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50" r:id="rId6"/>
  </p:sldMasterIdLst>
  <p:notesMasterIdLst>
    <p:notesMasterId r:id="rId36"/>
  </p:notesMasterIdLst>
  <p:handoutMasterIdLst>
    <p:handoutMasterId r:id="rId37"/>
  </p:handoutMasterIdLst>
  <p:sldIdLst>
    <p:sldId id="8371" r:id="rId7"/>
    <p:sldId id="8356" r:id="rId8"/>
    <p:sldId id="357" r:id="rId9"/>
    <p:sldId id="557" r:id="rId10"/>
    <p:sldId id="1516" r:id="rId11"/>
    <p:sldId id="1514" r:id="rId12"/>
    <p:sldId id="1517" r:id="rId13"/>
    <p:sldId id="1518" r:id="rId14"/>
    <p:sldId id="1502" r:id="rId15"/>
    <p:sldId id="1504" r:id="rId16"/>
    <p:sldId id="1519" r:id="rId17"/>
    <p:sldId id="1520" r:id="rId18"/>
    <p:sldId id="8373" r:id="rId19"/>
    <p:sldId id="1505" r:id="rId20"/>
    <p:sldId id="1509" r:id="rId21"/>
    <p:sldId id="1506" r:id="rId22"/>
    <p:sldId id="1507" r:id="rId23"/>
    <p:sldId id="1515" r:id="rId24"/>
    <p:sldId id="1508" r:id="rId25"/>
    <p:sldId id="1521" r:id="rId26"/>
    <p:sldId id="8355" r:id="rId27"/>
    <p:sldId id="1721" r:id="rId28"/>
    <p:sldId id="1510" r:id="rId29"/>
    <p:sldId id="1511" r:id="rId30"/>
    <p:sldId id="314" r:id="rId31"/>
    <p:sldId id="8372" r:id="rId32"/>
    <p:sldId id="543" r:id="rId33"/>
    <p:sldId id="4731" r:id="rId34"/>
    <p:sldId id="550"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5"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Guy Schoonmaker" initials="GS" lastIdx="13" clrIdx="9">
    <p:extLst>
      <p:ext uri="{19B8F6BF-5375-455C-9EA6-DF929625EA0E}">
        <p15:presenceInfo xmlns:p15="http://schemas.microsoft.com/office/powerpoint/2012/main" userId="S::guy@2a.consulting::e66b9ec3-1948-4719-9962-97d7f25e1b92"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10" name="Nick Dwyer" initials="ND [2]" lastIdx="83" clrIdx="10">
    <p:extLst>
      <p:ext uri="{19B8F6BF-5375-455C-9EA6-DF929625EA0E}">
        <p15:presenceInfo xmlns:p15="http://schemas.microsoft.com/office/powerpoint/2012/main" userId="S::Nick@2a.consulting::637372cd-8f04-49e1-a9c8-f5dbbdc447be"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1123"/>
    <a:srgbClr val="0078D7"/>
    <a:srgbClr val="757575"/>
    <a:srgbClr val="50E6FF"/>
    <a:srgbClr val="73737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20" autoAdjust="0"/>
  </p:normalViewPr>
  <p:slideViewPr>
    <p:cSldViewPr snapToGrid="0">
      <p:cViewPr varScale="1">
        <p:scale>
          <a:sx n="89" d="100"/>
          <a:sy n="89" d="100"/>
        </p:scale>
        <p:origin x="1212" y="7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 Lahoud" userId="c994f292-3cc1-4aab-a3ce-64a1485190d9" providerId="ADAL" clId="{2AC92558-63BF-4147-8B13-2E1FC358AE3B}"/>
    <pc:docChg chg="undo custSel addSld delSld modSld modMainMaster delSection modSection">
      <pc:chgData name="Pam Lahoud" userId="c994f292-3cc1-4aab-a3ce-64a1485190d9" providerId="ADAL" clId="{2AC92558-63BF-4147-8B13-2E1FC358AE3B}" dt="2020-01-08T22:20:17.872" v="362" actId="208"/>
      <pc:docMkLst>
        <pc:docMk/>
      </pc:docMkLst>
      <pc:sldChg chg="addSp delSp modSp modTransition">
        <pc:chgData name="Pam Lahoud" userId="c994f292-3cc1-4aab-a3ce-64a1485190d9" providerId="ADAL" clId="{2AC92558-63BF-4147-8B13-2E1FC358AE3B}" dt="2020-01-08T19:17:00.600" v="167"/>
        <pc:sldMkLst>
          <pc:docMk/>
          <pc:sldMk cId="3734054732" sldId="314"/>
        </pc:sldMkLst>
        <pc:spChg chg="add del mod">
          <ac:chgData name="Pam Lahoud" userId="c994f292-3cc1-4aab-a3ce-64a1485190d9" providerId="ADAL" clId="{2AC92558-63BF-4147-8B13-2E1FC358AE3B}" dt="2020-01-08T19:17:00.600" v="167"/>
          <ac:spMkLst>
            <pc:docMk/>
            <pc:sldMk cId="3734054732" sldId="314"/>
            <ac:spMk id="4" creationId="{6EE9664D-BA7E-4F38-93DC-8FCB889F0779}"/>
          </ac:spMkLst>
        </pc:spChg>
      </pc:sldChg>
      <pc:sldChg chg="modSp modTransition">
        <pc:chgData name="Pam Lahoud" userId="c994f292-3cc1-4aab-a3ce-64a1485190d9" providerId="ADAL" clId="{2AC92558-63BF-4147-8B13-2E1FC358AE3B}" dt="2020-01-08T19:10:14.670" v="100" actId="404"/>
        <pc:sldMkLst>
          <pc:docMk/>
          <pc:sldMk cId="1455365664" sldId="357"/>
        </pc:sldMkLst>
        <pc:spChg chg="mod">
          <ac:chgData name="Pam Lahoud" userId="c994f292-3cc1-4aab-a3ce-64a1485190d9" providerId="ADAL" clId="{2AC92558-63BF-4147-8B13-2E1FC358AE3B}" dt="2020-01-08T19:10:14.670" v="100" actId="404"/>
          <ac:spMkLst>
            <pc:docMk/>
            <pc:sldMk cId="1455365664" sldId="357"/>
            <ac:spMk id="3" creationId="{00000000-0000-0000-0000-000000000000}"/>
          </ac:spMkLst>
        </pc:spChg>
      </pc:sldChg>
      <pc:sldChg chg="addSp delSp modSp del mod chgLayout">
        <pc:chgData name="Pam Lahoud" userId="c994f292-3cc1-4aab-a3ce-64a1485190d9" providerId="ADAL" clId="{2AC92558-63BF-4147-8B13-2E1FC358AE3B}" dt="2020-01-08T19:01:48.243" v="52" actId="2696"/>
        <pc:sldMkLst>
          <pc:docMk/>
          <pc:sldMk cId="202960849" sldId="463"/>
        </pc:sldMkLst>
        <pc:spChg chg="add del mod">
          <ac:chgData name="Pam Lahoud" userId="c994f292-3cc1-4aab-a3ce-64a1485190d9" providerId="ADAL" clId="{2AC92558-63BF-4147-8B13-2E1FC358AE3B}" dt="2020-01-08T19:00:28.165" v="4"/>
          <ac:spMkLst>
            <pc:docMk/>
            <pc:sldMk cId="202960849" sldId="463"/>
            <ac:spMk id="2" creationId="{6C3A60F8-9065-447B-95B9-6EEDEF6E6AA3}"/>
          </ac:spMkLst>
        </pc:spChg>
        <pc:spChg chg="mod ord">
          <ac:chgData name="Pam Lahoud" userId="c994f292-3cc1-4aab-a3ce-64a1485190d9" providerId="ADAL" clId="{2AC92558-63BF-4147-8B13-2E1FC358AE3B}" dt="2020-01-08T19:00:28.165" v="4"/>
          <ac:spMkLst>
            <pc:docMk/>
            <pc:sldMk cId="202960849" sldId="463"/>
            <ac:spMk id="4" creationId="{00000000-0000-0000-0000-000000000000}"/>
          </ac:spMkLst>
        </pc:spChg>
        <pc:spChg chg="mod ord">
          <ac:chgData name="Pam Lahoud" userId="c994f292-3cc1-4aab-a3ce-64a1485190d9" providerId="ADAL" clId="{2AC92558-63BF-4147-8B13-2E1FC358AE3B}" dt="2020-01-08T19:00:28.165" v="4"/>
          <ac:spMkLst>
            <pc:docMk/>
            <pc:sldMk cId="202960849" sldId="463"/>
            <ac:spMk id="5" creationId="{00000000-0000-0000-0000-000000000000}"/>
          </ac:spMkLst>
        </pc:spChg>
        <pc:spChg chg="add del mod">
          <ac:chgData name="Pam Lahoud" userId="c994f292-3cc1-4aab-a3ce-64a1485190d9" providerId="ADAL" clId="{2AC92558-63BF-4147-8B13-2E1FC358AE3B}" dt="2020-01-08T19:00:28.165" v="4"/>
          <ac:spMkLst>
            <pc:docMk/>
            <pc:sldMk cId="202960849" sldId="463"/>
            <ac:spMk id="6" creationId="{BB60CA1C-5943-4FBA-95A8-87D6AAC9C536}"/>
          </ac:spMkLst>
        </pc:spChg>
        <pc:spChg chg="add del mod">
          <ac:chgData name="Pam Lahoud" userId="c994f292-3cc1-4aab-a3ce-64a1485190d9" providerId="ADAL" clId="{2AC92558-63BF-4147-8B13-2E1FC358AE3B}" dt="2020-01-08T19:00:54.873" v="7"/>
          <ac:spMkLst>
            <pc:docMk/>
            <pc:sldMk cId="202960849" sldId="463"/>
            <ac:spMk id="7" creationId="{82C9FD3F-2E84-47F7-B7FD-CBED4E58143E}"/>
          </ac:spMkLst>
        </pc:spChg>
        <pc:picChg chg="del">
          <ac:chgData name="Pam Lahoud" userId="c994f292-3cc1-4aab-a3ce-64a1485190d9" providerId="ADAL" clId="{2AC92558-63BF-4147-8B13-2E1FC358AE3B}" dt="2020-01-08T19:00:32.568" v="5" actId="478"/>
          <ac:picMkLst>
            <pc:docMk/>
            <pc:sldMk cId="202960849" sldId="463"/>
            <ac:picMk id="3" creationId="{294A7C68-DD57-476C-A2D4-BE8F7F1BCD92}"/>
          </ac:picMkLst>
        </pc:picChg>
      </pc:sldChg>
      <pc:sldChg chg="delSp modSp del modTransition delAnim">
        <pc:chgData name="Pam Lahoud" userId="c994f292-3cc1-4aab-a3ce-64a1485190d9" providerId="ADAL" clId="{2AC92558-63BF-4147-8B13-2E1FC358AE3B}" dt="2020-01-08T19:22:52.175" v="264" actId="2696"/>
        <pc:sldMkLst>
          <pc:docMk/>
          <pc:sldMk cId="188477453" sldId="540"/>
        </pc:sldMkLst>
        <pc:spChg chg="del">
          <ac:chgData name="Pam Lahoud" userId="c994f292-3cc1-4aab-a3ce-64a1485190d9" providerId="ADAL" clId="{2AC92558-63BF-4147-8B13-2E1FC358AE3B}" dt="2020-01-08T19:17:16.499" v="169" actId="478"/>
          <ac:spMkLst>
            <pc:docMk/>
            <pc:sldMk cId="188477453" sldId="540"/>
            <ac:spMk id="4" creationId="{00000000-0000-0000-0000-000000000000}"/>
          </ac:spMkLst>
        </pc:spChg>
        <pc:spChg chg="del mod">
          <ac:chgData name="Pam Lahoud" userId="c994f292-3cc1-4aab-a3ce-64a1485190d9" providerId="ADAL" clId="{2AC92558-63BF-4147-8B13-2E1FC358AE3B}" dt="2020-01-08T19:18:29.504" v="230" actId="21"/>
          <ac:spMkLst>
            <pc:docMk/>
            <pc:sldMk cId="188477453" sldId="540"/>
            <ac:spMk id="7" creationId="{2D67BFBD-029F-4A87-B2D1-E367A00E1D70}"/>
          </ac:spMkLst>
        </pc:spChg>
      </pc:sldChg>
      <pc:sldChg chg="delSp modSp modTransition delAnim modAnim">
        <pc:chgData name="Pam Lahoud" userId="c994f292-3cc1-4aab-a3ce-64a1485190d9" providerId="ADAL" clId="{2AC92558-63BF-4147-8B13-2E1FC358AE3B}" dt="2020-01-08T22:19:41.706" v="356" actId="404"/>
        <pc:sldMkLst>
          <pc:docMk/>
          <pc:sldMk cId="3986541970" sldId="543"/>
        </pc:sldMkLst>
        <pc:spChg chg="mod">
          <ac:chgData name="Pam Lahoud" userId="c994f292-3cc1-4aab-a3ce-64a1485190d9" providerId="ADAL" clId="{2AC92558-63BF-4147-8B13-2E1FC358AE3B}" dt="2020-01-08T22:19:41.706" v="356" actId="404"/>
          <ac:spMkLst>
            <pc:docMk/>
            <pc:sldMk cId="3986541970" sldId="543"/>
            <ac:spMk id="3" creationId="{00000000-0000-0000-0000-000000000000}"/>
          </ac:spMkLst>
        </pc:spChg>
        <pc:spChg chg="del mod">
          <ac:chgData name="Pam Lahoud" userId="c994f292-3cc1-4aab-a3ce-64a1485190d9" providerId="ADAL" clId="{2AC92558-63BF-4147-8B13-2E1FC358AE3B}" dt="2020-01-08T22:18:29.850" v="338" actId="21"/>
          <ac:spMkLst>
            <pc:docMk/>
            <pc:sldMk cId="3986541970" sldId="543"/>
            <ac:spMk id="4" creationId="{6472FB68-5037-4DF4-B6A1-BDBFD09E1850}"/>
          </ac:spMkLst>
        </pc:spChg>
        <pc:picChg chg="del mod">
          <ac:chgData name="Pam Lahoud" userId="c994f292-3cc1-4aab-a3ce-64a1485190d9" providerId="ADAL" clId="{2AC92558-63BF-4147-8B13-2E1FC358AE3B}" dt="2020-01-08T22:18:10.860" v="334" actId="21"/>
          <ac:picMkLst>
            <pc:docMk/>
            <pc:sldMk cId="3986541970" sldId="543"/>
            <ac:picMk id="6" creationId="{47D4A034-40BD-4FBE-B8BA-42FE09685ED5}"/>
          </ac:picMkLst>
        </pc:picChg>
      </pc:sldChg>
      <pc:sldChg chg="addSp delSp modSp modTransition delAnim modAnim">
        <pc:chgData name="Pam Lahoud" userId="c994f292-3cc1-4aab-a3ce-64a1485190d9" providerId="ADAL" clId="{2AC92558-63BF-4147-8B13-2E1FC358AE3B}" dt="2020-01-08T22:19:16.363" v="351" actId="1076"/>
        <pc:sldMkLst>
          <pc:docMk/>
          <pc:sldMk cId="3895329627" sldId="550"/>
        </pc:sldMkLst>
        <pc:spChg chg="add del mod">
          <ac:chgData name="Pam Lahoud" userId="c994f292-3cc1-4aab-a3ce-64a1485190d9" providerId="ADAL" clId="{2AC92558-63BF-4147-8B13-2E1FC358AE3B}" dt="2020-01-08T22:14:48.676" v="294"/>
          <ac:spMkLst>
            <pc:docMk/>
            <pc:sldMk cId="3895329627" sldId="550"/>
            <ac:spMk id="2" creationId="{E5545A43-3ED4-4CFE-9987-70C642CD734A}"/>
          </ac:spMkLst>
        </pc:spChg>
        <pc:spChg chg="add del mod">
          <ac:chgData name="Pam Lahoud" userId="c994f292-3cc1-4aab-a3ce-64a1485190d9" providerId="ADAL" clId="{2AC92558-63BF-4147-8B13-2E1FC358AE3B}" dt="2020-01-08T22:14:48.676" v="294"/>
          <ac:spMkLst>
            <pc:docMk/>
            <pc:sldMk cId="3895329627" sldId="550"/>
            <ac:spMk id="3" creationId="{6604C47B-D86D-4964-B2B3-7DA2B6B3B0A0}"/>
          </ac:spMkLst>
        </pc:spChg>
        <pc:spChg chg="add del mod">
          <ac:chgData name="Pam Lahoud" userId="c994f292-3cc1-4aab-a3ce-64a1485190d9" providerId="ADAL" clId="{2AC92558-63BF-4147-8B13-2E1FC358AE3B}" dt="2020-01-08T22:15:01.928" v="295"/>
          <ac:spMkLst>
            <pc:docMk/>
            <pc:sldMk cId="3895329627" sldId="550"/>
            <ac:spMk id="4" creationId="{4EDE283C-9B57-49EA-A7FB-854D851992FB}"/>
          </ac:spMkLst>
        </pc:spChg>
        <pc:spChg chg="add del mod">
          <ac:chgData name="Pam Lahoud" userId="c994f292-3cc1-4aab-a3ce-64a1485190d9" providerId="ADAL" clId="{2AC92558-63BF-4147-8B13-2E1FC358AE3B}" dt="2020-01-08T22:15:25.542" v="300"/>
          <ac:spMkLst>
            <pc:docMk/>
            <pc:sldMk cId="3895329627" sldId="550"/>
            <ac:spMk id="5" creationId="{7EB23649-15AC-4264-ADCC-9437BC3A4772}"/>
          </ac:spMkLst>
        </pc:spChg>
        <pc:spChg chg="add del mod">
          <ac:chgData name="Pam Lahoud" userId="c994f292-3cc1-4aab-a3ce-64a1485190d9" providerId="ADAL" clId="{2AC92558-63BF-4147-8B13-2E1FC358AE3B}" dt="2020-01-08T22:18:06.247" v="333" actId="478"/>
          <ac:spMkLst>
            <pc:docMk/>
            <pc:sldMk cId="3895329627" sldId="550"/>
            <ac:spMk id="7" creationId="{4A5F1E77-A5E9-4EBE-A569-437BD0F58680}"/>
          </ac:spMkLst>
        </pc:spChg>
        <pc:spChg chg="add mod">
          <ac:chgData name="Pam Lahoud" userId="c994f292-3cc1-4aab-a3ce-64a1485190d9" providerId="ADAL" clId="{2AC92558-63BF-4147-8B13-2E1FC358AE3B}" dt="2020-01-08T22:17:34.909" v="321" actId="20577"/>
          <ac:spMkLst>
            <pc:docMk/>
            <pc:sldMk cId="3895329627" sldId="550"/>
            <ac:spMk id="8" creationId="{B1720424-9C02-4377-B508-1C587FA27979}"/>
          </ac:spMkLst>
        </pc:spChg>
        <pc:spChg chg="add del mod">
          <ac:chgData name="Pam Lahoud" userId="c994f292-3cc1-4aab-a3ce-64a1485190d9" providerId="ADAL" clId="{2AC92558-63BF-4147-8B13-2E1FC358AE3B}" dt="2020-01-08T22:18:16.699" v="335" actId="478"/>
          <ac:spMkLst>
            <pc:docMk/>
            <pc:sldMk cId="3895329627" sldId="550"/>
            <ac:spMk id="10" creationId="{3DEB7476-5C06-41EC-B898-26DABF543187}"/>
          </ac:spMkLst>
        </pc:spChg>
        <pc:spChg chg="add mod">
          <ac:chgData name="Pam Lahoud" userId="c994f292-3cc1-4aab-a3ce-64a1485190d9" providerId="ADAL" clId="{2AC92558-63BF-4147-8B13-2E1FC358AE3B}" dt="2020-01-08T22:19:16.363" v="351" actId="1076"/>
          <ac:spMkLst>
            <pc:docMk/>
            <pc:sldMk cId="3895329627" sldId="550"/>
            <ac:spMk id="15" creationId="{DBF4D6B0-ACC1-4E9D-A189-1A300DCA9931}"/>
          </ac:spMkLst>
        </pc:spChg>
        <pc:spChg chg="del">
          <ac:chgData name="Pam Lahoud" userId="c994f292-3cc1-4aab-a3ce-64a1485190d9" providerId="ADAL" clId="{2AC92558-63BF-4147-8B13-2E1FC358AE3B}" dt="2020-01-08T22:15:12.466" v="298" actId="478"/>
          <ac:spMkLst>
            <pc:docMk/>
            <pc:sldMk cId="3895329627" sldId="550"/>
            <ac:spMk id="21" creationId="{00000000-0000-0000-0000-000000000000}"/>
          </ac:spMkLst>
        </pc:spChg>
        <pc:spChg chg="del">
          <ac:chgData name="Pam Lahoud" userId="c994f292-3cc1-4aab-a3ce-64a1485190d9" providerId="ADAL" clId="{2AC92558-63BF-4147-8B13-2E1FC358AE3B}" dt="2020-01-08T22:15:06.859" v="296" actId="478"/>
          <ac:spMkLst>
            <pc:docMk/>
            <pc:sldMk cId="3895329627" sldId="550"/>
            <ac:spMk id="22" creationId="{00000000-0000-0000-0000-000000000000}"/>
          </ac:spMkLst>
        </pc:spChg>
        <pc:spChg chg="del">
          <ac:chgData name="Pam Lahoud" userId="c994f292-3cc1-4aab-a3ce-64a1485190d9" providerId="ADAL" clId="{2AC92558-63BF-4147-8B13-2E1FC358AE3B}" dt="2020-01-08T22:15:17.510" v="299" actId="478"/>
          <ac:spMkLst>
            <pc:docMk/>
            <pc:sldMk cId="3895329627" sldId="550"/>
            <ac:spMk id="23" creationId="{00000000-0000-0000-0000-000000000000}"/>
          </ac:spMkLst>
        </pc:spChg>
        <pc:picChg chg="del">
          <ac:chgData name="Pam Lahoud" userId="c994f292-3cc1-4aab-a3ce-64a1485190d9" providerId="ADAL" clId="{2AC92558-63BF-4147-8B13-2E1FC358AE3B}" dt="2020-01-08T22:15:08.998" v="297" actId="478"/>
          <ac:picMkLst>
            <pc:docMk/>
            <pc:sldMk cId="3895329627" sldId="550"/>
            <ac:picMk id="6" creationId="{7582775C-4377-43AA-A811-BF8A0B9C040C}"/>
          </ac:picMkLst>
        </pc:picChg>
        <pc:picChg chg="add mod">
          <ac:chgData name="Pam Lahoud" userId="c994f292-3cc1-4aab-a3ce-64a1485190d9" providerId="ADAL" clId="{2AC92558-63BF-4147-8B13-2E1FC358AE3B}" dt="2020-01-08T22:19:16.363" v="351" actId="1076"/>
          <ac:picMkLst>
            <pc:docMk/>
            <pc:sldMk cId="3895329627" sldId="550"/>
            <ac:picMk id="14" creationId="{7BF29BD5-58A3-48CC-B618-993211CD05FF}"/>
          </ac:picMkLst>
        </pc:picChg>
      </pc:sldChg>
      <pc:sldChg chg="addSp delSp modSp modTransition">
        <pc:chgData name="Pam Lahoud" userId="c994f292-3cc1-4aab-a3ce-64a1485190d9" providerId="ADAL" clId="{2AC92558-63BF-4147-8B13-2E1FC358AE3B}" dt="2020-01-08T19:04:59.469" v="76" actId="207"/>
        <pc:sldMkLst>
          <pc:docMk/>
          <pc:sldMk cId="3220403706" sldId="557"/>
        </pc:sldMkLst>
        <pc:spChg chg="add del mod">
          <ac:chgData name="Pam Lahoud" userId="c994f292-3cc1-4aab-a3ce-64a1485190d9" providerId="ADAL" clId="{2AC92558-63BF-4147-8B13-2E1FC358AE3B}" dt="2020-01-08T19:03:24.667" v="58"/>
          <ac:spMkLst>
            <pc:docMk/>
            <pc:sldMk cId="3220403706" sldId="557"/>
            <ac:spMk id="2" creationId="{093BF89B-C029-44E2-9496-46D3F9153A7C}"/>
          </ac:spMkLst>
        </pc:spChg>
        <pc:spChg chg="add del mod">
          <ac:chgData name="Pam Lahoud" userId="c994f292-3cc1-4aab-a3ce-64a1485190d9" providerId="ADAL" clId="{2AC92558-63BF-4147-8B13-2E1FC358AE3B}" dt="2020-01-08T19:03:33.141" v="59"/>
          <ac:spMkLst>
            <pc:docMk/>
            <pc:sldMk cId="3220403706" sldId="557"/>
            <ac:spMk id="3" creationId="{FD8516CB-5884-44F8-88BD-181C5A69BB4F}"/>
          </ac:spMkLst>
        </pc:spChg>
        <pc:spChg chg="add del mod">
          <ac:chgData name="Pam Lahoud" userId="c994f292-3cc1-4aab-a3ce-64a1485190d9" providerId="ADAL" clId="{2AC92558-63BF-4147-8B13-2E1FC358AE3B}" dt="2020-01-08T19:03:33.141" v="59"/>
          <ac:spMkLst>
            <pc:docMk/>
            <pc:sldMk cId="3220403706" sldId="557"/>
            <ac:spMk id="4" creationId="{6808CC6F-32EF-40FF-B608-77754A2A3157}"/>
          </ac:spMkLst>
        </pc:spChg>
        <pc:spChg chg="add del mod">
          <ac:chgData name="Pam Lahoud" userId="c994f292-3cc1-4aab-a3ce-64a1485190d9" providerId="ADAL" clId="{2AC92558-63BF-4147-8B13-2E1FC358AE3B}" dt="2020-01-08T19:03:45.240" v="60"/>
          <ac:spMkLst>
            <pc:docMk/>
            <pc:sldMk cId="3220403706" sldId="557"/>
            <ac:spMk id="5" creationId="{D00BE285-907B-495A-B2CF-8FA283651F66}"/>
          </ac:spMkLst>
        </pc:spChg>
        <pc:spChg chg="add del mod">
          <ac:chgData name="Pam Lahoud" userId="c994f292-3cc1-4aab-a3ce-64a1485190d9" providerId="ADAL" clId="{2AC92558-63BF-4147-8B13-2E1FC358AE3B}" dt="2020-01-08T19:04:16.006" v="61"/>
          <ac:spMkLst>
            <pc:docMk/>
            <pc:sldMk cId="3220403706" sldId="557"/>
            <ac:spMk id="6" creationId="{34FEADF3-346E-4272-A9F2-69F6351FE680}"/>
          </ac:spMkLst>
        </pc:spChg>
        <pc:spChg chg="del">
          <ac:chgData name="Pam Lahoud" userId="c994f292-3cc1-4aab-a3ce-64a1485190d9" providerId="ADAL" clId="{2AC92558-63BF-4147-8B13-2E1FC358AE3B}" dt="2020-01-08T19:04:30.968" v="74" actId="478"/>
          <ac:spMkLst>
            <pc:docMk/>
            <pc:sldMk cId="3220403706" sldId="557"/>
            <ac:spMk id="7" creationId="{BB9F2640-4A5A-4FBD-AAED-79D812F7AAA6}"/>
          </ac:spMkLst>
        </pc:spChg>
        <pc:spChg chg="add mod">
          <ac:chgData name="Pam Lahoud" userId="c994f292-3cc1-4aab-a3ce-64a1485190d9" providerId="ADAL" clId="{2AC92558-63BF-4147-8B13-2E1FC358AE3B}" dt="2020-01-08T19:04:59.469" v="76" actId="207"/>
          <ac:spMkLst>
            <pc:docMk/>
            <pc:sldMk cId="3220403706" sldId="557"/>
            <ac:spMk id="8" creationId="{2CE10477-7D77-4F70-96C0-624ED859228F}"/>
          </ac:spMkLst>
        </pc:spChg>
        <pc:spChg chg="add del mod">
          <ac:chgData name="Pam Lahoud" userId="c994f292-3cc1-4aab-a3ce-64a1485190d9" providerId="ADAL" clId="{2AC92558-63BF-4147-8B13-2E1FC358AE3B}" dt="2020-01-08T19:04:33.459" v="75" actId="478"/>
          <ac:spMkLst>
            <pc:docMk/>
            <pc:sldMk cId="3220403706" sldId="557"/>
            <ac:spMk id="10" creationId="{983DD114-2E34-4FAB-8747-794D5A1E8384}"/>
          </ac:spMkLst>
        </pc:spChg>
      </pc:sldChg>
      <pc:sldChg chg="addSp delSp modSp modTransition">
        <pc:chgData name="Pam Lahoud" userId="c994f292-3cc1-4aab-a3ce-64a1485190d9" providerId="ADAL" clId="{2AC92558-63BF-4147-8B13-2E1FC358AE3B}" dt="2020-01-08T19:12:45.933" v="127"/>
        <pc:sldMkLst>
          <pc:docMk/>
          <pc:sldMk cId="120198755" sldId="1502"/>
        </pc:sldMkLst>
        <pc:spChg chg="add del mod">
          <ac:chgData name="Pam Lahoud" userId="c994f292-3cc1-4aab-a3ce-64a1485190d9" providerId="ADAL" clId="{2AC92558-63BF-4147-8B13-2E1FC358AE3B}" dt="2020-01-08T19:12:45.933" v="127"/>
          <ac:spMkLst>
            <pc:docMk/>
            <pc:sldMk cId="120198755" sldId="1502"/>
            <ac:spMk id="2" creationId="{36E853D3-B901-43C1-9EF6-390521B6E2DF}"/>
          </ac:spMkLst>
        </pc:spChg>
      </pc:sldChg>
      <pc:sldChg chg="addSp delSp modSp modTransition">
        <pc:chgData name="Pam Lahoud" userId="c994f292-3cc1-4aab-a3ce-64a1485190d9" providerId="ADAL" clId="{2AC92558-63BF-4147-8B13-2E1FC358AE3B}" dt="2020-01-08T19:13:08.784" v="130" actId="208"/>
        <pc:sldMkLst>
          <pc:docMk/>
          <pc:sldMk cId="3510702149" sldId="1504"/>
        </pc:sldMkLst>
        <pc:spChg chg="add del mod">
          <ac:chgData name="Pam Lahoud" userId="c994f292-3cc1-4aab-a3ce-64a1485190d9" providerId="ADAL" clId="{2AC92558-63BF-4147-8B13-2E1FC358AE3B}" dt="2020-01-08T19:12:53.160" v="128"/>
          <ac:spMkLst>
            <pc:docMk/>
            <pc:sldMk cId="3510702149" sldId="1504"/>
            <ac:spMk id="2" creationId="{438D816F-60EB-49CF-BB76-F6A546776789}"/>
          </ac:spMkLst>
        </pc:spChg>
        <pc:spChg chg="mod">
          <ac:chgData name="Pam Lahoud" userId="c994f292-3cc1-4aab-a3ce-64a1485190d9" providerId="ADAL" clId="{2AC92558-63BF-4147-8B13-2E1FC358AE3B}" dt="2020-01-08T19:13:08.784" v="130" actId="208"/>
          <ac:spMkLst>
            <pc:docMk/>
            <pc:sldMk cId="3510702149" sldId="1504"/>
            <ac:spMk id="60" creationId="{52213508-64C5-49C2-9E2F-EA852C0CE144}"/>
          </ac:spMkLst>
        </pc:spChg>
      </pc:sldChg>
      <pc:sldChg chg="addSp delSp modSp modTransition">
        <pc:chgData name="Pam Lahoud" userId="c994f292-3cc1-4aab-a3ce-64a1485190d9" providerId="ADAL" clId="{2AC92558-63BF-4147-8B13-2E1FC358AE3B}" dt="2020-01-08T19:13:43.342" v="135" actId="208"/>
        <pc:sldMkLst>
          <pc:docMk/>
          <pc:sldMk cId="2041922748" sldId="1505"/>
        </pc:sldMkLst>
        <pc:spChg chg="add del mod">
          <ac:chgData name="Pam Lahoud" userId="c994f292-3cc1-4aab-a3ce-64a1485190d9" providerId="ADAL" clId="{2AC92558-63BF-4147-8B13-2E1FC358AE3B}" dt="2020-01-08T19:13:36.572" v="133"/>
          <ac:spMkLst>
            <pc:docMk/>
            <pc:sldMk cId="2041922748" sldId="1505"/>
            <ac:spMk id="5" creationId="{3FE6AA06-60C6-4997-9046-7D448C63F195}"/>
          </ac:spMkLst>
        </pc:spChg>
        <pc:spChg chg="mod">
          <ac:chgData name="Pam Lahoud" userId="c994f292-3cc1-4aab-a3ce-64a1485190d9" providerId="ADAL" clId="{2AC92558-63BF-4147-8B13-2E1FC358AE3B}" dt="2020-01-08T19:13:43.342" v="135" actId="208"/>
          <ac:spMkLst>
            <pc:docMk/>
            <pc:sldMk cId="2041922748" sldId="1505"/>
            <ac:spMk id="60" creationId="{52213508-64C5-49C2-9E2F-EA852C0CE144}"/>
          </ac:spMkLst>
        </pc:spChg>
      </pc:sldChg>
      <pc:sldChg chg="addSp delSp modSp modTransition">
        <pc:chgData name="Pam Lahoud" userId="c994f292-3cc1-4aab-a3ce-64a1485190d9" providerId="ADAL" clId="{2AC92558-63BF-4147-8B13-2E1FC358AE3B}" dt="2020-01-08T19:13:56.675" v="137"/>
        <pc:sldMkLst>
          <pc:docMk/>
          <pc:sldMk cId="3358142342" sldId="1506"/>
        </pc:sldMkLst>
        <pc:spChg chg="add del mod">
          <ac:chgData name="Pam Lahoud" userId="c994f292-3cc1-4aab-a3ce-64a1485190d9" providerId="ADAL" clId="{2AC92558-63BF-4147-8B13-2E1FC358AE3B}" dt="2020-01-08T19:13:56.675" v="137"/>
          <ac:spMkLst>
            <pc:docMk/>
            <pc:sldMk cId="3358142342" sldId="1506"/>
            <ac:spMk id="2" creationId="{DCA107A2-691A-440A-9892-67D1D6B71236}"/>
          </ac:spMkLst>
        </pc:spChg>
      </pc:sldChg>
      <pc:sldChg chg="addSp delSp modSp modTransition">
        <pc:chgData name="Pam Lahoud" userId="c994f292-3cc1-4aab-a3ce-64a1485190d9" providerId="ADAL" clId="{2AC92558-63BF-4147-8B13-2E1FC358AE3B}" dt="2020-01-08T19:14:02.140" v="138"/>
        <pc:sldMkLst>
          <pc:docMk/>
          <pc:sldMk cId="476312758" sldId="1507"/>
        </pc:sldMkLst>
        <pc:spChg chg="add del mod">
          <ac:chgData name="Pam Lahoud" userId="c994f292-3cc1-4aab-a3ce-64a1485190d9" providerId="ADAL" clId="{2AC92558-63BF-4147-8B13-2E1FC358AE3B}" dt="2020-01-08T19:14:02.140" v="138"/>
          <ac:spMkLst>
            <pc:docMk/>
            <pc:sldMk cId="476312758" sldId="1507"/>
            <ac:spMk id="3" creationId="{8503CE23-E052-4313-871F-84D4DF684CF2}"/>
          </ac:spMkLst>
        </pc:spChg>
      </pc:sldChg>
      <pc:sldChg chg="addSp delSp modSp modTransition">
        <pc:chgData name="Pam Lahoud" userId="c994f292-3cc1-4aab-a3ce-64a1485190d9" providerId="ADAL" clId="{2AC92558-63BF-4147-8B13-2E1FC358AE3B}" dt="2020-01-08T19:14:39.678" v="145" actId="207"/>
        <pc:sldMkLst>
          <pc:docMk/>
          <pc:sldMk cId="2925594558" sldId="1508"/>
        </pc:sldMkLst>
        <pc:spChg chg="add del mod">
          <ac:chgData name="Pam Lahoud" userId="c994f292-3cc1-4aab-a3ce-64a1485190d9" providerId="ADAL" clId="{2AC92558-63BF-4147-8B13-2E1FC358AE3B}" dt="2020-01-08T19:14:15.709" v="140"/>
          <ac:spMkLst>
            <pc:docMk/>
            <pc:sldMk cId="2925594558" sldId="1508"/>
            <ac:spMk id="3" creationId="{28D46AF4-B978-4076-9FB4-D06262143C36}"/>
          </ac:spMkLst>
        </pc:spChg>
        <pc:spChg chg="mod">
          <ac:chgData name="Pam Lahoud" userId="c994f292-3cc1-4aab-a3ce-64a1485190d9" providerId="ADAL" clId="{2AC92558-63BF-4147-8B13-2E1FC358AE3B}" dt="2020-01-08T19:14:24.925" v="142" actId="208"/>
          <ac:spMkLst>
            <pc:docMk/>
            <pc:sldMk cId="2925594558" sldId="1508"/>
            <ac:spMk id="263" creationId="{4CA33077-52A1-40A6-9EDA-0BBBF636883E}"/>
          </ac:spMkLst>
        </pc:spChg>
        <pc:spChg chg="mod">
          <ac:chgData name="Pam Lahoud" userId="c994f292-3cc1-4aab-a3ce-64a1485190d9" providerId="ADAL" clId="{2AC92558-63BF-4147-8B13-2E1FC358AE3B}" dt="2020-01-08T19:14:33.082" v="143" actId="207"/>
          <ac:spMkLst>
            <pc:docMk/>
            <pc:sldMk cId="2925594558" sldId="1508"/>
            <ac:spMk id="312" creationId="{58F66F7B-E99D-48E2-BC7D-D66926535178}"/>
          </ac:spMkLst>
        </pc:spChg>
        <pc:spChg chg="mod">
          <ac:chgData name="Pam Lahoud" userId="c994f292-3cc1-4aab-a3ce-64a1485190d9" providerId="ADAL" clId="{2AC92558-63BF-4147-8B13-2E1FC358AE3B}" dt="2020-01-08T19:14:36.134" v="144" actId="207"/>
          <ac:spMkLst>
            <pc:docMk/>
            <pc:sldMk cId="2925594558" sldId="1508"/>
            <ac:spMk id="327" creationId="{110B4EFB-47E0-4051-9963-DF7C54736565}"/>
          </ac:spMkLst>
        </pc:spChg>
        <pc:spChg chg="mod">
          <ac:chgData name="Pam Lahoud" userId="c994f292-3cc1-4aab-a3ce-64a1485190d9" providerId="ADAL" clId="{2AC92558-63BF-4147-8B13-2E1FC358AE3B}" dt="2020-01-08T19:14:39.678" v="145" actId="207"/>
          <ac:spMkLst>
            <pc:docMk/>
            <pc:sldMk cId="2925594558" sldId="1508"/>
            <ac:spMk id="413" creationId="{D2264238-E9AA-41C0-AFE4-29CB2E23186B}"/>
          </ac:spMkLst>
        </pc:spChg>
      </pc:sldChg>
      <pc:sldChg chg="addSp delSp modSp modTransition">
        <pc:chgData name="Pam Lahoud" userId="c994f292-3cc1-4aab-a3ce-64a1485190d9" providerId="ADAL" clId="{2AC92558-63BF-4147-8B13-2E1FC358AE3B}" dt="2020-01-08T19:13:49.885" v="136"/>
        <pc:sldMkLst>
          <pc:docMk/>
          <pc:sldMk cId="3970942448" sldId="1509"/>
        </pc:sldMkLst>
        <pc:spChg chg="add del mod">
          <ac:chgData name="Pam Lahoud" userId="c994f292-3cc1-4aab-a3ce-64a1485190d9" providerId="ADAL" clId="{2AC92558-63BF-4147-8B13-2E1FC358AE3B}" dt="2020-01-08T19:13:49.885" v="136"/>
          <ac:spMkLst>
            <pc:docMk/>
            <pc:sldMk cId="3970942448" sldId="1509"/>
            <ac:spMk id="3" creationId="{7F2C533C-44FD-441D-97E5-4CC0A8F058F6}"/>
          </ac:spMkLst>
        </pc:spChg>
      </pc:sldChg>
      <pc:sldChg chg="addSp delSp modSp modTransition">
        <pc:chgData name="Pam Lahoud" userId="c994f292-3cc1-4aab-a3ce-64a1485190d9" providerId="ADAL" clId="{2AC92558-63BF-4147-8B13-2E1FC358AE3B}" dt="2020-01-08T19:16:34.216" v="163" actId="12100"/>
        <pc:sldMkLst>
          <pc:docMk/>
          <pc:sldMk cId="4290832333" sldId="1510"/>
        </pc:sldMkLst>
        <pc:spChg chg="add del mod">
          <ac:chgData name="Pam Lahoud" userId="c994f292-3cc1-4aab-a3ce-64a1485190d9" providerId="ADAL" clId="{2AC92558-63BF-4147-8B13-2E1FC358AE3B}" dt="2020-01-08T19:16:21.383" v="162"/>
          <ac:spMkLst>
            <pc:docMk/>
            <pc:sldMk cId="4290832333" sldId="1510"/>
            <ac:spMk id="4" creationId="{149723FD-13D6-4A0B-8E92-64B54CF22D41}"/>
          </ac:spMkLst>
        </pc:spChg>
        <pc:graphicFrameChg chg="mod">
          <ac:chgData name="Pam Lahoud" userId="c994f292-3cc1-4aab-a3ce-64a1485190d9" providerId="ADAL" clId="{2AC92558-63BF-4147-8B13-2E1FC358AE3B}" dt="2020-01-08T19:16:34.216" v="163" actId="12100"/>
          <ac:graphicFrameMkLst>
            <pc:docMk/>
            <pc:sldMk cId="4290832333" sldId="1510"/>
            <ac:graphicFrameMk id="3" creationId="{2D947120-32C1-4CE7-B4F7-EB3EA758A1C4}"/>
          </ac:graphicFrameMkLst>
        </pc:graphicFrameChg>
      </pc:sldChg>
      <pc:sldChg chg="addSp delSp modSp modTransition">
        <pc:chgData name="Pam Lahoud" userId="c994f292-3cc1-4aab-a3ce-64a1485190d9" providerId="ADAL" clId="{2AC92558-63BF-4147-8B13-2E1FC358AE3B}" dt="2020-01-08T19:16:51.369" v="166" actId="12100"/>
        <pc:sldMkLst>
          <pc:docMk/>
          <pc:sldMk cId="1670101090" sldId="1511"/>
        </pc:sldMkLst>
        <pc:spChg chg="add del mod">
          <ac:chgData name="Pam Lahoud" userId="c994f292-3cc1-4aab-a3ce-64a1485190d9" providerId="ADAL" clId="{2AC92558-63BF-4147-8B13-2E1FC358AE3B}" dt="2020-01-08T19:16:40.620" v="164"/>
          <ac:spMkLst>
            <pc:docMk/>
            <pc:sldMk cId="1670101090" sldId="1511"/>
            <ac:spMk id="4" creationId="{F0D14027-1A74-4094-A4DA-5284E1E3DDCF}"/>
          </ac:spMkLst>
        </pc:spChg>
        <pc:graphicFrameChg chg="mod">
          <ac:chgData name="Pam Lahoud" userId="c994f292-3cc1-4aab-a3ce-64a1485190d9" providerId="ADAL" clId="{2AC92558-63BF-4147-8B13-2E1FC358AE3B}" dt="2020-01-08T19:16:51.369" v="166" actId="12100"/>
          <ac:graphicFrameMkLst>
            <pc:docMk/>
            <pc:sldMk cId="1670101090" sldId="1511"/>
            <ac:graphicFrameMk id="3" creationId="{3DBEF520-9149-4202-9CDB-E1154956C345}"/>
          </ac:graphicFrameMkLst>
        </pc:graphicFrameChg>
      </pc:sldChg>
      <pc:sldChg chg="addSp delSp modSp modTransition">
        <pc:chgData name="Pam Lahoud" userId="c994f292-3cc1-4aab-a3ce-64a1485190d9" providerId="ADAL" clId="{2AC92558-63BF-4147-8B13-2E1FC358AE3B}" dt="2020-01-08T19:11:55.335" v="107"/>
        <pc:sldMkLst>
          <pc:docMk/>
          <pc:sldMk cId="816786980" sldId="1514"/>
        </pc:sldMkLst>
        <pc:spChg chg="add del mod">
          <ac:chgData name="Pam Lahoud" userId="c994f292-3cc1-4aab-a3ce-64a1485190d9" providerId="ADAL" clId="{2AC92558-63BF-4147-8B13-2E1FC358AE3B}" dt="2020-01-08T19:11:55.335" v="107"/>
          <ac:spMkLst>
            <pc:docMk/>
            <pc:sldMk cId="816786980" sldId="1514"/>
            <ac:spMk id="3" creationId="{862EF4B3-1BAA-4CA4-949E-50375FE5B33B}"/>
          </ac:spMkLst>
        </pc:spChg>
      </pc:sldChg>
      <pc:sldChg chg="addSp delSp modSp modTransition">
        <pc:chgData name="Pam Lahoud" userId="c994f292-3cc1-4aab-a3ce-64a1485190d9" providerId="ADAL" clId="{2AC92558-63BF-4147-8B13-2E1FC358AE3B}" dt="2020-01-08T19:14:08.777" v="139"/>
        <pc:sldMkLst>
          <pc:docMk/>
          <pc:sldMk cId="1123134287" sldId="1515"/>
        </pc:sldMkLst>
        <pc:spChg chg="add del mod">
          <ac:chgData name="Pam Lahoud" userId="c994f292-3cc1-4aab-a3ce-64a1485190d9" providerId="ADAL" clId="{2AC92558-63BF-4147-8B13-2E1FC358AE3B}" dt="2020-01-08T19:14:08.777" v="139"/>
          <ac:spMkLst>
            <pc:docMk/>
            <pc:sldMk cId="1123134287" sldId="1515"/>
            <ac:spMk id="3" creationId="{84EC96DF-730C-4EB3-965F-D5A659BA6894}"/>
          </ac:spMkLst>
        </pc:spChg>
      </pc:sldChg>
      <pc:sldChg chg="addSp delSp modSp modTransition">
        <pc:chgData name="Pam Lahoud" userId="c994f292-3cc1-4aab-a3ce-64a1485190d9" providerId="ADAL" clId="{2AC92558-63BF-4147-8B13-2E1FC358AE3B}" dt="2020-01-08T19:11:35.479" v="106" actId="12100"/>
        <pc:sldMkLst>
          <pc:docMk/>
          <pc:sldMk cId="1253765638" sldId="1516"/>
        </pc:sldMkLst>
        <pc:spChg chg="add del mod">
          <ac:chgData name="Pam Lahoud" userId="c994f292-3cc1-4aab-a3ce-64a1485190d9" providerId="ADAL" clId="{2AC92558-63BF-4147-8B13-2E1FC358AE3B}" dt="2020-01-08T19:10:29.007" v="101"/>
          <ac:spMkLst>
            <pc:docMk/>
            <pc:sldMk cId="1253765638" sldId="1516"/>
            <ac:spMk id="4" creationId="{88C4A5EA-8216-44A4-91D5-C9CDBC468800}"/>
          </ac:spMkLst>
        </pc:spChg>
        <pc:spChg chg="add del mod">
          <ac:chgData name="Pam Lahoud" userId="c994f292-3cc1-4aab-a3ce-64a1485190d9" providerId="ADAL" clId="{2AC92558-63BF-4147-8B13-2E1FC358AE3B}" dt="2020-01-08T19:11:12.862" v="105"/>
          <ac:spMkLst>
            <pc:docMk/>
            <pc:sldMk cId="1253765638" sldId="1516"/>
            <ac:spMk id="5" creationId="{44CC7178-A5D9-4ED6-B153-38DF1340838C}"/>
          </ac:spMkLst>
        </pc:spChg>
        <pc:spChg chg="add del mod">
          <ac:chgData name="Pam Lahoud" userId="c994f292-3cc1-4aab-a3ce-64a1485190d9" providerId="ADAL" clId="{2AC92558-63BF-4147-8B13-2E1FC358AE3B}" dt="2020-01-08T19:11:12.862" v="105"/>
          <ac:spMkLst>
            <pc:docMk/>
            <pc:sldMk cId="1253765638" sldId="1516"/>
            <ac:spMk id="6" creationId="{7F53B836-43DA-4F0D-96FA-90ADBF219B50}"/>
          </ac:spMkLst>
        </pc:spChg>
        <pc:graphicFrameChg chg="mod">
          <ac:chgData name="Pam Lahoud" userId="c994f292-3cc1-4aab-a3ce-64a1485190d9" providerId="ADAL" clId="{2AC92558-63BF-4147-8B13-2E1FC358AE3B}" dt="2020-01-08T19:11:35.479" v="106" actId="12100"/>
          <ac:graphicFrameMkLst>
            <pc:docMk/>
            <pc:sldMk cId="1253765638" sldId="1516"/>
            <ac:graphicFrameMk id="3" creationId="{F9870881-44E7-4F65-B0AB-6E37D62DEE61}"/>
          </ac:graphicFrameMkLst>
        </pc:graphicFrameChg>
      </pc:sldChg>
      <pc:sldChg chg="addSp delSp modSp modTransition">
        <pc:chgData name="Pam Lahoud" userId="c994f292-3cc1-4aab-a3ce-64a1485190d9" providerId="ADAL" clId="{2AC92558-63BF-4147-8B13-2E1FC358AE3B}" dt="2020-01-08T19:12:23.881" v="125" actId="478"/>
        <pc:sldMkLst>
          <pc:docMk/>
          <pc:sldMk cId="1172323523" sldId="1517"/>
        </pc:sldMkLst>
        <pc:spChg chg="add del mod">
          <ac:chgData name="Pam Lahoud" userId="c994f292-3cc1-4aab-a3ce-64a1485190d9" providerId="ADAL" clId="{2AC92558-63BF-4147-8B13-2E1FC358AE3B}" dt="2020-01-08T19:12:13.429" v="108"/>
          <ac:spMkLst>
            <pc:docMk/>
            <pc:sldMk cId="1172323523" sldId="1517"/>
            <ac:spMk id="2" creationId="{BA727DDB-1210-4C89-9F5A-43459086EB83}"/>
          </ac:spMkLst>
        </pc:spChg>
        <pc:spChg chg="del">
          <ac:chgData name="Pam Lahoud" userId="c994f292-3cc1-4aab-a3ce-64a1485190d9" providerId="ADAL" clId="{2AC92558-63BF-4147-8B13-2E1FC358AE3B}" dt="2020-01-08T19:12:23.881" v="125" actId="478"/>
          <ac:spMkLst>
            <pc:docMk/>
            <pc:sldMk cId="1172323523" sldId="1517"/>
            <ac:spMk id="3" creationId="{54C1D9A9-80FD-4F33-9FB2-28B48D92420B}"/>
          </ac:spMkLst>
        </pc:spChg>
        <pc:spChg chg="add mod">
          <ac:chgData name="Pam Lahoud" userId="c994f292-3cc1-4aab-a3ce-64a1485190d9" providerId="ADAL" clId="{2AC92558-63BF-4147-8B13-2E1FC358AE3B}" dt="2020-01-08T19:12:21.112" v="124" actId="5793"/>
          <ac:spMkLst>
            <pc:docMk/>
            <pc:sldMk cId="1172323523" sldId="1517"/>
            <ac:spMk id="4" creationId="{9D77393A-308E-4C07-81F7-09C8A6E09F53}"/>
          </ac:spMkLst>
        </pc:spChg>
      </pc:sldChg>
      <pc:sldChg chg="addSp delSp modSp modTransition">
        <pc:chgData name="Pam Lahoud" userId="c994f292-3cc1-4aab-a3ce-64a1485190d9" providerId="ADAL" clId="{2AC92558-63BF-4147-8B13-2E1FC358AE3B}" dt="2020-01-08T19:12:30.833" v="126"/>
        <pc:sldMkLst>
          <pc:docMk/>
          <pc:sldMk cId="1982129234" sldId="1518"/>
        </pc:sldMkLst>
        <pc:spChg chg="add del mod">
          <ac:chgData name="Pam Lahoud" userId="c994f292-3cc1-4aab-a3ce-64a1485190d9" providerId="ADAL" clId="{2AC92558-63BF-4147-8B13-2E1FC358AE3B}" dt="2020-01-08T19:12:30.833" v="126"/>
          <ac:spMkLst>
            <pc:docMk/>
            <pc:sldMk cId="1982129234" sldId="1518"/>
            <ac:spMk id="2" creationId="{6080CB3C-395B-4E70-8A3A-74A546497544}"/>
          </ac:spMkLst>
        </pc:spChg>
      </pc:sldChg>
      <pc:sldChg chg="addSp delSp modSp modTransition">
        <pc:chgData name="Pam Lahoud" userId="c994f292-3cc1-4aab-a3ce-64a1485190d9" providerId="ADAL" clId="{2AC92558-63BF-4147-8B13-2E1FC358AE3B}" dt="2020-01-08T19:13:17.968" v="131"/>
        <pc:sldMkLst>
          <pc:docMk/>
          <pc:sldMk cId="880902715" sldId="1519"/>
        </pc:sldMkLst>
        <pc:spChg chg="add del mod">
          <ac:chgData name="Pam Lahoud" userId="c994f292-3cc1-4aab-a3ce-64a1485190d9" providerId="ADAL" clId="{2AC92558-63BF-4147-8B13-2E1FC358AE3B}" dt="2020-01-08T19:13:17.968" v="131"/>
          <ac:spMkLst>
            <pc:docMk/>
            <pc:sldMk cId="880902715" sldId="1519"/>
            <ac:spMk id="2" creationId="{C9BF32C9-18CC-4976-8F22-5595E11D54CF}"/>
          </ac:spMkLst>
        </pc:spChg>
      </pc:sldChg>
      <pc:sldChg chg="addSp delSp modSp modTransition">
        <pc:chgData name="Pam Lahoud" userId="c994f292-3cc1-4aab-a3ce-64a1485190d9" providerId="ADAL" clId="{2AC92558-63BF-4147-8B13-2E1FC358AE3B}" dt="2020-01-08T19:13:28.867" v="132"/>
        <pc:sldMkLst>
          <pc:docMk/>
          <pc:sldMk cId="348108135" sldId="1520"/>
        </pc:sldMkLst>
        <pc:spChg chg="add del mod">
          <ac:chgData name="Pam Lahoud" userId="c994f292-3cc1-4aab-a3ce-64a1485190d9" providerId="ADAL" clId="{2AC92558-63BF-4147-8B13-2E1FC358AE3B}" dt="2020-01-08T19:13:28.867" v="132"/>
          <ac:spMkLst>
            <pc:docMk/>
            <pc:sldMk cId="348108135" sldId="1520"/>
            <ac:spMk id="2" creationId="{DC766E8E-7C07-4DD8-8146-A75153BA684D}"/>
          </ac:spMkLst>
        </pc:spChg>
      </pc:sldChg>
      <pc:sldChg chg="delSp modSp modTransition">
        <pc:chgData name="Pam Lahoud" userId="c994f292-3cc1-4aab-a3ce-64a1485190d9" providerId="ADAL" clId="{2AC92558-63BF-4147-8B13-2E1FC358AE3B}" dt="2020-01-08T19:15:17.124" v="155" actId="207"/>
        <pc:sldMkLst>
          <pc:docMk/>
          <pc:sldMk cId="411320401" sldId="1521"/>
        </pc:sldMkLst>
        <pc:spChg chg="del">
          <ac:chgData name="Pam Lahoud" userId="c994f292-3cc1-4aab-a3ce-64a1485190d9" providerId="ADAL" clId="{2AC92558-63BF-4147-8B13-2E1FC358AE3B}" dt="2020-01-08T19:14:52.405" v="146" actId="478"/>
          <ac:spMkLst>
            <pc:docMk/>
            <pc:sldMk cId="411320401" sldId="1521"/>
            <ac:spMk id="3" creationId="{E7BF24F2-8E15-463D-92DA-798C1AA01583}"/>
          </ac:spMkLst>
        </pc:spChg>
        <pc:spChg chg="mod">
          <ac:chgData name="Pam Lahoud" userId="c994f292-3cc1-4aab-a3ce-64a1485190d9" providerId="ADAL" clId="{2AC92558-63BF-4147-8B13-2E1FC358AE3B}" dt="2020-01-08T19:15:17.124" v="155" actId="207"/>
          <ac:spMkLst>
            <pc:docMk/>
            <pc:sldMk cId="411320401" sldId="1521"/>
            <ac:spMk id="4" creationId="{D8586894-529A-4581-9165-0650824D058E}"/>
          </ac:spMkLst>
        </pc:spChg>
      </pc:sldChg>
      <pc:sldChg chg="addSp delSp modSp modTransition">
        <pc:chgData name="Pam Lahoud" userId="c994f292-3cc1-4aab-a3ce-64a1485190d9" providerId="ADAL" clId="{2AC92558-63BF-4147-8B13-2E1FC358AE3B}" dt="2020-01-08T19:16:11.529" v="161" actId="12100"/>
        <pc:sldMkLst>
          <pc:docMk/>
          <pc:sldMk cId="1224098982" sldId="1721"/>
        </pc:sldMkLst>
        <pc:spChg chg="add del mod">
          <ac:chgData name="Pam Lahoud" userId="c994f292-3cc1-4aab-a3ce-64a1485190d9" providerId="ADAL" clId="{2AC92558-63BF-4147-8B13-2E1FC358AE3B}" dt="2020-01-08T19:15:53.111" v="160"/>
          <ac:spMkLst>
            <pc:docMk/>
            <pc:sldMk cId="1224098982" sldId="1721"/>
            <ac:spMk id="2" creationId="{496829CF-C668-4A98-99B4-E086960ADECA}"/>
          </ac:spMkLst>
        </pc:spChg>
        <pc:graphicFrameChg chg="mod">
          <ac:chgData name="Pam Lahoud" userId="c994f292-3cc1-4aab-a3ce-64a1485190d9" providerId="ADAL" clId="{2AC92558-63BF-4147-8B13-2E1FC358AE3B}" dt="2020-01-08T19:16:11.529" v="161" actId="12100"/>
          <ac:graphicFrameMkLst>
            <pc:docMk/>
            <pc:sldMk cId="1224098982" sldId="1721"/>
            <ac:graphicFrameMk id="4" creationId="{34D0D4AE-D5BB-4802-AEB3-7A6E649FB076}"/>
          </ac:graphicFrameMkLst>
        </pc:graphicFrameChg>
      </pc:sldChg>
      <pc:sldChg chg="del">
        <pc:chgData name="Pam Lahoud" userId="c994f292-3cc1-4aab-a3ce-64a1485190d9" providerId="ADAL" clId="{2AC92558-63BF-4147-8B13-2E1FC358AE3B}" dt="2020-01-08T18:59:33.033" v="0" actId="47"/>
        <pc:sldMkLst>
          <pc:docMk/>
          <pc:sldMk cId="3043429950" sldId="1860"/>
        </pc:sldMkLst>
      </pc:sldChg>
      <pc:sldChg chg="del">
        <pc:chgData name="Pam Lahoud" userId="c994f292-3cc1-4aab-a3ce-64a1485190d9" providerId="ADAL" clId="{2AC92558-63BF-4147-8B13-2E1FC358AE3B}" dt="2020-01-08T18:59:33.033" v="0" actId="47"/>
        <pc:sldMkLst>
          <pc:docMk/>
          <pc:sldMk cId="1122910760" sldId="4353"/>
        </pc:sldMkLst>
      </pc:sldChg>
      <pc:sldChg chg="del">
        <pc:chgData name="Pam Lahoud" userId="c994f292-3cc1-4aab-a3ce-64a1485190d9" providerId="ADAL" clId="{2AC92558-63BF-4147-8B13-2E1FC358AE3B}" dt="2020-01-08T18:59:33.033" v="0" actId="47"/>
        <pc:sldMkLst>
          <pc:docMk/>
          <pc:sldMk cId="1087001240" sldId="4355"/>
        </pc:sldMkLst>
      </pc:sldChg>
      <pc:sldChg chg="del">
        <pc:chgData name="Pam Lahoud" userId="c994f292-3cc1-4aab-a3ce-64a1485190d9" providerId="ADAL" clId="{2AC92558-63BF-4147-8B13-2E1FC358AE3B}" dt="2020-01-08T18:59:33.033" v="0" actId="47"/>
        <pc:sldMkLst>
          <pc:docMk/>
          <pc:sldMk cId="2194511247" sldId="4362"/>
        </pc:sldMkLst>
      </pc:sldChg>
      <pc:sldChg chg="del">
        <pc:chgData name="Pam Lahoud" userId="c994f292-3cc1-4aab-a3ce-64a1485190d9" providerId="ADAL" clId="{2AC92558-63BF-4147-8B13-2E1FC358AE3B}" dt="2020-01-08T18:59:33.033" v="0" actId="47"/>
        <pc:sldMkLst>
          <pc:docMk/>
          <pc:sldMk cId="1021704877" sldId="4379"/>
        </pc:sldMkLst>
      </pc:sldChg>
      <pc:sldChg chg="del">
        <pc:chgData name="Pam Lahoud" userId="c994f292-3cc1-4aab-a3ce-64a1485190d9" providerId="ADAL" clId="{2AC92558-63BF-4147-8B13-2E1FC358AE3B}" dt="2020-01-08T18:59:33.033" v="0" actId="47"/>
        <pc:sldMkLst>
          <pc:docMk/>
          <pc:sldMk cId="2660700888" sldId="4700"/>
        </pc:sldMkLst>
      </pc:sldChg>
      <pc:sldChg chg="del">
        <pc:chgData name="Pam Lahoud" userId="c994f292-3cc1-4aab-a3ce-64a1485190d9" providerId="ADAL" clId="{2AC92558-63BF-4147-8B13-2E1FC358AE3B}" dt="2020-01-08T18:59:33.033" v="0" actId="47"/>
        <pc:sldMkLst>
          <pc:docMk/>
          <pc:sldMk cId="954336538" sldId="4731"/>
        </pc:sldMkLst>
      </pc:sldChg>
      <pc:sldChg chg="addSp delSp modSp modTransition">
        <pc:chgData name="Pam Lahoud" userId="c994f292-3cc1-4aab-a3ce-64a1485190d9" providerId="ADAL" clId="{2AC92558-63BF-4147-8B13-2E1FC358AE3B}" dt="2020-01-08T22:14:26.262" v="293"/>
        <pc:sldMkLst>
          <pc:docMk/>
          <pc:sldMk cId="3109852189" sldId="4731"/>
        </pc:sldMkLst>
        <pc:spChg chg="add del mod">
          <ac:chgData name="Pam Lahoud" userId="c994f292-3cc1-4aab-a3ce-64a1485190d9" providerId="ADAL" clId="{2AC92558-63BF-4147-8B13-2E1FC358AE3B}" dt="2020-01-08T22:14:26.262" v="293"/>
          <ac:spMkLst>
            <pc:docMk/>
            <pc:sldMk cId="3109852189" sldId="4731"/>
            <ac:spMk id="4" creationId="{0FE67597-8CC3-4021-80C9-9200B3164179}"/>
          </ac:spMkLst>
        </pc:spChg>
      </pc:sldChg>
      <pc:sldChg chg="addSp delSp modSp modTransition">
        <pc:chgData name="Pam Lahoud" userId="c994f292-3cc1-4aab-a3ce-64a1485190d9" providerId="ADAL" clId="{2AC92558-63BF-4147-8B13-2E1FC358AE3B}" dt="2020-01-08T22:20:17.872" v="362" actId="208"/>
        <pc:sldMkLst>
          <pc:docMk/>
          <pc:sldMk cId="2178202444" sldId="8355"/>
        </pc:sldMkLst>
        <pc:spChg chg="add del mod">
          <ac:chgData name="Pam Lahoud" userId="c994f292-3cc1-4aab-a3ce-64a1485190d9" providerId="ADAL" clId="{2AC92558-63BF-4147-8B13-2E1FC358AE3B}" dt="2020-01-08T19:15:27.207" v="156"/>
          <ac:spMkLst>
            <pc:docMk/>
            <pc:sldMk cId="2178202444" sldId="8355"/>
            <ac:spMk id="2" creationId="{0C444822-694E-494D-B377-729F9837E506}"/>
          </ac:spMkLst>
        </pc:spChg>
        <pc:spChg chg="mod">
          <ac:chgData name="Pam Lahoud" userId="c994f292-3cc1-4aab-a3ce-64a1485190d9" providerId="ADAL" clId="{2AC92558-63BF-4147-8B13-2E1FC358AE3B}" dt="2020-01-08T22:20:11.641" v="358" actId="208"/>
          <ac:spMkLst>
            <pc:docMk/>
            <pc:sldMk cId="2178202444" sldId="8355"/>
            <ac:spMk id="14" creationId="{16A039D4-5EFA-4B66-8147-13034851C167}"/>
          </ac:spMkLst>
        </pc:spChg>
        <pc:spChg chg="mod">
          <ac:chgData name="Pam Lahoud" userId="c994f292-3cc1-4aab-a3ce-64a1485190d9" providerId="ADAL" clId="{2AC92558-63BF-4147-8B13-2E1FC358AE3B}" dt="2020-01-08T22:20:15.233" v="360" actId="208"/>
          <ac:spMkLst>
            <pc:docMk/>
            <pc:sldMk cId="2178202444" sldId="8355"/>
            <ac:spMk id="27" creationId="{3439C311-DFAB-4E08-87C7-E7FF12B0F660}"/>
          </ac:spMkLst>
        </pc:spChg>
        <pc:spChg chg="mod">
          <ac:chgData name="Pam Lahoud" userId="c994f292-3cc1-4aab-a3ce-64a1485190d9" providerId="ADAL" clId="{2AC92558-63BF-4147-8B13-2E1FC358AE3B}" dt="2020-01-08T22:20:17.872" v="362" actId="208"/>
          <ac:spMkLst>
            <pc:docMk/>
            <pc:sldMk cId="2178202444" sldId="8355"/>
            <ac:spMk id="33" creationId="{616D1300-F328-4ECF-9CCD-D32EEF945427}"/>
          </ac:spMkLst>
        </pc:spChg>
      </pc:sldChg>
      <pc:sldChg chg="addSp delSp modSp modTransition">
        <pc:chgData name="Pam Lahoud" userId="c994f292-3cc1-4aab-a3ce-64a1485190d9" providerId="ADAL" clId="{2AC92558-63BF-4147-8B13-2E1FC358AE3B}" dt="2020-01-08T19:02:26.878" v="56" actId="1076"/>
        <pc:sldMkLst>
          <pc:docMk/>
          <pc:sldMk cId="2247244465" sldId="8356"/>
        </pc:sldMkLst>
        <pc:spChg chg="add del mod">
          <ac:chgData name="Pam Lahoud" userId="c994f292-3cc1-4aab-a3ce-64a1485190d9" providerId="ADAL" clId="{2AC92558-63BF-4147-8B13-2E1FC358AE3B}" dt="2020-01-08T19:02:04.726" v="53"/>
          <ac:spMkLst>
            <pc:docMk/>
            <pc:sldMk cId="2247244465" sldId="8356"/>
            <ac:spMk id="2" creationId="{5CE8BF84-4F50-493D-8C6E-41CEF7B52F42}"/>
          </ac:spMkLst>
        </pc:spChg>
        <pc:spChg chg="add del mod">
          <ac:chgData name="Pam Lahoud" userId="c994f292-3cc1-4aab-a3ce-64a1485190d9" providerId="ADAL" clId="{2AC92558-63BF-4147-8B13-2E1FC358AE3B}" dt="2020-01-08T19:02:18.392" v="55" actId="478"/>
          <ac:spMkLst>
            <pc:docMk/>
            <pc:sldMk cId="2247244465" sldId="8356"/>
            <ac:spMk id="3" creationId="{3E05500E-EDF0-44D7-8D44-8C9B2F57345A}"/>
          </ac:spMkLst>
        </pc:spChg>
        <pc:spChg chg="mod">
          <ac:chgData name="Pam Lahoud" userId="c994f292-3cc1-4aab-a3ce-64a1485190d9" providerId="ADAL" clId="{2AC92558-63BF-4147-8B13-2E1FC358AE3B}" dt="2020-01-08T19:02:26.878" v="56" actId="1076"/>
          <ac:spMkLst>
            <pc:docMk/>
            <pc:sldMk cId="2247244465" sldId="8356"/>
            <ac:spMk id="7" creationId="{338974E9-2AB9-4F75-AA90-05177783C29E}"/>
          </ac:spMkLst>
        </pc:spChg>
        <pc:picChg chg="mod">
          <ac:chgData name="Pam Lahoud" userId="c994f292-3cc1-4aab-a3ce-64a1485190d9" providerId="ADAL" clId="{2AC92558-63BF-4147-8B13-2E1FC358AE3B}" dt="2020-01-08T19:02:15.667" v="54" actId="1076"/>
          <ac:picMkLst>
            <pc:docMk/>
            <pc:sldMk cId="2247244465" sldId="8356"/>
            <ac:picMk id="6" creationId="{85C05DA4-27B4-4C72-BFFD-CD5F46732568}"/>
          </ac:picMkLst>
        </pc:picChg>
      </pc:sldChg>
      <pc:sldChg chg="del">
        <pc:chgData name="Pam Lahoud" userId="c994f292-3cc1-4aab-a3ce-64a1485190d9" providerId="ADAL" clId="{2AC92558-63BF-4147-8B13-2E1FC358AE3B}" dt="2020-01-08T18:59:33.033" v="0" actId="47"/>
        <pc:sldMkLst>
          <pc:docMk/>
          <pc:sldMk cId="2258680134" sldId="8357"/>
        </pc:sldMkLst>
      </pc:sldChg>
      <pc:sldChg chg="del">
        <pc:chgData name="Pam Lahoud" userId="c994f292-3cc1-4aab-a3ce-64a1485190d9" providerId="ADAL" clId="{2AC92558-63BF-4147-8B13-2E1FC358AE3B}" dt="2020-01-08T18:59:33.033" v="0" actId="47"/>
        <pc:sldMkLst>
          <pc:docMk/>
          <pc:sldMk cId="2957216948" sldId="8362"/>
        </pc:sldMkLst>
      </pc:sldChg>
      <pc:sldChg chg="del">
        <pc:chgData name="Pam Lahoud" userId="c994f292-3cc1-4aab-a3ce-64a1485190d9" providerId="ADAL" clId="{2AC92558-63BF-4147-8B13-2E1FC358AE3B}" dt="2020-01-08T18:59:33.033" v="0" actId="47"/>
        <pc:sldMkLst>
          <pc:docMk/>
          <pc:sldMk cId="876758119" sldId="8364"/>
        </pc:sldMkLst>
      </pc:sldChg>
      <pc:sldChg chg="del">
        <pc:chgData name="Pam Lahoud" userId="c994f292-3cc1-4aab-a3ce-64a1485190d9" providerId="ADAL" clId="{2AC92558-63BF-4147-8B13-2E1FC358AE3B}" dt="2020-01-08T18:59:33.033" v="0" actId="47"/>
        <pc:sldMkLst>
          <pc:docMk/>
          <pc:sldMk cId="608539563" sldId="8367"/>
        </pc:sldMkLst>
      </pc:sldChg>
      <pc:sldChg chg="del">
        <pc:chgData name="Pam Lahoud" userId="c994f292-3cc1-4aab-a3ce-64a1485190d9" providerId="ADAL" clId="{2AC92558-63BF-4147-8B13-2E1FC358AE3B}" dt="2020-01-08T18:59:33.033" v="0" actId="47"/>
        <pc:sldMkLst>
          <pc:docMk/>
          <pc:sldMk cId="3149997217" sldId="8368"/>
        </pc:sldMkLst>
      </pc:sldChg>
      <pc:sldChg chg="modSp del">
        <pc:chgData name="Pam Lahoud" userId="c994f292-3cc1-4aab-a3ce-64a1485190d9" providerId="ADAL" clId="{2AC92558-63BF-4147-8B13-2E1FC358AE3B}" dt="2020-01-08T19:01:42.678" v="51" actId="20577"/>
        <pc:sldMkLst>
          <pc:docMk/>
          <pc:sldMk cId="1128700470" sldId="8371"/>
        </pc:sldMkLst>
        <pc:spChg chg="mod">
          <ac:chgData name="Pam Lahoud" userId="c994f292-3cc1-4aab-a3ce-64a1485190d9" providerId="ADAL" clId="{2AC92558-63BF-4147-8B13-2E1FC358AE3B}" dt="2020-01-08T19:01:42.678" v="51" actId="20577"/>
          <ac:spMkLst>
            <pc:docMk/>
            <pc:sldMk cId="1128700470" sldId="8371"/>
            <ac:spMk id="3" creationId="{8786CE64-9D9D-4562-BAAE-C606621A822B}"/>
          </ac:spMkLst>
        </pc:spChg>
        <pc:spChg chg="mod">
          <ac:chgData name="Pam Lahoud" userId="c994f292-3cc1-4aab-a3ce-64a1485190d9" providerId="ADAL" clId="{2AC92558-63BF-4147-8B13-2E1FC358AE3B}" dt="2020-01-08T19:01:36.920" v="41" actId="20577"/>
          <ac:spMkLst>
            <pc:docMk/>
            <pc:sldMk cId="1128700470" sldId="8371"/>
            <ac:spMk id="4" creationId="{00000000-0000-0000-0000-000000000000}"/>
          </ac:spMkLst>
        </pc:spChg>
      </pc:sldChg>
      <pc:sldChg chg="addSp delSp modSp add modAnim">
        <pc:chgData name="Pam Lahoud" userId="c994f292-3cc1-4aab-a3ce-64a1485190d9" providerId="ADAL" clId="{2AC92558-63BF-4147-8B13-2E1FC358AE3B}" dt="2020-01-08T19:23:08.494" v="266" actId="208"/>
        <pc:sldMkLst>
          <pc:docMk/>
          <pc:sldMk cId="2471323532" sldId="8372"/>
        </pc:sldMkLst>
        <pc:spChg chg="del mod">
          <ac:chgData name="Pam Lahoud" userId="c994f292-3cc1-4aab-a3ce-64a1485190d9" providerId="ADAL" clId="{2AC92558-63BF-4147-8B13-2E1FC358AE3B}" dt="2020-01-08T19:22:32.778" v="260" actId="478"/>
          <ac:spMkLst>
            <pc:docMk/>
            <pc:sldMk cId="2471323532" sldId="8372"/>
            <ac:spMk id="2" creationId="{D6A40284-5321-49EC-96C5-B42D448B9CB1}"/>
          </ac:spMkLst>
        </pc:spChg>
        <pc:spChg chg="mod">
          <ac:chgData name="Pam Lahoud" userId="c994f292-3cc1-4aab-a3ce-64a1485190d9" providerId="ADAL" clId="{2AC92558-63BF-4147-8B13-2E1FC358AE3B}" dt="2020-01-08T19:18:17.047" v="229" actId="6549"/>
          <ac:spMkLst>
            <pc:docMk/>
            <pc:sldMk cId="2471323532" sldId="8372"/>
            <ac:spMk id="3" creationId="{520555D4-D93D-4E47-BEF1-30408511E8F9}"/>
          </ac:spMkLst>
        </pc:spChg>
        <pc:spChg chg="add mod">
          <ac:chgData name="Pam Lahoud" userId="c994f292-3cc1-4aab-a3ce-64a1485190d9" providerId="ADAL" clId="{2AC92558-63BF-4147-8B13-2E1FC358AE3B}" dt="2020-01-08T19:23:08.494" v="266" actId="208"/>
          <ac:spMkLst>
            <pc:docMk/>
            <pc:sldMk cId="2471323532" sldId="8372"/>
            <ac:spMk id="4" creationId="{1F11B2AA-2B45-4B89-8115-28E9170D1C79}"/>
          </ac:spMkLst>
        </pc:spChg>
      </pc:sldChg>
      <pc:sldChg chg="add del">
        <pc:chgData name="Pam Lahoud" userId="c994f292-3cc1-4aab-a3ce-64a1485190d9" providerId="ADAL" clId="{2AC92558-63BF-4147-8B13-2E1FC358AE3B}" dt="2020-01-08T19:22:37.308" v="261" actId="47"/>
        <pc:sldMkLst>
          <pc:docMk/>
          <pc:sldMk cId="1439483987" sldId="8373"/>
        </pc:sldMkLst>
      </pc:sldChg>
      <pc:sldChg chg="add del">
        <pc:chgData name="Pam Lahoud" userId="c994f292-3cc1-4aab-a3ce-64a1485190d9" providerId="ADAL" clId="{2AC92558-63BF-4147-8B13-2E1FC358AE3B}" dt="2020-01-08T19:22:48.035" v="263"/>
        <pc:sldMkLst>
          <pc:docMk/>
          <pc:sldMk cId="3528272015" sldId="8373"/>
        </pc:sldMkLst>
      </pc:sldChg>
      <pc:sldChg chg="del">
        <pc:chgData name="Pam Lahoud" userId="c994f292-3cc1-4aab-a3ce-64a1485190d9" providerId="ADAL" clId="{2AC92558-63BF-4147-8B13-2E1FC358AE3B}" dt="2020-01-08T18:59:33.033" v="0" actId="47"/>
        <pc:sldMkLst>
          <pc:docMk/>
          <pc:sldMk cId="3737839103" sldId="8373"/>
        </pc:sldMkLst>
      </pc:sldChg>
      <pc:sldChg chg="del">
        <pc:chgData name="Pam Lahoud" userId="c994f292-3cc1-4aab-a3ce-64a1485190d9" providerId="ADAL" clId="{2AC92558-63BF-4147-8B13-2E1FC358AE3B}" dt="2020-01-08T18:59:33.033" v="0" actId="47"/>
        <pc:sldMkLst>
          <pc:docMk/>
          <pc:sldMk cId="1161454679" sldId="11064"/>
        </pc:sldMkLst>
      </pc:sldChg>
      <pc:sldChg chg="del">
        <pc:chgData name="Pam Lahoud" userId="c994f292-3cc1-4aab-a3ce-64a1485190d9" providerId="ADAL" clId="{2AC92558-63BF-4147-8B13-2E1FC358AE3B}" dt="2020-01-08T18:59:33.033" v="0" actId="47"/>
        <pc:sldMkLst>
          <pc:docMk/>
          <pc:sldMk cId="1130077784" sldId="11071"/>
        </pc:sldMkLst>
      </pc:sldChg>
      <pc:sldChg chg="del">
        <pc:chgData name="Pam Lahoud" userId="c994f292-3cc1-4aab-a3ce-64a1485190d9" providerId="ADAL" clId="{2AC92558-63BF-4147-8B13-2E1FC358AE3B}" dt="2020-01-08T18:59:33.033" v="0" actId="47"/>
        <pc:sldMkLst>
          <pc:docMk/>
          <pc:sldMk cId="3369362549" sldId="11073"/>
        </pc:sldMkLst>
      </pc:sldChg>
      <pc:sldChg chg="del">
        <pc:chgData name="Pam Lahoud" userId="c994f292-3cc1-4aab-a3ce-64a1485190d9" providerId="ADAL" clId="{2AC92558-63BF-4147-8B13-2E1FC358AE3B}" dt="2020-01-08T18:59:33.033" v="0" actId="47"/>
        <pc:sldMkLst>
          <pc:docMk/>
          <pc:sldMk cId="115734756" sldId="11074"/>
        </pc:sldMkLst>
      </pc:sldChg>
      <pc:sldChg chg="del">
        <pc:chgData name="Pam Lahoud" userId="c994f292-3cc1-4aab-a3ce-64a1485190d9" providerId="ADAL" clId="{2AC92558-63BF-4147-8B13-2E1FC358AE3B}" dt="2020-01-08T18:59:33.033" v="0" actId="47"/>
        <pc:sldMkLst>
          <pc:docMk/>
          <pc:sldMk cId="1972864451" sldId="11075"/>
        </pc:sldMkLst>
      </pc:sldChg>
      <pc:sldChg chg="del">
        <pc:chgData name="Pam Lahoud" userId="c994f292-3cc1-4aab-a3ce-64a1485190d9" providerId="ADAL" clId="{2AC92558-63BF-4147-8B13-2E1FC358AE3B}" dt="2020-01-08T18:59:33.033" v="0" actId="47"/>
        <pc:sldMkLst>
          <pc:docMk/>
          <pc:sldMk cId="70616408" sldId="11076"/>
        </pc:sldMkLst>
      </pc:sldChg>
      <pc:sldChg chg="del">
        <pc:chgData name="Pam Lahoud" userId="c994f292-3cc1-4aab-a3ce-64a1485190d9" providerId="ADAL" clId="{2AC92558-63BF-4147-8B13-2E1FC358AE3B}" dt="2020-01-08T18:59:33.033" v="0" actId="47"/>
        <pc:sldMkLst>
          <pc:docMk/>
          <pc:sldMk cId="335689327" sldId="11077"/>
        </pc:sldMkLst>
      </pc:sldChg>
      <pc:sldChg chg="del">
        <pc:chgData name="Pam Lahoud" userId="c994f292-3cc1-4aab-a3ce-64a1485190d9" providerId="ADAL" clId="{2AC92558-63BF-4147-8B13-2E1FC358AE3B}" dt="2020-01-08T18:59:33.033" v="0" actId="47"/>
        <pc:sldMkLst>
          <pc:docMk/>
          <pc:sldMk cId="1066167155" sldId="11078"/>
        </pc:sldMkLst>
      </pc:sldChg>
      <pc:sldChg chg="del">
        <pc:chgData name="Pam Lahoud" userId="c994f292-3cc1-4aab-a3ce-64a1485190d9" providerId="ADAL" clId="{2AC92558-63BF-4147-8B13-2E1FC358AE3B}" dt="2020-01-08T18:59:33.033" v="0" actId="47"/>
        <pc:sldMkLst>
          <pc:docMk/>
          <pc:sldMk cId="4157747561" sldId="11079"/>
        </pc:sldMkLst>
      </pc:sldChg>
      <pc:sldChg chg="del">
        <pc:chgData name="Pam Lahoud" userId="c994f292-3cc1-4aab-a3ce-64a1485190d9" providerId="ADAL" clId="{2AC92558-63BF-4147-8B13-2E1FC358AE3B}" dt="2020-01-08T18:59:33.033" v="0" actId="47"/>
        <pc:sldMkLst>
          <pc:docMk/>
          <pc:sldMk cId="3109852189" sldId="11080"/>
        </pc:sldMkLst>
      </pc:sldChg>
      <pc:sldMasterChg chg="delSldLayout modSldLayout">
        <pc:chgData name="Pam Lahoud" userId="c994f292-3cc1-4aab-a3ce-64a1485190d9" providerId="ADAL" clId="{2AC92558-63BF-4147-8B13-2E1FC358AE3B}" dt="2020-01-08T19:22:10.202" v="259" actId="478"/>
        <pc:sldMasterMkLst>
          <pc:docMk/>
          <pc:sldMasterMk cId="4292861145" sldId="2147484850"/>
        </pc:sldMasterMkLst>
        <pc:sldLayoutChg chg="modSp">
          <pc:chgData name="Pam Lahoud" userId="c994f292-3cc1-4aab-a3ce-64a1485190d9" providerId="ADAL" clId="{2AC92558-63BF-4147-8B13-2E1FC358AE3B}" dt="2020-01-08T19:06:29.284" v="87" actId="20577"/>
          <pc:sldLayoutMkLst>
            <pc:docMk/>
            <pc:sldMasterMk cId="4292861145" sldId="2147484850"/>
            <pc:sldLayoutMk cId="816907621" sldId="2147484851"/>
          </pc:sldLayoutMkLst>
          <pc:spChg chg="mod">
            <ac:chgData name="Pam Lahoud" userId="c994f292-3cc1-4aab-a3ce-64a1485190d9" providerId="ADAL" clId="{2AC92558-63BF-4147-8B13-2E1FC358AE3B}" dt="2020-01-08T19:06:29.284" v="87" actId="20577"/>
            <ac:spMkLst>
              <pc:docMk/>
              <pc:sldMasterMk cId="4292861145" sldId="2147484850"/>
              <pc:sldLayoutMk cId="816907621" sldId="2147484851"/>
              <ac:spMk id="9" creationId="{00000000-0000-0000-0000-000000000000}"/>
            </ac:spMkLst>
          </pc:spChg>
        </pc:sldLayoutChg>
        <pc:sldLayoutChg chg="addSp delSp modSp">
          <pc:chgData name="Pam Lahoud" userId="c994f292-3cc1-4aab-a3ce-64a1485190d9" providerId="ADAL" clId="{2AC92558-63BF-4147-8B13-2E1FC358AE3B}" dt="2020-01-08T19:22:10.202" v="259" actId="478"/>
          <pc:sldLayoutMkLst>
            <pc:docMk/>
            <pc:sldMasterMk cId="4292861145" sldId="2147484850"/>
            <pc:sldLayoutMk cId="1052315296" sldId="2147484867"/>
          </pc:sldLayoutMkLst>
          <pc:spChg chg="add del mod">
            <ac:chgData name="Pam Lahoud" userId="c994f292-3cc1-4aab-a3ce-64a1485190d9" providerId="ADAL" clId="{2AC92558-63BF-4147-8B13-2E1FC358AE3B}" dt="2020-01-08T19:22:10.202" v="259" actId="478"/>
            <ac:spMkLst>
              <pc:docMk/>
              <pc:sldMasterMk cId="4292861145" sldId="2147484850"/>
              <pc:sldLayoutMk cId="1052315296" sldId="2147484867"/>
              <ac:spMk id="2" creationId="{2AAEB595-BB37-4787-AB4B-FF67C7046E5B}"/>
            </ac:spMkLst>
          </pc:spChg>
          <pc:spChg chg="add del mod ord">
            <ac:chgData name="Pam Lahoud" userId="c994f292-3cc1-4aab-a3ce-64a1485190d9" providerId="ADAL" clId="{2AC92558-63BF-4147-8B13-2E1FC358AE3B}" dt="2020-01-08T19:22:07.282" v="258" actId="207"/>
            <ac:spMkLst>
              <pc:docMk/>
              <pc:sldMasterMk cId="4292861145" sldId="2147484850"/>
              <pc:sldLayoutMk cId="1052315296" sldId="2147484867"/>
              <ac:spMk id="4" creationId="{C9179BB4-D4BE-485D-BC8A-25F37530BA0D}"/>
            </ac:spMkLst>
          </pc:spChg>
        </pc:sldLayoutChg>
        <pc:sldLayoutChg chg="del">
          <pc:chgData name="Pam Lahoud" userId="c994f292-3cc1-4aab-a3ce-64a1485190d9" providerId="ADAL" clId="{2AC92558-63BF-4147-8B13-2E1FC358AE3B}" dt="2020-01-08T19:05:28.518" v="77" actId="2696"/>
          <pc:sldLayoutMkLst>
            <pc:docMk/>
            <pc:sldMasterMk cId="4292861145" sldId="2147484850"/>
            <pc:sldLayoutMk cId="2241365681" sldId="2147484868"/>
          </pc:sldLayoutMkLst>
        </pc:sldLayoutChg>
        <pc:sldLayoutChg chg="delSp modSp mod">
          <pc:chgData name="Pam Lahoud" userId="c994f292-3cc1-4aab-a3ce-64a1485190d9" providerId="ADAL" clId="{2AC92558-63BF-4147-8B13-2E1FC358AE3B}" dt="2020-01-08T19:07:50.265" v="91" actId="6014"/>
          <pc:sldLayoutMkLst>
            <pc:docMk/>
            <pc:sldMasterMk cId="4292861145" sldId="2147484850"/>
            <pc:sldLayoutMk cId="3661637243" sldId="2147484868"/>
          </pc:sldLayoutMkLst>
          <pc:spChg chg="del">
            <ac:chgData name="Pam Lahoud" userId="c994f292-3cc1-4aab-a3ce-64a1485190d9" providerId="ADAL" clId="{2AC92558-63BF-4147-8B13-2E1FC358AE3B}" dt="2020-01-08T19:06:55.390" v="88" actId="478"/>
            <ac:spMkLst>
              <pc:docMk/>
              <pc:sldMasterMk cId="4292861145" sldId="2147484850"/>
              <pc:sldLayoutMk cId="3661637243" sldId="2147484868"/>
              <ac:spMk id="5" creationId="{00000000-0000-0000-0000-000000000000}"/>
            </ac:spMkLst>
          </pc:spChg>
          <pc:spChg chg="mod">
            <ac:chgData name="Pam Lahoud" userId="c994f292-3cc1-4aab-a3ce-64a1485190d9" providerId="ADAL" clId="{2AC92558-63BF-4147-8B13-2E1FC358AE3B}" dt="2020-01-08T19:07:01.688" v="89" actId="207"/>
            <ac:spMkLst>
              <pc:docMk/>
              <pc:sldMasterMk cId="4292861145" sldId="2147484850"/>
              <pc:sldLayoutMk cId="3661637243" sldId="2147484868"/>
              <ac:spMk id="9" creationId="{00000000-0000-0000-0000-000000000000}"/>
            </ac:spMkLst>
          </pc:spChg>
        </pc:sldLayoutChg>
        <pc:sldLayoutChg chg="del">
          <pc:chgData name="Pam Lahoud" userId="c994f292-3cc1-4aab-a3ce-64a1485190d9" providerId="ADAL" clId="{2AC92558-63BF-4147-8B13-2E1FC358AE3B}" dt="2020-01-08T19:05:28.568" v="78" actId="2696"/>
          <pc:sldLayoutMkLst>
            <pc:docMk/>
            <pc:sldMasterMk cId="4292861145" sldId="2147484850"/>
            <pc:sldLayoutMk cId="2998659695" sldId="2147484869"/>
          </pc:sldLayoutMkLst>
        </pc:sldLayoutChg>
        <pc:sldLayoutChg chg="del">
          <pc:chgData name="Pam Lahoud" userId="c994f292-3cc1-4aab-a3ce-64a1485190d9" providerId="ADAL" clId="{2AC92558-63BF-4147-8B13-2E1FC358AE3B}" dt="2020-01-08T19:05:28.582" v="79" actId="2696"/>
          <pc:sldLayoutMkLst>
            <pc:docMk/>
            <pc:sldMasterMk cId="4292861145" sldId="2147484850"/>
            <pc:sldLayoutMk cId="1650184946" sldId="2147484870"/>
          </pc:sldLayoutMkLst>
        </pc:sldLayoutChg>
        <pc:sldLayoutChg chg="del">
          <pc:chgData name="Pam Lahoud" userId="c994f292-3cc1-4aab-a3ce-64a1485190d9" providerId="ADAL" clId="{2AC92558-63BF-4147-8B13-2E1FC358AE3B}" dt="2020-01-08T19:05:28.622" v="80" actId="2696"/>
          <pc:sldLayoutMkLst>
            <pc:docMk/>
            <pc:sldMasterMk cId="4292861145" sldId="2147484850"/>
            <pc:sldLayoutMk cId="3138287170" sldId="2147484871"/>
          </pc:sldLayoutMkLst>
        </pc:sldLayoutChg>
        <pc:sldLayoutChg chg="del">
          <pc:chgData name="Pam Lahoud" userId="c994f292-3cc1-4aab-a3ce-64a1485190d9" providerId="ADAL" clId="{2AC92558-63BF-4147-8B13-2E1FC358AE3B}" dt="2020-01-08T19:05:28.657" v="81" actId="2696"/>
          <pc:sldLayoutMkLst>
            <pc:docMk/>
            <pc:sldMasterMk cId="4292861145" sldId="2147484850"/>
            <pc:sldLayoutMk cId="1602185012" sldId="2147484872"/>
          </pc:sldLayoutMkLst>
        </pc:sldLayoutChg>
      </pc:sldMasterChg>
    </pc:docChg>
  </pc:docChgLst>
  <pc:docChgLst>
    <pc:chgData name="Pam Lahoud" userId="c994f292-3cc1-4aab-a3ce-64a1485190d9" providerId="ADAL" clId="{0BFF5D5E-9BF0-434E-9F3A-7DB3AC33B795}"/>
    <pc:docChg chg="undo custSel addSld delSld modSld sldOrd">
      <pc:chgData name="Pam Lahoud" userId="c994f292-3cc1-4aab-a3ce-64a1485190d9" providerId="ADAL" clId="{0BFF5D5E-9BF0-434E-9F3A-7DB3AC33B795}" dt="2020-06-17T03:21:02.927" v="733" actId="20577"/>
      <pc:docMkLst>
        <pc:docMk/>
      </pc:docMkLst>
      <pc:sldChg chg="modSp mod">
        <pc:chgData name="Pam Lahoud" userId="c994f292-3cc1-4aab-a3ce-64a1485190d9" providerId="ADAL" clId="{0BFF5D5E-9BF0-434E-9F3A-7DB3AC33B795}" dt="2020-06-17T03:21:02.927" v="733" actId="20577"/>
        <pc:sldMkLst>
          <pc:docMk/>
          <pc:sldMk cId="3734054732" sldId="314"/>
        </pc:sldMkLst>
        <pc:spChg chg="mod">
          <ac:chgData name="Pam Lahoud" userId="c994f292-3cc1-4aab-a3ce-64a1485190d9" providerId="ADAL" clId="{0BFF5D5E-9BF0-434E-9F3A-7DB3AC33B795}" dt="2020-06-17T03:20:24.734" v="723" actId="20577"/>
          <ac:spMkLst>
            <pc:docMk/>
            <pc:sldMk cId="3734054732" sldId="314"/>
            <ac:spMk id="2" creationId="{B7A1A328-3F55-42EF-AA6B-022F386B0E5D}"/>
          </ac:spMkLst>
        </pc:spChg>
        <pc:graphicFrameChg chg="mod">
          <ac:chgData name="Pam Lahoud" userId="c994f292-3cc1-4aab-a3ce-64a1485190d9" providerId="ADAL" clId="{0BFF5D5E-9BF0-434E-9F3A-7DB3AC33B795}" dt="2020-06-17T03:21:02.927" v="733" actId="20577"/>
          <ac:graphicFrameMkLst>
            <pc:docMk/>
            <pc:sldMk cId="3734054732" sldId="314"/>
            <ac:graphicFrameMk id="3" creationId="{19781014-1525-46F9-9A96-51993FC59859}"/>
          </ac:graphicFrameMkLst>
        </pc:graphicFrameChg>
      </pc:sldChg>
      <pc:sldChg chg="modSp mod">
        <pc:chgData name="Pam Lahoud" userId="c994f292-3cc1-4aab-a3ce-64a1485190d9" providerId="ADAL" clId="{0BFF5D5E-9BF0-434E-9F3A-7DB3AC33B795}" dt="2020-06-08T22:23:42.039" v="15" actId="20577"/>
        <pc:sldMkLst>
          <pc:docMk/>
          <pc:sldMk cId="1455365664" sldId="357"/>
        </pc:sldMkLst>
        <pc:spChg chg="mod">
          <ac:chgData name="Pam Lahoud" userId="c994f292-3cc1-4aab-a3ce-64a1485190d9" providerId="ADAL" clId="{0BFF5D5E-9BF0-434E-9F3A-7DB3AC33B795}" dt="2020-06-08T22:23:42.039" v="15" actId="20577"/>
          <ac:spMkLst>
            <pc:docMk/>
            <pc:sldMk cId="1455365664" sldId="357"/>
            <ac:spMk id="3" creationId="{00000000-0000-0000-0000-000000000000}"/>
          </ac:spMkLst>
        </pc:spChg>
      </pc:sldChg>
      <pc:sldChg chg="modSp">
        <pc:chgData name="Pam Lahoud" userId="c994f292-3cc1-4aab-a3ce-64a1485190d9" providerId="ADAL" clId="{0BFF5D5E-9BF0-434E-9F3A-7DB3AC33B795}" dt="2020-06-09T04:21:20.589" v="261" actId="20577"/>
        <pc:sldMkLst>
          <pc:docMk/>
          <pc:sldMk cId="3986541970" sldId="543"/>
        </pc:sldMkLst>
        <pc:spChg chg="mod">
          <ac:chgData name="Pam Lahoud" userId="c994f292-3cc1-4aab-a3ce-64a1485190d9" providerId="ADAL" clId="{0BFF5D5E-9BF0-434E-9F3A-7DB3AC33B795}" dt="2020-06-09T04:21:20.589" v="261" actId="20577"/>
          <ac:spMkLst>
            <pc:docMk/>
            <pc:sldMk cId="3986541970" sldId="543"/>
            <ac:spMk id="3" creationId="{00000000-0000-0000-0000-000000000000}"/>
          </ac:spMkLst>
        </pc:spChg>
      </pc:sldChg>
      <pc:sldChg chg="addSp">
        <pc:chgData name="Pam Lahoud" userId="c994f292-3cc1-4aab-a3ce-64a1485190d9" providerId="ADAL" clId="{0BFF5D5E-9BF0-434E-9F3A-7DB3AC33B795}" dt="2020-06-08T22:22:05.546" v="0"/>
        <pc:sldMkLst>
          <pc:docMk/>
          <pc:sldMk cId="2317757574" sldId="550"/>
        </pc:sldMkLst>
        <pc:picChg chg="add">
          <ac:chgData name="Pam Lahoud" userId="c994f292-3cc1-4aab-a3ce-64a1485190d9" providerId="ADAL" clId="{0BFF5D5E-9BF0-434E-9F3A-7DB3AC33B795}" dt="2020-06-08T22:22:05.546" v="0"/>
          <ac:picMkLst>
            <pc:docMk/>
            <pc:sldMk cId="2317757574" sldId="550"/>
            <ac:picMk id="1026" creationId="{F82EE8F2-D6EC-4787-9638-407BDE6F83EC}"/>
          </ac:picMkLst>
        </pc:picChg>
      </pc:sldChg>
      <pc:sldChg chg="delSp modSp add del mod">
        <pc:chgData name="Pam Lahoud" userId="c994f292-3cc1-4aab-a3ce-64a1485190d9" providerId="ADAL" clId="{0BFF5D5E-9BF0-434E-9F3A-7DB3AC33B795}" dt="2020-06-08T22:22:28.976" v="5" actId="1076"/>
        <pc:sldMkLst>
          <pc:docMk/>
          <pc:sldMk cId="3895329627" sldId="550"/>
        </pc:sldMkLst>
        <pc:spChg chg="mod">
          <ac:chgData name="Pam Lahoud" userId="c994f292-3cc1-4aab-a3ce-64a1485190d9" providerId="ADAL" clId="{0BFF5D5E-9BF0-434E-9F3A-7DB3AC33B795}" dt="2020-06-08T22:22:28.976" v="5" actId="1076"/>
          <ac:spMkLst>
            <pc:docMk/>
            <pc:sldMk cId="3895329627" sldId="550"/>
            <ac:spMk id="15" creationId="{DBF4D6B0-ACC1-4E9D-A189-1A300DCA9931}"/>
          </ac:spMkLst>
        </pc:spChg>
        <pc:picChg chg="del">
          <ac:chgData name="Pam Lahoud" userId="c994f292-3cc1-4aab-a3ce-64a1485190d9" providerId="ADAL" clId="{0BFF5D5E-9BF0-434E-9F3A-7DB3AC33B795}" dt="2020-06-08T22:22:13.348" v="3" actId="478"/>
          <ac:picMkLst>
            <pc:docMk/>
            <pc:sldMk cId="3895329627" sldId="550"/>
            <ac:picMk id="14" creationId="{7BF29BD5-58A3-48CC-B618-993211CD05FF}"/>
          </ac:picMkLst>
        </pc:picChg>
        <pc:picChg chg="mod">
          <ac:chgData name="Pam Lahoud" userId="c994f292-3cc1-4aab-a3ce-64a1485190d9" providerId="ADAL" clId="{0BFF5D5E-9BF0-434E-9F3A-7DB3AC33B795}" dt="2020-06-08T22:22:18.030" v="4" actId="1076"/>
          <ac:picMkLst>
            <pc:docMk/>
            <pc:sldMk cId="3895329627" sldId="550"/>
            <ac:picMk id="1026" creationId="{F82EE8F2-D6EC-4787-9638-407BDE6F83EC}"/>
          </ac:picMkLst>
        </pc:picChg>
      </pc:sldChg>
      <pc:sldChg chg="addSp modSp mod ord">
        <pc:chgData name="Pam Lahoud" userId="c994f292-3cc1-4aab-a3ce-64a1485190d9" providerId="ADAL" clId="{0BFF5D5E-9BF0-434E-9F3A-7DB3AC33B795}" dt="2020-06-09T04:24:59.373" v="265"/>
        <pc:sldMkLst>
          <pc:docMk/>
          <pc:sldMk cId="2041922748" sldId="1505"/>
        </pc:sldMkLst>
        <pc:spChg chg="add mod">
          <ac:chgData name="Pam Lahoud" userId="c994f292-3cc1-4aab-a3ce-64a1485190d9" providerId="ADAL" clId="{0BFF5D5E-9BF0-434E-9F3A-7DB3AC33B795}" dt="2020-06-09T04:18:18.863" v="243" actId="122"/>
          <ac:spMkLst>
            <pc:docMk/>
            <pc:sldMk cId="2041922748" sldId="1505"/>
            <ac:spMk id="5" creationId="{0CC066A1-79BF-491F-9FE6-7BF6DA43289F}"/>
          </ac:spMkLst>
        </pc:spChg>
      </pc:sldChg>
      <pc:sldChg chg="modSp mod">
        <pc:chgData name="Pam Lahoud" userId="c994f292-3cc1-4aab-a3ce-64a1485190d9" providerId="ADAL" clId="{0BFF5D5E-9BF0-434E-9F3A-7DB3AC33B795}" dt="2020-06-09T04:34:10.807" v="296" actId="1076"/>
        <pc:sldMkLst>
          <pc:docMk/>
          <pc:sldMk cId="2925594558" sldId="1508"/>
        </pc:sldMkLst>
        <pc:spChg chg="mod">
          <ac:chgData name="Pam Lahoud" userId="c994f292-3cc1-4aab-a3ce-64a1485190d9" providerId="ADAL" clId="{0BFF5D5E-9BF0-434E-9F3A-7DB3AC33B795}" dt="2020-06-09T04:33:43.779" v="295" actId="207"/>
          <ac:spMkLst>
            <pc:docMk/>
            <pc:sldMk cId="2925594558" sldId="1508"/>
            <ac:spMk id="295" creationId="{741056FA-9FA6-460B-9F3A-4EF976500FF6}"/>
          </ac:spMkLst>
        </pc:spChg>
        <pc:spChg chg="mod">
          <ac:chgData name="Pam Lahoud" userId="c994f292-3cc1-4aab-a3ce-64a1485190d9" providerId="ADAL" clId="{0BFF5D5E-9BF0-434E-9F3A-7DB3AC33B795}" dt="2020-06-09T04:34:10.807" v="296" actId="1076"/>
          <ac:spMkLst>
            <pc:docMk/>
            <pc:sldMk cId="2925594558" sldId="1508"/>
            <ac:spMk id="413" creationId="{D2264238-E9AA-41C0-AFE4-29CB2E23186B}"/>
          </ac:spMkLst>
        </pc:spChg>
      </pc:sldChg>
      <pc:sldChg chg="modSp mod addAnim delAnim">
        <pc:chgData name="Pam Lahoud" userId="c994f292-3cc1-4aab-a3ce-64a1485190d9" providerId="ADAL" clId="{0BFF5D5E-9BF0-434E-9F3A-7DB3AC33B795}" dt="2020-06-09T04:31:45.501" v="289"/>
        <pc:sldMkLst>
          <pc:docMk/>
          <pc:sldMk cId="3970942448" sldId="1509"/>
        </pc:sldMkLst>
        <pc:spChg chg="mod">
          <ac:chgData name="Pam Lahoud" userId="c994f292-3cc1-4aab-a3ce-64a1485190d9" providerId="ADAL" clId="{0BFF5D5E-9BF0-434E-9F3A-7DB3AC33B795}" dt="2020-06-08T22:27:03.499" v="18" actId="207"/>
          <ac:spMkLst>
            <pc:docMk/>
            <pc:sldMk cId="3970942448" sldId="1509"/>
            <ac:spMk id="14" creationId="{C48DFBF1-3FEA-4D05-BE07-E4CBACDDA14C}"/>
          </ac:spMkLst>
        </pc:spChg>
        <pc:spChg chg="mod">
          <ac:chgData name="Pam Lahoud" userId="c994f292-3cc1-4aab-a3ce-64a1485190d9" providerId="ADAL" clId="{0BFF5D5E-9BF0-434E-9F3A-7DB3AC33B795}" dt="2020-06-08T22:27:09.803" v="19" actId="207"/>
          <ac:spMkLst>
            <pc:docMk/>
            <pc:sldMk cId="3970942448" sldId="1509"/>
            <ac:spMk id="15" creationId="{F17E9AB6-F408-49F3-BF8B-626143DBFF6B}"/>
          </ac:spMkLst>
        </pc:spChg>
        <pc:spChg chg="mod">
          <ac:chgData name="Pam Lahoud" userId="c994f292-3cc1-4aab-a3ce-64a1485190d9" providerId="ADAL" clId="{0BFF5D5E-9BF0-434E-9F3A-7DB3AC33B795}" dt="2020-06-09T04:31:03.391" v="287" actId="1036"/>
          <ac:spMkLst>
            <pc:docMk/>
            <pc:sldMk cId="3970942448" sldId="1509"/>
            <ac:spMk id="17" creationId="{F3F76CB7-20F8-4B4F-B0C0-ACBF0CB3E6EB}"/>
          </ac:spMkLst>
        </pc:spChg>
        <pc:spChg chg="mod">
          <ac:chgData name="Pam Lahoud" userId="c994f292-3cc1-4aab-a3ce-64a1485190d9" providerId="ADAL" clId="{0BFF5D5E-9BF0-434E-9F3A-7DB3AC33B795}" dt="2020-06-08T22:26:51.562" v="16" actId="207"/>
          <ac:spMkLst>
            <pc:docMk/>
            <pc:sldMk cId="3970942448" sldId="1509"/>
            <ac:spMk id="30" creationId="{FEB3B4C7-A8A8-4527-8B27-6DF3CDEBFF3E}"/>
          </ac:spMkLst>
        </pc:spChg>
        <pc:spChg chg="mod">
          <ac:chgData name="Pam Lahoud" userId="c994f292-3cc1-4aab-a3ce-64a1485190d9" providerId="ADAL" clId="{0BFF5D5E-9BF0-434E-9F3A-7DB3AC33B795}" dt="2020-06-08T22:26:55.592" v="17" actId="207"/>
          <ac:spMkLst>
            <pc:docMk/>
            <pc:sldMk cId="3970942448" sldId="1509"/>
            <ac:spMk id="32" creationId="{6E10D589-FAE1-456D-91F1-B8BAD64E6890}"/>
          </ac:spMkLst>
        </pc:spChg>
        <pc:spChg chg="mod">
          <ac:chgData name="Pam Lahoud" userId="c994f292-3cc1-4aab-a3ce-64a1485190d9" providerId="ADAL" clId="{0BFF5D5E-9BF0-434E-9F3A-7DB3AC33B795}" dt="2020-06-09T04:31:03.391" v="287" actId="1036"/>
          <ac:spMkLst>
            <pc:docMk/>
            <pc:sldMk cId="3970942448" sldId="1509"/>
            <ac:spMk id="34" creationId="{9E6706B9-DD46-4033-AB00-0EBBDDED02D4}"/>
          </ac:spMkLst>
        </pc:spChg>
      </pc:sldChg>
      <pc:sldChg chg="modSp mod modAnim">
        <pc:chgData name="Pam Lahoud" userId="c994f292-3cc1-4aab-a3ce-64a1485190d9" providerId="ADAL" clId="{0BFF5D5E-9BF0-434E-9F3A-7DB3AC33B795}" dt="2020-06-17T03:17:53.517" v="495" actId="20577"/>
        <pc:sldMkLst>
          <pc:docMk/>
          <pc:sldMk cId="4290832333" sldId="1510"/>
        </pc:sldMkLst>
        <pc:spChg chg="mod">
          <ac:chgData name="Pam Lahoud" userId="c994f292-3cc1-4aab-a3ce-64a1485190d9" providerId="ADAL" clId="{0BFF5D5E-9BF0-434E-9F3A-7DB3AC33B795}" dt="2020-06-17T03:17:53.517" v="495" actId="20577"/>
          <ac:spMkLst>
            <pc:docMk/>
            <pc:sldMk cId="4290832333" sldId="1510"/>
            <ac:spMk id="2" creationId="{D0A37652-20BC-43C2-BD84-B555F766AFBB}"/>
          </ac:spMkLst>
        </pc:spChg>
        <pc:graphicFrameChg chg="mod">
          <ac:chgData name="Pam Lahoud" userId="c994f292-3cc1-4aab-a3ce-64a1485190d9" providerId="ADAL" clId="{0BFF5D5E-9BF0-434E-9F3A-7DB3AC33B795}" dt="2020-06-17T03:17:11.513" v="473" actId="20577"/>
          <ac:graphicFrameMkLst>
            <pc:docMk/>
            <pc:sldMk cId="4290832333" sldId="1510"/>
            <ac:graphicFrameMk id="3" creationId="{2D947120-32C1-4CE7-B4F7-EB3EA758A1C4}"/>
          </ac:graphicFrameMkLst>
        </pc:graphicFrameChg>
      </pc:sldChg>
      <pc:sldChg chg="modSp mod">
        <pc:chgData name="Pam Lahoud" userId="c994f292-3cc1-4aab-a3ce-64a1485190d9" providerId="ADAL" clId="{0BFF5D5E-9BF0-434E-9F3A-7DB3AC33B795}" dt="2020-06-17T03:18:42.365" v="548" actId="5793"/>
        <pc:sldMkLst>
          <pc:docMk/>
          <pc:sldMk cId="1670101090" sldId="1511"/>
        </pc:sldMkLst>
        <pc:spChg chg="mod">
          <ac:chgData name="Pam Lahoud" userId="c994f292-3cc1-4aab-a3ce-64a1485190d9" providerId="ADAL" clId="{0BFF5D5E-9BF0-434E-9F3A-7DB3AC33B795}" dt="2020-06-17T03:18:42.365" v="548" actId="5793"/>
          <ac:spMkLst>
            <pc:docMk/>
            <pc:sldMk cId="1670101090" sldId="1511"/>
            <ac:spMk id="2" creationId="{7D7F59E3-1DF6-4FDF-BDB8-0E036BD85E4F}"/>
          </ac:spMkLst>
        </pc:spChg>
      </pc:sldChg>
      <pc:sldChg chg="delSp modSp add del mod">
        <pc:chgData name="Pam Lahoud" userId="c994f292-3cc1-4aab-a3ce-64a1485190d9" providerId="ADAL" clId="{0BFF5D5E-9BF0-434E-9F3A-7DB3AC33B795}" dt="2020-06-08T22:23:02.645" v="10" actId="1076"/>
        <pc:sldMkLst>
          <pc:docMk/>
          <pc:sldMk cId="2247244465" sldId="8356"/>
        </pc:sldMkLst>
        <pc:spChg chg="mod">
          <ac:chgData name="Pam Lahoud" userId="c994f292-3cc1-4aab-a3ce-64a1485190d9" providerId="ADAL" clId="{0BFF5D5E-9BF0-434E-9F3A-7DB3AC33B795}" dt="2020-06-08T22:23:02.645" v="10" actId="1076"/>
          <ac:spMkLst>
            <pc:docMk/>
            <pc:sldMk cId="2247244465" sldId="8356"/>
            <ac:spMk id="7" creationId="{338974E9-2AB9-4F75-AA90-05177783C29E}"/>
          </ac:spMkLst>
        </pc:spChg>
        <pc:picChg chg="del">
          <ac:chgData name="Pam Lahoud" userId="c994f292-3cc1-4aab-a3ce-64a1485190d9" providerId="ADAL" clId="{0BFF5D5E-9BF0-434E-9F3A-7DB3AC33B795}" dt="2020-06-08T22:22:35.898" v="6" actId="478"/>
          <ac:picMkLst>
            <pc:docMk/>
            <pc:sldMk cId="2247244465" sldId="8356"/>
            <ac:picMk id="6" creationId="{85C05DA4-27B4-4C72-BFFD-CD5F46732568}"/>
          </ac:picMkLst>
        </pc:picChg>
        <pc:picChg chg="mod">
          <ac:chgData name="Pam Lahoud" userId="c994f292-3cc1-4aab-a3ce-64a1485190d9" providerId="ADAL" clId="{0BFF5D5E-9BF0-434E-9F3A-7DB3AC33B795}" dt="2020-06-08T22:22:58.993" v="9" actId="1076"/>
          <ac:picMkLst>
            <pc:docMk/>
            <pc:sldMk cId="2247244465" sldId="8356"/>
            <ac:picMk id="2050" creationId="{0230E58B-C9D1-486D-9029-E28A202067A2}"/>
          </ac:picMkLst>
        </pc:picChg>
      </pc:sldChg>
      <pc:sldChg chg="addSp">
        <pc:chgData name="Pam Lahoud" userId="c994f292-3cc1-4aab-a3ce-64a1485190d9" providerId="ADAL" clId="{0BFF5D5E-9BF0-434E-9F3A-7DB3AC33B795}" dt="2020-06-08T22:22:46.767" v="7"/>
        <pc:sldMkLst>
          <pc:docMk/>
          <pc:sldMk cId="3539368664" sldId="8356"/>
        </pc:sldMkLst>
        <pc:picChg chg="add">
          <ac:chgData name="Pam Lahoud" userId="c994f292-3cc1-4aab-a3ce-64a1485190d9" providerId="ADAL" clId="{0BFF5D5E-9BF0-434E-9F3A-7DB3AC33B795}" dt="2020-06-08T22:22:46.767" v="7"/>
          <ac:picMkLst>
            <pc:docMk/>
            <pc:sldMk cId="3539368664" sldId="8356"/>
            <ac:picMk id="2050" creationId="{0230E58B-C9D1-486D-9029-E28A202067A2}"/>
          </ac:picMkLst>
        </pc:picChg>
      </pc:sldChg>
      <pc:sldChg chg="addSp modSp add mod ord modNotesTx">
        <pc:chgData name="Pam Lahoud" userId="c994f292-3cc1-4aab-a3ce-64a1485190d9" providerId="ADAL" clId="{0BFF5D5E-9BF0-434E-9F3A-7DB3AC33B795}" dt="2020-06-09T04:24:59.373" v="265"/>
        <pc:sldMkLst>
          <pc:docMk/>
          <pc:sldMk cId="104554029" sldId="8373"/>
        </pc:sldMkLst>
        <pc:spChg chg="add mod">
          <ac:chgData name="Pam Lahoud" userId="c994f292-3cc1-4aab-a3ce-64a1485190d9" providerId="ADAL" clId="{0BFF5D5E-9BF0-434E-9F3A-7DB3AC33B795}" dt="2020-06-09T04:20:04.374" v="249"/>
          <ac:spMkLst>
            <pc:docMk/>
            <pc:sldMk cId="104554029" sldId="8373"/>
            <ac:spMk id="2" creationId="{FFD1B36D-588A-4CBA-9FA5-1C68399ED7ED}"/>
          </ac:spMkLst>
        </pc:spChg>
        <pc:spChg chg="mod">
          <ac:chgData name="Pam Lahoud" userId="c994f292-3cc1-4aab-a3ce-64a1485190d9" providerId="ADAL" clId="{0BFF5D5E-9BF0-434E-9F3A-7DB3AC33B795}" dt="2020-06-08T22:27:53.650" v="34" actId="20577"/>
          <ac:spMkLst>
            <pc:docMk/>
            <pc:sldMk cId="104554029" sldId="8373"/>
            <ac:spMk id="3" creationId="{6945AC4F-8E57-4DBC-9840-E0A809C47475}"/>
          </ac:spMkLst>
        </pc:spChg>
      </pc:sldChg>
    </pc:docChg>
  </pc:docChgLst>
</pc:chgInfo>
</file>

<file path=ppt/diagrams/_rels/data10.xml.rels><?xml version="1.0" encoding="UTF-8" standalone="yes"?>
<Relationships xmlns="http://schemas.openxmlformats.org/package/2006/relationships"><Relationship Id="rId8" Type="http://schemas.openxmlformats.org/officeDocument/2006/relationships/hyperlink" Target="https://aka.ms/SQL2019WhatsNew" TargetMode="External"/><Relationship Id="rId3" Type="http://schemas.openxmlformats.org/officeDocument/2006/relationships/hyperlink" Target="https://aka.ms/SQLShortcuts" TargetMode="External"/><Relationship Id="rId7" Type="http://schemas.openxmlformats.org/officeDocument/2006/relationships/hyperlink" Target="https://aka.ms/sqlworkshops" TargetMode="External"/><Relationship Id="rId2" Type="http://schemas.openxmlformats.org/officeDocument/2006/relationships/hyperlink" Target="https://aka.ms/LearnTSQLQuerying" TargetMode="External"/><Relationship Id="rId1" Type="http://schemas.openxmlformats.org/officeDocument/2006/relationships/hyperlink" Target="https://aka.ms/IQPDemos" TargetMode="External"/><Relationship Id="rId6" Type="http://schemas.openxmlformats.org/officeDocument/2006/relationships/hyperlink" Target="https://aka.ms/SQL2019Notebooks" TargetMode="External"/><Relationship Id="rId5" Type="http://schemas.openxmlformats.org/officeDocument/2006/relationships/hyperlink" Target="https://aka.ms/LearnTSQLQuerying_errata" TargetMode="External"/><Relationship Id="rId4" Type="http://schemas.openxmlformats.org/officeDocument/2006/relationships/hyperlink" Target="https://aka.ms/ss19" TargetMode="External"/></Relationships>
</file>

<file path=ppt/diagrams/_rels/drawing10.xml.rels><?xml version="1.0" encoding="UTF-8" standalone="yes"?>
<Relationships xmlns="http://schemas.openxmlformats.org/package/2006/relationships"><Relationship Id="rId8" Type="http://schemas.openxmlformats.org/officeDocument/2006/relationships/hyperlink" Target="https://aka.ms/sqlworkshops" TargetMode="External"/><Relationship Id="rId3" Type="http://schemas.openxmlformats.org/officeDocument/2006/relationships/hyperlink" Target="https://aka.ms/IQPDemos" TargetMode="External"/><Relationship Id="rId7" Type="http://schemas.openxmlformats.org/officeDocument/2006/relationships/hyperlink" Target="https://aka.ms/SQLShortcuts" TargetMode="External"/><Relationship Id="rId2" Type="http://schemas.openxmlformats.org/officeDocument/2006/relationships/hyperlink" Target="https://aka.ms/SQL2019WhatsNew" TargetMode="External"/><Relationship Id="rId1" Type="http://schemas.openxmlformats.org/officeDocument/2006/relationships/hyperlink" Target="https://aka.ms/ss19" TargetMode="External"/><Relationship Id="rId6" Type="http://schemas.openxmlformats.org/officeDocument/2006/relationships/hyperlink" Target="https://aka.ms/LearnTSQLQuerying_errata" TargetMode="External"/><Relationship Id="rId5" Type="http://schemas.openxmlformats.org/officeDocument/2006/relationships/hyperlink" Target="https://aka.ms/LearnTSQLQuerying" TargetMode="External"/><Relationship Id="rId4" Type="http://schemas.openxmlformats.org/officeDocument/2006/relationships/hyperlink" Target="https://aka.ms/SQL2019Notebook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8D433-2750-4D8C-B8DE-69327DA391DC}" type="doc">
      <dgm:prSet loTypeId="urn:microsoft.com/office/officeart/2005/8/layout/list1" loCatId="list" qsTypeId="urn:microsoft.com/office/officeart/2005/8/quickstyle/simple1" qsCatId="simple" csTypeId="urn:microsoft.com/office/officeart/2005/8/colors/accent1_4" csCatId="accent1" phldr="1"/>
      <dgm:spPr/>
      <dgm:t>
        <a:bodyPr/>
        <a:lstStyle/>
        <a:p>
          <a:endParaRPr lang="en-US"/>
        </a:p>
      </dgm:t>
    </dgm:pt>
    <dgm:pt modelId="{6281BFE9-50FA-4D9C-88B5-0287E9C32AA8}">
      <dgm:prSet phldrT="[Text]"/>
      <dgm:spPr/>
      <dgm:t>
        <a:bodyPr/>
        <a:lstStyle/>
        <a:p>
          <a:r>
            <a:rPr lang="en-US"/>
            <a:t>Basically just a database</a:t>
          </a:r>
          <a:endParaRPr lang="en-US" dirty="0"/>
        </a:p>
      </dgm:t>
    </dgm:pt>
    <dgm:pt modelId="{5705EDDE-68B3-48A4-B430-216BB3422195}" type="parTrans" cxnId="{060591C9-766A-465C-B220-7F0216366A50}">
      <dgm:prSet/>
      <dgm:spPr/>
      <dgm:t>
        <a:bodyPr/>
        <a:lstStyle/>
        <a:p>
          <a:endParaRPr lang="en-US"/>
        </a:p>
      </dgm:t>
    </dgm:pt>
    <dgm:pt modelId="{151812CF-7A00-4640-B692-13FAF03AF349}" type="sibTrans" cxnId="{060591C9-766A-465C-B220-7F0216366A50}">
      <dgm:prSet/>
      <dgm:spPr/>
      <dgm:t>
        <a:bodyPr/>
        <a:lstStyle/>
        <a:p>
          <a:endParaRPr lang="en-US"/>
        </a:p>
      </dgm:t>
    </dgm:pt>
    <dgm:pt modelId="{69A0F867-F87D-4DB2-8D75-199E0BA036D0}">
      <dgm:prSet phldrT="[Text]"/>
      <dgm:spPr/>
      <dgm:t>
        <a:bodyPr/>
        <a:lstStyle/>
        <a:p>
          <a:r>
            <a:rPr lang="en-US"/>
            <a:t>Workload is different</a:t>
          </a:r>
          <a:endParaRPr lang="en-US" dirty="0"/>
        </a:p>
      </dgm:t>
    </dgm:pt>
    <dgm:pt modelId="{6BCECB8D-5AD4-4092-B95B-869801F2215C}" type="parTrans" cxnId="{F6837B71-2AA2-4FBA-978D-DA6617869554}">
      <dgm:prSet/>
      <dgm:spPr/>
      <dgm:t>
        <a:bodyPr/>
        <a:lstStyle/>
        <a:p>
          <a:endParaRPr lang="en-US"/>
        </a:p>
      </dgm:t>
    </dgm:pt>
    <dgm:pt modelId="{806BB082-8948-4A75-B5FD-06667459303E}" type="sibTrans" cxnId="{F6837B71-2AA2-4FBA-978D-DA6617869554}">
      <dgm:prSet/>
      <dgm:spPr/>
      <dgm:t>
        <a:bodyPr/>
        <a:lstStyle/>
        <a:p>
          <a:endParaRPr lang="en-US"/>
        </a:p>
      </dgm:t>
    </dgm:pt>
    <dgm:pt modelId="{1B18EF3D-32E7-47D6-AB1F-132ACFB545CE}">
      <dgm:prSet phldrT="[Text]"/>
      <dgm:spPr/>
      <dgm:t>
        <a:bodyPr/>
        <a:lstStyle/>
        <a:p>
          <a:r>
            <a:rPr lang="en-US"/>
            <a:t>Critical to performance</a:t>
          </a:r>
          <a:endParaRPr lang="en-US" dirty="0"/>
        </a:p>
      </dgm:t>
    </dgm:pt>
    <dgm:pt modelId="{4A28CF7B-2B53-4AFE-8159-4586AA95FB5E}" type="parTrans" cxnId="{BAD0FB7E-9A7D-4666-B920-70BBBEAE1C0A}">
      <dgm:prSet/>
      <dgm:spPr/>
      <dgm:t>
        <a:bodyPr/>
        <a:lstStyle/>
        <a:p>
          <a:endParaRPr lang="en-US"/>
        </a:p>
      </dgm:t>
    </dgm:pt>
    <dgm:pt modelId="{8F1C4C69-4F3A-4DF7-A11D-1CD430E278CA}" type="sibTrans" cxnId="{BAD0FB7E-9A7D-4666-B920-70BBBEAE1C0A}">
      <dgm:prSet/>
      <dgm:spPr/>
      <dgm:t>
        <a:bodyPr/>
        <a:lstStyle/>
        <a:p>
          <a:endParaRPr lang="en-US"/>
        </a:p>
      </dgm:t>
    </dgm:pt>
    <dgm:pt modelId="{F62F15BF-1BC7-416E-82C5-EB0C308E8FC5}">
      <dgm:prSet phldrT="[Text]"/>
      <dgm:spPr/>
      <dgm:t>
        <a:bodyPr/>
        <a:lstStyle/>
        <a:p>
          <a:r>
            <a:rPr lang="en-US" dirty="0"/>
            <a:t>Structure is the same as other user databases</a:t>
          </a:r>
        </a:p>
      </dgm:t>
    </dgm:pt>
    <dgm:pt modelId="{87CA35E6-813C-4E7A-A1D9-D02984D10662}" type="parTrans" cxnId="{D2DC7C7B-A1DF-4E8C-A7C0-AE9621F5023B}">
      <dgm:prSet/>
      <dgm:spPr/>
      <dgm:t>
        <a:bodyPr/>
        <a:lstStyle/>
        <a:p>
          <a:endParaRPr lang="en-US"/>
        </a:p>
      </dgm:t>
    </dgm:pt>
    <dgm:pt modelId="{4A2C9F5F-ACCE-4194-A043-0D192E7840CC}" type="sibTrans" cxnId="{D2DC7C7B-A1DF-4E8C-A7C0-AE9621F5023B}">
      <dgm:prSet/>
      <dgm:spPr/>
      <dgm:t>
        <a:bodyPr/>
        <a:lstStyle/>
        <a:p>
          <a:endParaRPr lang="en-US"/>
        </a:p>
      </dgm:t>
    </dgm:pt>
    <dgm:pt modelId="{ABD674A8-7D62-4279-8E8A-0DDC3F7B6F23}">
      <dgm:prSet phldrT="[Text]"/>
      <dgm:spPr/>
      <dgm:t>
        <a:bodyPr/>
        <a:lstStyle/>
        <a:p>
          <a:r>
            <a:rPr lang="en-US" dirty="0"/>
            <a:t>Re-created every time the server is restarted</a:t>
          </a:r>
        </a:p>
      </dgm:t>
    </dgm:pt>
    <dgm:pt modelId="{EC6AA8CA-F370-478B-8407-E7092F937428}" type="parTrans" cxnId="{409793EC-1099-4940-83B9-F295EF995DA8}">
      <dgm:prSet/>
      <dgm:spPr/>
      <dgm:t>
        <a:bodyPr/>
        <a:lstStyle/>
        <a:p>
          <a:endParaRPr lang="en-US"/>
        </a:p>
      </dgm:t>
    </dgm:pt>
    <dgm:pt modelId="{56BB178F-ECE8-4017-A674-7BEFB4C2CFB8}" type="sibTrans" cxnId="{409793EC-1099-4940-83B9-F295EF995DA8}">
      <dgm:prSet/>
      <dgm:spPr/>
      <dgm:t>
        <a:bodyPr/>
        <a:lstStyle/>
        <a:p>
          <a:endParaRPr lang="en-US"/>
        </a:p>
      </dgm:t>
    </dgm:pt>
    <dgm:pt modelId="{C619194F-7979-41BD-9E71-43195EE75C62}">
      <dgm:prSet phldrT="[Text]"/>
      <dgm:spPr/>
      <dgm:t>
        <a:bodyPr/>
        <a:lstStyle/>
        <a:p>
          <a:r>
            <a:rPr lang="en-US" dirty="0"/>
            <a:t>Used for temporary (non-durable) storage</a:t>
          </a:r>
        </a:p>
      </dgm:t>
    </dgm:pt>
    <dgm:pt modelId="{CED53C31-F080-4EE7-B0C9-8CEB4870D243}" type="parTrans" cxnId="{06A22B7C-9756-4EE4-9F88-542F854D646B}">
      <dgm:prSet/>
      <dgm:spPr/>
      <dgm:t>
        <a:bodyPr/>
        <a:lstStyle/>
        <a:p>
          <a:endParaRPr lang="en-US"/>
        </a:p>
      </dgm:t>
    </dgm:pt>
    <dgm:pt modelId="{66B6E0C6-77EE-4397-A202-D51B779C6057}" type="sibTrans" cxnId="{06A22B7C-9756-4EE4-9F88-542F854D646B}">
      <dgm:prSet/>
      <dgm:spPr/>
      <dgm:t>
        <a:bodyPr/>
        <a:lstStyle/>
        <a:p>
          <a:endParaRPr lang="en-US"/>
        </a:p>
      </dgm:t>
    </dgm:pt>
    <dgm:pt modelId="{473F4574-68EA-4FB6-B770-A742B7EC5749}">
      <dgm:prSet phldrT="[Text]"/>
      <dgm:spPr/>
      <dgm:t>
        <a:bodyPr/>
        <a:lstStyle/>
        <a:p>
          <a:r>
            <a:rPr lang="en-US" dirty="0"/>
            <a:t>Objects and data frequently being created and destroyed</a:t>
          </a:r>
        </a:p>
      </dgm:t>
    </dgm:pt>
    <dgm:pt modelId="{9E4DF2C5-99CC-4607-A089-680D12447420}" type="parTrans" cxnId="{8918CAEA-07C6-4E5F-BA56-5AE1DDC5AC4B}">
      <dgm:prSet/>
      <dgm:spPr/>
      <dgm:t>
        <a:bodyPr/>
        <a:lstStyle/>
        <a:p>
          <a:endParaRPr lang="en-US"/>
        </a:p>
      </dgm:t>
    </dgm:pt>
    <dgm:pt modelId="{B0813A67-6057-4846-9A44-5C96FD9CE49C}" type="sibTrans" cxnId="{8918CAEA-07C6-4E5F-BA56-5AE1DDC5AC4B}">
      <dgm:prSet/>
      <dgm:spPr/>
      <dgm:t>
        <a:bodyPr/>
        <a:lstStyle/>
        <a:p>
          <a:endParaRPr lang="en-US"/>
        </a:p>
      </dgm:t>
    </dgm:pt>
    <dgm:pt modelId="{7B7E5BEF-B0A8-436E-ACE7-AFD068BB0AC7}">
      <dgm:prSet phldrT="[Text]"/>
      <dgm:spPr/>
      <dgm:t>
        <a:bodyPr/>
        <a:lstStyle/>
        <a:p>
          <a:r>
            <a:rPr lang="en-US" dirty="0"/>
            <a:t>Transactions minimally logged</a:t>
          </a:r>
        </a:p>
      </dgm:t>
    </dgm:pt>
    <dgm:pt modelId="{E87F2E89-C146-4445-B4D9-57B9835EDE2A}" type="parTrans" cxnId="{0190219D-4607-45EB-9C40-0BAD2A94E35C}">
      <dgm:prSet/>
      <dgm:spPr/>
      <dgm:t>
        <a:bodyPr/>
        <a:lstStyle/>
        <a:p>
          <a:endParaRPr lang="en-US"/>
        </a:p>
      </dgm:t>
    </dgm:pt>
    <dgm:pt modelId="{20E15F29-0238-499F-89A5-716C20FF9412}" type="sibTrans" cxnId="{0190219D-4607-45EB-9C40-0BAD2A94E35C}">
      <dgm:prSet/>
      <dgm:spPr/>
      <dgm:t>
        <a:bodyPr/>
        <a:lstStyle/>
        <a:p>
          <a:endParaRPr lang="en-US"/>
        </a:p>
      </dgm:t>
    </dgm:pt>
    <dgm:pt modelId="{52B4B1FB-21C6-4CB0-96E2-1BB1AD562DE4}">
      <dgm:prSet phldrT="[Text]"/>
      <dgm:spPr/>
      <dgm:t>
        <a:bodyPr/>
        <a:lstStyle/>
        <a:p>
          <a:r>
            <a:rPr lang="en-US" dirty="0"/>
            <a:t>Data that can’t fit in memory stored here – access needs to be fast</a:t>
          </a:r>
        </a:p>
      </dgm:t>
    </dgm:pt>
    <dgm:pt modelId="{1E0845A5-ACB3-4A26-94EF-A96008006155}" type="parTrans" cxnId="{C235C712-4868-4320-B128-74FAFC96520E}">
      <dgm:prSet/>
      <dgm:spPr/>
      <dgm:t>
        <a:bodyPr/>
        <a:lstStyle/>
        <a:p>
          <a:endParaRPr lang="en-US"/>
        </a:p>
      </dgm:t>
    </dgm:pt>
    <dgm:pt modelId="{C414D51F-746A-42E2-9081-9228DDB3BA4A}" type="sibTrans" cxnId="{C235C712-4868-4320-B128-74FAFC96520E}">
      <dgm:prSet/>
      <dgm:spPr/>
      <dgm:t>
        <a:bodyPr/>
        <a:lstStyle/>
        <a:p>
          <a:endParaRPr lang="en-US"/>
        </a:p>
      </dgm:t>
    </dgm:pt>
    <dgm:pt modelId="{F40259F8-B23C-4DEC-9DE3-9314144C3DA9}">
      <dgm:prSet phldrT="[Text]"/>
      <dgm:spPr/>
      <dgm:t>
        <a:bodyPr/>
        <a:lstStyle/>
        <a:p>
          <a:r>
            <a:rPr lang="en-US" dirty="0"/>
            <a:t>Often used to store intermediate query results – direct impact to query performance</a:t>
          </a:r>
        </a:p>
      </dgm:t>
    </dgm:pt>
    <dgm:pt modelId="{94944659-47DF-4C73-9A05-B0BC6FA9D0C3}" type="parTrans" cxnId="{9D6F783A-FED6-4207-87E3-871256735874}">
      <dgm:prSet/>
      <dgm:spPr/>
      <dgm:t>
        <a:bodyPr/>
        <a:lstStyle/>
        <a:p>
          <a:endParaRPr lang="en-US"/>
        </a:p>
      </dgm:t>
    </dgm:pt>
    <dgm:pt modelId="{DCD4C3F9-430B-4939-9C63-FBFF2D9944B1}" type="sibTrans" cxnId="{9D6F783A-FED6-4207-87E3-871256735874}">
      <dgm:prSet/>
      <dgm:spPr/>
      <dgm:t>
        <a:bodyPr/>
        <a:lstStyle/>
        <a:p>
          <a:endParaRPr lang="en-US"/>
        </a:p>
      </dgm:t>
    </dgm:pt>
    <dgm:pt modelId="{44C972C3-9748-425E-ACEA-DEADF5A0FD36}">
      <dgm:prSet phldrT="[Text]"/>
      <dgm:spPr/>
      <dgm:t>
        <a:bodyPr/>
        <a:lstStyle/>
        <a:p>
          <a:r>
            <a:rPr lang="en-US" dirty="0"/>
            <a:t>Very high concurrency</a:t>
          </a:r>
        </a:p>
      </dgm:t>
    </dgm:pt>
    <dgm:pt modelId="{0570BCE7-E13C-467B-AD4C-E04856FFBB3A}" type="parTrans" cxnId="{1C1AB045-0EA6-41CB-96C7-43C377A6F685}">
      <dgm:prSet/>
      <dgm:spPr/>
      <dgm:t>
        <a:bodyPr/>
        <a:lstStyle/>
        <a:p>
          <a:endParaRPr lang="en-US"/>
        </a:p>
      </dgm:t>
    </dgm:pt>
    <dgm:pt modelId="{D37B05C0-F07C-49D9-AF0E-5F0F2B0732E5}" type="sibTrans" cxnId="{1C1AB045-0EA6-41CB-96C7-43C377A6F685}">
      <dgm:prSet/>
      <dgm:spPr/>
      <dgm:t>
        <a:bodyPr/>
        <a:lstStyle/>
        <a:p>
          <a:endParaRPr lang="en-US"/>
        </a:p>
      </dgm:t>
    </dgm:pt>
    <dgm:pt modelId="{FD7486EC-D4DD-438C-8360-7460CE747A93}" type="pres">
      <dgm:prSet presAssocID="{3158D433-2750-4D8C-B8DE-69327DA391DC}" presName="linear" presStyleCnt="0">
        <dgm:presLayoutVars>
          <dgm:dir/>
          <dgm:animLvl val="lvl"/>
          <dgm:resizeHandles val="exact"/>
        </dgm:presLayoutVars>
      </dgm:prSet>
      <dgm:spPr/>
    </dgm:pt>
    <dgm:pt modelId="{85B84CF2-AA00-48E3-BC7E-D3FD060AF901}" type="pres">
      <dgm:prSet presAssocID="{6281BFE9-50FA-4D9C-88B5-0287E9C32AA8}" presName="parentLin" presStyleCnt="0"/>
      <dgm:spPr/>
    </dgm:pt>
    <dgm:pt modelId="{47C25AD6-C693-493E-80A6-8054E3861BBC}" type="pres">
      <dgm:prSet presAssocID="{6281BFE9-50FA-4D9C-88B5-0287E9C32AA8}" presName="parentLeftMargin" presStyleLbl="node1" presStyleIdx="0" presStyleCnt="3"/>
      <dgm:spPr/>
    </dgm:pt>
    <dgm:pt modelId="{8E97D039-5789-419B-B24A-DCBC70A03E03}" type="pres">
      <dgm:prSet presAssocID="{6281BFE9-50FA-4D9C-88B5-0287E9C32AA8}" presName="parentText" presStyleLbl="node1" presStyleIdx="0" presStyleCnt="3">
        <dgm:presLayoutVars>
          <dgm:chMax val="0"/>
          <dgm:bulletEnabled val="1"/>
        </dgm:presLayoutVars>
      </dgm:prSet>
      <dgm:spPr/>
    </dgm:pt>
    <dgm:pt modelId="{C664E87A-DBA1-4C92-B1E6-818692411076}" type="pres">
      <dgm:prSet presAssocID="{6281BFE9-50FA-4D9C-88B5-0287E9C32AA8}" presName="negativeSpace" presStyleCnt="0"/>
      <dgm:spPr/>
    </dgm:pt>
    <dgm:pt modelId="{87253608-4E58-461B-9501-92C49E1898B8}" type="pres">
      <dgm:prSet presAssocID="{6281BFE9-50FA-4D9C-88B5-0287E9C32AA8}" presName="childText" presStyleLbl="conFgAcc1" presStyleIdx="0" presStyleCnt="3">
        <dgm:presLayoutVars>
          <dgm:bulletEnabled val="1"/>
        </dgm:presLayoutVars>
      </dgm:prSet>
      <dgm:spPr/>
    </dgm:pt>
    <dgm:pt modelId="{6FB7842D-A0FD-4237-8318-2F9A0DFA5870}" type="pres">
      <dgm:prSet presAssocID="{151812CF-7A00-4640-B692-13FAF03AF349}" presName="spaceBetweenRectangles" presStyleCnt="0"/>
      <dgm:spPr/>
    </dgm:pt>
    <dgm:pt modelId="{0CCB6E35-2B99-42B2-8F99-E107F4F65C6F}" type="pres">
      <dgm:prSet presAssocID="{69A0F867-F87D-4DB2-8D75-199E0BA036D0}" presName="parentLin" presStyleCnt="0"/>
      <dgm:spPr/>
    </dgm:pt>
    <dgm:pt modelId="{4826901F-84A6-4255-84FB-4DEBCCF0EE68}" type="pres">
      <dgm:prSet presAssocID="{69A0F867-F87D-4DB2-8D75-199E0BA036D0}" presName="parentLeftMargin" presStyleLbl="node1" presStyleIdx="0" presStyleCnt="3"/>
      <dgm:spPr/>
    </dgm:pt>
    <dgm:pt modelId="{C74E94B3-1205-4095-9961-18CDE2C7C76F}" type="pres">
      <dgm:prSet presAssocID="{69A0F867-F87D-4DB2-8D75-199E0BA036D0}" presName="parentText" presStyleLbl="node1" presStyleIdx="1" presStyleCnt="3">
        <dgm:presLayoutVars>
          <dgm:chMax val="0"/>
          <dgm:bulletEnabled val="1"/>
        </dgm:presLayoutVars>
      </dgm:prSet>
      <dgm:spPr/>
    </dgm:pt>
    <dgm:pt modelId="{DA8A7E8F-4627-4909-9CDA-7E39214B29EA}" type="pres">
      <dgm:prSet presAssocID="{69A0F867-F87D-4DB2-8D75-199E0BA036D0}" presName="negativeSpace" presStyleCnt="0"/>
      <dgm:spPr/>
    </dgm:pt>
    <dgm:pt modelId="{2B924035-ADB2-42BF-A8E1-F23873424756}" type="pres">
      <dgm:prSet presAssocID="{69A0F867-F87D-4DB2-8D75-199E0BA036D0}" presName="childText" presStyleLbl="conFgAcc1" presStyleIdx="1" presStyleCnt="3">
        <dgm:presLayoutVars>
          <dgm:bulletEnabled val="1"/>
        </dgm:presLayoutVars>
      </dgm:prSet>
      <dgm:spPr/>
    </dgm:pt>
    <dgm:pt modelId="{93A29B21-CDC6-41C6-91D3-B33E69724C09}" type="pres">
      <dgm:prSet presAssocID="{806BB082-8948-4A75-B5FD-06667459303E}" presName="spaceBetweenRectangles" presStyleCnt="0"/>
      <dgm:spPr/>
    </dgm:pt>
    <dgm:pt modelId="{8BC1DF82-9013-462A-959C-6C8791635B36}" type="pres">
      <dgm:prSet presAssocID="{1B18EF3D-32E7-47D6-AB1F-132ACFB545CE}" presName="parentLin" presStyleCnt="0"/>
      <dgm:spPr/>
    </dgm:pt>
    <dgm:pt modelId="{53AEF757-E5BF-4AB7-AA36-316895D28B49}" type="pres">
      <dgm:prSet presAssocID="{1B18EF3D-32E7-47D6-AB1F-132ACFB545CE}" presName="parentLeftMargin" presStyleLbl="node1" presStyleIdx="1" presStyleCnt="3"/>
      <dgm:spPr/>
    </dgm:pt>
    <dgm:pt modelId="{BE77FC9A-F009-4093-BE7C-AD1D9C8541BE}" type="pres">
      <dgm:prSet presAssocID="{1B18EF3D-32E7-47D6-AB1F-132ACFB545CE}" presName="parentText" presStyleLbl="node1" presStyleIdx="2" presStyleCnt="3">
        <dgm:presLayoutVars>
          <dgm:chMax val="0"/>
          <dgm:bulletEnabled val="1"/>
        </dgm:presLayoutVars>
      </dgm:prSet>
      <dgm:spPr/>
    </dgm:pt>
    <dgm:pt modelId="{E8E16450-CC8E-47FB-9BE6-B10924A56A78}" type="pres">
      <dgm:prSet presAssocID="{1B18EF3D-32E7-47D6-AB1F-132ACFB545CE}" presName="negativeSpace" presStyleCnt="0"/>
      <dgm:spPr/>
    </dgm:pt>
    <dgm:pt modelId="{09D8299A-8E30-4CE9-81AD-FA841B7CD8D3}" type="pres">
      <dgm:prSet presAssocID="{1B18EF3D-32E7-47D6-AB1F-132ACFB545CE}" presName="childText" presStyleLbl="conFgAcc1" presStyleIdx="2" presStyleCnt="3">
        <dgm:presLayoutVars>
          <dgm:bulletEnabled val="1"/>
        </dgm:presLayoutVars>
      </dgm:prSet>
      <dgm:spPr/>
    </dgm:pt>
  </dgm:ptLst>
  <dgm:cxnLst>
    <dgm:cxn modelId="{C235C712-4868-4320-B128-74FAFC96520E}" srcId="{1B18EF3D-32E7-47D6-AB1F-132ACFB545CE}" destId="{52B4B1FB-21C6-4CB0-96E2-1BB1AD562DE4}" srcOrd="0" destOrd="0" parTransId="{1E0845A5-ACB3-4A26-94EF-A96008006155}" sibTransId="{C414D51F-746A-42E2-9081-9228DDB3BA4A}"/>
    <dgm:cxn modelId="{06D75421-15B4-4F17-8E02-4E9ADEB4B5A1}" type="presOf" srcId="{3158D433-2750-4D8C-B8DE-69327DA391DC}" destId="{FD7486EC-D4DD-438C-8360-7460CE747A93}" srcOrd="0" destOrd="0" presId="urn:microsoft.com/office/officeart/2005/8/layout/list1"/>
    <dgm:cxn modelId="{50725529-139B-4534-BD6A-FB23E8A331B2}" type="presOf" srcId="{6281BFE9-50FA-4D9C-88B5-0287E9C32AA8}" destId="{8E97D039-5789-419B-B24A-DCBC70A03E03}" srcOrd="1" destOrd="0" presId="urn:microsoft.com/office/officeart/2005/8/layout/list1"/>
    <dgm:cxn modelId="{9D6F783A-FED6-4207-87E3-871256735874}" srcId="{1B18EF3D-32E7-47D6-AB1F-132ACFB545CE}" destId="{F40259F8-B23C-4DEC-9DE3-9314144C3DA9}" srcOrd="1" destOrd="0" parTransId="{94944659-47DF-4C73-9A05-B0BC6FA9D0C3}" sibTransId="{DCD4C3F9-430B-4939-9C63-FBFF2D9944B1}"/>
    <dgm:cxn modelId="{43C7335C-CF30-48EE-9B26-D0B92D455104}" type="presOf" srcId="{F62F15BF-1BC7-416E-82C5-EB0C308E8FC5}" destId="{87253608-4E58-461B-9501-92C49E1898B8}" srcOrd="0" destOrd="0" presId="urn:microsoft.com/office/officeart/2005/8/layout/list1"/>
    <dgm:cxn modelId="{D312705E-5E45-41DD-9B9E-F39E3DE8FA33}" type="presOf" srcId="{1B18EF3D-32E7-47D6-AB1F-132ACFB545CE}" destId="{53AEF757-E5BF-4AB7-AA36-316895D28B49}" srcOrd="0" destOrd="0" presId="urn:microsoft.com/office/officeart/2005/8/layout/list1"/>
    <dgm:cxn modelId="{1C6C8B43-A613-4DC7-AE1C-7F253EA8E8E2}" type="presOf" srcId="{52B4B1FB-21C6-4CB0-96E2-1BB1AD562DE4}" destId="{09D8299A-8E30-4CE9-81AD-FA841B7CD8D3}" srcOrd="0" destOrd="0" presId="urn:microsoft.com/office/officeart/2005/8/layout/list1"/>
    <dgm:cxn modelId="{1C1AB045-0EA6-41CB-96C7-43C377A6F685}" srcId="{69A0F867-F87D-4DB2-8D75-199E0BA036D0}" destId="{44C972C3-9748-425E-ACEA-DEADF5A0FD36}" srcOrd="2" destOrd="0" parTransId="{0570BCE7-E13C-467B-AD4C-E04856FFBB3A}" sibTransId="{D37B05C0-F07C-49D9-AF0E-5F0F2B0732E5}"/>
    <dgm:cxn modelId="{F6837B71-2AA2-4FBA-978D-DA6617869554}" srcId="{3158D433-2750-4D8C-B8DE-69327DA391DC}" destId="{69A0F867-F87D-4DB2-8D75-199E0BA036D0}" srcOrd="1" destOrd="0" parTransId="{6BCECB8D-5AD4-4092-B95B-869801F2215C}" sibTransId="{806BB082-8948-4A75-B5FD-06667459303E}"/>
    <dgm:cxn modelId="{3188C975-E460-428C-AFEF-51D183D4E035}" type="presOf" srcId="{69A0F867-F87D-4DB2-8D75-199E0BA036D0}" destId="{4826901F-84A6-4255-84FB-4DEBCCF0EE68}" srcOrd="0" destOrd="0" presId="urn:microsoft.com/office/officeart/2005/8/layout/list1"/>
    <dgm:cxn modelId="{CD943757-B969-4097-A62A-EBCA5B2007D9}" type="presOf" srcId="{473F4574-68EA-4FB6-B770-A742B7EC5749}" destId="{2B924035-ADB2-42BF-A8E1-F23873424756}" srcOrd="0" destOrd="1" presId="urn:microsoft.com/office/officeart/2005/8/layout/list1"/>
    <dgm:cxn modelId="{CFE29B79-88E2-4B00-8163-DC3E44BC1975}" type="presOf" srcId="{F40259F8-B23C-4DEC-9DE3-9314144C3DA9}" destId="{09D8299A-8E30-4CE9-81AD-FA841B7CD8D3}" srcOrd="0" destOrd="1" presId="urn:microsoft.com/office/officeart/2005/8/layout/list1"/>
    <dgm:cxn modelId="{D2DC7C7B-A1DF-4E8C-A7C0-AE9621F5023B}" srcId="{6281BFE9-50FA-4D9C-88B5-0287E9C32AA8}" destId="{F62F15BF-1BC7-416E-82C5-EB0C308E8FC5}" srcOrd="0" destOrd="0" parTransId="{87CA35E6-813C-4E7A-A1D9-D02984D10662}" sibTransId="{4A2C9F5F-ACCE-4194-A043-0D192E7840CC}"/>
    <dgm:cxn modelId="{06A22B7C-9756-4EE4-9F88-542F854D646B}" srcId="{69A0F867-F87D-4DB2-8D75-199E0BA036D0}" destId="{C619194F-7979-41BD-9E71-43195EE75C62}" srcOrd="0" destOrd="0" parTransId="{CED53C31-F080-4EE7-B0C9-8CEB4870D243}" sibTransId="{66B6E0C6-77EE-4397-A202-D51B779C6057}"/>
    <dgm:cxn modelId="{BAD0FB7E-9A7D-4666-B920-70BBBEAE1C0A}" srcId="{3158D433-2750-4D8C-B8DE-69327DA391DC}" destId="{1B18EF3D-32E7-47D6-AB1F-132ACFB545CE}" srcOrd="2" destOrd="0" parTransId="{4A28CF7B-2B53-4AFE-8159-4586AA95FB5E}" sibTransId="{8F1C4C69-4F3A-4DF7-A11D-1CD430E278CA}"/>
    <dgm:cxn modelId="{6EB23198-AE8D-4E9B-AA32-1B69EDE2CEF5}" type="presOf" srcId="{44C972C3-9748-425E-ACEA-DEADF5A0FD36}" destId="{2B924035-ADB2-42BF-A8E1-F23873424756}" srcOrd="0" destOrd="2" presId="urn:microsoft.com/office/officeart/2005/8/layout/list1"/>
    <dgm:cxn modelId="{0190219D-4607-45EB-9C40-0BAD2A94E35C}" srcId="{6281BFE9-50FA-4D9C-88B5-0287E9C32AA8}" destId="{7B7E5BEF-B0A8-436E-ACE7-AFD068BB0AC7}" srcOrd="2" destOrd="0" parTransId="{E87F2E89-C146-4445-B4D9-57B9835EDE2A}" sibTransId="{20E15F29-0238-499F-89A5-716C20FF9412}"/>
    <dgm:cxn modelId="{622F03C7-12F0-4E02-A75F-4574530713E6}" type="presOf" srcId="{1B18EF3D-32E7-47D6-AB1F-132ACFB545CE}" destId="{BE77FC9A-F009-4093-BE7C-AD1D9C8541BE}" srcOrd="1" destOrd="0" presId="urn:microsoft.com/office/officeart/2005/8/layout/list1"/>
    <dgm:cxn modelId="{060591C9-766A-465C-B220-7F0216366A50}" srcId="{3158D433-2750-4D8C-B8DE-69327DA391DC}" destId="{6281BFE9-50FA-4D9C-88B5-0287E9C32AA8}" srcOrd="0" destOrd="0" parTransId="{5705EDDE-68B3-48A4-B430-216BB3422195}" sibTransId="{151812CF-7A00-4640-B692-13FAF03AF349}"/>
    <dgm:cxn modelId="{496BFBD1-DCCF-4DBF-9822-35CFB5970210}" type="presOf" srcId="{C619194F-7979-41BD-9E71-43195EE75C62}" destId="{2B924035-ADB2-42BF-A8E1-F23873424756}" srcOrd="0" destOrd="0" presId="urn:microsoft.com/office/officeart/2005/8/layout/list1"/>
    <dgm:cxn modelId="{F2C62FDB-F0E9-43A0-9A41-1C3F965715E9}" type="presOf" srcId="{6281BFE9-50FA-4D9C-88B5-0287E9C32AA8}" destId="{47C25AD6-C693-493E-80A6-8054E3861BBC}" srcOrd="0" destOrd="0" presId="urn:microsoft.com/office/officeart/2005/8/layout/list1"/>
    <dgm:cxn modelId="{8918CAEA-07C6-4E5F-BA56-5AE1DDC5AC4B}" srcId="{69A0F867-F87D-4DB2-8D75-199E0BA036D0}" destId="{473F4574-68EA-4FB6-B770-A742B7EC5749}" srcOrd="1" destOrd="0" parTransId="{9E4DF2C5-99CC-4607-A089-680D12447420}" sibTransId="{B0813A67-6057-4846-9A44-5C96FD9CE49C}"/>
    <dgm:cxn modelId="{409793EC-1099-4940-83B9-F295EF995DA8}" srcId="{6281BFE9-50FA-4D9C-88B5-0287E9C32AA8}" destId="{ABD674A8-7D62-4279-8E8A-0DDC3F7B6F23}" srcOrd="1" destOrd="0" parTransId="{EC6AA8CA-F370-478B-8407-E7092F937428}" sibTransId="{56BB178F-ECE8-4017-A674-7BEFB4C2CFB8}"/>
    <dgm:cxn modelId="{9B2F6CEF-D342-4CB7-AA4B-28508B998986}" type="presOf" srcId="{69A0F867-F87D-4DB2-8D75-199E0BA036D0}" destId="{C74E94B3-1205-4095-9961-18CDE2C7C76F}" srcOrd="1" destOrd="0" presId="urn:microsoft.com/office/officeart/2005/8/layout/list1"/>
    <dgm:cxn modelId="{5C78D3F3-5794-440A-9F35-6540050E2D2F}" type="presOf" srcId="{7B7E5BEF-B0A8-436E-ACE7-AFD068BB0AC7}" destId="{87253608-4E58-461B-9501-92C49E1898B8}" srcOrd="0" destOrd="2" presId="urn:microsoft.com/office/officeart/2005/8/layout/list1"/>
    <dgm:cxn modelId="{523796F7-2B7C-4E26-9055-A3388E1E6486}" type="presOf" srcId="{ABD674A8-7D62-4279-8E8A-0DDC3F7B6F23}" destId="{87253608-4E58-461B-9501-92C49E1898B8}" srcOrd="0" destOrd="1" presId="urn:microsoft.com/office/officeart/2005/8/layout/list1"/>
    <dgm:cxn modelId="{D3ACA5C9-29BC-4080-B728-451A1C373188}" type="presParOf" srcId="{FD7486EC-D4DD-438C-8360-7460CE747A93}" destId="{85B84CF2-AA00-48E3-BC7E-D3FD060AF901}" srcOrd="0" destOrd="0" presId="urn:microsoft.com/office/officeart/2005/8/layout/list1"/>
    <dgm:cxn modelId="{03DA3970-CBC6-4E2C-BE9F-1E2E5946C8F8}" type="presParOf" srcId="{85B84CF2-AA00-48E3-BC7E-D3FD060AF901}" destId="{47C25AD6-C693-493E-80A6-8054E3861BBC}" srcOrd="0" destOrd="0" presId="urn:microsoft.com/office/officeart/2005/8/layout/list1"/>
    <dgm:cxn modelId="{0EE118D2-4F1A-4F7D-A17A-0CCFC207EBF0}" type="presParOf" srcId="{85B84CF2-AA00-48E3-BC7E-D3FD060AF901}" destId="{8E97D039-5789-419B-B24A-DCBC70A03E03}" srcOrd="1" destOrd="0" presId="urn:microsoft.com/office/officeart/2005/8/layout/list1"/>
    <dgm:cxn modelId="{032B73D1-1DE8-4439-898C-A5E0248319FA}" type="presParOf" srcId="{FD7486EC-D4DD-438C-8360-7460CE747A93}" destId="{C664E87A-DBA1-4C92-B1E6-818692411076}" srcOrd="1" destOrd="0" presId="urn:microsoft.com/office/officeart/2005/8/layout/list1"/>
    <dgm:cxn modelId="{78F4E642-9B33-46A3-B07F-643718DA3C92}" type="presParOf" srcId="{FD7486EC-D4DD-438C-8360-7460CE747A93}" destId="{87253608-4E58-461B-9501-92C49E1898B8}" srcOrd="2" destOrd="0" presId="urn:microsoft.com/office/officeart/2005/8/layout/list1"/>
    <dgm:cxn modelId="{35405F81-64B1-454F-A6DA-018BBCDA0AD3}" type="presParOf" srcId="{FD7486EC-D4DD-438C-8360-7460CE747A93}" destId="{6FB7842D-A0FD-4237-8318-2F9A0DFA5870}" srcOrd="3" destOrd="0" presId="urn:microsoft.com/office/officeart/2005/8/layout/list1"/>
    <dgm:cxn modelId="{B0EC4E09-E8D2-4661-9639-271ACE5653F4}" type="presParOf" srcId="{FD7486EC-D4DD-438C-8360-7460CE747A93}" destId="{0CCB6E35-2B99-42B2-8F99-E107F4F65C6F}" srcOrd="4" destOrd="0" presId="urn:microsoft.com/office/officeart/2005/8/layout/list1"/>
    <dgm:cxn modelId="{6F02E610-F6C1-468B-AACD-30C11BCD181E}" type="presParOf" srcId="{0CCB6E35-2B99-42B2-8F99-E107F4F65C6F}" destId="{4826901F-84A6-4255-84FB-4DEBCCF0EE68}" srcOrd="0" destOrd="0" presId="urn:microsoft.com/office/officeart/2005/8/layout/list1"/>
    <dgm:cxn modelId="{5E10E998-F87B-4750-BE53-F853970E1345}" type="presParOf" srcId="{0CCB6E35-2B99-42B2-8F99-E107F4F65C6F}" destId="{C74E94B3-1205-4095-9961-18CDE2C7C76F}" srcOrd="1" destOrd="0" presId="urn:microsoft.com/office/officeart/2005/8/layout/list1"/>
    <dgm:cxn modelId="{BC019B72-BFCF-415D-9D20-71DBA841D00E}" type="presParOf" srcId="{FD7486EC-D4DD-438C-8360-7460CE747A93}" destId="{DA8A7E8F-4627-4909-9CDA-7E39214B29EA}" srcOrd="5" destOrd="0" presId="urn:microsoft.com/office/officeart/2005/8/layout/list1"/>
    <dgm:cxn modelId="{2D5CF7AD-0735-4269-9485-B803129F0FD6}" type="presParOf" srcId="{FD7486EC-D4DD-438C-8360-7460CE747A93}" destId="{2B924035-ADB2-42BF-A8E1-F23873424756}" srcOrd="6" destOrd="0" presId="urn:microsoft.com/office/officeart/2005/8/layout/list1"/>
    <dgm:cxn modelId="{23DA30FC-A403-4CE2-A68C-03B8F89CA195}" type="presParOf" srcId="{FD7486EC-D4DD-438C-8360-7460CE747A93}" destId="{93A29B21-CDC6-41C6-91D3-B33E69724C09}" srcOrd="7" destOrd="0" presId="urn:microsoft.com/office/officeart/2005/8/layout/list1"/>
    <dgm:cxn modelId="{36F7C7F3-0CE5-436C-8FE8-15CE5F05DDE1}" type="presParOf" srcId="{FD7486EC-D4DD-438C-8360-7460CE747A93}" destId="{8BC1DF82-9013-462A-959C-6C8791635B36}" srcOrd="8" destOrd="0" presId="urn:microsoft.com/office/officeart/2005/8/layout/list1"/>
    <dgm:cxn modelId="{0F45585A-E06E-4FB5-BA60-75FA985C1B29}" type="presParOf" srcId="{8BC1DF82-9013-462A-959C-6C8791635B36}" destId="{53AEF757-E5BF-4AB7-AA36-316895D28B49}" srcOrd="0" destOrd="0" presId="urn:microsoft.com/office/officeart/2005/8/layout/list1"/>
    <dgm:cxn modelId="{66D5C452-346E-47C2-9AB6-6992AB38FDD5}" type="presParOf" srcId="{8BC1DF82-9013-462A-959C-6C8791635B36}" destId="{BE77FC9A-F009-4093-BE7C-AD1D9C8541BE}" srcOrd="1" destOrd="0" presId="urn:microsoft.com/office/officeart/2005/8/layout/list1"/>
    <dgm:cxn modelId="{72AA54B7-1834-4B96-A0CB-9BAF778CBFB3}" type="presParOf" srcId="{FD7486EC-D4DD-438C-8360-7460CE747A93}" destId="{E8E16450-CC8E-47FB-9BE6-B10924A56A78}" srcOrd="9" destOrd="0" presId="urn:microsoft.com/office/officeart/2005/8/layout/list1"/>
    <dgm:cxn modelId="{5DF9BF77-70F1-4B1F-868F-70BF9F8A2BA7}" type="presParOf" srcId="{FD7486EC-D4DD-438C-8360-7460CE747A93}" destId="{09D8299A-8E30-4CE9-81AD-FA841B7CD8D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BADE8B-0380-47C0-8430-1FE5E8CB4C7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A4BAE46-E12D-4AB2-B07A-D2DFC01B6206}">
      <dgm:prSet custT="1"/>
      <dgm:spPr/>
      <dgm:t>
        <a:bodyPr/>
        <a:lstStyle/>
        <a:p>
          <a:pPr>
            <a:buNone/>
          </a:pPr>
          <a:r>
            <a:rPr lang="en-US" sz="1800"/>
            <a:t>Check out these great data-related demos</a:t>
          </a:r>
        </a:p>
      </dgm:t>
    </dgm:pt>
    <dgm:pt modelId="{AF8104D3-6B1B-49CD-BA48-245AEF57A3D9}" type="parTrans" cxnId="{55838D68-4320-4FA0-87AD-074EC7367BCD}">
      <dgm:prSet/>
      <dgm:spPr/>
      <dgm:t>
        <a:bodyPr/>
        <a:lstStyle/>
        <a:p>
          <a:endParaRPr lang="en-US" sz="1600"/>
        </a:p>
      </dgm:t>
    </dgm:pt>
    <dgm:pt modelId="{53C6CCB9-773E-42D2-A86D-2A605D4485C4}" type="sibTrans" cxnId="{55838D68-4320-4FA0-87AD-074EC7367BCD}">
      <dgm:prSet/>
      <dgm:spPr/>
      <dgm:t>
        <a:bodyPr/>
        <a:lstStyle/>
        <a:p>
          <a:endParaRPr lang="en-US" sz="1600"/>
        </a:p>
      </dgm:t>
    </dgm:pt>
    <dgm:pt modelId="{859036BE-7C75-4B58-9C18-414DDA67F44D}">
      <dgm:prSet custT="1"/>
      <dgm:spPr/>
      <dgm:t>
        <a:bodyPr/>
        <a:lstStyle/>
        <a:p>
          <a:r>
            <a:rPr lang="en-US" sz="1600">
              <a:hlinkClick xmlns:r="http://schemas.openxmlformats.org/officeDocument/2006/relationships" r:id="" action="ppaction://noaction"/>
            </a:rPr>
            <a:t>https://aka.ms/DataDemos</a:t>
          </a:r>
          <a:r>
            <a:rPr lang="en-US" sz="1600"/>
            <a:t> </a:t>
          </a:r>
        </a:p>
      </dgm:t>
    </dgm:pt>
    <dgm:pt modelId="{5CFD302B-B415-4624-9A2D-3793D05DF5CC}" type="parTrans" cxnId="{9DFE0A6C-BA09-4512-B084-E66B45EBAA4C}">
      <dgm:prSet/>
      <dgm:spPr/>
      <dgm:t>
        <a:bodyPr/>
        <a:lstStyle/>
        <a:p>
          <a:endParaRPr lang="en-US" sz="1600"/>
        </a:p>
      </dgm:t>
    </dgm:pt>
    <dgm:pt modelId="{B6E38B87-31AE-407F-992C-CB39B2872840}" type="sibTrans" cxnId="{9DFE0A6C-BA09-4512-B084-E66B45EBAA4C}">
      <dgm:prSet/>
      <dgm:spPr/>
      <dgm:t>
        <a:bodyPr/>
        <a:lstStyle/>
        <a:p>
          <a:endParaRPr lang="en-US" sz="1600"/>
        </a:p>
      </dgm:t>
    </dgm:pt>
    <dgm:pt modelId="{C2E86774-6AB4-4E2E-9FF5-1004FB1E561E}">
      <dgm:prSet custT="1"/>
      <dgm:spPr/>
      <dgm:t>
        <a:bodyPr/>
        <a:lstStyle/>
        <a:p>
          <a:r>
            <a:rPr lang="en-US" sz="1600">
              <a:hlinkClick xmlns:r="http://schemas.openxmlformats.org/officeDocument/2006/relationships" r:id="rId1"/>
            </a:rPr>
            <a:t>https://aka.ms/IQPDemos</a:t>
          </a:r>
          <a:r>
            <a:rPr lang="en-US" sz="1600"/>
            <a:t> </a:t>
          </a:r>
        </a:p>
      </dgm:t>
    </dgm:pt>
    <dgm:pt modelId="{94EE287C-535E-4F6F-AEA6-7C05DC35F747}" type="parTrans" cxnId="{10997422-343D-4DE3-B90D-60615E37594D}">
      <dgm:prSet/>
      <dgm:spPr/>
      <dgm:t>
        <a:bodyPr/>
        <a:lstStyle/>
        <a:p>
          <a:endParaRPr lang="en-US" sz="1600"/>
        </a:p>
      </dgm:t>
    </dgm:pt>
    <dgm:pt modelId="{FC1BF123-24CD-4207-82C7-4FD851189043}" type="sibTrans" cxnId="{10997422-343D-4DE3-B90D-60615E37594D}">
      <dgm:prSet/>
      <dgm:spPr/>
      <dgm:t>
        <a:bodyPr/>
        <a:lstStyle/>
        <a:p>
          <a:endParaRPr lang="en-US" sz="1600"/>
        </a:p>
      </dgm:t>
    </dgm:pt>
    <dgm:pt modelId="{D87778FC-1385-4E9E-BFF3-F197A1A3B44C}">
      <dgm:prSet custT="1"/>
      <dgm:spPr/>
      <dgm:t>
        <a:bodyPr/>
        <a:lstStyle/>
        <a:p>
          <a:r>
            <a:rPr lang="en-US" sz="1800"/>
            <a:t>Continue learning with our new book</a:t>
          </a:r>
        </a:p>
      </dgm:t>
    </dgm:pt>
    <dgm:pt modelId="{28DCE1CF-8D2D-48B6-A8B7-D3A17234E859}" type="parTrans" cxnId="{67AA892F-F04D-4CAF-8F11-AA9A40721D8F}">
      <dgm:prSet/>
      <dgm:spPr/>
      <dgm:t>
        <a:bodyPr/>
        <a:lstStyle/>
        <a:p>
          <a:endParaRPr lang="en-US" sz="1600"/>
        </a:p>
      </dgm:t>
    </dgm:pt>
    <dgm:pt modelId="{E7A4A237-24E3-4B55-B469-36E115202146}" type="sibTrans" cxnId="{67AA892F-F04D-4CAF-8F11-AA9A40721D8F}">
      <dgm:prSet/>
      <dgm:spPr/>
      <dgm:t>
        <a:bodyPr/>
        <a:lstStyle/>
        <a:p>
          <a:endParaRPr lang="en-US" sz="1600"/>
        </a:p>
      </dgm:t>
    </dgm:pt>
    <dgm:pt modelId="{453D3E60-0DF9-43EC-B1B9-1A1C36B30EBA}">
      <dgm:prSet custT="1"/>
      <dgm:spPr/>
      <dgm:t>
        <a:bodyPr/>
        <a:lstStyle/>
        <a:p>
          <a:r>
            <a:rPr lang="en-US" sz="1600">
              <a:hlinkClick xmlns:r="http://schemas.openxmlformats.org/officeDocument/2006/relationships" r:id="rId2"/>
            </a:rPr>
            <a:t>https://aka.ms/LearnTSQLQuerying</a:t>
          </a:r>
          <a:endParaRPr lang="en-US" sz="1600"/>
        </a:p>
      </dgm:t>
    </dgm:pt>
    <dgm:pt modelId="{BC84702B-DF1B-4BD9-8A15-074B83101C64}" type="parTrans" cxnId="{6BF74038-254C-48AB-9F8A-90599C10C8B0}">
      <dgm:prSet/>
      <dgm:spPr/>
      <dgm:t>
        <a:bodyPr/>
        <a:lstStyle/>
        <a:p>
          <a:endParaRPr lang="en-US" sz="1600"/>
        </a:p>
      </dgm:t>
    </dgm:pt>
    <dgm:pt modelId="{BBE3F8D4-3559-4642-A35E-CF8DC296B439}" type="sibTrans" cxnId="{6BF74038-254C-48AB-9F8A-90599C10C8B0}">
      <dgm:prSet/>
      <dgm:spPr/>
      <dgm:t>
        <a:bodyPr/>
        <a:lstStyle/>
        <a:p>
          <a:endParaRPr lang="en-US" sz="1600"/>
        </a:p>
      </dgm:t>
    </dgm:pt>
    <dgm:pt modelId="{9A838F6C-57BE-4781-B9D5-AFCFA1A7646B}">
      <dgm:prSet custT="1"/>
      <dgm:spPr/>
      <dgm:t>
        <a:bodyPr/>
        <a:lstStyle/>
        <a:p>
          <a:r>
            <a:rPr lang="en-US" sz="1800"/>
            <a:t>One shortcut to rule them all!</a:t>
          </a:r>
        </a:p>
      </dgm:t>
    </dgm:pt>
    <dgm:pt modelId="{354C90FD-9801-4EEC-B460-6FFB68204E47}" type="parTrans" cxnId="{CDC46355-1D7F-4075-A4CD-2B35EA6A6398}">
      <dgm:prSet/>
      <dgm:spPr/>
      <dgm:t>
        <a:bodyPr/>
        <a:lstStyle/>
        <a:p>
          <a:endParaRPr lang="en-US" sz="1600"/>
        </a:p>
      </dgm:t>
    </dgm:pt>
    <dgm:pt modelId="{EB3238E1-4C7D-4EC9-956A-E605CFECDDB8}" type="sibTrans" cxnId="{CDC46355-1D7F-4075-A4CD-2B35EA6A6398}">
      <dgm:prSet/>
      <dgm:spPr/>
      <dgm:t>
        <a:bodyPr/>
        <a:lstStyle/>
        <a:p>
          <a:endParaRPr lang="en-US" sz="1600"/>
        </a:p>
      </dgm:t>
    </dgm:pt>
    <dgm:pt modelId="{DA0F1A16-6111-449F-8A6E-6F666452F3C9}">
      <dgm:prSet custT="1"/>
      <dgm:spPr/>
      <dgm:t>
        <a:bodyPr/>
        <a:lstStyle/>
        <a:p>
          <a:r>
            <a:rPr lang="en-US" sz="1600" dirty="0">
              <a:hlinkClick xmlns:r="http://schemas.openxmlformats.org/officeDocument/2006/relationships" r:id="rId3"/>
            </a:rPr>
            <a:t>https://aka.ms/SQLShortcuts</a:t>
          </a:r>
          <a:r>
            <a:rPr lang="en-US" sz="1600" dirty="0"/>
            <a:t> </a:t>
          </a:r>
        </a:p>
      </dgm:t>
    </dgm:pt>
    <dgm:pt modelId="{CF62A1F9-ECE5-44AE-8760-3846D77CC32D}" type="parTrans" cxnId="{5FD5C9D0-2963-4879-98CF-7771802E5560}">
      <dgm:prSet/>
      <dgm:spPr/>
      <dgm:t>
        <a:bodyPr/>
        <a:lstStyle/>
        <a:p>
          <a:endParaRPr lang="en-US" sz="1600"/>
        </a:p>
      </dgm:t>
    </dgm:pt>
    <dgm:pt modelId="{63449060-24F4-45C5-A256-2C0B930E0F2C}" type="sibTrans" cxnId="{5FD5C9D0-2963-4879-98CF-7771802E5560}">
      <dgm:prSet/>
      <dgm:spPr/>
      <dgm:t>
        <a:bodyPr/>
        <a:lstStyle/>
        <a:p>
          <a:endParaRPr lang="en-US" sz="1600"/>
        </a:p>
      </dgm:t>
    </dgm:pt>
    <dgm:pt modelId="{2CEFFCCB-29C0-4791-B17F-5C1AF9431A08}">
      <dgm:prSet phldrT="[Text]" custT="1"/>
      <dgm:spPr/>
      <dgm:t>
        <a:bodyPr/>
        <a:lstStyle/>
        <a:p>
          <a:pPr>
            <a:buNone/>
          </a:pPr>
          <a:r>
            <a:rPr lang="en-US" sz="1800"/>
            <a:t>Download and try SQL Server 2019 </a:t>
          </a:r>
        </a:p>
      </dgm:t>
    </dgm:pt>
    <dgm:pt modelId="{645706DA-A4DB-464E-9809-2CA44BE0E3BB}" type="sibTrans" cxnId="{244FE373-2625-40D2-9C4A-21CAB4DBA3AA}">
      <dgm:prSet/>
      <dgm:spPr/>
      <dgm:t>
        <a:bodyPr/>
        <a:lstStyle/>
        <a:p>
          <a:endParaRPr lang="en-US" sz="1600"/>
        </a:p>
      </dgm:t>
    </dgm:pt>
    <dgm:pt modelId="{E0D218D8-EE32-4688-ACD5-6A8BCE5031B2}" type="parTrans" cxnId="{244FE373-2625-40D2-9C4A-21CAB4DBA3AA}">
      <dgm:prSet/>
      <dgm:spPr/>
      <dgm:t>
        <a:bodyPr/>
        <a:lstStyle/>
        <a:p>
          <a:endParaRPr lang="en-US" sz="1600"/>
        </a:p>
      </dgm:t>
    </dgm:pt>
    <dgm:pt modelId="{72ABCAA4-CA6B-405F-AB15-9A275C43DB5B}">
      <dgm:prSet custT="1"/>
      <dgm:spPr/>
      <dgm:t>
        <a:bodyPr/>
        <a:lstStyle/>
        <a:p>
          <a:r>
            <a:rPr lang="en-US" sz="1600">
              <a:hlinkClick xmlns:r="http://schemas.openxmlformats.org/officeDocument/2006/relationships" r:id="rId4"/>
            </a:rPr>
            <a:t>https://aka.ms/ss19</a:t>
          </a:r>
          <a:r>
            <a:rPr lang="en-US" sz="1600"/>
            <a:t>  </a:t>
          </a:r>
        </a:p>
      </dgm:t>
    </dgm:pt>
    <dgm:pt modelId="{C75ED61E-3EF9-411C-9654-34CDE0360FE3}" type="sibTrans" cxnId="{EE2E8B4D-8297-4791-B6F8-A2AABF40DB47}">
      <dgm:prSet/>
      <dgm:spPr/>
      <dgm:t>
        <a:bodyPr/>
        <a:lstStyle/>
        <a:p>
          <a:endParaRPr lang="en-US" sz="1600"/>
        </a:p>
      </dgm:t>
    </dgm:pt>
    <dgm:pt modelId="{842DBA60-D4EA-49AE-8E47-39E1A9D6DB89}" type="parTrans" cxnId="{EE2E8B4D-8297-4791-B6F8-A2AABF40DB47}">
      <dgm:prSet/>
      <dgm:spPr/>
      <dgm:t>
        <a:bodyPr/>
        <a:lstStyle/>
        <a:p>
          <a:endParaRPr lang="en-US" sz="1600"/>
        </a:p>
      </dgm:t>
    </dgm:pt>
    <dgm:pt modelId="{770B2EEA-6C8E-41C5-887D-9327960E544A}">
      <dgm:prSet custT="1"/>
      <dgm:spPr/>
      <dgm:t>
        <a:bodyPr/>
        <a:lstStyle/>
        <a:p>
          <a:r>
            <a:rPr lang="en-US" sz="1200">
              <a:hlinkClick xmlns:r="http://schemas.openxmlformats.org/officeDocument/2006/relationships" r:id="rId5"/>
            </a:rPr>
            <a:t>https://aka.ms/LearnTSQLQuerying_errata</a:t>
          </a:r>
          <a:r>
            <a:rPr lang="en-US" sz="1200"/>
            <a:t> </a:t>
          </a:r>
        </a:p>
      </dgm:t>
    </dgm:pt>
    <dgm:pt modelId="{D48E501C-9148-493D-95D5-ED69D39ACE24}" type="parTrans" cxnId="{15511A2F-1660-47F4-958E-E62D62F99182}">
      <dgm:prSet/>
      <dgm:spPr/>
      <dgm:t>
        <a:bodyPr/>
        <a:lstStyle/>
        <a:p>
          <a:endParaRPr lang="en-US" sz="1600"/>
        </a:p>
      </dgm:t>
    </dgm:pt>
    <dgm:pt modelId="{EF106F16-4911-42A4-BCD6-5AE162C35555}" type="sibTrans" cxnId="{15511A2F-1660-47F4-958E-E62D62F99182}">
      <dgm:prSet/>
      <dgm:spPr/>
      <dgm:t>
        <a:bodyPr/>
        <a:lstStyle/>
        <a:p>
          <a:endParaRPr lang="en-US" sz="1600"/>
        </a:p>
      </dgm:t>
    </dgm:pt>
    <dgm:pt modelId="{B59BB517-57AC-4F27-A503-8D4F89FD9ED8}">
      <dgm:prSet custT="1"/>
      <dgm:spPr/>
      <dgm:t>
        <a:bodyPr/>
        <a:lstStyle/>
        <a:p>
          <a:r>
            <a:rPr lang="en-US" sz="1600">
              <a:hlinkClick xmlns:r="http://schemas.openxmlformats.org/officeDocument/2006/relationships" r:id="rId6"/>
            </a:rPr>
            <a:t>https://aka.ms/SQL2019Notebooks</a:t>
          </a:r>
          <a:r>
            <a:rPr lang="en-US" sz="1600"/>
            <a:t> </a:t>
          </a:r>
        </a:p>
      </dgm:t>
    </dgm:pt>
    <dgm:pt modelId="{BDF3AA7A-F12B-441D-8549-EF4F5ECE2060}" type="parTrans" cxnId="{AC0CAFCC-3956-4731-AF10-BE551B35B4C2}">
      <dgm:prSet/>
      <dgm:spPr/>
      <dgm:t>
        <a:bodyPr/>
        <a:lstStyle/>
        <a:p>
          <a:endParaRPr lang="en-US"/>
        </a:p>
      </dgm:t>
    </dgm:pt>
    <dgm:pt modelId="{A19986AA-CB02-42D1-9C6D-59F301228942}" type="sibTrans" cxnId="{AC0CAFCC-3956-4731-AF10-BE551B35B4C2}">
      <dgm:prSet/>
      <dgm:spPr/>
      <dgm:t>
        <a:bodyPr/>
        <a:lstStyle/>
        <a:p>
          <a:endParaRPr lang="en-US"/>
        </a:p>
      </dgm:t>
    </dgm:pt>
    <dgm:pt modelId="{06649329-5D89-41AF-ACBE-80BE5CC2B55A}">
      <dgm:prSet custT="1"/>
      <dgm:spPr/>
      <dgm:t>
        <a:bodyPr/>
        <a:lstStyle/>
        <a:p>
          <a:r>
            <a:rPr lang="en-US" sz="1800" dirty="0"/>
            <a:t>Use our free training</a:t>
          </a:r>
        </a:p>
      </dgm:t>
    </dgm:pt>
    <dgm:pt modelId="{030953FF-2439-41C8-96B8-16623786A6F4}" type="parTrans" cxnId="{34215F9D-7CF9-4285-9CED-6F3F365E8E80}">
      <dgm:prSet/>
      <dgm:spPr/>
      <dgm:t>
        <a:bodyPr/>
        <a:lstStyle/>
        <a:p>
          <a:endParaRPr lang="en-US"/>
        </a:p>
      </dgm:t>
    </dgm:pt>
    <dgm:pt modelId="{5C4B825E-3268-4E19-A85B-0BB54D3796D3}" type="sibTrans" cxnId="{34215F9D-7CF9-4285-9CED-6F3F365E8E80}">
      <dgm:prSet/>
      <dgm:spPr/>
      <dgm:t>
        <a:bodyPr/>
        <a:lstStyle/>
        <a:p>
          <a:endParaRPr lang="en-US"/>
        </a:p>
      </dgm:t>
    </dgm:pt>
    <dgm:pt modelId="{04D252BF-2E3C-4DC1-80AC-DF74CDCC4B95}">
      <dgm:prSet custT="1"/>
      <dgm:spPr/>
      <dgm:t>
        <a:bodyPr/>
        <a:lstStyle/>
        <a:p>
          <a:r>
            <a:rPr lang="en-US" sz="1600">
              <a:hlinkClick xmlns:r="http://schemas.openxmlformats.org/officeDocument/2006/relationships" r:id="rId7"/>
            </a:rPr>
            <a:t>https://aka.ms/sqlworkshops</a:t>
          </a:r>
          <a:r>
            <a:rPr lang="en-US" sz="1600"/>
            <a:t> </a:t>
          </a:r>
        </a:p>
      </dgm:t>
    </dgm:pt>
    <dgm:pt modelId="{A6159EB3-5450-48ED-9C14-AF5AD40825BA}" type="parTrans" cxnId="{DE6AB3F8-431F-4F7E-A892-03585D473545}">
      <dgm:prSet/>
      <dgm:spPr/>
      <dgm:t>
        <a:bodyPr/>
        <a:lstStyle/>
        <a:p>
          <a:endParaRPr lang="en-US"/>
        </a:p>
      </dgm:t>
    </dgm:pt>
    <dgm:pt modelId="{2914E4FB-6105-4B6F-903F-9F0AFC02568E}" type="sibTrans" cxnId="{DE6AB3F8-431F-4F7E-A892-03585D473545}">
      <dgm:prSet/>
      <dgm:spPr/>
      <dgm:t>
        <a:bodyPr/>
        <a:lstStyle/>
        <a:p>
          <a:endParaRPr lang="en-US"/>
        </a:p>
      </dgm:t>
    </dgm:pt>
    <dgm:pt modelId="{324D50A4-698D-41FB-8C01-A7715AE629B1}">
      <dgm:prSet custT="1"/>
      <dgm:spPr/>
      <dgm:t>
        <a:bodyPr/>
        <a:lstStyle/>
        <a:p>
          <a:r>
            <a:rPr lang="en-US" sz="1600">
              <a:hlinkClick xmlns:r="http://schemas.openxmlformats.org/officeDocument/2006/relationships" r:id="rId8"/>
            </a:rPr>
            <a:t>https://aka.ms/SQL2019WhatsNew</a:t>
          </a:r>
          <a:r>
            <a:rPr lang="en-US" sz="1600"/>
            <a:t> </a:t>
          </a:r>
        </a:p>
      </dgm:t>
    </dgm:pt>
    <dgm:pt modelId="{2770BD7C-F941-4CC7-90C9-C7EF145CAA66}" type="parTrans" cxnId="{BBA508D6-D151-4C3F-9845-DC6C40BA114F}">
      <dgm:prSet/>
      <dgm:spPr/>
      <dgm:t>
        <a:bodyPr/>
        <a:lstStyle/>
        <a:p>
          <a:endParaRPr lang="en-US"/>
        </a:p>
      </dgm:t>
    </dgm:pt>
    <dgm:pt modelId="{B4640AD5-AB54-4E77-B3C7-3E7C4160F5DC}" type="sibTrans" cxnId="{BBA508D6-D151-4C3F-9845-DC6C40BA114F}">
      <dgm:prSet/>
      <dgm:spPr/>
      <dgm:t>
        <a:bodyPr/>
        <a:lstStyle/>
        <a:p>
          <a:endParaRPr lang="en-US"/>
        </a:p>
      </dgm:t>
    </dgm:pt>
    <dgm:pt modelId="{34F66305-CF6F-4D80-852C-6EE8C6A0E913}" type="pres">
      <dgm:prSet presAssocID="{6BBADE8B-0380-47C0-8430-1FE5E8CB4C79}" presName="vert0" presStyleCnt="0">
        <dgm:presLayoutVars>
          <dgm:dir/>
          <dgm:animOne val="branch"/>
          <dgm:animLvl val="lvl"/>
        </dgm:presLayoutVars>
      </dgm:prSet>
      <dgm:spPr/>
    </dgm:pt>
    <dgm:pt modelId="{5C706418-1D0E-43BC-82FB-3CB2EB6C4A29}" type="pres">
      <dgm:prSet presAssocID="{2CEFFCCB-29C0-4791-B17F-5C1AF9431A08}" presName="thickLine" presStyleLbl="alignNode1" presStyleIdx="0" presStyleCnt="5"/>
      <dgm:spPr/>
    </dgm:pt>
    <dgm:pt modelId="{D6420324-7BD4-4361-9D32-EF90A16D1CF2}" type="pres">
      <dgm:prSet presAssocID="{2CEFFCCB-29C0-4791-B17F-5C1AF9431A08}" presName="horz1" presStyleCnt="0"/>
      <dgm:spPr/>
    </dgm:pt>
    <dgm:pt modelId="{EF37365B-E657-4750-919A-D67FD01CD7CB}" type="pres">
      <dgm:prSet presAssocID="{2CEFFCCB-29C0-4791-B17F-5C1AF9431A08}" presName="tx1" presStyleLbl="revTx" presStyleIdx="0" presStyleCnt="14" custScaleX="304139"/>
      <dgm:spPr/>
    </dgm:pt>
    <dgm:pt modelId="{0A457EB8-0394-4DBC-A0A5-B9898A29675A}" type="pres">
      <dgm:prSet presAssocID="{2CEFFCCB-29C0-4791-B17F-5C1AF9431A08}" presName="vert1" presStyleCnt="0"/>
      <dgm:spPr/>
    </dgm:pt>
    <dgm:pt modelId="{9EFA173F-9C49-4090-8D1E-9C1513C1153A}" type="pres">
      <dgm:prSet presAssocID="{72ABCAA4-CA6B-405F-AB15-9A275C43DB5B}" presName="vertSpace2a" presStyleCnt="0"/>
      <dgm:spPr/>
    </dgm:pt>
    <dgm:pt modelId="{B4B98D78-2789-45A0-97E4-5C7FB842A90A}" type="pres">
      <dgm:prSet presAssocID="{72ABCAA4-CA6B-405F-AB15-9A275C43DB5B}" presName="horz2" presStyleCnt="0"/>
      <dgm:spPr/>
    </dgm:pt>
    <dgm:pt modelId="{C9164D28-4ECC-41FA-986A-DA9014EFDF38}" type="pres">
      <dgm:prSet presAssocID="{72ABCAA4-CA6B-405F-AB15-9A275C43DB5B}" presName="horzSpace2" presStyleCnt="0"/>
      <dgm:spPr/>
    </dgm:pt>
    <dgm:pt modelId="{F6EB4B5C-DA6F-4602-A8E7-C4D65EC607C9}" type="pres">
      <dgm:prSet presAssocID="{72ABCAA4-CA6B-405F-AB15-9A275C43DB5B}" presName="tx2" presStyleLbl="revTx" presStyleIdx="1" presStyleCnt="14"/>
      <dgm:spPr/>
    </dgm:pt>
    <dgm:pt modelId="{6527E62E-E345-46BD-A476-C4C511B55C5B}" type="pres">
      <dgm:prSet presAssocID="{72ABCAA4-CA6B-405F-AB15-9A275C43DB5B}" presName="vert2" presStyleCnt="0"/>
      <dgm:spPr/>
    </dgm:pt>
    <dgm:pt modelId="{6898CF2D-7CB6-46D6-A62D-63FF3F095226}" type="pres">
      <dgm:prSet presAssocID="{72ABCAA4-CA6B-405F-AB15-9A275C43DB5B}" presName="thinLine2b" presStyleLbl="callout" presStyleIdx="0" presStyleCnt="9"/>
      <dgm:spPr/>
    </dgm:pt>
    <dgm:pt modelId="{C1A45655-3921-4E6C-AC74-81C2ECDCAA4D}" type="pres">
      <dgm:prSet presAssocID="{72ABCAA4-CA6B-405F-AB15-9A275C43DB5B}" presName="vertSpace2b" presStyleCnt="0"/>
      <dgm:spPr/>
    </dgm:pt>
    <dgm:pt modelId="{F3786456-EDA0-459E-8F8C-63C79247CE3E}" type="pres">
      <dgm:prSet presAssocID="{324D50A4-698D-41FB-8C01-A7715AE629B1}" presName="horz2" presStyleCnt="0"/>
      <dgm:spPr/>
    </dgm:pt>
    <dgm:pt modelId="{59524AED-DC99-4055-81B3-F409363A3009}" type="pres">
      <dgm:prSet presAssocID="{324D50A4-698D-41FB-8C01-A7715AE629B1}" presName="horzSpace2" presStyleCnt="0"/>
      <dgm:spPr/>
    </dgm:pt>
    <dgm:pt modelId="{D59EBF7B-46F3-4D86-8318-26CD40C9A887}" type="pres">
      <dgm:prSet presAssocID="{324D50A4-698D-41FB-8C01-A7715AE629B1}" presName="tx2" presStyleLbl="revTx" presStyleIdx="2" presStyleCnt="14"/>
      <dgm:spPr/>
    </dgm:pt>
    <dgm:pt modelId="{2C42B93F-C0E5-4C05-8C16-325860C234B5}" type="pres">
      <dgm:prSet presAssocID="{324D50A4-698D-41FB-8C01-A7715AE629B1}" presName="vert2" presStyleCnt="0"/>
      <dgm:spPr/>
    </dgm:pt>
    <dgm:pt modelId="{5D231052-1F54-4539-BB7D-CF06F5227942}" type="pres">
      <dgm:prSet presAssocID="{324D50A4-698D-41FB-8C01-A7715AE629B1}" presName="thinLine2b" presStyleLbl="callout" presStyleIdx="1" presStyleCnt="9"/>
      <dgm:spPr/>
    </dgm:pt>
    <dgm:pt modelId="{321D0C81-8162-4754-9FFB-DB96B8EBEE45}" type="pres">
      <dgm:prSet presAssocID="{324D50A4-698D-41FB-8C01-A7715AE629B1}" presName="vertSpace2b" presStyleCnt="0"/>
      <dgm:spPr/>
    </dgm:pt>
    <dgm:pt modelId="{309C3C8E-2F60-4AE1-92DA-CB8A899EF05E}" type="pres">
      <dgm:prSet presAssocID="{BA4BAE46-E12D-4AB2-B07A-D2DFC01B6206}" presName="thickLine" presStyleLbl="alignNode1" presStyleIdx="1" presStyleCnt="5"/>
      <dgm:spPr/>
    </dgm:pt>
    <dgm:pt modelId="{096B2EE4-FD00-46CC-B9D6-0EAC15CAAB3F}" type="pres">
      <dgm:prSet presAssocID="{BA4BAE46-E12D-4AB2-B07A-D2DFC01B6206}" presName="horz1" presStyleCnt="0"/>
      <dgm:spPr/>
    </dgm:pt>
    <dgm:pt modelId="{D260749B-AC64-4502-8426-77D402325D35}" type="pres">
      <dgm:prSet presAssocID="{BA4BAE46-E12D-4AB2-B07A-D2DFC01B6206}" presName="tx1" presStyleLbl="revTx" presStyleIdx="3" presStyleCnt="14" custScaleX="304139"/>
      <dgm:spPr/>
    </dgm:pt>
    <dgm:pt modelId="{2FA1A6DD-F343-43DB-900D-9E042E8E1758}" type="pres">
      <dgm:prSet presAssocID="{BA4BAE46-E12D-4AB2-B07A-D2DFC01B6206}" presName="vert1" presStyleCnt="0"/>
      <dgm:spPr/>
    </dgm:pt>
    <dgm:pt modelId="{096ABC1D-150A-4E2C-8756-0AA2213469DF}" type="pres">
      <dgm:prSet presAssocID="{859036BE-7C75-4B58-9C18-414DDA67F44D}" presName="vertSpace2a" presStyleCnt="0"/>
      <dgm:spPr/>
    </dgm:pt>
    <dgm:pt modelId="{02E33939-B127-405B-99CC-DB4D0C542D3A}" type="pres">
      <dgm:prSet presAssocID="{859036BE-7C75-4B58-9C18-414DDA67F44D}" presName="horz2" presStyleCnt="0"/>
      <dgm:spPr/>
    </dgm:pt>
    <dgm:pt modelId="{B85644C7-6F5F-441A-99C3-C4150CD3E8E9}" type="pres">
      <dgm:prSet presAssocID="{859036BE-7C75-4B58-9C18-414DDA67F44D}" presName="horzSpace2" presStyleCnt="0"/>
      <dgm:spPr/>
    </dgm:pt>
    <dgm:pt modelId="{741D267E-BECD-4CF8-B1EC-F6CC79177E79}" type="pres">
      <dgm:prSet presAssocID="{859036BE-7C75-4B58-9C18-414DDA67F44D}" presName="tx2" presStyleLbl="revTx" presStyleIdx="4" presStyleCnt="14"/>
      <dgm:spPr/>
    </dgm:pt>
    <dgm:pt modelId="{A33817B8-B629-4392-9577-99660A6B9369}" type="pres">
      <dgm:prSet presAssocID="{859036BE-7C75-4B58-9C18-414DDA67F44D}" presName="vert2" presStyleCnt="0"/>
      <dgm:spPr/>
    </dgm:pt>
    <dgm:pt modelId="{42B720FD-D7EC-4FF6-A527-9A01BF471BF6}" type="pres">
      <dgm:prSet presAssocID="{859036BE-7C75-4B58-9C18-414DDA67F44D}" presName="thinLine2b" presStyleLbl="callout" presStyleIdx="2" presStyleCnt="9"/>
      <dgm:spPr/>
    </dgm:pt>
    <dgm:pt modelId="{047AF994-77F8-42FA-92D8-99B458D8E8F3}" type="pres">
      <dgm:prSet presAssocID="{859036BE-7C75-4B58-9C18-414DDA67F44D}" presName="vertSpace2b" presStyleCnt="0"/>
      <dgm:spPr/>
    </dgm:pt>
    <dgm:pt modelId="{9B96B18F-AA52-452F-81B9-4066C479FA26}" type="pres">
      <dgm:prSet presAssocID="{C2E86774-6AB4-4E2E-9FF5-1004FB1E561E}" presName="horz2" presStyleCnt="0"/>
      <dgm:spPr/>
    </dgm:pt>
    <dgm:pt modelId="{F3A21011-629D-46F0-B7A4-F1CDFAEE6CCE}" type="pres">
      <dgm:prSet presAssocID="{C2E86774-6AB4-4E2E-9FF5-1004FB1E561E}" presName="horzSpace2" presStyleCnt="0"/>
      <dgm:spPr/>
    </dgm:pt>
    <dgm:pt modelId="{4845ABE2-F9EF-400F-8AD5-DC110315395E}" type="pres">
      <dgm:prSet presAssocID="{C2E86774-6AB4-4E2E-9FF5-1004FB1E561E}" presName="tx2" presStyleLbl="revTx" presStyleIdx="5" presStyleCnt="14"/>
      <dgm:spPr/>
    </dgm:pt>
    <dgm:pt modelId="{A2A4060A-8EFF-43BB-9C5C-F9C32E16EE71}" type="pres">
      <dgm:prSet presAssocID="{C2E86774-6AB4-4E2E-9FF5-1004FB1E561E}" presName="vert2" presStyleCnt="0"/>
      <dgm:spPr/>
    </dgm:pt>
    <dgm:pt modelId="{A2A9EF92-BBBE-4489-8600-B8C30811E63E}" type="pres">
      <dgm:prSet presAssocID="{C2E86774-6AB4-4E2E-9FF5-1004FB1E561E}" presName="thinLine2b" presStyleLbl="callout" presStyleIdx="3" presStyleCnt="9"/>
      <dgm:spPr/>
    </dgm:pt>
    <dgm:pt modelId="{B279CDDB-D8F7-4E80-8BC3-5E008A56EA39}" type="pres">
      <dgm:prSet presAssocID="{C2E86774-6AB4-4E2E-9FF5-1004FB1E561E}" presName="vertSpace2b" presStyleCnt="0"/>
      <dgm:spPr/>
    </dgm:pt>
    <dgm:pt modelId="{C3839274-33AE-45FC-B76C-8F770DCB8A77}" type="pres">
      <dgm:prSet presAssocID="{B59BB517-57AC-4F27-A503-8D4F89FD9ED8}" presName="horz2" presStyleCnt="0"/>
      <dgm:spPr/>
    </dgm:pt>
    <dgm:pt modelId="{FE27D7ED-ED8A-47BA-9AFE-5A85A0949DE7}" type="pres">
      <dgm:prSet presAssocID="{B59BB517-57AC-4F27-A503-8D4F89FD9ED8}" presName="horzSpace2" presStyleCnt="0"/>
      <dgm:spPr/>
    </dgm:pt>
    <dgm:pt modelId="{E1883D9C-FD51-4D5C-965D-92BFCA3D3AFA}" type="pres">
      <dgm:prSet presAssocID="{B59BB517-57AC-4F27-A503-8D4F89FD9ED8}" presName="tx2" presStyleLbl="revTx" presStyleIdx="6" presStyleCnt="14"/>
      <dgm:spPr/>
    </dgm:pt>
    <dgm:pt modelId="{A9270C10-CAFF-4A1E-93E0-7A4412E32F74}" type="pres">
      <dgm:prSet presAssocID="{B59BB517-57AC-4F27-A503-8D4F89FD9ED8}" presName="vert2" presStyleCnt="0"/>
      <dgm:spPr/>
    </dgm:pt>
    <dgm:pt modelId="{56EF5B11-F38D-4F20-8842-5A5246E70B5C}" type="pres">
      <dgm:prSet presAssocID="{B59BB517-57AC-4F27-A503-8D4F89FD9ED8}" presName="thinLine2b" presStyleLbl="callout" presStyleIdx="4" presStyleCnt="9"/>
      <dgm:spPr/>
    </dgm:pt>
    <dgm:pt modelId="{F85D7CF6-2931-4F0A-8366-65EE63E10A7F}" type="pres">
      <dgm:prSet presAssocID="{B59BB517-57AC-4F27-A503-8D4F89FD9ED8}" presName="vertSpace2b" presStyleCnt="0"/>
      <dgm:spPr/>
    </dgm:pt>
    <dgm:pt modelId="{43E466D4-8616-492E-8401-8A986D173DAB}" type="pres">
      <dgm:prSet presAssocID="{D87778FC-1385-4E9E-BFF3-F197A1A3B44C}" presName="thickLine" presStyleLbl="alignNode1" presStyleIdx="2" presStyleCnt="5"/>
      <dgm:spPr/>
    </dgm:pt>
    <dgm:pt modelId="{E54E0AEE-CEBF-4229-B3FB-484D718E9FBC}" type="pres">
      <dgm:prSet presAssocID="{D87778FC-1385-4E9E-BFF3-F197A1A3B44C}" presName="horz1" presStyleCnt="0"/>
      <dgm:spPr/>
    </dgm:pt>
    <dgm:pt modelId="{BBAA2BEE-31BC-4955-A3E0-A3DBA28FD287}" type="pres">
      <dgm:prSet presAssocID="{D87778FC-1385-4E9E-BFF3-F197A1A3B44C}" presName="tx1" presStyleLbl="revTx" presStyleIdx="7" presStyleCnt="14" custScaleX="304139"/>
      <dgm:spPr/>
    </dgm:pt>
    <dgm:pt modelId="{B84EA230-27B1-400F-8BE9-82603C40348D}" type="pres">
      <dgm:prSet presAssocID="{D87778FC-1385-4E9E-BFF3-F197A1A3B44C}" presName="vert1" presStyleCnt="0"/>
      <dgm:spPr/>
    </dgm:pt>
    <dgm:pt modelId="{6978419B-8F4C-486C-9755-871CB57C6CA7}" type="pres">
      <dgm:prSet presAssocID="{453D3E60-0DF9-43EC-B1B9-1A1C36B30EBA}" presName="vertSpace2a" presStyleCnt="0"/>
      <dgm:spPr/>
    </dgm:pt>
    <dgm:pt modelId="{32F7DC42-E2E4-492F-852C-1A3F55C54844}" type="pres">
      <dgm:prSet presAssocID="{453D3E60-0DF9-43EC-B1B9-1A1C36B30EBA}" presName="horz2" presStyleCnt="0"/>
      <dgm:spPr/>
    </dgm:pt>
    <dgm:pt modelId="{EFDF28DE-0FE7-4694-95DE-647716BBAF99}" type="pres">
      <dgm:prSet presAssocID="{453D3E60-0DF9-43EC-B1B9-1A1C36B30EBA}" presName="horzSpace2" presStyleCnt="0"/>
      <dgm:spPr/>
    </dgm:pt>
    <dgm:pt modelId="{7F47A278-EA69-4B31-B1BD-1249BE189A29}" type="pres">
      <dgm:prSet presAssocID="{453D3E60-0DF9-43EC-B1B9-1A1C36B30EBA}" presName="tx2" presStyleLbl="revTx" presStyleIdx="8" presStyleCnt="14"/>
      <dgm:spPr/>
    </dgm:pt>
    <dgm:pt modelId="{8B0E7C6D-A366-4715-83D2-7EA805AF33FE}" type="pres">
      <dgm:prSet presAssocID="{453D3E60-0DF9-43EC-B1B9-1A1C36B30EBA}" presName="vert2" presStyleCnt="0"/>
      <dgm:spPr/>
    </dgm:pt>
    <dgm:pt modelId="{4F0641EC-F474-4E44-8324-3C5B98E195C9}" type="pres">
      <dgm:prSet presAssocID="{453D3E60-0DF9-43EC-B1B9-1A1C36B30EBA}" presName="thinLine2b" presStyleLbl="callout" presStyleIdx="5" presStyleCnt="9"/>
      <dgm:spPr/>
    </dgm:pt>
    <dgm:pt modelId="{125BB383-E316-46D6-A7FD-6B20A1F1576A}" type="pres">
      <dgm:prSet presAssocID="{453D3E60-0DF9-43EC-B1B9-1A1C36B30EBA}" presName="vertSpace2b" presStyleCnt="0"/>
      <dgm:spPr/>
    </dgm:pt>
    <dgm:pt modelId="{350C071C-0D7F-4306-89E3-6D850FF9580E}" type="pres">
      <dgm:prSet presAssocID="{770B2EEA-6C8E-41C5-887D-9327960E544A}" presName="horz2" presStyleCnt="0"/>
      <dgm:spPr/>
    </dgm:pt>
    <dgm:pt modelId="{4618CD6A-14FF-4235-B7FB-33C9FB86B1C4}" type="pres">
      <dgm:prSet presAssocID="{770B2EEA-6C8E-41C5-887D-9327960E544A}" presName="horzSpace2" presStyleCnt="0"/>
      <dgm:spPr/>
    </dgm:pt>
    <dgm:pt modelId="{30A1DE5A-0209-4D33-88FF-AB4F37F9B6D6}" type="pres">
      <dgm:prSet presAssocID="{770B2EEA-6C8E-41C5-887D-9327960E544A}" presName="tx2" presStyleLbl="revTx" presStyleIdx="9" presStyleCnt="14"/>
      <dgm:spPr/>
    </dgm:pt>
    <dgm:pt modelId="{2DA63D48-7301-424E-B877-94E7D8740071}" type="pres">
      <dgm:prSet presAssocID="{770B2EEA-6C8E-41C5-887D-9327960E544A}" presName="vert2" presStyleCnt="0"/>
      <dgm:spPr/>
    </dgm:pt>
    <dgm:pt modelId="{9FC5F0EC-1240-43E8-84A0-DA9283A933E2}" type="pres">
      <dgm:prSet presAssocID="{770B2EEA-6C8E-41C5-887D-9327960E544A}" presName="thinLine2b" presStyleLbl="callout" presStyleIdx="6" presStyleCnt="9"/>
      <dgm:spPr/>
    </dgm:pt>
    <dgm:pt modelId="{8E25EF9B-F0A2-4F9A-BA36-0625712A33CD}" type="pres">
      <dgm:prSet presAssocID="{770B2EEA-6C8E-41C5-887D-9327960E544A}" presName="vertSpace2b" presStyleCnt="0"/>
      <dgm:spPr/>
    </dgm:pt>
    <dgm:pt modelId="{6795371B-F3F1-495A-9FC3-70A89CFEDD18}" type="pres">
      <dgm:prSet presAssocID="{9A838F6C-57BE-4781-B9D5-AFCFA1A7646B}" presName="thickLine" presStyleLbl="alignNode1" presStyleIdx="3" presStyleCnt="5"/>
      <dgm:spPr/>
    </dgm:pt>
    <dgm:pt modelId="{0842080A-0D05-4478-B049-B8358FDC1002}" type="pres">
      <dgm:prSet presAssocID="{9A838F6C-57BE-4781-B9D5-AFCFA1A7646B}" presName="horz1" presStyleCnt="0"/>
      <dgm:spPr/>
    </dgm:pt>
    <dgm:pt modelId="{39A147FB-33F6-46C3-8438-68A19A9AEA40}" type="pres">
      <dgm:prSet presAssocID="{9A838F6C-57BE-4781-B9D5-AFCFA1A7646B}" presName="tx1" presStyleLbl="revTx" presStyleIdx="10" presStyleCnt="14" custScaleX="304139"/>
      <dgm:spPr/>
    </dgm:pt>
    <dgm:pt modelId="{B35D70EA-B1EE-48FF-BBF7-627B3C216E25}" type="pres">
      <dgm:prSet presAssocID="{9A838F6C-57BE-4781-B9D5-AFCFA1A7646B}" presName="vert1" presStyleCnt="0"/>
      <dgm:spPr/>
    </dgm:pt>
    <dgm:pt modelId="{31EE36C0-AE26-4C0D-8DA7-287325079F51}" type="pres">
      <dgm:prSet presAssocID="{DA0F1A16-6111-449F-8A6E-6F666452F3C9}" presName="vertSpace2a" presStyleCnt="0"/>
      <dgm:spPr/>
    </dgm:pt>
    <dgm:pt modelId="{87D76568-2C77-415E-91EF-E26E2BFDDDC7}" type="pres">
      <dgm:prSet presAssocID="{DA0F1A16-6111-449F-8A6E-6F666452F3C9}" presName="horz2" presStyleCnt="0"/>
      <dgm:spPr/>
    </dgm:pt>
    <dgm:pt modelId="{C013600E-6D9F-4E41-846D-C13BF491905F}" type="pres">
      <dgm:prSet presAssocID="{DA0F1A16-6111-449F-8A6E-6F666452F3C9}" presName="horzSpace2" presStyleCnt="0"/>
      <dgm:spPr/>
    </dgm:pt>
    <dgm:pt modelId="{C970BB2B-65A3-4547-BD30-1B3FBE6A7041}" type="pres">
      <dgm:prSet presAssocID="{DA0F1A16-6111-449F-8A6E-6F666452F3C9}" presName="tx2" presStyleLbl="revTx" presStyleIdx="11" presStyleCnt="14"/>
      <dgm:spPr/>
    </dgm:pt>
    <dgm:pt modelId="{04236E34-D60D-4A9C-89BC-0D9D0602EB73}" type="pres">
      <dgm:prSet presAssocID="{DA0F1A16-6111-449F-8A6E-6F666452F3C9}" presName="vert2" presStyleCnt="0"/>
      <dgm:spPr/>
    </dgm:pt>
    <dgm:pt modelId="{75C2AF06-0845-4AAB-AB49-7A16C31C0283}" type="pres">
      <dgm:prSet presAssocID="{DA0F1A16-6111-449F-8A6E-6F666452F3C9}" presName="thinLine2b" presStyleLbl="callout" presStyleIdx="7" presStyleCnt="9"/>
      <dgm:spPr/>
    </dgm:pt>
    <dgm:pt modelId="{999329CF-76A0-479A-97F5-F30B7ACECA6D}" type="pres">
      <dgm:prSet presAssocID="{DA0F1A16-6111-449F-8A6E-6F666452F3C9}" presName="vertSpace2b" presStyleCnt="0"/>
      <dgm:spPr/>
    </dgm:pt>
    <dgm:pt modelId="{82A8D956-4687-42FA-9BE2-B7A2DF6F1929}" type="pres">
      <dgm:prSet presAssocID="{06649329-5D89-41AF-ACBE-80BE5CC2B55A}" presName="thickLine" presStyleLbl="alignNode1" presStyleIdx="4" presStyleCnt="5"/>
      <dgm:spPr/>
    </dgm:pt>
    <dgm:pt modelId="{168762C8-E8F7-4B2C-B4F6-54AE816F63BB}" type="pres">
      <dgm:prSet presAssocID="{06649329-5D89-41AF-ACBE-80BE5CC2B55A}" presName="horz1" presStyleCnt="0"/>
      <dgm:spPr/>
    </dgm:pt>
    <dgm:pt modelId="{FE8577D9-E7CF-424E-BAD3-BD17A2D09B74}" type="pres">
      <dgm:prSet presAssocID="{06649329-5D89-41AF-ACBE-80BE5CC2B55A}" presName="tx1" presStyleLbl="revTx" presStyleIdx="12" presStyleCnt="14" custScaleX="301662"/>
      <dgm:spPr/>
    </dgm:pt>
    <dgm:pt modelId="{4FF939D0-CAB0-4CEF-9819-CD8B30A0627D}" type="pres">
      <dgm:prSet presAssocID="{06649329-5D89-41AF-ACBE-80BE5CC2B55A}" presName="vert1" presStyleCnt="0"/>
      <dgm:spPr/>
    </dgm:pt>
    <dgm:pt modelId="{7070FFC8-8174-4B41-B702-3246699A8373}" type="pres">
      <dgm:prSet presAssocID="{04D252BF-2E3C-4DC1-80AC-DF74CDCC4B95}" presName="vertSpace2a" presStyleCnt="0"/>
      <dgm:spPr/>
    </dgm:pt>
    <dgm:pt modelId="{A4245963-4625-4FB0-93EA-C2F231315CEB}" type="pres">
      <dgm:prSet presAssocID="{04D252BF-2E3C-4DC1-80AC-DF74CDCC4B95}" presName="horz2" presStyleCnt="0"/>
      <dgm:spPr/>
    </dgm:pt>
    <dgm:pt modelId="{D539DFE8-EFD1-4BE6-8EF9-A0D9310DC516}" type="pres">
      <dgm:prSet presAssocID="{04D252BF-2E3C-4DC1-80AC-DF74CDCC4B95}" presName="horzSpace2" presStyleCnt="0"/>
      <dgm:spPr/>
    </dgm:pt>
    <dgm:pt modelId="{3D7F049C-9FB3-4C5F-9CA0-332E8C0E414D}" type="pres">
      <dgm:prSet presAssocID="{04D252BF-2E3C-4DC1-80AC-DF74CDCC4B95}" presName="tx2" presStyleLbl="revTx" presStyleIdx="13" presStyleCnt="14"/>
      <dgm:spPr/>
    </dgm:pt>
    <dgm:pt modelId="{D2D261BD-7A35-4443-A2DB-AA2D494A1197}" type="pres">
      <dgm:prSet presAssocID="{04D252BF-2E3C-4DC1-80AC-DF74CDCC4B95}" presName="vert2" presStyleCnt="0"/>
      <dgm:spPr/>
    </dgm:pt>
    <dgm:pt modelId="{A3616604-3AAA-402C-9690-65AEEC812986}" type="pres">
      <dgm:prSet presAssocID="{04D252BF-2E3C-4DC1-80AC-DF74CDCC4B95}" presName="thinLine2b" presStyleLbl="callout" presStyleIdx="8" presStyleCnt="9"/>
      <dgm:spPr/>
    </dgm:pt>
    <dgm:pt modelId="{DBC47D8A-3EC4-4D98-930A-D545E76D5F56}" type="pres">
      <dgm:prSet presAssocID="{04D252BF-2E3C-4DC1-80AC-DF74CDCC4B95}" presName="vertSpace2b" presStyleCnt="0"/>
      <dgm:spPr/>
    </dgm:pt>
  </dgm:ptLst>
  <dgm:cxnLst>
    <dgm:cxn modelId="{34018D00-0D53-4297-8F36-F49F6FFB5823}" type="presOf" srcId="{BA4BAE46-E12D-4AB2-B07A-D2DFC01B6206}" destId="{D260749B-AC64-4502-8426-77D402325D35}" srcOrd="0" destOrd="0" presId="urn:microsoft.com/office/officeart/2008/layout/LinedList"/>
    <dgm:cxn modelId="{A9168108-323E-4A7D-A4E1-2CEB596D464C}" type="presOf" srcId="{DA0F1A16-6111-449F-8A6E-6F666452F3C9}" destId="{C970BB2B-65A3-4547-BD30-1B3FBE6A7041}" srcOrd="0" destOrd="0" presId="urn:microsoft.com/office/officeart/2008/layout/LinedList"/>
    <dgm:cxn modelId="{B375750C-B637-4E6A-B413-D6E55780CAC1}" type="presOf" srcId="{2CEFFCCB-29C0-4791-B17F-5C1AF9431A08}" destId="{EF37365B-E657-4750-919A-D67FD01CD7CB}" srcOrd="0" destOrd="0" presId="urn:microsoft.com/office/officeart/2008/layout/LinedList"/>
    <dgm:cxn modelId="{6BEE6D21-5217-479D-8B68-A5120B98B65D}" type="presOf" srcId="{B59BB517-57AC-4F27-A503-8D4F89FD9ED8}" destId="{E1883D9C-FD51-4D5C-965D-92BFCA3D3AFA}" srcOrd="0" destOrd="0" presId="urn:microsoft.com/office/officeart/2008/layout/LinedList"/>
    <dgm:cxn modelId="{10997422-343D-4DE3-B90D-60615E37594D}" srcId="{BA4BAE46-E12D-4AB2-B07A-D2DFC01B6206}" destId="{C2E86774-6AB4-4E2E-9FF5-1004FB1E561E}" srcOrd="1" destOrd="0" parTransId="{94EE287C-535E-4F6F-AEA6-7C05DC35F747}" sibTransId="{FC1BF123-24CD-4207-82C7-4FD851189043}"/>
    <dgm:cxn modelId="{15511A2F-1660-47F4-958E-E62D62F99182}" srcId="{D87778FC-1385-4E9E-BFF3-F197A1A3B44C}" destId="{770B2EEA-6C8E-41C5-887D-9327960E544A}" srcOrd="1" destOrd="0" parTransId="{D48E501C-9148-493D-95D5-ED69D39ACE24}" sibTransId="{EF106F16-4911-42A4-BCD6-5AE162C35555}"/>
    <dgm:cxn modelId="{67AA892F-F04D-4CAF-8F11-AA9A40721D8F}" srcId="{6BBADE8B-0380-47C0-8430-1FE5E8CB4C79}" destId="{D87778FC-1385-4E9E-BFF3-F197A1A3B44C}" srcOrd="2" destOrd="0" parTransId="{28DCE1CF-8D2D-48B6-A8B7-D3A17234E859}" sibTransId="{E7A4A237-24E3-4B55-B469-36E115202146}"/>
    <dgm:cxn modelId="{6BF74038-254C-48AB-9F8A-90599C10C8B0}" srcId="{D87778FC-1385-4E9E-BFF3-F197A1A3B44C}" destId="{453D3E60-0DF9-43EC-B1B9-1A1C36B30EBA}" srcOrd="0" destOrd="0" parTransId="{BC84702B-DF1B-4BD9-8A15-074B83101C64}" sibTransId="{BBE3F8D4-3559-4642-A35E-CF8DC296B439}"/>
    <dgm:cxn modelId="{55838D68-4320-4FA0-87AD-074EC7367BCD}" srcId="{6BBADE8B-0380-47C0-8430-1FE5E8CB4C79}" destId="{BA4BAE46-E12D-4AB2-B07A-D2DFC01B6206}" srcOrd="1" destOrd="0" parTransId="{AF8104D3-6B1B-49CD-BA48-245AEF57A3D9}" sibTransId="{53C6CCB9-773E-42D2-A86D-2A605D4485C4}"/>
    <dgm:cxn modelId="{9DFE0A6C-BA09-4512-B084-E66B45EBAA4C}" srcId="{BA4BAE46-E12D-4AB2-B07A-D2DFC01B6206}" destId="{859036BE-7C75-4B58-9C18-414DDA67F44D}" srcOrd="0" destOrd="0" parTransId="{5CFD302B-B415-4624-9A2D-3793D05DF5CC}" sibTransId="{B6E38B87-31AE-407F-992C-CB39B2872840}"/>
    <dgm:cxn modelId="{EE2E8B4D-8297-4791-B6F8-A2AABF40DB47}" srcId="{2CEFFCCB-29C0-4791-B17F-5C1AF9431A08}" destId="{72ABCAA4-CA6B-405F-AB15-9A275C43DB5B}" srcOrd="0" destOrd="0" parTransId="{842DBA60-D4EA-49AE-8E47-39E1A9D6DB89}" sibTransId="{C75ED61E-3EF9-411C-9654-34CDE0360FE3}"/>
    <dgm:cxn modelId="{244FE373-2625-40D2-9C4A-21CAB4DBA3AA}" srcId="{6BBADE8B-0380-47C0-8430-1FE5E8CB4C79}" destId="{2CEFFCCB-29C0-4791-B17F-5C1AF9431A08}" srcOrd="0" destOrd="0" parTransId="{E0D218D8-EE32-4688-ACD5-6A8BCE5031B2}" sibTransId="{645706DA-A4DB-464E-9809-2CA44BE0E3BB}"/>
    <dgm:cxn modelId="{CDC46355-1D7F-4075-A4CD-2B35EA6A6398}" srcId="{6BBADE8B-0380-47C0-8430-1FE5E8CB4C79}" destId="{9A838F6C-57BE-4781-B9D5-AFCFA1A7646B}" srcOrd="3" destOrd="0" parTransId="{354C90FD-9801-4EEC-B460-6FFB68204E47}" sibTransId="{EB3238E1-4C7D-4EC9-956A-E605CFECDDB8}"/>
    <dgm:cxn modelId="{30E9D684-8687-438B-A6E7-13AF4E0624C0}" type="presOf" srcId="{04D252BF-2E3C-4DC1-80AC-DF74CDCC4B95}" destId="{3D7F049C-9FB3-4C5F-9CA0-332E8C0E414D}" srcOrd="0" destOrd="0" presId="urn:microsoft.com/office/officeart/2008/layout/LinedList"/>
    <dgm:cxn modelId="{08494B87-5A59-4458-9A01-84C4046EF590}" type="presOf" srcId="{859036BE-7C75-4B58-9C18-414DDA67F44D}" destId="{741D267E-BECD-4CF8-B1EC-F6CC79177E79}" srcOrd="0" destOrd="0" presId="urn:microsoft.com/office/officeart/2008/layout/LinedList"/>
    <dgm:cxn modelId="{ED5AE991-7D99-43AE-BD7B-2EE848AF8A78}" type="presOf" srcId="{324D50A4-698D-41FB-8C01-A7715AE629B1}" destId="{D59EBF7B-46F3-4D86-8318-26CD40C9A887}" srcOrd="0" destOrd="0" presId="urn:microsoft.com/office/officeart/2008/layout/LinedList"/>
    <dgm:cxn modelId="{34215F9D-7CF9-4285-9CED-6F3F365E8E80}" srcId="{6BBADE8B-0380-47C0-8430-1FE5E8CB4C79}" destId="{06649329-5D89-41AF-ACBE-80BE5CC2B55A}" srcOrd="4" destOrd="0" parTransId="{030953FF-2439-41C8-96B8-16623786A6F4}" sibTransId="{5C4B825E-3268-4E19-A85B-0BB54D3796D3}"/>
    <dgm:cxn modelId="{68EB19B0-9E3B-43F4-952E-C712D03116E2}" type="presOf" srcId="{D87778FC-1385-4E9E-BFF3-F197A1A3B44C}" destId="{BBAA2BEE-31BC-4955-A3E0-A3DBA28FD287}" srcOrd="0" destOrd="0" presId="urn:microsoft.com/office/officeart/2008/layout/LinedList"/>
    <dgm:cxn modelId="{76CFF8B6-37D9-430C-B5DC-662AAD2667B1}" type="presOf" srcId="{06649329-5D89-41AF-ACBE-80BE5CC2B55A}" destId="{FE8577D9-E7CF-424E-BAD3-BD17A2D09B74}" srcOrd="0" destOrd="0" presId="urn:microsoft.com/office/officeart/2008/layout/LinedList"/>
    <dgm:cxn modelId="{967B6FCB-3629-42BD-AE51-0A38F1E38768}" type="presOf" srcId="{770B2EEA-6C8E-41C5-887D-9327960E544A}" destId="{30A1DE5A-0209-4D33-88FF-AB4F37F9B6D6}" srcOrd="0" destOrd="0" presId="urn:microsoft.com/office/officeart/2008/layout/LinedList"/>
    <dgm:cxn modelId="{AC0CAFCC-3956-4731-AF10-BE551B35B4C2}" srcId="{BA4BAE46-E12D-4AB2-B07A-D2DFC01B6206}" destId="{B59BB517-57AC-4F27-A503-8D4F89FD9ED8}" srcOrd="2" destOrd="0" parTransId="{BDF3AA7A-F12B-441D-8549-EF4F5ECE2060}" sibTransId="{A19986AA-CB02-42D1-9C6D-59F301228942}"/>
    <dgm:cxn modelId="{5FD5C9D0-2963-4879-98CF-7771802E5560}" srcId="{9A838F6C-57BE-4781-B9D5-AFCFA1A7646B}" destId="{DA0F1A16-6111-449F-8A6E-6F666452F3C9}" srcOrd="0" destOrd="0" parTransId="{CF62A1F9-ECE5-44AE-8760-3846D77CC32D}" sibTransId="{63449060-24F4-45C5-A256-2C0B930E0F2C}"/>
    <dgm:cxn modelId="{3EDB05D2-866E-4862-935A-8C894BA81E50}" type="presOf" srcId="{6BBADE8B-0380-47C0-8430-1FE5E8CB4C79}" destId="{34F66305-CF6F-4D80-852C-6EE8C6A0E913}" srcOrd="0" destOrd="0" presId="urn:microsoft.com/office/officeart/2008/layout/LinedList"/>
    <dgm:cxn modelId="{4211D2D2-9A40-473A-B4E8-9FC5D48FD2D4}" type="presOf" srcId="{453D3E60-0DF9-43EC-B1B9-1A1C36B30EBA}" destId="{7F47A278-EA69-4B31-B1BD-1249BE189A29}" srcOrd="0" destOrd="0" presId="urn:microsoft.com/office/officeart/2008/layout/LinedList"/>
    <dgm:cxn modelId="{BBA508D6-D151-4C3F-9845-DC6C40BA114F}" srcId="{2CEFFCCB-29C0-4791-B17F-5C1AF9431A08}" destId="{324D50A4-698D-41FB-8C01-A7715AE629B1}" srcOrd="1" destOrd="0" parTransId="{2770BD7C-F941-4CC7-90C9-C7EF145CAA66}" sibTransId="{B4640AD5-AB54-4E77-B3C7-3E7C4160F5DC}"/>
    <dgm:cxn modelId="{970935DF-FCF3-4178-803E-6804DAA251CE}" type="presOf" srcId="{72ABCAA4-CA6B-405F-AB15-9A275C43DB5B}" destId="{F6EB4B5C-DA6F-4602-A8E7-C4D65EC607C9}" srcOrd="0" destOrd="0" presId="urn:microsoft.com/office/officeart/2008/layout/LinedList"/>
    <dgm:cxn modelId="{399DE1E2-005D-4188-B85B-3E654701725C}" type="presOf" srcId="{9A838F6C-57BE-4781-B9D5-AFCFA1A7646B}" destId="{39A147FB-33F6-46C3-8438-68A19A9AEA40}" srcOrd="0" destOrd="0" presId="urn:microsoft.com/office/officeart/2008/layout/LinedList"/>
    <dgm:cxn modelId="{5FAC12F6-185F-476A-8273-8F3A31887689}" type="presOf" srcId="{C2E86774-6AB4-4E2E-9FF5-1004FB1E561E}" destId="{4845ABE2-F9EF-400F-8AD5-DC110315395E}" srcOrd="0" destOrd="0" presId="urn:microsoft.com/office/officeart/2008/layout/LinedList"/>
    <dgm:cxn modelId="{DE6AB3F8-431F-4F7E-A892-03585D473545}" srcId="{06649329-5D89-41AF-ACBE-80BE5CC2B55A}" destId="{04D252BF-2E3C-4DC1-80AC-DF74CDCC4B95}" srcOrd="0" destOrd="0" parTransId="{A6159EB3-5450-48ED-9C14-AF5AD40825BA}" sibTransId="{2914E4FB-6105-4B6F-903F-9F0AFC02568E}"/>
    <dgm:cxn modelId="{3308B1AA-B048-4B99-B715-59006A2F970C}" type="presParOf" srcId="{34F66305-CF6F-4D80-852C-6EE8C6A0E913}" destId="{5C706418-1D0E-43BC-82FB-3CB2EB6C4A29}" srcOrd="0" destOrd="0" presId="urn:microsoft.com/office/officeart/2008/layout/LinedList"/>
    <dgm:cxn modelId="{91EAF572-42B1-470E-BC4F-F0F3394B3111}" type="presParOf" srcId="{34F66305-CF6F-4D80-852C-6EE8C6A0E913}" destId="{D6420324-7BD4-4361-9D32-EF90A16D1CF2}" srcOrd="1" destOrd="0" presId="urn:microsoft.com/office/officeart/2008/layout/LinedList"/>
    <dgm:cxn modelId="{8391A84C-78F5-4F93-81E6-ADDFD21E980C}" type="presParOf" srcId="{D6420324-7BD4-4361-9D32-EF90A16D1CF2}" destId="{EF37365B-E657-4750-919A-D67FD01CD7CB}" srcOrd="0" destOrd="0" presId="urn:microsoft.com/office/officeart/2008/layout/LinedList"/>
    <dgm:cxn modelId="{5DB6D8C2-502B-43C1-9C64-DC79E5DBC140}" type="presParOf" srcId="{D6420324-7BD4-4361-9D32-EF90A16D1CF2}" destId="{0A457EB8-0394-4DBC-A0A5-B9898A29675A}" srcOrd="1" destOrd="0" presId="urn:microsoft.com/office/officeart/2008/layout/LinedList"/>
    <dgm:cxn modelId="{6EB1E513-3C3E-4873-82CF-8EE4B618785B}" type="presParOf" srcId="{0A457EB8-0394-4DBC-A0A5-B9898A29675A}" destId="{9EFA173F-9C49-4090-8D1E-9C1513C1153A}" srcOrd="0" destOrd="0" presId="urn:microsoft.com/office/officeart/2008/layout/LinedList"/>
    <dgm:cxn modelId="{B04845A3-9585-4016-8204-7302659A8B7D}" type="presParOf" srcId="{0A457EB8-0394-4DBC-A0A5-B9898A29675A}" destId="{B4B98D78-2789-45A0-97E4-5C7FB842A90A}" srcOrd="1" destOrd="0" presId="urn:microsoft.com/office/officeart/2008/layout/LinedList"/>
    <dgm:cxn modelId="{D6F41F42-8126-4E60-9710-5A1A739FEBE9}" type="presParOf" srcId="{B4B98D78-2789-45A0-97E4-5C7FB842A90A}" destId="{C9164D28-4ECC-41FA-986A-DA9014EFDF38}" srcOrd="0" destOrd="0" presId="urn:microsoft.com/office/officeart/2008/layout/LinedList"/>
    <dgm:cxn modelId="{2D19E364-BDA5-4021-BE5C-7A83B78096EE}" type="presParOf" srcId="{B4B98D78-2789-45A0-97E4-5C7FB842A90A}" destId="{F6EB4B5C-DA6F-4602-A8E7-C4D65EC607C9}" srcOrd="1" destOrd="0" presId="urn:microsoft.com/office/officeart/2008/layout/LinedList"/>
    <dgm:cxn modelId="{B08E2BB2-383F-4A40-B26C-43037B80A865}" type="presParOf" srcId="{B4B98D78-2789-45A0-97E4-5C7FB842A90A}" destId="{6527E62E-E345-46BD-A476-C4C511B55C5B}" srcOrd="2" destOrd="0" presId="urn:microsoft.com/office/officeart/2008/layout/LinedList"/>
    <dgm:cxn modelId="{9D74346D-1595-412A-B616-12207D7B8ADF}" type="presParOf" srcId="{0A457EB8-0394-4DBC-A0A5-B9898A29675A}" destId="{6898CF2D-7CB6-46D6-A62D-63FF3F095226}" srcOrd="2" destOrd="0" presId="urn:microsoft.com/office/officeart/2008/layout/LinedList"/>
    <dgm:cxn modelId="{1FDEC8F7-E338-4CE6-A9FC-B5781DCBEC71}" type="presParOf" srcId="{0A457EB8-0394-4DBC-A0A5-B9898A29675A}" destId="{C1A45655-3921-4E6C-AC74-81C2ECDCAA4D}" srcOrd="3" destOrd="0" presId="urn:microsoft.com/office/officeart/2008/layout/LinedList"/>
    <dgm:cxn modelId="{D0BBC5DE-647B-43BD-9E71-71E2B2BAF4B0}" type="presParOf" srcId="{0A457EB8-0394-4DBC-A0A5-B9898A29675A}" destId="{F3786456-EDA0-459E-8F8C-63C79247CE3E}" srcOrd="4" destOrd="0" presId="urn:microsoft.com/office/officeart/2008/layout/LinedList"/>
    <dgm:cxn modelId="{B4E90EBE-AA9A-4D6C-8BBB-170954EF8675}" type="presParOf" srcId="{F3786456-EDA0-459E-8F8C-63C79247CE3E}" destId="{59524AED-DC99-4055-81B3-F409363A3009}" srcOrd="0" destOrd="0" presId="urn:microsoft.com/office/officeart/2008/layout/LinedList"/>
    <dgm:cxn modelId="{E66E1658-43C4-4958-8409-864FD0B0F1CE}" type="presParOf" srcId="{F3786456-EDA0-459E-8F8C-63C79247CE3E}" destId="{D59EBF7B-46F3-4D86-8318-26CD40C9A887}" srcOrd="1" destOrd="0" presId="urn:microsoft.com/office/officeart/2008/layout/LinedList"/>
    <dgm:cxn modelId="{7E48CA24-72F6-4571-9C9B-6898E805D394}" type="presParOf" srcId="{F3786456-EDA0-459E-8F8C-63C79247CE3E}" destId="{2C42B93F-C0E5-4C05-8C16-325860C234B5}" srcOrd="2" destOrd="0" presId="urn:microsoft.com/office/officeart/2008/layout/LinedList"/>
    <dgm:cxn modelId="{9B01B91C-44E4-4994-922E-19829ECE7D0E}" type="presParOf" srcId="{0A457EB8-0394-4DBC-A0A5-B9898A29675A}" destId="{5D231052-1F54-4539-BB7D-CF06F5227942}" srcOrd="5" destOrd="0" presId="urn:microsoft.com/office/officeart/2008/layout/LinedList"/>
    <dgm:cxn modelId="{3930AFB8-2108-4078-96E2-50873CBD783A}" type="presParOf" srcId="{0A457EB8-0394-4DBC-A0A5-B9898A29675A}" destId="{321D0C81-8162-4754-9FFB-DB96B8EBEE45}" srcOrd="6" destOrd="0" presId="urn:microsoft.com/office/officeart/2008/layout/LinedList"/>
    <dgm:cxn modelId="{74CE29B5-2B12-4767-BFC4-05D90BF3D434}" type="presParOf" srcId="{34F66305-CF6F-4D80-852C-6EE8C6A0E913}" destId="{309C3C8E-2F60-4AE1-92DA-CB8A899EF05E}" srcOrd="2" destOrd="0" presId="urn:microsoft.com/office/officeart/2008/layout/LinedList"/>
    <dgm:cxn modelId="{2CF4FB7D-FBAC-4CCF-9A5C-9B53519633F6}" type="presParOf" srcId="{34F66305-CF6F-4D80-852C-6EE8C6A0E913}" destId="{096B2EE4-FD00-46CC-B9D6-0EAC15CAAB3F}" srcOrd="3" destOrd="0" presId="urn:microsoft.com/office/officeart/2008/layout/LinedList"/>
    <dgm:cxn modelId="{A098B520-CB09-40E2-A70E-19F4AAA5992D}" type="presParOf" srcId="{096B2EE4-FD00-46CC-B9D6-0EAC15CAAB3F}" destId="{D260749B-AC64-4502-8426-77D402325D35}" srcOrd="0" destOrd="0" presId="urn:microsoft.com/office/officeart/2008/layout/LinedList"/>
    <dgm:cxn modelId="{1C2B89E3-1A4B-440E-82DF-BA6DF6761515}" type="presParOf" srcId="{096B2EE4-FD00-46CC-B9D6-0EAC15CAAB3F}" destId="{2FA1A6DD-F343-43DB-900D-9E042E8E1758}" srcOrd="1" destOrd="0" presId="urn:microsoft.com/office/officeart/2008/layout/LinedList"/>
    <dgm:cxn modelId="{3764A81B-FC2E-4C9B-85EE-AE2ECA393898}" type="presParOf" srcId="{2FA1A6DD-F343-43DB-900D-9E042E8E1758}" destId="{096ABC1D-150A-4E2C-8756-0AA2213469DF}" srcOrd="0" destOrd="0" presId="urn:microsoft.com/office/officeart/2008/layout/LinedList"/>
    <dgm:cxn modelId="{9A357A95-2EC1-4B71-9A3B-5FD3E0252D83}" type="presParOf" srcId="{2FA1A6DD-F343-43DB-900D-9E042E8E1758}" destId="{02E33939-B127-405B-99CC-DB4D0C542D3A}" srcOrd="1" destOrd="0" presId="urn:microsoft.com/office/officeart/2008/layout/LinedList"/>
    <dgm:cxn modelId="{C835D25E-1217-43BC-8CEB-11F62F517984}" type="presParOf" srcId="{02E33939-B127-405B-99CC-DB4D0C542D3A}" destId="{B85644C7-6F5F-441A-99C3-C4150CD3E8E9}" srcOrd="0" destOrd="0" presId="urn:microsoft.com/office/officeart/2008/layout/LinedList"/>
    <dgm:cxn modelId="{13567BC1-943D-4D03-9189-238F75219AF1}" type="presParOf" srcId="{02E33939-B127-405B-99CC-DB4D0C542D3A}" destId="{741D267E-BECD-4CF8-B1EC-F6CC79177E79}" srcOrd="1" destOrd="0" presId="urn:microsoft.com/office/officeart/2008/layout/LinedList"/>
    <dgm:cxn modelId="{C5F8FAD0-96F4-4BE3-91DA-C93F9163813F}" type="presParOf" srcId="{02E33939-B127-405B-99CC-DB4D0C542D3A}" destId="{A33817B8-B629-4392-9577-99660A6B9369}" srcOrd="2" destOrd="0" presId="urn:microsoft.com/office/officeart/2008/layout/LinedList"/>
    <dgm:cxn modelId="{88ABA3FE-FE65-439C-9A55-A2BC49DF0EEE}" type="presParOf" srcId="{2FA1A6DD-F343-43DB-900D-9E042E8E1758}" destId="{42B720FD-D7EC-4FF6-A527-9A01BF471BF6}" srcOrd="2" destOrd="0" presId="urn:microsoft.com/office/officeart/2008/layout/LinedList"/>
    <dgm:cxn modelId="{507F4E52-4BD9-4E01-8249-AB54E9ABE88E}" type="presParOf" srcId="{2FA1A6DD-F343-43DB-900D-9E042E8E1758}" destId="{047AF994-77F8-42FA-92D8-99B458D8E8F3}" srcOrd="3" destOrd="0" presId="urn:microsoft.com/office/officeart/2008/layout/LinedList"/>
    <dgm:cxn modelId="{3DF2E46A-CC1D-46CC-A34D-2687C8250751}" type="presParOf" srcId="{2FA1A6DD-F343-43DB-900D-9E042E8E1758}" destId="{9B96B18F-AA52-452F-81B9-4066C479FA26}" srcOrd="4" destOrd="0" presId="urn:microsoft.com/office/officeart/2008/layout/LinedList"/>
    <dgm:cxn modelId="{6442B8DF-5C72-44AC-BF23-66901AA6DD14}" type="presParOf" srcId="{9B96B18F-AA52-452F-81B9-4066C479FA26}" destId="{F3A21011-629D-46F0-B7A4-F1CDFAEE6CCE}" srcOrd="0" destOrd="0" presId="urn:microsoft.com/office/officeart/2008/layout/LinedList"/>
    <dgm:cxn modelId="{8E423769-D2EC-4491-80F5-18EA49331A48}" type="presParOf" srcId="{9B96B18F-AA52-452F-81B9-4066C479FA26}" destId="{4845ABE2-F9EF-400F-8AD5-DC110315395E}" srcOrd="1" destOrd="0" presId="urn:microsoft.com/office/officeart/2008/layout/LinedList"/>
    <dgm:cxn modelId="{55D092ED-095F-4B8B-9958-120C0D14B42B}" type="presParOf" srcId="{9B96B18F-AA52-452F-81B9-4066C479FA26}" destId="{A2A4060A-8EFF-43BB-9C5C-F9C32E16EE71}" srcOrd="2" destOrd="0" presId="urn:microsoft.com/office/officeart/2008/layout/LinedList"/>
    <dgm:cxn modelId="{D793E571-9B17-4666-A068-58C6C578C0FA}" type="presParOf" srcId="{2FA1A6DD-F343-43DB-900D-9E042E8E1758}" destId="{A2A9EF92-BBBE-4489-8600-B8C30811E63E}" srcOrd="5" destOrd="0" presId="urn:microsoft.com/office/officeart/2008/layout/LinedList"/>
    <dgm:cxn modelId="{F1E0CB35-9AEA-4036-873E-D2F75F4AFFD2}" type="presParOf" srcId="{2FA1A6DD-F343-43DB-900D-9E042E8E1758}" destId="{B279CDDB-D8F7-4E80-8BC3-5E008A56EA39}" srcOrd="6" destOrd="0" presId="urn:microsoft.com/office/officeart/2008/layout/LinedList"/>
    <dgm:cxn modelId="{EB94EF91-AD6D-4F27-AB18-6EFCA2CB63B5}" type="presParOf" srcId="{2FA1A6DD-F343-43DB-900D-9E042E8E1758}" destId="{C3839274-33AE-45FC-B76C-8F770DCB8A77}" srcOrd="7" destOrd="0" presId="urn:microsoft.com/office/officeart/2008/layout/LinedList"/>
    <dgm:cxn modelId="{A0F999F4-D5C5-4394-9EA2-2A5767CA8879}" type="presParOf" srcId="{C3839274-33AE-45FC-B76C-8F770DCB8A77}" destId="{FE27D7ED-ED8A-47BA-9AFE-5A85A0949DE7}" srcOrd="0" destOrd="0" presId="urn:microsoft.com/office/officeart/2008/layout/LinedList"/>
    <dgm:cxn modelId="{8A00CC13-408C-4529-B15F-B177893DFB56}" type="presParOf" srcId="{C3839274-33AE-45FC-B76C-8F770DCB8A77}" destId="{E1883D9C-FD51-4D5C-965D-92BFCA3D3AFA}" srcOrd="1" destOrd="0" presId="urn:microsoft.com/office/officeart/2008/layout/LinedList"/>
    <dgm:cxn modelId="{7CA2338A-611B-447C-8D82-2E5D70B3B14C}" type="presParOf" srcId="{C3839274-33AE-45FC-B76C-8F770DCB8A77}" destId="{A9270C10-CAFF-4A1E-93E0-7A4412E32F74}" srcOrd="2" destOrd="0" presId="urn:microsoft.com/office/officeart/2008/layout/LinedList"/>
    <dgm:cxn modelId="{E1711865-4C03-489E-B467-8822C021EE65}" type="presParOf" srcId="{2FA1A6DD-F343-43DB-900D-9E042E8E1758}" destId="{56EF5B11-F38D-4F20-8842-5A5246E70B5C}" srcOrd="8" destOrd="0" presId="urn:microsoft.com/office/officeart/2008/layout/LinedList"/>
    <dgm:cxn modelId="{215C883A-F62F-48F1-BEE5-3AF5390C226B}" type="presParOf" srcId="{2FA1A6DD-F343-43DB-900D-9E042E8E1758}" destId="{F85D7CF6-2931-4F0A-8366-65EE63E10A7F}" srcOrd="9" destOrd="0" presId="urn:microsoft.com/office/officeart/2008/layout/LinedList"/>
    <dgm:cxn modelId="{9A8291F4-45D3-4297-823E-8515BCB8EC4A}" type="presParOf" srcId="{34F66305-CF6F-4D80-852C-6EE8C6A0E913}" destId="{43E466D4-8616-492E-8401-8A986D173DAB}" srcOrd="4" destOrd="0" presId="urn:microsoft.com/office/officeart/2008/layout/LinedList"/>
    <dgm:cxn modelId="{D4D2B4BB-5AA6-4000-AE8D-E119DEF3CDEC}" type="presParOf" srcId="{34F66305-CF6F-4D80-852C-6EE8C6A0E913}" destId="{E54E0AEE-CEBF-4229-B3FB-484D718E9FBC}" srcOrd="5" destOrd="0" presId="urn:microsoft.com/office/officeart/2008/layout/LinedList"/>
    <dgm:cxn modelId="{D4CD0D41-8C40-4258-BB43-64275A230005}" type="presParOf" srcId="{E54E0AEE-CEBF-4229-B3FB-484D718E9FBC}" destId="{BBAA2BEE-31BC-4955-A3E0-A3DBA28FD287}" srcOrd="0" destOrd="0" presId="urn:microsoft.com/office/officeart/2008/layout/LinedList"/>
    <dgm:cxn modelId="{4FCF414D-FFDD-409C-B72C-A5E227FD816A}" type="presParOf" srcId="{E54E0AEE-CEBF-4229-B3FB-484D718E9FBC}" destId="{B84EA230-27B1-400F-8BE9-82603C40348D}" srcOrd="1" destOrd="0" presId="urn:microsoft.com/office/officeart/2008/layout/LinedList"/>
    <dgm:cxn modelId="{E9B05C4A-0903-48E8-862F-A240A140948F}" type="presParOf" srcId="{B84EA230-27B1-400F-8BE9-82603C40348D}" destId="{6978419B-8F4C-486C-9755-871CB57C6CA7}" srcOrd="0" destOrd="0" presId="urn:microsoft.com/office/officeart/2008/layout/LinedList"/>
    <dgm:cxn modelId="{42BA2A6F-F352-480B-AFC1-39AC0DBF736C}" type="presParOf" srcId="{B84EA230-27B1-400F-8BE9-82603C40348D}" destId="{32F7DC42-E2E4-492F-852C-1A3F55C54844}" srcOrd="1" destOrd="0" presId="urn:microsoft.com/office/officeart/2008/layout/LinedList"/>
    <dgm:cxn modelId="{54735631-6E24-4BDE-9E02-C99DEFBECFD9}" type="presParOf" srcId="{32F7DC42-E2E4-492F-852C-1A3F55C54844}" destId="{EFDF28DE-0FE7-4694-95DE-647716BBAF99}" srcOrd="0" destOrd="0" presId="urn:microsoft.com/office/officeart/2008/layout/LinedList"/>
    <dgm:cxn modelId="{93F2218A-6A2D-4241-A3F8-636F9CD5EBC5}" type="presParOf" srcId="{32F7DC42-E2E4-492F-852C-1A3F55C54844}" destId="{7F47A278-EA69-4B31-B1BD-1249BE189A29}" srcOrd="1" destOrd="0" presId="urn:microsoft.com/office/officeart/2008/layout/LinedList"/>
    <dgm:cxn modelId="{ED5150E3-25EC-47B4-8DA4-379360C6D04E}" type="presParOf" srcId="{32F7DC42-E2E4-492F-852C-1A3F55C54844}" destId="{8B0E7C6D-A366-4715-83D2-7EA805AF33FE}" srcOrd="2" destOrd="0" presId="urn:microsoft.com/office/officeart/2008/layout/LinedList"/>
    <dgm:cxn modelId="{3961561D-F9DE-480A-AC0B-873054580921}" type="presParOf" srcId="{B84EA230-27B1-400F-8BE9-82603C40348D}" destId="{4F0641EC-F474-4E44-8324-3C5B98E195C9}" srcOrd="2" destOrd="0" presId="urn:microsoft.com/office/officeart/2008/layout/LinedList"/>
    <dgm:cxn modelId="{8591BEE7-BE36-4754-B665-B030CB930037}" type="presParOf" srcId="{B84EA230-27B1-400F-8BE9-82603C40348D}" destId="{125BB383-E316-46D6-A7FD-6B20A1F1576A}" srcOrd="3" destOrd="0" presId="urn:microsoft.com/office/officeart/2008/layout/LinedList"/>
    <dgm:cxn modelId="{D7444568-C1E3-4AFE-8491-F4EBB466B13A}" type="presParOf" srcId="{B84EA230-27B1-400F-8BE9-82603C40348D}" destId="{350C071C-0D7F-4306-89E3-6D850FF9580E}" srcOrd="4" destOrd="0" presId="urn:microsoft.com/office/officeart/2008/layout/LinedList"/>
    <dgm:cxn modelId="{264D9D36-8B42-4C99-853B-6983EFB2C571}" type="presParOf" srcId="{350C071C-0D7F-4306-89E3-6D850FF9580E}" destId="{4618CD6A-14FF-4235-B7FB-33C9FB86B1C4}" srcOrd="0" destOrd="0" presId="urn:microsoft.com/office/officeart/2008/layout/LinedList"/>
    <dgm:cxn modelId="{5FE713C8-66AC-4DB8-8D51-1B4DCADABF5F}" type="presParOf" srcId="{350C071C-0D7F-4306-89E3-6D850FF9580E}" destId="{30A1DE5A-0209-4D33-88FF-AB4F37F9B6D6}" srcOrd="1" destOrd="0" presId="urn:microsoft.com/office/officeart/2008/layout/LinedList"/>
    <dgm:cxn modelId="{EF45648C-8F8C-4ED6-9CDA-5932EEB44F33}" type="presParOf" srcId="{350C071C-0D7F-4306-89E3-6D850FF9580E}" destId="{2DA63D48-7301-424E-B877-94E7D8740071}" srcOrd="2" destOrd="0" presId="urn:microsoft.com/office/officeart/2008/layout/LinedList"/>
    <dgm:cxn modelId="{DEC48FFE-D705-4D13-AF31-E00ABCEDC6EA}" type="presParOf" srcId="{B84EA230-27B1-400F-8BE9-82603C40348D}" destId="{9FC5F0EC-1240-43E8-84A0-DA9283A933E2}" srcOrd="5" destOrd="0" presId="urn:microsoft.com/office/officeart/2008/layout/LinedList"/>
    <dgm:cxn modelId="{1BA3E716-A94A-40F7-BCD4-E95E16D1941F}" type="presParOf" srcId="{B84EA230-27B1-400F-8BE9-82603C40348D}" destId="{8E25EF9B-F0A2-4F9A-BA36-0625712A33CD}" srcOrd="6" destOrd="0" presId="urn:microsoft.com/office/officeart/2008/layout/LinedList"/>
    <dgm:cxn modelId="{A3B352C8-1510-485E-AE36-70F5014C9BB9}" type="presParOf" srcId="{34F66305-CF6F-4D80-852C-6EE8C6A0E913}" destId="{6795371B-F3F1-495A-9FC3-70A89CFEDD18}" srcOrd="6" destOrd="0" presId="urn:microsoft.com/office/officeart/2008/layout/LinedList"/>
    <dgm:cxn modelId="{B254C883-BA7B-46B5-9A82-23A71F12B7AB}" type="presParOf" srcId="{34F66305-CF6F-4D80-852C-6EE8C6A0E913}" destId="{0842080A-0D05-4478-B049-B8358FDC1002}" srcOrd="7" destOrd="0" presId="urn:microsoft.com/office/officeart/2008/layout/LinedList"/>
    <dgm:cxn modelId="{D209E522-C1C2-4781-BC81-7AEA8D5297CC}" type="presParOf" srcId="{0842080A-0D05-4478-B049-B8358FDC1002}" destId="{39A147FB-33F6-46C3-8438-68A19A9AEA40}" srcOrd="0" destOrd="0" presId="urn:microsoft.com/office/officeart/2008/layout/LinedList"/>
    <dgm:cxn modelId="{B2B86603-FD93-43B9-8F9D-6AF8D462FCC9}" type="presParOf" srcId="{0842080A-0D05-4478-B049-B8358FDC1002}" destId="{B35D70EA-B1EE-48FF-BBF7-627B3C216E25}" srcOrd="1" destOrd="0" presId="urn:microsoft.com/office/officeart/2008/layout/LinedList"/>
    <dgm:cxn modelId="{7AA2CB57-F837-4476-9096-53827BF96452}" type="presParOf" srcId="{B35D70EA-B1EE-48FF-BBF7-627B3C216E25}" destId="{31EE36C0-AE26-4C0D-8DA7-287325079F51}" srcOrd="0" destOrd="0" presId="urn:microsoft.com/office/officeart/2008/layout/LinedList"/>
    <dgm:cxn modelId="{E8255060-B7BD-4D8D-9313-41BCBC8EEFBC}" type="presParOf" srcId="{B35D70EA-B1EE-48FF-BBF7-627B3C216E25}" destId="{87D76568-2C77-415E-91EF-E26E2BFDDDC7}" srcOrd="1" destOrd="0" presId="urn:microsoft.com/office/officeart/2008/layout/LinedList"/>
    <dgm:cxn modelId="{269C9CE7-9B3F-4A32-B364-5BE6D1463B1C}" type="presParOf" srcId="{87D76568-2C77-415E-91EF-E26E2BFDDDC7}" destId="{C013600E-6D9F-4E41-846D-C13BF491905F}" srcOrd="0" destOrd="0" presId="urn:microsoft.com/office/officeart/2008/layout/LinedList"/>
    <dgm:cxn modelId="{39AB1553-55F2-44A7-904C-2353E7318271}" type="presParOf" srcId="{87D76568-2C77-415E-91EF-E26E2BFDDDC7}" destId="{C970BB2B-65A3-4547-BD30-1B3FBE6A7041}" srcOrd="1" destOrd="0" presId="urn:microsoft.com/office/officeart/2008/layout/LinedList"/>
    <dgm:cxn modelId="{354691EA-C28E-4872-BA55-D208AE06A2BE}" type="presParOf" srcId="{87D76568-2C77-415E-91EF-E26E2BFDDDC7}" destId="{04236E34-D60D-4A9C-89BC-0D9D0602EB73}" srcOrd="2" destOrd="0" presId="urn:microsoft.com/office/officeart/2008/layout/LinedList"/>
    <dgm:cxn modelId="{F7FFA3A1-DDC4-4F27-8FA4-74DFAAAA7EDD}" type="presParOf" srcId="{B35D70EA-B1EE-48FF-BBF7-627B3C216E25}" destId="{75C2AF06-0845-4AAB-AB49-7A16C31C0283}" srcOrd="2" destOrd="0" presId="urn:microsoft.com/office/officeart/2008/layout/LinedList"/>
    <dgm:cxn modelId="{E5EBC786-C3BF-4727-A45D-35710E01162F}" type="presParOf" srcId="{B35D70EA-B1EE-48FF-BBF7-627B3C216E25}" destId="{999329CF-76A0-479A-97F5-F30B7ACECA6D}" srcOrd="3" destOrd="0" presId="urn:microsoft.com/office/officeart/2008/layout/LinedList"/>
    <dgm:cxn modelId="{19B47DF7-710F-497A-9871-464838BB4EF0}" type="presParOf" srcId="{34F66305-CF6F-4D80-852C-6EE8C6A0E913}" destId="{82A8D956-4687-42FA-9BE2-B7A2DF6F1929}" srcOrd="8" destOrd="0" presId="urn:microsoft.com/office/officeart/2008/layout/LinedList"/>
    <dgm:cxn modelId="{23802AB6-57A9-4E27-91D4-4AA1532BDC9C}" type="presParOf" srcId="{34F66305-CF6F-4D80-852C-6EE8C6A0E913}" destId="{168762C8-E8F7-4B2C-B4F6-54AE816F63BB}" srcOrd="9" destOrd="0" presId="urn:microsoft.com/office/officeart/2008/layout/LinedList"/>
    <dgm:cxn modelId="{4530142B-A678-4EBE-891F-1BD448E10569}" type="presParOf" srcId="{168762C8-E8F7-4B2C-B4F6-54AE816F63BB}" destId="{FE8577D9-E7CF-424E-BAD3-BD17A2D09B74}" srcOrd="0" destOrd="0" presId="urn:microsoft.com/office/officeart/2008/layout/LinedList"/>
    <dgm:cxn modelId="{C5877EFC-D678-493E-9D0B-F45BC0F1D09B}" type="presParOf" srcId="{168762C8-E8F7-4B2C-B4F6-54AE816F63BB}" destId="{4FF939D0-CAB0-4CEF-9819-CD8B30A0627D}" srcOrd="1" destOrd="0" presId="urn:microsoft.com/office/officeart/2008/layout/LinedList"/>
    <dgm:cxn modelId="{69419172-06DC-49E8-A5E9-9D8A5E6AE420}" type="presParOf" srcId="{4FF939D0-CAB0-4CEF-9819-CD8B30A0627D}" destId="{7070FFC8-8174-4B41-B702-3246699A8373}" srcOrd="0" destOrd="0" presId="urn:microsoft.com/office/officeart/2008/layout/LinedList"/>
    <dgm:cxn modelId="{8ADBF66A-54C2-4191-8FFD-1E7763BE83C4}" type="presParOf" srcId="{4FF939D0-CAB0-4CEF-9819-CD8B30A0627D}" destId="{A4245963-4625-4FB0-93EA-C2F231315CEB}" srcOrd="1" destOrd="0" presId="urn:microsoft.com/office/officeart/2008/layout/LinedList"/>
    <dgm:cxn modelId="{565C6D0C-E6B3-4122-A8A6-72544B9C7D07}" type="presParOf" srcId="{A4245963-4625-4FB0-93EA-C2F231315CEB}" destId="{D539DFE8-EFD1-4BE6-8EF9-A0D9310DC516}" srcOrd="0" destOrd="0" presId="urn:microsoft.com/office/officeart/2008/layout/LinedList"/>
    <dgm:cxn modelId="{F28914CA-1837-4BD2-A7D7-FF9C8A340946}" type="presParOf" srcId="{A4245963-4625-4FB0-93EA-C2F231315CEB}" destId="{3D7F049C-9FB3-4C5F-9CA0-332E8C0E414D}" srcOrd="1" destOrd="0" presId="urn:microsoft.com/office/officeart/2008/layout/LinedList"/>
    <dgm:cxn modelId="{50A55E9D-5B49-436A-9F62-476F4566AA27}" type="presParOf" srcId="{A4245963-4625-4FB0-93EA-C2F231315CEB}" destId="{D2D261BD-7A35-4443-A2DB-AA2D494A1197}" srcOrd="2" destOrd="0" presId="urn:microsoft.com/office/officeart/2008/layout/LinedList"/>
    <dgm:cxn modelId="{41F85ADB-77B8-47E2-B11A-E4195BC7A33B}" type="presParOf" srcId="{4FF939D0-CAB0-4CEF-9819-CD8B30A0627D}" destId="{A3616604-3AAA-402C-9690-65AEEC812986}" srcOrd="2" destOrd="0" presId="urn:microsoft.com/office/officeart/2008/layout/LinedList"/>
    <dgm:cxn modelId="{13865C41-A31D-4D6A-B7F4-DA70EF70ABB4}" type="presParOf" srcId="{4FF939D0-CAB0-4CEF-9819-CD8B30A0627D}" destId="{DBC47D8A-3EC4-4D98-930A-D545E76D5F56}" srcOrd="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7BC6F8-C244-41A7-AFC5-F78735B4B908}" type="doc">
      <dgm:prSet loTypeId="urn:microsoft.com/office/officeart/2008/layout/CircleAccentTimeline" loCatId="process" qsTypeId="urn:microsoft.com/office/officeart/2005/8/quickstyle/simple1" qsCatId="simple" csTypeId="urn:microsoft.com/office/officeart/2005/8/colors/colorful4" csCatId="colorful" phldr="1"/>
      <dgm:spPr/>
      <dgm:t>
        <a:bodyPr/>
        <a:lstStyle/>
        <a:p>
          <a:endParaRPr lang="en-US"/>
        </a:p>
      </dgm:t>
    </dgm:pt>
    <dgm:pt modelId="{D05DFBFC-596B-4910-BA58-5E23AA24C740}">
      <dgm:prSet phldrT="[Text]"/>
      <dgm:spPr/>
      <dgm:t>
        <a:bodyPr/>
        <a:lstStyle/>
        <a:p>
          <a:r>
            <a:rPr lang="en-US" dirty="0"/>
            <a:t>SQL Server 2000 (SP4)</a:t>
          </a:r>
        </a:p>
      </dgm:t>
    </dgm:pt>
    <dgm:pt modelId="{73D6CE73-F12F-4EAA-AD2A-38F21F33324E}" type="parTrans" cxnId="{CA535A8B-EC93-4BE8-A3E0-8001BEDF62F7}">
      <dgm:prSet/>
      <dgm:spPr/>
      <dgm:t>
        <a:bodyPr/>
        <a:lstStyle/>
        <a:p>
          <a:endParaRPr lang="en-US"/>
        </a:p>
      </dgm:t>
    </dgm:pt>
    <dgm:pt modelId="{9452468C-88FF-4439-8F85-CAC23E71C530}" type="sibTrans" cxnId="{CA535A8B-EC93-4BE8-A3E0-8001BEDF62F7}">
      <dgm:prSet/>
      <dgm:spPr/>
      <dgm:t>
        <a:bodyPr/>
        <a:lstStyle/>
        <a:p>
          <a:endParaRPr lang="en-US"/>
        </a:p>
      </dgm:t>
    </dgm:pt>
    <dgm:pt modelId="{079A2711-09B3-40AA-836D-BC15715BB70A}">
      <dgm:prSet phldrT="[Text]" custT="1"/>
      <dgm:spPr/>
      <dgm:t>
        <a:bodyPr/>
        <a:lstStyle/>
        <a:p>
          <a:r>
            <a:rPr lang="en-US" sz="1200" dirty="0"/>
            <a:t>KB 328551</a:t>
          </a:r>
        </a:p>
      </dgm:t>
    </dgm:pt>
    <dgm:pt modelId="{2AA7C0CB-5551-493F-AC2F-D22EB41759F9}" type="parTrans" cxnId="{CE24ECFC-062A-4B5C-A28A-55890C6339DF}">
      <dgm:prSet/>
      <dgm:spPr/>
      <dgm:t>
        <a:bodyPr/>
        <a:lstStyle/>
        <a:p>
          <a:endParaRPr lang="en-US"/>
        </a:p>
      </dgm:t>
    </dgm:pt>
    <dgm:pt modelId="{8DEC3552-6A32-4088-9CF1-F657C87E0224}" type="sibTrans" cxnId="{CE24ECFC-062A-4B5C-A28A-55890C6339DF}">
      <dgm:prSet/>
      <dgm:spPr/>
      <dgm:t>
        <a:bodyPr/>
        <a:lstStyle/>
        <a:p>
          <a:endParaRPr lang="en-US"/>
        </a:p>
      </dgm:t>
    </dgm:pt>
    <dgm:pt modelId="{A3E076BC-84F0-4B3B-B3B3-E31E4F6E9764}">
      <dgm:prSet phldrT="[Text]"/>
      <dgm:spPr/>
      <dgm:t>
        <a:bodyPr/>
        <a:lstStyle/>
        <a:p>
          <a:r>
            <a:rPr lang="en-US" dirty="0">
              <a:solidFill>
                <a:schemeClr val="bg1"/>
              </a:solidFill>
            </a:rPr>
            <a:t>SQL Server 2005</a:t>
          </a:r>
        </a:p>
      </dgm:t>
    </dgm:pt>
    <dgm:pt modelId="{45B0C820-5546-4925-B3EC-78128BCD55C3}" type="parTrans" cxnId="{EBE1E567-F86C-4A7B-8E04-9BAA9BA37D31}">
      <dgm:prSet/>
      <dgm:spPr/>
      <dgm:t>
        <a:bodyPr/>
        <a:lstStyle/>
        <a:p>
          <a:endParaRPr lang="en-US"/>
        </a:p>
      </dgm:t>
    </dgm:pt>
    <dgm:pt modelId="{7DC10D04-9B80-4748-ADB7-FFFAFF6FAA5F}" type="sibTrans" cxnId="{EBE1E567-F86C-4A7B-8E04-9BAA9BA37D31}">
      <dgm:prSet/>
      <dgm:spPr/>
      <dgm:t>
        <a:bodyPr/>
        <a:lstStyle/>
        <a:p>
          <a:endParaRPr lang="en-US"/>
        </a:p>
      </dgm:t>
    </dgm:pt>
    <dgm:pt modelId="{00AAA4D0-37C1-4B51-A22C-86379F6C0F3F}">
      <dgm:prSet phldrT="[Text]" custT="1"/>
      <dgm:spPr/>
      <dgm:t>
        <a:bodyPr/>
        <a:lstStyle/>
        <a:p>
          <a:r>
            <a:rPr lang="en-US" sz="1000" dirty="0"/>
            <a:t>Trace flag 1118</a:t>
          </a:r>
        </a:p>
      </dgm:t>
    </dgm:pt>
    <dgm:pt modelId="{71984E4C-2A79-4647-9BDE-0525580877B6}" type="parTrans" cxnId="{188F7D1B-8416-4B4D-BFCC-E7A49242840A}">
      <dgm:prSet/>
      <dgm:spPr/>
      <dgm:t>
        <a:bodyPr/>
        <a:lstStyle/>
        <a:p>
          <a:endParaRPr lang="en-US"/>
        </a:p>
      </dgm:t>
    </dgm:pt>
    <dgm:pt modelId="{257A96AA-D100-4E30-BEDE-8F95CD436704}" type="sibTrans" cxnId="{188F7D1B-8416-4B4D-BFCC-E7A49242840A}">
      <dgm:prSet/>
      <dgm:spPr/>
      <dgm:t>
        <a:bodyPr/>
        <a:lstStyle/>
        <a:p>
          <a:endParaRPr lang="en-US"/>
        </a:p>
      </dgm:t>
    </dgm:pt>
    <dgm:pt modelId="{9F32F7A8-A1CB-4B7E-A054-072B113473AF}">
      <dgm:prSet phldrT="[Text]" custT="1"/>
      <dgm:spPr/>
      <dgm:t>
        <a:bodyPr/>
        <a:lstStyle/>
        <a:p>
          <a:r>
            <a:rPr lang="en-US" sz="1000" dirty="0"/>
            <a:t>Multiple files</a:t>
          </a:r>
        </a:p>
      </dgm:t>
    </dgm:pt>
    <dgm:pt modelId="{12DE4E11-56A1-4D3B-BCA8-764593E368F8}" type="parTrans" cxnId="{09D1403E-64B7-4C1D-8DE8-467AA15DAF4C}">
      <dgm:prSet/>
      <dgm:spPr/>
      <dgm:t>
        <a:bodyPr/>
        <a:lstStyle/>
        <a:p>
          <a:endParaRPr lang="en-US"/>
        </a:p>
      </dgm:t>
    </dgm:pt>
    <dgm:pt modelId="{E1FAD44D-E279-4223-A38B-679729345714}" type="sibTrans" cxnId="{09D1403E-64B7-4C1D-8DE8-467AA15DAF4C}">
      <dgm:prSet/>
      <dgm:spPr/>
      <dgm:t>
        <a:bodyPr/>
        <a:lstStyle/>
        <a:p>
          <a:endParaRPr lang="en-US"/>
        </a:p>
      </dgm:t>
    </dgm:pt>
    <dgm:pt modelId="{B3A0B547-4BA1-47B7-BF8B-047C8BB92687}">
      <dgm:prSet phldrT="[Text]"/>
      <dgm:spPr/>
      <dgm:t>
        <a:bodyPr/>
        <a:lstStyle/>
        <a:p>
          <a:r>
            <a:rPr lang="en-US" dirty="0">
              <a:solidFill>
                <a:schemeClr val="bg1"/>
              </a:solidFill>
            </a:rPr>
            <a:t>New items added to </a:t>
          </a:r>
          <a:r>
            <a:rPr lang="en-US" dirty="0" err="1">
              <a:solidFill>
                <a:schemeClr val="bg1"/>
              </a:solidFill>
            </a:rPr>
            <a:t>TempDB</a:t>
          </a:r>
          <a:endParaRPr lang="en-US" dirty="0">
            <a:solidFill>
              <a:schemeClr val="bg1"/>
            </a:solidFill>
          </a:endParaRPr>
        </a:p>
      </dgm:t>
    </dgm:pt>
    <dgm:pt modelId="{412AFE1A-382D-4150-A27F-E85DA7DBF490}" type="parTrans" cxnId="{B2001BD1-5669-4C98-8A8E-A51BBB03EB04}">
      <dgm:prSet/>
      <dgm:spPr/>
      <dgm:t>
        <a:bodyPr/>
        <a:lstStyle/>
        <a:p>
          <a:endParaRPr lang="en-US"/>
        </a:p>
      </dgm:t>
    </dgm:pt>
    <dgm:pt modelId="{99BC21D8-6E0F-41BB-BEFB-57164546D75B}" type="sibTrans" cxnId="{B2001BD1-5669-4C98-8A8E-A51BBB03EB04}">
      <dgm:prSet/>
      <dgm:spPr/>
      <dgm:t>
        <a:bodyPr/>
        <a:lstStyle/>
        <a:p>
          <a:endParaRPr lang="en-US"/>
        </a:p>
      </dgm:t>
    </dgm:pt>
    <dgm:pt modelId="{987D29F4-1C71-4B98-8045-5556D3408432}">
      <dgm:prSet phldrT="[Text]"/>
      <dgm:spPr/>
      <dgm:t>
        <a:bodyPr/>
        <a:lstStyle/>
        <a:p>
          <a:r>
            <a:rPr lang="en-US" dirty="0">
              <a:solidFill>
                <a:schemeClr val="bg1"/>
              </a:solidFill>
            </a:rPr>
            <a:t>Temp table caching</a:t>
          </a:r>
        </a:p>
      </dgm:t>
    </dgm:pt>
    <dgm:pt modelId="{7A38FA7E-3FE8-430C-8A50-7AA65F8CAC13}" type="parTrans" cxnId="{F6217469-DD00-4337-8BA7-9D64EF3C6967}">
      <dgm:prSet/>
      <dgm:spPr/>
      <dgm:t>
        <a:bodyPr/>
        <a:lstStyle/>
        <a:p>
          <a:endParaRPr lang="en-US"/>
        </a:p>
      </dgm:t>
    </dgm:pt>
    <dgm:pt modelId="{5BE32FAC-5D8D-4F05-A2D7-42A407979DEB}" type="sibTrans" cxnId="{F6217469-DD00-4337-8BA7-9D64EF3C6967}">
      <dgm:prSet/>
      <dgm:spPr/>
      <dgm:t>
        <a:bodyPr/>
        <a:lstStyle/>
        <a:p>
          <a:endParaRPr lang="en-US"/>
        </a:p>
      </dgm:t>
    </dgm:pt>
    <dgm:pt modelId="{C41DEB2E-9137-4177-A5F8-E7416FF4A3B2}">
      <dgm:prSet phldrT="[Text]"/>
      <dgm:spPr/>
      <dgm:t>
        <a:bodyPr/>
        <a:lstStyle/>
        <a:p>
          <a:r>
            <a:rPr lang="en-US" dirty="0">
              <a:solidFill>
                <a:schemeClr val="bg1"/>
              </a:solidFill>
            </a:rPr>
            <a:t>In-memory OLTP</a:t>
          </a:r>
        </a:p>
      </dgm:t>
    </dgm:pt>
    <dgm:pt modelId="{1D752DB8-6472-4760-A9D7-379527418791}" type="parTrans" cxnId="{5ED5EC41-0EF9-48B1-9B76-1C5B03ADB1A6}">
      <dgm:prSet/>
      <dgm:spPr/>
      <dgm:t>
        <a:bodyPr/>
        <a:lstStyle/>
        <a:p>
          <a:endParaRPr lang="en-US"/>
        </a:p>
      </dgm:t>
    </dgm:pt>
    <dgm:pt modelId="{F0F4F987-01BB-4F02-B07D-0D4509273C9A}" type="sibTrans" cxnId="{5ED5EC41-0EF9-48B1-9B76-1C5B03ADB1A6}">
      <dgm:prSet/>
      <dgm:spPr/>
      <dgm:t>
        <a:bodyPr/>
        <a:lstStyle/>
        <a:p>
          <a:endParaRPr lang="en-US"/>
        </a:p>
      </dgm:t>
    </dgm:pt>
    <dgm:pt modelId="{8C9CA938-0F14-427C-AC2D-8FF6583663FD}">
      <dgm:prSet phldrT="[Text]"/>
      <dgm:spPr/>
      <dgm:t>
        <a:bodyPr/>
        <a:lstStyle/>
        <a:p>
          <a:r>
            <a:rPr lang="en-US" dirty="0">
              <a:solidFill>
                <a:schemeClr val="bg1"/>
              </a:solidFill>
            </a:rPr>
            <a:t>Server 2016</a:t>
          </a:r>
        </a:p>
      </dgm:t>
    </dgm:pt>
    <dgm:pt modelId="{D3B9A471-7CBF-4EC6-AA09-4F4098C99B17}" type="parTrans" cxnId="{813CF96D-4F62-42CE-9375-EC81DFC0E4FE}">
      <dgm:prSet/>
      <dgm:spPr/>
      <dgm:t>
        <a:bodyPr/>
        <a:lstStyle/>
        <a:p>
          <a:endParaRPr lang="en-US"/>
        </a:p>
      </dgm:t>
    </dgm:pt>
    <dgm:pt modelId="{10C0282A-BEE4-40EA-A88B-E48D32032C7E}" type="sibTrans" cxnId="{813CF96D-4F62-42CE-9375-EC81DFC0E4FE}">
      <dgm:prSet/>
      <dgm:spPr/>
      <dgm:t>
        <a:bodyPr/>
        <a:lstStyle/>
        <a:p>
          <a:endParaRPr lang="en-US"/>
        </a:p>
      </dgm:t>
    </dgm:pt>
    <dgm:pt modelId="{7191F2CF-4D72-4D54-B34B-DDADE93F5F46}">
      <dgm:prSet phldrT="[Text]"/>
      <dgm:spPr/>
      <dgm:t>
        <a:bodyPr/>
        <a:lstStyle/>
        <a:p>
          <a:r>
            <a:rPr lang="en-US" dirty="0">
              <a:solidFill>
                <a:schemeClr val="bg1"/>
              </a:solidFill>
            </a:rPr>
            <a:t>TF 1117 and 1118</a:t>
          </a:r>
        </a:p>
      </dgm:t>
    </dgm:pt>
    <dgm:pt modelId="{EAD2AA12-C6BA-4BE6-9246-6D4B0017C576}" type="parTrans" cxnId="{F5F16C88-73C2-46F6-8DF7-E6229AF85A3E}">
      <dgm:prSet/>
      <dgm:spPr/>
      <dgm:t>
        <a:bodyPr/>
        <a:lstStyle/>
        <a:p>
          <a:endParaRPr lang="en-US"/>
        </a:p>
      </dgm:t>
    </dgm:pt>
    <dgm:pt modelId="{01FA9B19-EF55-45CD-A91C-363F4C36D45D}" type="sibTrans" cxnId="{F5F16C88-73C2-46F6-8DF7-E6229AF85A3E}">
      <dgm:prSet/>
      <dgm:spPr/>
      <dgm:t>
        <a:bodyPr/>
        <a:lstStyle/>
        <a:p>
          <a:endParaRPr lang="en-US"/>
        </a:p>
      </dgm:t>
    </dgm:pt>
    <dgm:pt modelId="{1099D1DC-9F34-4C02-B2B0-BA644EE620BD}">
      <dgm:prSet phldrT="[Text]"/>
      <dgm:spPr/>
      <dgm:t>
        <a:bodyPr/>
        <a:lstStyle/>
        <a:p>
          <a:r>
            <a:rPr lang="en-US" dirty="0">
              <a:solidFill>
                <a:schemeClr val="bg1"/>
              </a:solidFill>
            </a:rPr>
            <a:t>Multiple files</a:t>
          </a:r>
        </a:p>
      </dgm:t>
    </dgm:pt>
    <dgm:pt modelId="{A43B0D3F-EA08-4E5A-A340-3DF83DDCD890}" type="parTrans" cxnId="{A02066CE-DA90-49B9-9BDF-1059AAD3BAF5}">
      <dgm:prSet/>
      <dgm:spPr/>
      <dgm:t>
        <a:bodyPr/>
        <a:lstStyle/>
        <a:p>
          <a:endParaRPr lang="en-US"/>
        </a:p>
      </dgm:t>
    </dgm:pt>
    <dgm:pt modelId="{FBE06BA2-47A6-437F-A318-B257F5D3A8DD}" type="sibTrans" cxnId="{A02066CE-DA90-49B9-9BDF-1059AAD3BAF5}">
      <dgm:prSet/>
      <dgm:spPr/>
      <dgm:t>
        <a:bodyPr/>
        <a:lstStyle/>
        <a:p>
          <a:endParaRPr lang="en-US"/>
        </a:p>
      </dgm:t>
    </dgm:pt>
    <dgm:pt modelId="{5B721620-68DB-4324-8EC1-30475C464498}">
      <dgm:prSet phldrT="[Text]"/>
      <dgm:spPr/>
      <dgm:t>
        <a:bodyPr/>
        <a:lstStyle/>
        <a:p>
          <a:r>
            <a:rPr lang="en-US" dirty="0">
              <a:solidFill>
                <a:schemeClr val="bg1"/>
              </a:solidFill>
            </a:rPr>
            <a:t>SQL Server 2017</a:t>
          </a:r>
        </a:p>
      </dgm:t>
    </dgm:pt>
    <dgm:pt modelId="{5E17FA3D-66FF-4991-9423-379A230E64E0}" type="parTrans" cxnId="{5D5E92C7-EB2A-46FB-91DD-E18849E9EC4E}">
      <dgm:prSet/>
      <dgm:spPr/>
      <dgm:t>
        <a:bodyPr/>
        <a:lstStyle/>
        <a:p>
          <a:endParaRPr lang="en-US"/>
        </a:p>
      </dgm:t>
    </dgm:pt>
    <dgm:pt modelId="{39131542-AAAC-4272-92AE-A48B9FB3B269}" type="sibTrans" cxnId="{5D5E92C7-EB2A-46FB-91DD-E18849E9EC4E}">
      <dgm:prSet/>
      <dgm:spPr/>
      <dgm:t>
        <a:bodyPr/>
        <a:lstStyle/>
        <a:p>
          <a:endParaRPr lang="en-US"/>
        </a:p>
      </dgm:t>
    </dgm:pt>
    <dgm:pt modelId="{FE09F655-E264-4BF0-898D-EE52FB4FCEBB}">
      <dgm:prSet phldrT="[Text]"/>
      <dgm:spPr/>
      <dgm:t>
        <a:bodyPr/>
        <a:lstStyle/>
        <a:p>
          <a:r>
            <a:rPr lang="en-US" dirty="0" err="1">
              <a:solidFill>
                <a:schemeClr val="bg1"/>
              </a:solidFill>
            </a:rPr>
            <a:t>TempDB</a:t>
          </a:r>
          <a:r>
            <a:rPr lang="en-US" dirty="0">
              <a:solidFill>
                <a:schemeClr val="bg1"/>
              </a:solidFill>
            </a:rPr>
            <a:t> Improvements</a:t>
          </a:r>
        </a:p>
      </dgm:t>
    </dgm:pt>
    <dgm:pt modelId="{3481DF58-6F82-44E6-9D51-A6A5ED939BFB}" type="parTrans" cxnId="{8A90E737-FB11-4A02-BFC7-00FA6926041A}">
      <dgm:prSet/>
      <dgm:spPr/>
      <dgm:t>
        <a:bodyPr/>
        <a:lstStyle/>
        <a:p>
          <a:endParaRPr lang="en-US"/>
        </a:p>
      </dgm:t>
    </dgm:pt>
    <dgm:pt modelId="{FB84B574-398F-494D-95B2-E286C99F5534}" type="sibTrans" cxnId="{8A90E737-FB11-4A02-BFC7-00FA6926041A}">
      <dgm:prSet/>
      <dgm:spPr/>
      <dgm:t>
        <a:bodyPr/>
        <a:lstStyle/>
        <a:p>
          <a:endParaRPr lang="en-US"/>
        </a:p>
      </dgm:t>
    </dgm:pt>
    <dgm:pt modelId="{44BE1AD8-6253-4F61-8557-F76AD859E32A}">
      <dgm:prSet phldrT="[Text]"/>
      <dgm:spPr/>
      <dgm:t>
        <a:bodyPr/>
        <a:lstStyle/>
        <a:p>
          <a:r>
            <a:rPr lang="en-US" dirty="0">
              <a:solidFill>
                <a:schemeClr val="bg1"/>
              </a:solidFill>
            </a:rPr>
            <a:t>PFS round-robin</a:t>
          </a:r>
        </a:p>
      </dgm:t>
    </dgm:pt>
    <dgm:pt modelId="{39F3E773-16AE-4844-8439-B1AA858894D2}" type="parTrans" cxnId="{A248B3A3-1D5F-4F4D-88FD-5097C929449F}">
      <dgm:prSet/>
      <dgm:spPr/>
      <dgm:t>
        <a:bodyPr/>
        <a:lstStyle/>
        <a:p>
          <a:endParaRPr lang="en-US"/>
        </a:p>
      </dgm:t>
    </dgm:pt>
    <dgm:pt modelId="{34A6F6AB-93F9-4EFF-B79B-BB4B2697CE33}" type="sibTrans" cxnId="{A248B3A3-1D5F-4F4D-88FD-5097C929449F}">
      <dgm:prSet/>
      <dgm:spPr/>
      <dgm:t>
        <a:bodyPr/>
        <a:lstStyle/>
        <a:p>
          <a:endParaRPr lang="en-US"/>
        </a:p>
      </dgm:t>
    </dgm:pt>
    <dgm:pt modelId="{82177661-AE9A-4253-8082-6613CE4C3664}">
      <dgm:prSet phldrT="[Text]"/>
      <dgm:spPr/>
      <dgm:t>
        <a:bodyPr/>
        <a:lstStyle/>
        <a:p>
          <a:r>
            <a:rPr lang="en-US" dirty="0">
              <a:solidFill>
                <a:schemeClr val="bg1"/>
              </a:solidFill>
            </a:rPr>
            <a:t>Asynchronous metadata cleanup</a:t>
          </a:r>
        </a:p>
      </dgm:t>
    </dgm:pt>
    <dgm:pt modelId="{0683CE48-F08A-447D-8F02-FA0AEB9D0CB7}" type="parTrans" cxnId="{56D96BFE-F974-4D3E-9A85-911E97035F1A}">
      <dgm:prSet/>
      <dgm:spPr/>
      <dgm:t>
        <a:bodyPr/>
        <a:lstStyle/>
        <a:p>
          <a:endParaRPr lang="en-US"/>
        </a:p>
      </dgm:t>
    </dgm:pt>
    <dgm:pt modelId="{4C1C71D1-8FCB-4226-B395-B901FE7229F2}" type="sibTrans" cxnId="{56D96BFE-F974-4D3E-9A85-911E97035F1A}">
      <dgm:prSet/>
      <dgm:spPr/>
      <dgm:t>
        <a:bodyPr/>
        <a:lstStyle/>
        <a:p>
          <a:endParaRPr lang="en-US"/>
        </a:p>
      </dgm:t>
    </dgm:pt>
    <dgm:pt modelId="{3B6DC6F5-3BF0-4441-A548-CFBC90B2C9E7}">
      <dgm:prSet phldrT="[Text]"/>
      <dgm:spPr/>
      <dgm:t>
        <a:bodyPr/>
        <a:lstStyle/>
        <a:p>
          <a:r>
            <a:rPr lang="en-US" dirty="0">
              <a:solidFill>
                <a:schemeClr val="bg1"/>
              </a:solidFill>
            </a:rPr>
            <a:t>Optimistic latching 2</a:t>
          </a:r>
        </a:p>
      </dgm:t>
    </dgm:pt>
    <dgm:pt modelId="{B4EE9992-7DDC-424C-96D1-3126293A8BE7}" type="parTrans" cxnId="{1E6E0693-E5F7-4875-98CE-396F1D3781F7}">
      <dgm:prSet/>
      <dgm:spPr/>
      <dgm:t>
        <a:bodyPr/>
        <a:lstStyle/>
        <a:p>
          <a:endParaRPr lang="en-US"/>
        </a:p>
      </dgm:t>
    </dgm:pt>
    <dgm:pt modelId="{58747767-03AB-443F-8B1E-51E4CE54F533}" type="sibTrans" cxnId="{1E6E0693-E5F7-4875-98CE-396F1D3781F7}">
      <dgm:prSet/>
      <dgm:spPr/>
      <dgm:t>
        <a:bodyPr/>
        <a:lstStyle/>
        <a:p>
          <a:endParaRPr lang="en-US"/>
        </a:p>
      </dgm:t>
    </dgm:pt>
    <dgm:pt modelId="{BE278226-0812-4A67-A6C2-8E535583034E}">
      <dgm:prSet phldrT="[Text]"/>
      <dgm:spPr/>
      <dgm:t>
        <a:bodyPr/>
        <a:lstStyle/>
        <a:p>
          <a:r>
            <a:rPr lang="en-US" dirty="0">
              <a:solidFill>
                <a:schemeClr val="bg1"/>
              </a:solidFill>
            </a:rPr>
            <a:t>SQL Server 2014</a:t>
          </a:r>
        </a:p>
      </dgm:t>
    </dgm:pt>
    <dgm:pt modelId="{5D0FB461-9255-489A-A808-BAD17EEA4863}" type="parTrans" cxnId="{42973C85-01A7-4E57-B1C7-9930939692FE}">
      <dgm:prSet/>
      <dgm:spPr/>
      <dgm:t>
        <a:bodyPr/>
        <a:lstStyle/>
        <a:p>
          <a:endParaRPr lang="en-US"/>
        </a:p>
      </dgm:t>
    </dgm:pt>
    <dgm:pt modelId="{28EC3268-D802-4654-B886-A23132757ADE}" type="sibTrans" cxnId="{42973C85-01A7-4E57-B1C7-9930939692FE}">
      <dgm:prSet/>
      <dgm:spPr/>
      <dgm:t>
        <a:bodyPr/>
        <a:lstStyle/>
        <a:p>
          <a:endParaRPr lang="en-US"/>
        </a:p>
      </dgm:t>
    </dgm:pt>
    <dgm:pt modelId="{7C6CC99C-3C12-4C23-A706-A3DA15E8F0F8}">
      <dgm:prSet phldrT="[Text]"/>
      <dgm:spPr/>
      <dgm:t>
        <a:bodyPr/>
        <a:lstStyle/>
        <a:p>
          <a:r>
            <a:rPr lang="en-US" dirty="0">
              <a:solidFill>
                <a:schemeClr val="bg1"/>
              </a:solidFill>
            </a:rPr>
            <a:t>Recommended settings become default</a:t>
          </a:r>
        </a:p>
      </dgm:t>
    </dgm:pt>
    <dgm:pt modelId="{BDEB8561-582D-4C7A-B047-B96C65EC5C19}" type="parTrans" cxnId="{2CD485F2-A537-4AF2-824E-5442F8B5749A}">
      <dgm:prSet/>
      <dgm:spPr/>
      <dgm:t>
        <a:bodyPr/>
        <a:lstStyle/>
        <a:p>
          <a:endParaRPr lang="en-US"/>
        </a:p>
      </dgm:t>
    </dgm:pt>
    <dgm:pt modelId="{3ADF2844-A8E5-4BA3-AB4C-7AADF35CEFE9}" type="sibTrans" cxnId="{2CD485F2-A537-4AF2-824E-5442F8B5749A}">
      <dgm:prSet/>
      <dgm:spPr/>
      <dgm:t>
        <a:bodyPr/>
        <a:lstStyle/>
        <a:p>
          <a:endParaRPr lang="en-US"/>
        </a:p>
      </dgm:t>
    </dgm:pt>
    <dgm:pt modelId="{66B6691D-0ADA-49EA-A5F7-68FFCAAA02BA}">
      <dgm:prSet phldrT="[Text]"/>
      <dgm:spPr/>
      <dgm:t>
        <a:bodyPr/>
        <a:lstStyle/>
        <a:p>
          <a:r>
            <a:rPr lang="en-US" dirty="0">
              <a:solidFill>
                <a:schemeClr val="bg1"/>
              </a:solidFill>
            </a:rPr>
            <a:t>Optimistic latching for metadata</a:t>
          </a:r>
        </a:p>
      </dgm:t>
    </dgm:pt>
    <dgm:pt modelId="{09252ADF-FD07-4B5C-B5B5-AFDE4DD70419}" type="parTrans" cxnId="{69D1DE9F-DA53-41AE-A52F-B2D793FDD572}">
      <dgm:prSet/>
      <dgm:spPr/>
      <dgm:t>
        <a:bodyPr/>
        <a:lstStyle/>
        <a:p>
          <a:endParaRPr lang="en-US"/>
        </a:p>
      </dgm:t>
    </dgm:pt>
    <dgm:pt modelId="{BDABA37A-D232-4B7E-8F6C-995EB98106BF}" type="sibTrans" cxnId="{69D1DE9F-DA53-41AE-A52F-B2D793FDD572}">
      <dgm:prSet/>
      <dgm:spPr/>
      <dgm:t>
        <a:bodyPr/>
        <a:lstStyle/>
        <a:p>
          <a:endParaRPr lang="en-US"/>
        </a:p>
      </dgm:t>
    </dgm:pt>
    <dgm:pt modelId="{BDFEBF03-160E-4D49-9766-8E80A4539757}">
      <dgm:prSet phldrT="[Text]"/>
      <dgm:spPr/>
      <dgm:t>
        <a:bodyPr/>
        <a:lstStyle/>
        <a:p>
          <a:r>
            <a:rPr lang="en-US" dirty="0">
              <a:solidFill>
                <a:schemeClr val="bg1"/>
              </a:solidFill>
            </a:rPr>
            <a:t>Row-versioning</a:t>
          </a:r>
        </a:p>
      </dgm:t>
    </dgm:pt>
    <dgm:pt modelId="{D46EF85D-E432-4DE8-82EE-18F7258F6CEA}" type="parTrans" cxnId="{6DB14E58-459D-45DF-B36C-494902A14AF8}">
      <dgm:prSet/>
      <dgm:spPr/>
      <dgm:t>
        <a:bodyPr/>
        <a:lstStyle/>
        <a:p>
          <a:endParaRPr lang="en-US"/>
        </a:p>
      </dgm:t>
    </dgm:pt>
    <dgm:pt modelId="{BAD7606B-662E-49FD-980F-301297C9D0C8}" type="sibTrans" cxnId="{6DB14E58-459D-45DF-B36C-494902A14AF8}">
      <dgm:prSet/>
      <dgm:spPr/>
      <dgm:t>
        <a:bodyPr/>
        <a:lstStyle/>
        <a:p>
          <a:endParaRPr lang="en-US"/>
        </a:p>
      </dgm:t>
    </dgm:pt>
    <dgm:pt modelId="{C1DC3977-41DA-4027-9C65-F7EE3D6CA4C5}">
      <dgm:prSet phldrT="[Text]"/>
      <dgm:spPr/>
      <dgm:t>
        <a:bodyPr/>
        <a:lstStyle/>
        <a:p>
          <a:r>
            <a:rPr lang="en-US" dirty="0">
              <a:solidFill>
                <a:schemeClr val="bg1"/>
              </a:solidFill>
            </a:rPr>
            <a:t>Table Variables</a:t>
          </a:r>
        </a:p>
      </dgm:t>
    </dgm:pt>
    <dgm:pt modelId="{F507A1C5-E986-470B-B250-F1393D52AE33}" type="parTrans" cxnId="{ACEB138D-7B83-433E-8FDF-79CBA9EEDE51}">
      <dgm:prSet/>
      <dgm:spPr/>
      <dgm:t>
        <a:bodyPr/>
        <a:lstStyle/>
        <a:p>
          <a:endParaRPr lang="en-US"/>
        </a:p>
      </dgm:t>
    </dgm:pt>
    <dgm:pt modelId="{1AD22C89-C3F6-4DB4-8D20-73B06B0EDFBF}" type="sibTrans" cxnId="{ACEB138D-7B83-433E-8FDF-79CBA9EEDE51}">
      <dgm:prSet/>
      <dgm:spPr/>
      <dgm:t>
        <a:bodyPr/>
        <a:lstStyle/>
        <a:p>
          <a:endParaRPr lang="en-US"/>
        </a:p>
      </dgm:t>
    </dgm:pt>
    <dgm:pt modelId="{040AD390-8F7E-4D29-ACFD-053E80AB6D24}">
      <dgm:prSet phldrT="[Text]"/>
      <dgm:spPr/>
      <dgm:t>
        <a:bodyPr/>
        <a:lstStyle/>
        <a:p>
          <a:r>
            <a:rPr lang="en-US" dirty="0">
              <a:solidFill>
                <a:schemeClr val="bg1"/>
              </a:solidFill>
            </a:rPr>
            <a:t>Configuration options added to setup</a:t>
          </a:r>
        </a:p>
      </dgm:t>
    </dgm:pt>
    <dgm:pt modelId="{91254E37-1F05-47C0-9882-9285ED93196B}" type="parTrans" cxnId="{C7347BCD-FEE6-49AB-9E45-53301C8483AE}">
      <dgm:prSet/>
      <dgm:spPr/>
      <dgm:t>
        <a:bodyPr/>
        <a:lstStyle/>
        <a:p>
          <a:endParaRPr lang="en-US"/>
        </a:p>
      </dgm:t>
    </dgm:pt>
    <dgm:pt modelId="{B73E30D1-57F0-4546-AAFB-A58BF1E1FF7E}" type="sibTrans" cxnId="{C7347BCD-FEE6-49AB-9E45-53301C8483AE}">
      <dgm:prSet/>
      <dgm:spPr/>
      <dgm:t>
        <a:bodyPr/>
        <a:lstStyle/>
        <a:p>
          <a:endParaRPr lang="en-US"/>
        </a:p>
      </dgm:t>
    </dgm:pt>
    <dgm:pt modelId="{7B2CF1B1-5DF2-4101-9528-3138F4546020}" type="pres">
      <dgm:prSet presAssocID="{D67BC6F8-C244-41A7-AFC5-F78735B4B908}" presName="Name0" presStyleCnt="0">
        <dgm:presLayoutVars>
          <dgm:dir/>
        </dgm:presLayoutVars>
      </dgm:prSet>
      <dgm:spPr/>
    </dgm:pt>
    <dgm:pt modelId="{9E87270F-AC6D-497E-BC86-28768B38C52D}" type="pres">
      <dgm:prSet presAssocID="{D05DFBFC-596B-4910-BA58-5E23AA24C740}" presName="parComposite" presStyleCnt="0"/>
      <dgm:spPr/>
    </dgm:pt>
    <dgm:pt modelId="{744F7F1C-B9A2-4684-8139-A7CE522E4B85}" type="pres">
      <dgm:prSet presAssocID="{D05DFBFC-596B-4910-BA58-5E23AA24C740}" presName="parBigCircle" presStyleLbl="node0" presStyleIdx="0" presStyleCnt="5"/>
      <dgm:spPr/>
    </dgm:pt>
    <dgm:pt modelId="{1E7763D4-3B67-4340-AE41-DC760EC3E786}" type="pres">
      <dgm:prSet presAssocID="{D05DFBFC-596B-4910-BA58-5E23AA24C740}" presName="parTx" presStyleLbl="revTx" presStyleIdx="0" presStyleCnt="19"/>
      <dgm:spPr/>
    </dgm:pt>
    <dgm:pt modelId="{EBD23E7F-B90C-40C8-B923-C5094CEA3C2E}" type="pres">
      <dgm:prSet presAssocID="{D05DFBFC-596B-4910-BA58-5E23AA24C740}" presName="bSpace" presStyleCnt="0"/>
      <dgm:spPr/>
    </dgm:pt>
    <dgm:pt modelId="{796FD1A2-8D4E-406E-BB2A-83D8CD471A2F}" type="pres">
      <dgm:prSet presAssocID="{D05DFBFC-596B-4910-BA58-5E23AA24C740}" presName="parBackupNorm" presStyleCnt="0"/>
      <dgm:spPr/>
    </dgm:pt>
    <dgm:pt modelId="{185279BE-1D87-4A60-BC93-E98EFC2E37E7}" type="pres">
      <dgm:prSet presAssocID="{9452468C-88FF-4439-8F85-CAC23E71C530}" presName="parSpace" presStyleCnt="0"/>
      <dgm:spPr/>
    </dgm:pt>
    <dgm:pt modelId="{2258DD8C-F46E-4BF7-9A88-F866C3A2A558}" type="pres">
      <dgm:prSet presAssocID="{079A2711-09B3-40AA-836D-BC15715BB70A}" presName="desBackupLeftNorm" presStyleCnt="0"/>
      <dgm:spPr/>
    </dgm:pt>
    <dgm:pt modelId="{26243BA1-74B3-4A3A-9D4E-499353828134}" type="pres">
      <dgm:prSet presAssocID="{079A2711-09B3-40AA-836D-BC15715BB70A}" presName="desComposite" presStyleCnt="0"/>
      <dgm:spPr/>
    </dgm:pt>
    <dgm:pt modelId="{5547BC5F-8C33-456B-BE0F-B648C0BCC2E5}" type="pres">
      <dgm:prSet presAssocID="{079A2711-09B3-40AA-836D-BC15715BB70A}" presName="desCircle" presStyleLbl="node1" presStyleIdx="0" presStyleCnt="7"/>
      <dgm:spPr/>
    </dgm:pt>
    <dgm:pt modelId="{6667251D-19AA-4B3E-A75C-76F8750EDDEF}" type="pres">
      <dgm:prSet presAssocID="{079A2711-09B3-40AA-836D-BC15715BB70A}" presName="chTx" presStyleLbl="revTx" presStyleIdx="1" presStyleCnt="19"/>
      <dgm:spPr/>
    </dgm:pt>
    <dgm:pt modelId="{00D53FD5-A118-42E5-8624-9D11AB47E7B9}" type="pres">
      <dgm:prSet presAssocID="{079A2711-09B3-40AA-836D-BC15715BB70A}" presName="desTx" presStyleLbl="revTx" presStyleIdx="2" presStyleCnt="19">
        <dgm:presLayoutVars>
          <dgm:bulletEnabled val="1"/>
        </dgm:presLayoutVars>
      </dgm:prSet>
      <dgm:spPr/>
    </dgm:pt>
    <dgm:pt modelId="{AC58F2A7-D973-46F9-BCB3-91CFBAFD4718}" type="pres">
      <dgm:prSet presAssocID="{079A2711-09B3-40AA-836D-BC15715BB70A}" presName="desBackupRightNorm" presStyleCnt="0"/>
      <dgm:spPr/>
    </dgm:pt>
    <dgm:pt modelId="{03D3DFD0-31A5-4534-BD44-054FF58D3C84}" type="pres">
      <dgm:prSet presAssocID="{8DEC3552-6A32-4088-9CF1-F657C87E0224}" presName="desSpace" presStyleCnt="0"/>
      <dgm:spPr/>
    </dgm:pt>
    <dgm:pt modelId="{85ADE81D-AA0C-4150-85C3-A0B7E2708225}" type="pres">
      <dgm:prSet presAssocID="{A3E076BC-84F0-4B3B-B3B3-E31E4F6E9764}" presName="parComposite" presStyleCnt="0"/>
      <dgm:spPr/>
    </dgm:pt>
    <dgm:pt modelId="{DCA22220-DE78-4381-9D8E-18D3A15534F0}" type="pres">
      <dgm:prSet presAssocID="{A3E076BC-84F0-4B3B-B3B3-E31E4F6E9764}" presName="parBigCircle" presStyleLbl="node0" presStyleIdx="1" presStyleCnt="5"/>
      <dgm:spPr>
        <a:noFill/>
      </dgm:spPr>
    </dgm:pt>
    <dgm:pt modelId="{4A2B3DFF-159A-409D-A199-2205618E36B1}" type="pres">
      <dgm:prSet presAssocID="{A3E076BC-84F0-4B3B-B3B3-E31E4F6E9764}" presName="parTx" presStyleLbl="revTx" presStyleIdx="3" presStyleCnt="19"/>
      <dgm:spPr/>
    </dgm:pt>
    <dgm:pt modelId="{A772F634-0F7A-4D76-B399-47593199F252}" type="pres">
      <dgm:prSet presAssocID="{A3E076BC-84F0-4B3B-B3B3-E31E4F6E9764}" presName="bSpace" presStyleCnt="0"/>
      <dgm:spPr/>
    </dgm:pt>
    <dgm:pt modelId="{EFA3DF82-DA8E-489C-A9DA-F87D6F07AA1B}" type="pres">
      <dgm:prSet presAssocID="{A3E076BC-84F0-4B3B-B3B3-E31E4F6E9764}" presName="parBackupNorm" presStyleCnt="0"/>
      <dgm:spPr/>
    </dgm:pt>
    <dgm:pt modelId="{F5D49051-D010-4E1C-A171-9CE2EF06D92B}" type="pres">
      <dgm:prSet presAssocID="{7DC10D04-9B80-4748-ADB7-FFFAFF6FAA5F}" presName="parSpace" presStyleCnt="0"/>
      <dgm:spPr/>
    </dgm:pt>
    <dgm:pt modelId="{3A376024-54B9-4F29-96AB-130A63C58929}" type="pres">
      <dgm:prSet presAssocID="{987D29F4-1C71-4B98-8045-5556D3408432}" presName="desBackupLeftNorm" presStyleCnt="0"/>
      <dgm:spPr/>
    </dgm:pt>
    <dgm:pt modelId="{BEBE3E85-D0BE-40A8-BC27-E0FB9A135C89}" type="pres">
      <dgm:prSet presAssocID="{987D29F4-1C71-4B98-8045-5556D3408432}" presName="desComposite" presStyleCnt="0"/>
      <dgm:spPr/>
    </dgm:pt>
    <dgm:pt modelId="{38AC4B45-CCF3-485C-803A-A064F998B49A}" type="pres">
      <dgm:prSet presAssocID="{987D29F4-1C71-4B98-8045-5556D3408432}" presName="desCircle" presStyleLbl="node1" presStyleIdx="1" presStyleCnt="7"/>
      <dgm:spPr>
        <a:noFill/>
      </dgm:spPr>
    </dgm:pt>
    <dgm:pt modelId="{ACF4FD52-CA2C-4AA7-AF6D-A9B9C11C740F}" type="pres">
      <dgm:prSet presAssocID="{987D29F4-1C71-4B98-8045-5556D3408432}" presName="chTx" presStyleLbl="revTx" presStyleIdx="4" presStyleCnt="19"/>
      <dgm:spPr/>
    </dgm:pt>
    <dgm:pt modelId="{08D27732-494C-4B3B-8041-47F2E0E4A27E}" type="pres">
      <dgm:prSet presAssocID="{987D29F4-1C71-4B98-8045-5556D3408432}" presName="desTx" presStyleLbl="revTx" presStyleIdx="5" presStyleCnt="19">
        <dgm:presLayoutVars>
          <dgm:bulletEnabled val="1"/>
        </dgm:presLayoutVars>
      </dgm:prSet>
      <dgm:spPr/>
    </dgm:pt>
    <dgm:pt modelId="{AB45CA26-F791-4AC2-99C0-33FA2D7697F0}" type="pres">
      <dgm:prSet presAssocID="{987D29F4-1C71-4B98-8045-5556D3408432}" presName="desBackupRightNorm" presStyleCnt="0"/>
      <dgm:spPr/>
    </dgm:pt>
    <dgm:pt modelId="{5D9DDD66-9C73-4B03-BCB2-AFED8CDDFA35}" type="pres">
      <dgm:prSet presAssocID="{5BE32FAC-5D8D-4F05-A2D7-42A407979DEB}" presName="desSpace" presStyleCnt="0"/>
      <dgm:spPr/>
    </dgm:pt>
    <dgm:pt modelId="{86DA7071-CD36-4313-99B3-4C4BDA1A6953}" type="pres">
      <dgm:prSet presAssocID="{B3A0B547-4BA1-47B7-BF8B-047C8BB92687}" presName="desBackupLeftNorm" presStyleCnt="0"/>
      <dgm:spPr/>
    </dgm:pt>
    <dgm:pt modelId="{759871DF-298F-48F4-93F2-F37307935CC1}" type="pres">
      <dgm:prSet presAssocID="{B3A0B547-4BA1-47B7-BF8B-047C8BB92687}" presName="desComposite" presStyleCnt="0"/>
      <dgm:spPr/>
    </dgm:pt>
    <dgm:pt modelId="{B24B75D0-648B-4ADF-832C-193189BFAF17}" type="pres">
      <dgm:prSet presAssocID="{B3A0B547-4BA1-47B7-BF8B-047C8BB92687}" presName="desCircle" presStyleLbl="node1" presStyleIdx="2" presStyleCnt="7"/>
      <dgm:spPr>
        <a:noFill/>
      </dgm:spPr>
    </dgm:pt>
    <dgm:pt modelId="{7FFF4285-6AF2-4F86-9F3E-0B8B36777C71}" type="pres">
      <dgm:prSet presAssocID="{B3A0B547-4BA1-47B7-BF8B-047C8BB92687}" presName="chTx" presStyleLbl="revTx" presStyleIdx="6" presStyleCnt="19"/>
      <dgm:spPr/>
    </dgm:pt>
    <dgm:pt modelId="{0DD8398C-DE85-4C2D-A5CB-B83169653648}" type="pres">
      <dgm:prSet presAssocID="{B3A0B547-4BA1-47B7-BF8B-047C8BB92687}" presName="desTx" presStyleLbl="revTx" presStyleIdx="7" presStyleCnt="19">
        <dgm:presLayoutVars>
          <dgm:bulletEnabled val="1"/>
        </dgm:presLayoutVars>
      </dgm:prSet>
      <dgm:spPr/>
    </dgm:pt>
    <dgm:pt modelId="{4F128E1B-7C93-4B4A-9803-5BEC902B4371}" type="pres">
      <dgm:prSet presAssocID="{B3A0B547-4BA1-47B7-BF8B-047C8BB92687}" presName="desBackupRightNorm" presStyleCnt="0"/>
      <dgm:spPr/>
    </dgm:pt>
    <dgm:pt modelId="{2EB4017F-C698-4A68-99A9-8008DD12832D}" type="pres">
      <dgm:prSet presAssocID="{99BC21D8-6E0F-41BB-BEFB-57164546D75B}" presName="desSpace" presStyleCnt="0"/>
      <dgm:spPr/>
    </dgm:pt>
    <dgm:pt modelId="{B7D85F69-0530-49FE-977A-F504080BDD64}" type="pres">
      <dgm:prSet presAssocID="{BE278226-0812-4A67-A6C2-8E535583034E}" presName="parComposite" presStyleCnt="0"/>
      <dgm:spPr/>
    </dgm:pt>
    <dgm:pt modelId="{AEDE66F4-BFA5-4BE7-91EE-794F2068C2F0}" type="pres">
      <dgm:prSet presAssocID="{BE278226-0812-4A67-A6C2-8E535583034E}" presName="parBigCircle" presStyleLbl="node0" presStyleIdx="2" presStyleCnt="5"/>
      <dgm:spPr>
        <a:noFill/>
      </dgm:spPr>
    </dgm:pt>
    <dgm:pt modelId="{CA9153D4-0D78-4E08-A8D8-2BC56B070C59}" type="pres">
      <dgm:prSet presAssocID="{BE278226-0812-4A67-A6C2-8E535583034E}" presName="parTx" presStyleLbl="revTx" presStyleIdx="8" presStyleCnt="19"/>
      <dgm:spPr/>
    </dgm:pt>
    <dgm:pt modelId="{91C8FE84-6FEA-4F5E-A1B0-CAFABAC31F08}" type="pres">
      <dgm:prSet presAssocID="{BE278226-0812-4A67-A6C2-8E535583034E}" presName="bSpace" presStyleCnt="0"/>
      <dgm:spPr/>
    </dgm:pt>
    <dgm:pt modelId="{E6A02E4A-AE9E-4F08-B922-A862DEDDB856}" type="pres">
      <dgm:prSet presAssocID="{BE278226-0812-4A67-A6C2-8E535583034E}" presName="parBackupNorm" presStyleCnt="0"/>
      <dgm:spPr/>
    </dgm:pt>
    <dgm:pt modelId="{EA5D129F-3999-44FC-8FEE-88BB9CBD778E}" type="pres">
      <dgm:prSet presAssocID="{28EC3268-D802-4654-B886-A23132757ADE}" presName="parSpace" presStyleCnt="0"/>
      <dgm:spPr/>
    </dgm:pt>
    <dgm:pt modelId="{1AB7975E-E6A2-41EE-ADA4-C661E40F5476}" type="pres">
      <dgm:prSet presAssocID="{C41DEB2E-9137-4177-A5F8-E7416FF4A3B2}" presName="desBackupLeftNorm" presStyleCnt="0"/>
      <dgm:spPr/>
    </dgm:pt>
    <dgm:pt modelId="{BF5F0E1A-8432-407C-B0DB-D3DAD710F989}" type="pres">
      <dgm:prSet presAssocID="{C41DEB2E-9137-4177-A5F8-E7416FF4A3B2}" presName="desComposite" presStyleCnt="0"/>
      <dgm:spPr/>
    </dgm:pt>
    <dgm:pt modelId="{CD4BF6CC-CB26-44D9-9FD2-E893BECBAE33}" type="pres">
      <dgm:prSet presAssocID="{C41DEB2E-9137-4177-A5F8-E7416FF4A3B2}" presName="desCircle" presStyleLbl="node1" presStyleIdx="3" presStyleCnt="7"/>
      <dgm:spPr>
        <a:noFill/>
      </dgm:spPr>
    </dgm:pt>
    <dgm:pt modelId="{C0EBEB7B-AE69-486B-899F-3024DC72E9F1}" type="pres">
      <dgm:prSet presAssocID="{C41DEB2E-9137-4177-A5F8-E7416FF4A3B2}" presName="chTx" presStyleLbl="revTx" presStyleIdx="9" presStyleCnt="19"/>
      <dgm:spPr/>
    </dgm:pt>
    <dgm:pt modelId="{8964F0D3-0EA8-4B54-8B34-3D9ACDD49D5A}" type="pres">
      <dgm:prSet presAssocID="{C41DEB2E-9137-4177-A5F8-E7416FF4A3B2}" presName="desTx" presStyleLbl="revTx" presStyleIdx="10" presStyleCnt="19">
        <dgm:presLayoutVars>
          <dgm:bulletEnabled val="1"/>
        </dgm:presLayoutVars>
      </dgm:prSet>
      <dgm:spPr/>
    </dgm:pt>
    <dgm:pt modelId="{F3588CA4-1E00-46CB-9439-2483E43C121C}" type="pres">
      <dgm:prSet presAssocID="{C41DEB2E-9137-4177-A5F8-E7416FF4A3B2}" presName="desBackupRightNorm" presStyleCnt="0"/>
      <dgm:spPr/>
    </dgm:pt>
    <dgm:pt modelId="{35D4BB18-C096-475F-954E-222AC70A756C}" type="pres">
      <dgm:prSet presAssocID="{F0F4F987-01BB-4F02-B07D-0D4509273C9A}" presName="desSpace" presStyleCnt="0"/>
      <dgm:spPr/>
    </dgm:pt>
    <dgm:pt modelId="{F88B0167-0704-4DB9-BFB1-7B3FBCD9458F}" type="pres">
      <dgm:prSet presAssocID="{8C9CA938-0F14-427C-AC2D-8FF6583663FD}" presName="parComposite" presStyleCnt="0"/>
      <dgm:spPr/>
    </dgm:pt>
    <dgm:pt modelId="{C9AFE6F2-64BA-45A7-8613-A588EE35DD99}" type="pres">
      <dgm:prSet presAssocID="{8C9CA938-0F14-427C-AC2D-8FF6583663FD}" presName="parBigCircle" presStyleLbl="node0" presStyleIdx="3" presStyleCnt="5"/>
      <dgm:spPr>
        <a:noFill/>
      </dgm:spPr>
    </dgm:pt>
    <dgm:pt modelId="{637C7F1B-071D-419F-84BC-A21499B03A9A}" type="pres">
      <dgm:prSet presAssocID="{8C9CA938-0F14-427C-AC2D-8FF6583663FD}" presName="parTx" presStyleLbl="revTx" presStyleIdx="11" presStyleCnt="19"/>
      <dgm:spPr/>
    </dgm:pt>
    <dgm:pt modelId="{7CBE93B0-972E-4AA7-A69D-9B3BE6B59A04}" type="pres">
      <dgm:prSet presAssocID="{8C9CA938-0F14-427C-AC2D-8FF6583663FD}" presName="bSpace" presStyleCnt="0"/>
      <dgm:spPr/>
    </dgm:pt>
    <dgm:pt modelId="{2E666FE9-182D-440E-902F-E80B9EEB5A0C}" type="pres">
      <dgm:prSet presAssocID="{8C9CA938-0F14-427C-AC2D-8FF6583663FD}" presName="parBackupNorm" presStyleCnt="0"/>
      <dgm:spPr/>
    </dgm:pt>
    <dgm:pt modelId="{3CC7DC1E-B8E6-4F72-9FAD-FADACEF9E7BF}" type="pres">
      <dgm:prSet presAssocID="{10C0282A-BEE4-40EA-A88B-E48D32032C7E}" presName="parSpace" presStyleCnt="0"/>
      <dgm:spPr/>
    </dgm:pt>
    <dgm:pt modelId="{AC251BE7-C108-4130-9AF3-D0FFEEF1B5CE}" type="pres">
      <dgm:prSet presAssocID="{7C6CC99C-3C12-4C23-A706-A3DA15E8F0F8}" presName="desBackupLeftNorm" presStyleCnt="0"/>
      <dgm:spPr/>
    </dgm:pt>
    <dgm:pt modelId="{1E9AE8F9-01B3-4D67-9B61-C47ABFA349D5}" type="pres">
      <dgm:prSet presAssocID="{7C6CC99C-3C12-4C23-A706-A3DA15E8F0F8}" presName="desComposite" presStyleCnt="0"/>
      <dgm:spPr/>
    </dgm:pt>
    <dgm:pt modelId="{2401E593-D159-4A1A-9036-5C12A336091F}" type="pres">
      <dgm:prSet presAssocID="{7C6CC99C-3C12-4C23-A706-A3DA15E8F0F8}" presName="desCircle" presStyleLbl="node1" presStyleIdx="4" presStyleCnt="7"/>
      <dgm:spPr>
        <a:noFill/>
      </dgm:spPr>
    </dgm:pt>
    <dgm:pt modelId="{D7AD0D23-1A73-45B2-87F2-1AC37255FBC2}" type="pres">
      <dgm:prSet presAssocID="{7C6CC99C-3C12-4C23-A706-A3DA15E8F0F8}" presName="chTx" presStyleLbl="revTx" presStyleIdx="12" presStyleCnt="19"/>
      <dgm:spPr/>
    </dgm:pt>
    <dgm:pt modelId="{B7DAD68E-36FD-41B2-90E7-092B18B66E72}" type="pres">
      <dgm:prSet presAssocID="{7C6CC99C-3C12-4C23-A706-A3DA15E8F0F8}" presName="desTx" presStyleLbl="revTx" presStyleIdx="13" presStyleCnt="19">
        <dgm:presLayoutVars>
          <dgm:bulletEnabled val="1"/>
        </dgm:presLayoutVars>
      </dgm:prSet>
      <dgm:spPr/>
    </dgm:pt>
    <dgm:pt modelId="{76D1CE3F-DE6E-43B7-9CC0-32083C550541}" type="pres">
      <dgm:prSet presAssocID="{7C6CC99C-3C12-4C23-A706-A3DA15E8F0F8}" presName="desBackupRightNorm" presStyleCnt="0"/>
      <dgm:spPr/>
    </dgm:pt>
    <dgm:pt modelId="{DC5D6CA4-DB7F-4600-9AEC-6486971B2BD4}" type="pres">
      <dgm:prSet presAssocID="{3ADF2844-A8E5-4BA3-AB4C-7AADF35CEFE9}" presName="desSpace" presStyleCnt="0"/>
      <dgm:spPr/>
    </dgm:pt>
    <dgm:pt modelId="{E405A164-4243-46B1-8265-F236391ADFB1}" type="pres">
      <dgm:prSet presAssocID="{66B6691D-0ADA-49EA-A5F7-68FFCAAA02BA}" presName="desBackupLeftNorm" presStyleCnt="0"/>
      <dgm:spPr/>
    </dgm:pt>
    <dgm:pt modelId="{4C0B7677-CAD2-4E3D-9419-6BF89940780F}" type="pres">
      <dgm:prSet presAssocID="{66B6691D-0ADA-49EA-A5F7-68FFCAAA02BA}" presName="desComposite" presStyleCnt="0"/>
      <dgm:spPr/>
    </dgm:pt>
    <dgm:pt modelId="{30C39AB3-A4B5-4535-AD41-299D3FE5730B}" type="pres">
      <dgm:prSet presAssocID="{66B6691D-0ADA-49EA-A5F7-68FFCAAA02BA}" presName="desCircle" presStyleLbl="node1" presStyleIdx="5" presStyleCnt="7"/>
      <dgm:spPr>
        <a:noFill/>
      </dgm:spPr>
    </dgm:pt>
    <dgm:pt modelId="{C26771FD-210E-41FB-99ED-82433918DDF0}" type="pres">
      <dgm:prSet presAssocID="{66B6691D-0ADA-49EA-A5F7-68FFCAAA02BA}" presName="chTx" presStyleLbl="revTx" presStyleIdx="14" presStyleCnt="19"/>
      <dgm:spPr/>
    </dgm:pt>
    <dgm:pt modelId="{B144212E-9A04-4BD7-8396-C56774FFD7ED}" type="pres">
      <dgm:prSet presAssocID="{66B6691D-0ADA-49EA-A5F7-68FFCAAA02BA}" presName="desTx" presStyleLbl="revTx" presStyleIdx="15" presStyleCnt="19">
        <dgm:presLayoutVars>
          <dgm:bulletEnabled val="1"/>
        </dgm:presLayoutVars>
      </dgm:prSet>
      <dgm:spPr/>
    </dgm:pt>
    <dgm:pt modelId="{080FD859-C378-432E-8ECD-53543A285B02}" type="pres">
      <dgm:prSet presAssocID="{66B6691D-0ADA-49EA-A5F7-68FFCAAA02BA}" presName="desBackupRightNorm" presStyleCnt="0"/>
      <dgm:spPr/>
    </dgm:pt>
    <dgm:pt modelId="{B7EAD06C-D353-4FE5-98C8-EB644EFD912A}" type="pres">
      <dgm:prSet presAssocID="{BDABA37A-D232-4B7E-8F6C-995EB98106BF}" presName="desSpace" presStyleCnt="0"/>
      <dgm:spPr/>
    </dgm:pt>
    <dgm:pt modelId="{D052D47A-FB3E-4CBB-978F-FF3872ACE444}" type="pres">
      <dgm:prSet presAssocID="{5B721620-68DB-4324-8EC1-30475C464498}" presName="parComposite" presStyleCnt="0"/>
      <dgm:spPr/>
    </dgm:pt>
    <dgm:pt modelId="{05E0F00E-2242-4ECB-8214-26429D9BAE4D}" type="pres">
      <dgm:prSet presAssocID="{5B721620-68DB-4324-8EC1-30475C464498}" presName="parBigCircle" presStyleLbl="node0" presStyleIdx="4" presStyleCnt="5"/>
      <dgm:spPr>
        <a:noFill/>
      </dgm:spPr>
    </dgm:pt>
    <dgm:pt modelId="{5B312F44-A70E-4880-B0B9-295E10128E6C}" type="pres">
      <dgm:prSet presAssocID="{5B721620-68DB-4324-8EC1-30475C464498}" presName="parTx" presStyleLbl="revTx" presStyleIdx="16" presStyleCnt="19"/>
      <dgm:spPr/>
    </dgm:pt>
    <dgm:pt modelId="{DD483AAE-BED8-466C-895E-3529E1B0D5DB}" type="pres">
      <dgm:prSet presAssocID="{5B721620-68DB-4324-8EC1-30475C464498}" presName="bSpace" presStyleCnt="0"/>
      <dgm:spPr/>
    </dgm:pt>
    <dgm:pt modelId="{3EF91753-C2FB-4967-B1DE-5122CEA20AA3}" type="pres">
      <dgm:prSet presAssocID="{5B721620-68DB-4324-8EC1-30475C464498}" presName="parBackupNorm" presStyleCnt="0"/>
      <dgm:spPr/>
    </dgm:pt>
    <dgm:pt modelId="{19E11CA6-648D-418D-8835-B2CE6F0E23C2}" type="pres">
      <dgm:prSet presAssocID="{39131542-AAAC-4272-92AE-A48B9FB3B269}" presName="parSpace" presStyleCnt="0"/>
      <dgm:spPr/>
    </dgm:pt>
    <dgm:pt modelId="{BF81F4AB-8960-4EC5-98FE-A52B75580F93}" type="pres">
      <dgm:prSet presAssocID="{FE09F655-E264-4BF0-898D-EE52FB4FCEBB}" presName="desBackupLeftNorm" presStyleCnt="0"/>
      <dgm:spPr/>
    </dgm:pt>
    <dgm:pt modelId="{9162A844-5432-4BDB-BBB7-996D91C91CB4}" type="pres">
      <dgm:prSet presAssocID="{FE09F655-E264-4BF0-898D-EE52FB4FCEBB}" presName="desComposite" presStyleCnt="0"/>
      <dgm:spPr/>
    </dgm:pt>
    <dgm:pt modelId="{06BCA244-3A4C-4303-9FF8-C11C0E3233CF}" type="pres">
      <dgm:prSet presAssocID="{FE09F655-E264-4BF0-898D-EE52FB4FCEBB}" presName="desCircle" presStyleLbl="node1" presStyleIdx="6" presStyleCnt="7"/>
      <dgm:spPr>
        <a:noFill/>
      </dgm:spPr>
    </dgm:pt>
    <dgm:pt modelId="{9C863296-D6BD-4213-9E5E-94729C8EA1E3}" type="pres">
      <dgm:prSet presAssocID="{FE09F655-E264-4BF0-898D-EE52FB4FCEBB}" presName="chTx" presStyleLbl="revTx" presStyleIdx="17" presStyleCnt="19"/>
      <dgm:spPr/>
    </dgm:pt>
    <dgm:pt modelId="{01CEB3D0-38EB-4C38-98C6-16DFF0D01525}" type="pres">
      <dgm:prSet presAssocID="{FE09F655-E264-4BF0-898D-EE52FB4FCEBB}" presName="desTx" presStyleLbl="revTx" presStyleIdx="18" presStyleCnt="19">
        <dgm:presLayoutVars>
          <dgm:bulletEnabled val="1"/>
        </dgm:presLayoutVars>
      </dgm:prSet>
      <dgm:spPr/>
    </dgm:pt>
    <dgm:pt modelId="{D353EBC9-73BC-4F16-B0CE-BB2C917DD9EB}" type="pres">
      <dgm:prSet presAssocID="{FE09F655-E264-4BF0-898D-EE52FB4FCEBB}" presName="desBackupRightNorm" presStyleCnt="0"/>
      <dgm:spPr/>
    </dgm:pt>
    <dgm:pt modelId="{45A2C785-6BDC-4367-9D7B-FDE48949096C}" type="pres">
      <dgm:prSet presAssocID="{FB84B574-398F-494D-95B2-E286C99F5534}" presName="desSpace" presStyleCnt="0"/>
      <dgm:spPr/>
    </dgm:pt>
  </dgm:ptLst>
  <dgm:cxnLst>
    <dgm:cxn modelId="{5F4BA614-6585-4F06-80B4-B088A1655E11}" type="presOf" srcId="{D05DFBFC-596B-4910-BA58-5E23AA24C740}" destId="{1E7763D4-3B67-4340-AE41-DC760EC3E786}" srcOrd="0" destOrd="0" presId="urn:microsoft.com/office/officeart/2008/layout/CircleAccentTimeline"/>
    <dgm:cxn modelId="{7499E119-6288-48A5-8536-95F1BD47769D}" type="presOf" srcId="{3B6DC6F5-3BF0-4441-A548-CFBC90B2C9E7}" destId="{01CEB3D0-38EB-4C38-98C6-16DFF0D01525}" srcOrd="0" destOrd="2" presId="urn:microsoft.com/office/officeart/2008/layout/CircleAccentTimeline"/>
    <dgm:cxn modelId="{188F7D1B-8416-4B4D-BFCC-E7A49242840A}" srcId="{079A2711-09B3-40AA-836D-BC15715BB70A}" destId="{00AAA4D0-37C1-4B51-A22C-86379F6C0F3F}" srcOrd="0" destOrd="0" parTransId="{71984E4C-2A79-4647-9BDE-0525580877B6}" sibTransId="{257A96AA-D100-4E30-BEDE-8F95CD436704}"/>
    <dgm:cxn modelId="{7D515B1D-12B5-419B-B380-C5063C90186F}" type="presOf" srcId="{D67BC6F8-C244-41A7-AFC5-F78735B4B908}" destId="{7B2CF1B1-5DF2-4101-9528-3138F4546020}" srcOrd="0" destOrd="0" presId="urn:microsoft.com/office/officeart/2008/layout/CircleAccentTimeline"/>
    <dgm:cxn modelId="{33961E1E-29B8-4CAE-BDBB-4E8506633972}" type="presOf" srcId="{9F32F7A8-A1CB-4B7E-A054-072B113473AF}" destId="{00D53FD5-A118-42E5-8624-9D11AB47E7B9}" srcOrd="0" destOrd="1" presId="urn:microsoft.com/office/officeart/2008/layout/CircleAccentTimeline"/>
    <dgm:cxn modelId="{1A3F6231-F071-4F96-A2FE-55353ED67477}" type="presOf" srcId="{FE09F655-E264-4BF0-898D-EE52FB4FCEBB}" destId="{9C863296-D6BD-4213-9E5E-94729C8EA1E3}" srcOrd="0" destOrd="0" presId="urn:microsoft.com/office/officeart/2008/layout/CircleAccentTimeline"/>
    <dgm:cxn modelId="{92A22937-3ABA-45C7-B025-3F83AA2C653C}" type="presOf" srcId="{B3A0B547-4BA1-47B7-BF8B-047C8BB92687}" destId="{7FFF4285-6AF2-4F86-9F3E-0B8B36777C71}" srcOrd="0" destOrd="0" presId="urn:microsoft.com/office/officeart/2008/layout/CircleAccentTimeline"/>
    <dgm:cxn modelId="{8A90E737-FB11-4A02-BFC7-00FA6926041A}" srcId="{5B721620-68DB-4324-8EC1-30475C464498}" destId="{FE09F655-E264-4BF0-898D-EE52FB4FCEBB}" srcOrd="0" destOrd="0" parTransId="{3481DF58-6F82-44E6-9D51-A6A5ED939BFB}" sibTransId="{FB84B574-398F-494D-95B2-E286C99F5534}"/>
    <dgm:cxn modelId="{09D1403E-64B7-4C1D-8DE8-467AA15DAF4C}" srcId="{079A2711-09B3-40AA-836D-BC15715BB70A}" destId="{9F32F7A8-A1CB-4B7E-A054-072B113473AF}" srcOrd="1" destOrd="0" parTransId="{12DE4E11-56A1-4D3B-BCA8-764593E368F8}" sibTransId="{E1FAD44D-E279-4223-A38B-679729345714}"/>
    <dgm:cxn modelId="{2470AD5F-A463-42CD-8FF8-A14DD2C00569}" type="presOf" srcId="{7191F2CF-4D72-4D54-B34B-DDADE93F5F46}" destId="{B7DAD68E-36FD-41B2-90E7-092B18B66E72}" srcOrd="0" destOrd="0" presId="urn:microsoft.com/office/officeart/2008/layout/CircleAccentTimeline"/>
    <dgm:cxn modelId="{5ED5EC41-0EF9-48B1-9B76-1C5B03ADB1A6}" srcId="{BE278226-0812-4A67-A6C2-8E535583034E}" destId="{C41DEB2E-9137-4177-A5F8-E7416FF4A3B2}" srcOrd="0" destOrd="0" parTransId="{1D752DB8-6472-4760-A9D7-379527418791}" sibTransId="{F0F4F987-01BB-4F02-B07D-0D4509273C9A}"/>
    <dgm:cxn modelId="{EBE1E567-F86C-4A7B-8E04-9BAA9BA37D31}" srcId="{D67BC6F8-C244-41A7-AFC5-F78735B4B908}" destId="{A3E076BC-84F0-4B3B-B3B3-E31E4F6E9764}" srcOrd="1" destOrd="0" parTransId="{45B0C820-5546-4925-B3EC-78128BCD55C3}" sibTransId="{7DC10D04-9B80-4748-ADB7-FFFAFF6FAA5F}"/>
    <dgm:cxn modelId="{83509E48-A1C5-4754-ABD7-2D2E1A3FB795}" type="presOf" srcId="{66B6691D-0ADA-49EA-A5F7-68FFCAAA02BA}" destId="{C26771FD-210E-41FB-99ED-82433918DDF0}" srcOrd="0" destOrd="0" presId="urn:microsoft.com/office/officeart/2008/layout/CircleAccentTimeline"/>
    <dgm:cxn modelId="{F6217469-DD00-4337-8BA7-9D64EF3C6967}" srcId="{A3E076BC-84F0-4B3B-B3B3-E31E4F6E9764}" destId="{987D29F4-1C71-4B98-8045-5556D3408432}" srcOrd="0" destOrd="0" parTransId="{7A38FA7E-3FE8-430C-8A50-7AA65F8CAC13}" sibTransId="{5BE32FAC-5D8D-4F05-A2D7-42A407979DEB}"/>
    <dgm:cxn modelId="{813CF96D-4F62-42CE-9375-EC81DFC0E4FE}" srcId="{D67BC6F8-C244-41A7-AFC5-F78735B4B908}" destId="{8C9CA938-0F14-427C-AC2D-8FF6583663FD}" srcOrd="3" destOrd="0" parTransId="{D3B9A471-7CBF-4EC6-AA09-4F4098C99B17}" sibTransId="{10C0282A-BEE4-40EA-A88B-E48D32032C7E}"/>
    <dgm:cxn modelId="{4A34544E-911B-4A97-A2EF-16B4338F3695}" type="presOf" srcId="{BDFEBF03-160E-4D49-9766-8E80A4539757}" destId="{0DD8398C-DE85-4C2D-A5CB-B83169653648}" srcOrd="0" destOrd="0" presId="urn:microsoft.com/office/officeart/2008/layout/CircleAccentTimeline"/>
    <dgm:cxn modelId="{C2D2BB72-226F-4DC8-A41E-F92C198F88B4}" type="presOf" srcId="{5B721620-68DB-4324-8EC1-30475C464498}" destId="{5B312F44-A70E-4880-B0B9-295E10128E6C}" srcOrd="0" destOrd="0" presId="urn:microsoft.com/office/officeart/2008/layout/CircleAccentTimeline"/>
    <dgm:cxn modelId="{6251EC72-886E-4F63-ABF4-03954872FF80}" type="presOf" srcId="{040AD390-8F7E-4D29-ACFD-053E80AB6D24}" destId="{B7DAD68E-36FD-41B2-90E7-092B18B66E72}" srcOrd="0" destOrd="2" presId="urn:microsoft.com/office/officeart/2008/layout/CircleAccentTimeline"/>
    <dgm:cxn modelId="{769FCB74-BFA8-47DA-A188-3105EE4F9629}" type="presOf" srcId="{00AAA4D0-37C1-4B51-A22C-86379F6C0F3F}" destId="{00D53FD5-A118-42E5-8624-9D11AB47E7B9}" srcOrd="0" destOrd="0" presId="urn:microsoft.com/office/officeart/2008/layout/CircleAccentTimeline"/>
    <dgm:cxn modelId="{6DB14E58-459D-45DF-B36C-494902A14AF8}" srcId="{B3A0B547-4BA1-47B7-BF8B-047C8BB92687}" destId="{BDFEBF03-160E-4D49-9766-8E80A4539757}" srcOrd="0" destOrd="0" parTransId="{D46EF85D-E432-4DE8-82EE-18F7258F6CEA}" sibTransId="{BAD7606B-662E-49FD-980F-301297C9D0C8}"/>
    <dgm:cxn modelId="{77576A5A-FEFA-446D-83EC-335D5A9FC6D4}" type="presOf" srcId="{8C9CA938-0F14-427C-AC2D-8FF6583663FD}" destId="{637C7F1B-071D-419F-84BC-A21499B03A9A}" srcOrd="0" destOrd="0" presId="urn:microsoft.com/office/officeart/2008/layout/CircleAccentTimeline"/>
    <dgm:cxn modelId="{382C6D7A-3E99-4563-94AA-2E7118F870A0}" type="presOf" srcId="{7C6CC99C-3C12-4C23-A706-A3DA15E8F0F8}" destId="{D7AD0D23-1A73-45B2-87F2-1AC37255FBC2}" srcOrd="0" destOrd="0" presId="urn:microsoft.com/office/officeart/2008/layout/CircleAccentTimeline"/>
    <dgm:cxn modelId="{42973C85-01A7-4E57-B1C7-9930939692FE}" srcId="{D67BC6F8-C244-41A7-AFC5-F78735B4B908}" destId="{BE278226-0812-4A67-A6C2-8E535583034E}" srcOrd="2" destOrd="0" parTransId="{5D0FB461-9255-489A-A808-BAD17EEA4863}" sibTransId="{28EC3268-D802-4654-B886-A23132757ADE}"/>
    <dgm:cxn modelId="{F5F16C88-73C2-46F6-8DF7-E6229AF85A3E}" srcId="{7C6CC99C-3C12-4C23-A706-A3DA15E8F0F8}" destId="{7191F2CF-4D72-4D54-B34B-DDADE93F5F46}" srcOrd="0" destOrd="0" parTransId="{EAD2AA12-C6BA-4BE6-9246-6D4B0017C576}" sibTransId="{01FA9B19-EF55-45CD-A91C-363F4C36D45D}"/>
    <dgm:cxn modelId="{CA535A8B-EC93-4BE8-A3E0-8001BEDF62F7}" srcId="{D67BC6F8-C244-41A7-AFC5-F78735B4B908}" destId="{D05DFBFC-596B-4910-BA58-5E23AA24C740}" srcOrd="0" destOrd="0" parTransId="{73D6CE73-F12F-4EAA-AD2A-38F21F33324E}" sibTransId="{9452468C-88FF-4439-8F85-CAC23E71C530}"/>
    <dgm:cxn modelId="{ACEB138D-7B83-433E-8FDF-79CBA9EEDE51}" srcId="{B3A0B547-4BA1-47B7-BF8B-047C8BB92687}" destId="{C1DC3977-41DA-4027-9C65-F7EE3D6CA4C5}" srcOrd="1" destOrd="0" parTransId="{F507A1C5-E986-470B-B250-F1393D52AE33}" sibTransId="{1AD22C89-C3F6-4DB4-8D20-73B06B0EDFBF}"/>
    <dgm:cxn modelId="{1E6E0693-E5F7-4875-98CE-396F1D3781F7}" srcId="{FE09F655-E264-4BF0-898D-EE52FB4FCEBB}" destId="{3B6DC6F5-3BF0-4441-A548-CFBC90B2C9E7}" srcOrd="2" destOrd="0" parTransId="{B4EE9992-7DDC-424C-96D1-3126293A8BE7}" sibTransId="{58747767-03AB-443F-8B1E-51E4CE54F533}"/>
    <dgm:cxn modelId="{69D1DE9F-DA53-41AE-A52F-B2D793FDD572}" srcId="{8C9CA938-0F14-427C-AC2D-8FF6583663FD}" destId="{66B6691D-0ADA-49EA-A5F7-68FFCAAA02BA}" srcOrd="1" destOrd="0" parTransId="{09252ADF-FD07-4B5C-B5B5-AFDE4DD70419}" sibTransId="{BDABA37A-D232-4B7E-8F6C-995EB98106BF}"/>
    <dgm:cxn modelId="{A248B3A3-1D5F-4F4D-88FD-5097C929449F}" srcId="{FE09F655-E264-4BF0-898D-EE52FB4FCEBB}" destId="{44BE1AD8-6253-4F61-8557-F76AD859E32A}" srcOrd="0" destOrd="0" parTransId="{39F3E773-16AE-4844-8439-B1AA858894D2}" sibTransId="{34A6F6AB-93F9-4EFF-B79B-BB4B2697CE33}"/>
    <dgm:cxn modelId="{C5BEBAC2-0CA4-4AA2-8440-72F11F0AFCE5}" type="presOf" srcId="{BE278226-0812-4A67-A6C2-8E535583034E}" destId="{CA9153D4-0D78-4E08-A8D8-2BC56B070C59}" srcOrd="0" destOrd="0" presId="urn:microsoft.com/office/officeart/2008/layout/CircleAccentTimeline"/>
    <dgm:cxn modelId="{5D5E92C7-EB2A-46FB-91DD-E18849E9EC4E}" srcId="{D67BC6F8-C244-41A7-AFC5-F78735B4B908}" destId="{5B721620-68DB-4324-8EC1-30475C464498}" srcOrd="4" destOrd="0" parTransId="{5E17FA3D-66FF-4991-9423-379A230E64E0}" sibTransId="{39131542-AAAC-4272-92AE-A48B9FB3B269}"/>
    <dgm:cxn modelId="{4B9560C8-E70B-4F23-9896-642476EF405D}" type="presOf" srcId="{C1DC3977-41DA-4027-9C65-F7EE3D6CA4C5}" destId="{0DD8398C-DE85-4C2D-A5CB-B83169653648}" srcOrd="0" destOrd="1" presId="urn:microsoft.com/office/officeart/2008/layout/CircleAccentTimeline"/>
    <dgm:cxn modelId="{C7347BCD-FEE6-49AB-9E45-53301C8483AE}" srcId="{7C6CC99C-3C12-4C23-A706-A3DA15E8F0F8}" destId="{040AD390-8F7E-4D29-ACFD-053E80AB6D24}" srcOrd="2" destOrd="0" parTransId="{91254E37-1F05-47C0-9882-9285ED93196B}" sibTransId="{B73E30D1-57F0-4546-AAFB-A58BF1E1FF7E}"/>
    <dgm:cxn modelId="{A02066CE-DA90-49B9-9BDF-1059AAD3BAF5}" srcId="{7C6CC99C-3C12-4C23-A706-A3DA15E8F0F8}" destId="{1099D1DC-9F34-4C02-B2B0-BA644EE620BD}" srcOrd="1" destOrd="0" parTransId="{A43B0D3F-EA08-4E5A-A340-3DF83DDCD890}" sibTransId="{FBE06BA2-47A6-437F-A318-B257F5D3A8DD}"/>
    <dgm:cxn modelId="{B2001BD1-5669-4C98-8A8E-A51BBB03EB04}" srcId="{A3E076BC-84F0-4B3B-B3B3-E31E4F6E9764}" destId="{B3A0B547-4BA1-47B7-BF8B-047C8BB92687}" srcOrd="1" destOrd="0" parTransId="{412AFE1A-382D-4150-A27F-E85DA7DBF490}" sibTransId="{99BC21D8-6E0F-41BB-BEFB-57164546D75B}"/>
    <dgm:cxn modelId="{AA35B8D5-17C3-49D4-9BA3-C0D1948C4C3F}" type="presOf" srcId="{1099D1DC-9F34-4C02-B2B0-BA644EE620BD}" destId="{B7DAD68E-36FD-41B2-90E7-092B18B66E72}" srcOrd="0" destOrd="1" presId="urn:microsoft.com/office/officeart/2008/layout/CircleAccentTimeline"/>
    <dgm:cxn modelId="{DCAADADA-7691-4C6D-B27B-C31DFB7DAB7D}" type="presOf" srcId="{987D29F4-1C71-4B98-8045-5556D3408432}" destId="{ACF4FD52-CA2C-4AA7-AF6D-A9B9C11C740F}" srcOrd="0" destOrd="0" presId="urn:microsoft.com/office/officeart/2008/layout/CircleAccentTimeline"/>
    <dgm:cxn modelId="{0377FDDC-1722-4C8B-AC1F-A44214AC3F92}" type="presOf" srcId="{A3E076BC-84F0-4B3B-B3B3-E31E4F6E9764}" destId="{4A2B3DFF-159A-409D-A199-2205618E36B1}" srcOrd="0" destOrd="0" presId="urn:microsoft.com/office/officeart/2008/layout/CircleAccentTimeline"/>
    <dgm:cxn modelId="{483E34E1-54B9-4363-9410-7AA10B2A3038}" type="presOf" srcId="{079A2711-09B3-40AA-836D-BC15715BB70A}" destId="{6667251D-19AA-4B3E-A75C-76F8750EDDEF}" srcOrd="0" destOrd="0" presId="urn:microsoft.com/office/officeart/2008/layout/CircleAccentTimeline"/>
    <dgm:cxn modelId="{2CD485F2-A537-4AF2-824E-5442F8B5749A}" srcId="{8C9CA938-0F14-427C-AC2D-8FF6583663FD}" destId="{7C6CC99C-3C12-4C23-A706-A3DA15E8F0F8}" srcOrd="0" destOrd="0" parTransId="{BDEB8561-582D-4C7A-B047-B96C65EC5C19}" sibTransId="{3ADF2844-A8E5-4BA3-AB4C-7AADF35CEFE9}"/>
    <dgm:cxn modelId="{FA2251F9-DAAC-4B96-873A-F08930B294F4}" type="presOf" srcId="{44BE1AD8-6253-4F61-8557-F76AD859E32A}" destId="{01CEB3D0-38EB-4C38-98C6-16DFF0D01525}" srcOrd="0" destOrd="0" presId="urn:microsoft.com/office/officeart/2008/layout/CircleAccentTimeline"/>
    <dgm:cxn modelId="{5DF9C4FA-13F4-4ED8-9C8E-0B3FF4D338E1}" type="presOf" srcId="{82177661-AE9A-4253-8082-6613CE4C3664}" destId="{01CEB3D0-38EB-4C38-98C6-16DFF0D01525}" srcOrd="0" destOrd="1" presId="urn:microsoft.com/office/officeart/2008/layout/CircleAccentTimeline"/>
    <dgm:cxn modelId="{C7CE00FB-3A0A-43FE-8D72-F835B8D1B87B}" type="presOf" srcId="{C41DEB2E-9137-4177-A5F8-E7416FF4A3B2}" destId="{C0EBEB7B-AE69-486B-899F-3024DC72E9F1}" srcOrd="0" destOrd="0" presId="urn:microsoft.com/office/officeart/2008/layout/CircleAccentTimeline"/>
    <dgm:cxn modelId="{CE24ECFC-062A-4B5C-A28A-55890C6339DF}" srcId="{D05DFBFC-596B-4910-BA58-5E23AA24C740}" destId="{079A2711-09B3-40AA-836D-BC15715BB70A}" srcOrd="0" destOrd="0" parTransId="{2AA7C0CB-5551-493F-AC2F-D22EB41759F9}" sibTransId="{8DEC3552-6A32-4088-9CF1-F657C87E0224}"/>
    <dgm:cxn modelId="{56D96BFE-F974-4D3E-9A85-911E97035F1A}" srcId="{FE09F655-E264-4BF0-898D-EE52FB4FCEBB}" destId="{82177661-AE9A-4253-8082-6613CE4C3664}" srcOrd="1" destOrd="0" parTransId="{0683CE48-F08A-447D-8F02-FA0AEB9D0CB7}" sibTransId="{4C1C71D1-8FCB-4226-B395-B901FE7229F2}"/>
    <dgm:cxn modelId="{79009D00-0F0F-452E-87E9-70753AF2814C}" type="presParOf" srcId="{7B2CF1B1-5DF2-4101-9528-3138F4546020}" destId="{9E87270F-AC6D-497E-BC86-28768B38C52D}" srcOrd="0" destOrd="0" presId="urn:microsoft.com/office/officeart/2008/layout/CircleAccentTimeline"/>
    <dgm:cxn modelId="{EE361189-37DA-4698-A8F8-51CA5D70A39B}" type="presParOf" srcId="{9E87270F-AC6D-497E-BC86-28768B38C52D}" destId="{744F7F1C-B9A2-4684-8139-A7CE522E4B85}" srcOrd="0" destOrd="0" presId="urn:microsoft.com/office/officeart/2008/layout/CircleAccentTimeline"/>
    <dgm:cxn modelId="{4A1A34DD-1C72-4FE1-80C2-8F1629FF8DC2}" type="presParOf" srcId="{9E87270F-AC6D-497E-BC86-28768B38C52D}" destId="{1E7763D4-3B67-4340-AE41-DC760EC3E786}" srcOrd="1" destOrd="0" presId="urn:microsoft.com/office/officeart/2008/layout/CircleAccentTimeline"/>
    <dgm:cxn modelId="{211F9A90-D9AC-4B17-B597-381BBD9DDC8A}" type="presParOf" srcId="{9E87270F-AC6D-497E-BC86-28768B38C52D}" destId="{EBD23E7F-B90C-40C8-B923-C5094CEA3C2E}" srcOrd="2" destOrd="0" presId="urn:microsoft.com/office/officeart/2008/layout/CircleAccentTimeline"/>
    <dgm:cxn modelId="{5B33572A-E5EC-4BEA-B806-12B0AD613311}" type="presParOf" srcId="{7B2CF1B1-5DF2-4101-9528-3138F4546020}" destId="{796FD1A2-8D4E-406E-BB2A-83D8CD471A2F}" srcOrd="1" destOrd="0" presId="urn:microsoft.com/office/officeart/2008/layout/CircleAccentTimeline"/>
    <dgm:cxn modelId="{54A81EDA-4807-4967-9A0D-A1E20A870149}" type="presParOf" srcId="{7B2CF1B1-5DF2-4101-9528-3138F4546020}" destId="{185279BE-1D87-4A60-BC93-E98EFC2E37E7}" srcOrd="2" destOrd="0" presId="urn:microsoft.com/office/officeart/2008/layout/CircleAccentTimeline"/>
    <dgm:cxn modelId="{CF294909-4974-46DF-BD0F-DB52A54B0EF5}" type="presParOf" srcId="{7B2CF1B1-5DF2-4101-9528-3138F4546020}" destId="{2258DD8C-F46E-4BF7-9A88-F866C3A2A558}" srcOrd="3" destOrd="0" presId="urn:microsoft.com/office/officeart/2008/layout/CircleAccentTimeline"/>
    <dgm:cxn modelId="{0380605C-C5FD-4F7B-BBC1-0F06C39D75A8}" type="presParOf" srcId="{7B2CF1B1-5DF2-4101-9528-3138F4546020}" destId="{26243BA1-74B3-4A3A-9D4E-499353828134}" srcOrd="4" destOrd="0" presId="urn:microsoft.com/office/officeart/2008/layout/CircleAccentTimeline"/>
    <dgm:cxn modelId="{37D50054-26A3-461C-9AC4-C8C5B15BF6F1}" type="presParOf" srcId="{26243BA1-74B3-4A3A-9D4E-499353828134}" destId="{5547BC5F-8C33-456B-BE0F-B648C0BCC2E5}" srcOrd="0" destOrd="0" presId="urn:microsoft.com/office/officeart/2008/layout/CircleAccentTimeline"/>
    <dgm:cxn modelId="{B14773F7-B5CF-411D-BC1A-EB0C9E0917C8}" type="presParOf" srcId="{26243BA1-74B3-4A3A-9D4E-499353828134}" destId="{6667251D-19AA-4B3E-A75C-76F8750EDDEF}" srcOrd="1" destOrd="0" presId="urn:microsoft.com/office/officeart/2008/layout/CircleAccentTimeline"/>
    <dgm:cxn modelId="{84531DE9-B97B-4805-8ED9-BEE47E45CFAC}" type="presParOf" srcId="{26243BA1-74B3-4A3A-9D4E-499353828134}" destId="{00D53FD5-A118-42E5-8624-9D11AB47E7B9}" srcOrd="2" destOrd="0" presId="urn:microsoft.com/office/officeart/2008/layout/CircleAccentTimeline"/>
    <dgm:cxn modelId="{3617D8AC-2A9F-4418-8B80-90707BB6D7D4}" type="presParOf" srcId="{7B2CF1B1-5DF2-4101-9528-3138F4546020}" destId="{AC58F2A7-D973-46F9-BCB3-91CFBAFD4718}" srcOrd="5" destOrd="0" presId="urn:microsoft.com/office/officeart/2008/layout/CircleAccentTimeline"/>
    <dgm:cxn modelId="{3FC52B27-7CA2-4B10-99F0-4F39E043BA10}" type="presParOf" srcId="{7B2CF1B1-5DF2-4101-9528-3138F4546020}" destId="{03D3DFD0-31A5-4534-BD44-054FF58D3C84}" srcOrd="6" destOrd="0" presId="urn:microsoft.com/office/officeart/2008/layout/CircleAccentTimeline"/>
    <dgm:cxn modelId="{1F9C1CF5-533B-4CC7-AB1C-439131548171}" type="presParOf" srcId="{7B2CF1B1-5DF2-4101-9528-3138F4546020}" destId="{85ADE81D-AA0C-4150-85C3-A0B7E2708225}" srcOrd="7" destOrd="0" presId="urn:microsoft.com/office/officeart/2008/layout/CircleAccentTimeline"/>
    <dgm:cxn modelId="{C8739387-3487-4462-AA6A-6CE92D963F5A}" type="presParOf" srcId="{85ADE81D-AA0C-4150-85C3-A0B7E2708225}" destId="{DCA22220-DE78-4381-9D8E-18D3A15534F0}" srcOrd="0" destOrd="0" presId="urn:microsoft.com/office/officeart/2008/layout/CircleAccentTimeline"/>
    <dgm:cxn modelId="{CFD0885A-3443-4954-8032-84FC5DEE638B}" type="presParOf" srcId="{85ADE81D-AA0C-4150-85C3-A0B7E2708225}" destId="{4A2B3DFF-159A-409D-A199-2205618E36B1}" srcOrd="1" destOrd="0" presId="urn:microsoft.com/office/officeart/2008/layout/CircleAccentTimeline"/>
    <dgm:cxn modelId="{80D3952C-39FB-40BD-ACF6-D0E6A7E92268}" type="presParOf" srcId="{85ADE81D-AA0C-4150-85C3-A0B7E2708225}" destId="{A772F634-0F7A-4D76-B399-47593199F252}" srcOrd="2" destOrd="0" presId="urn:microsoft.com/office/officeart/2008/layout/CircleAccentTimeline"/>
    <dgm:cxn modelId="{2C0AB6F6-BF7B-4A52-A455-28E6CFA0C02D}" type="presParOf" srcId="{7B2CF1B1-5DF2-4101-9528-3138F4546020}" destId="{EFA3DF82-DA8E-489C-A9DA-F87D6F07AA1B}" srcOrd="8" destOrd="0" presId="urn:microsoft.com/office/officeart/2008/layout/CircleAccentTimeline"/>
    <dgm:cxn modelId="{38EA7704-8F8F-4943-B883-B10581C45D0E}" type="presParOf" srcId="{7B2CF1B1-5DF2-4101-9528-3138F4546020}" destId="{F5D49051-D010-4E1C-A171-9CE2EF06D92B}" srcOrd="9" destOrd="0" presId="urn:microsoft.com/office/officeart/2008/layout/CircleAccentTimeline"/>
    <dgm:cxn modelId="{71B0686D-3014-43A4-8195-C7604231BE20}" type="presParOf" srcId="{7B2CF1B1-5DF2-4101-9528-3138F4546020}" destId="{3A376024-54B9-4F29-96AB-130A63C58929}" srcOrd="10" destOrd="0" presId="urn:microsoft.com/office/officeart/2008/layout/CircleAccentTimeline"/>
    <dgm:cxn modelId="{EFD3701A-D795-4130-9F2B-A6613C885222}" type="presParOf" srcId="{7B2CF1B1-5DF2-4101-9528-3138F4546020}" destId="{BEBE3E85-D0BE-40A8-BC27-E0FB9A135C89}" srcOrd="11" destOrd="0" presId="urn:microsoft.com/office/officeart/2008/layout/CircleAccentTimeline"/>
    <dgm:cxn modelId="{F0B57FAA-3D30-450C-94A2-F68CDEC7097D}" type="presParOf" srcId="{BEBE3E85-D0BE-40A8-BC27-E0FB9A135C89}" destId="{38AC4B45-CCF3-485C-803A-A064F998B49A}" srcOrd="0" destOrd="0" presId="urn:microsoft.com/office/officeart/2008/layout/CircleAccentTimeline"/>
    <dgm:cxn modelId="{AE34584E-9B0B-4C59-88F2-D81E5450730F}" type="presParOf" srcId="{BEBE3E85-D0BE-40A8-BC27-E0FB9A135C89}" destId="{ACF4FD52-CA2C-4AA7-AF6D-A9B9C11C740F}" srcOrd="1" destOrd="0" presId="urn:microsoft.com/office/officeart/2008/layout/CircleAccentTimeline"/>
    <dgm:cxn modelId="{235B404C-1F9C-4DEF-A864-7220D91F0D8F}" type="presParOf" srcId="{BEBE3E85-D0BE-40A8-BC27-E0FB9A135C89}" destId="{08D27732-494C-4B3B-8041-47F2E0E4A27E}" srcOrd="2" destOrd="0" presId="urn:microsoft.com/office/officeart/2008/layout/CircleAccentTimeline"/>
    <dgm:cxn modelId="{582D34BB-968B-48BC-AB2C-EFA72ED9C1E4}" type="presParOf" srcId="{7B2CF1B1-5DF2-4101-9528-3138F4546020}" destId="{AB45CA26-F791-4AC2-99C0-33FA2D7697F0}" srcOrd="12" destOrd="0" presId="urn:microsoft.com/office/officeart/2008/layout/CircleAccentTimeline"/>
    <dgm:cxn modelId="{4A78A3B5-974B-48D9-ADDF-CC261E6BD9DE}" type="presParOf" srcId="{7B2CF1B1-5DF2-4101-9528-3138F4546020}" destId="{5D9DDD66-9C73-4B03-BCB2-AFED8CDDFA35}" srcOrd="13" destOrd="0" presId="urn:microsoft.com/office/officeart/2008/layout/CircleAccentTimeline"/>
    <dgm:cxn modelId="{61F004B6-7A74-40EA-92C2-3388D723C16A}" type="presParOf" srcId="{7B2CF1B1-5DF2-4101-9528-3138F4546020}" destId="{86DA7071-CD36-4313-99B3-4C4BDA1A6953}" srcOrd="14" destOrd="0" presId="urn:microsoft.com/office/officeart/2008/layout/CircleAccentTimeline"/>
    <dgm:cxn modelId="{FE9EDC83-7671-4C42-AB2F-DA10E7FE9418}" type="presParOf" srcId="{7B2CF1B1-5DF2-4101-9528-3138F4546020}" destId="{759871DF-298F-48F4-93F2-F37307935CC1}" srcOrd="15" destOrd="0" presId="urn:microsoft.com/office/officeart/2008/layout/CircleAccentTimeline"/>
    <dgm:cxn modelId="{FA520C7D-4EFC-48EE-8C7C-C1B4489F8DDA}" type="presParOf" srcId="{759871DF-298F-48F4-93F2-F37307935CC1}" destId="{B24B75D0-648B-4ADF-832C-193189BFAF17}" srcOrd="0" destOrd="0" presId="urn:microsoft.com/office/officeart/2008/layout/CircleAccentTimeline"/>
    <dgm:cxn modelId="{51D7D517-B0C5-4AB3-8A1B-700D0053F50C}" type="presParOf" srcId="{759871DF-298F-48F4-93F2-F37307935CC1}" destId="{7FFF4285-6AF2-4F86-9F3E-0B8B36777C71}" srcOrd="1" destOrd="0" presId="urn:microsoft.com/office/officeart/2008/layout/CircleAccentTimeline"/>
    <dgm:cxn modelId="{608AB787-CF25-41B9-803C-D6C1559D4772}" type="presParOf" srcId="{759871DF-298F-48F4-93F2-F37307935CC1}" destId="{0DD8398C-DE85-4C2D-A5CB-B83169653648}" srcOrd="2" destOrd="0" presId="urn:microsoft.com/office/officeart/2008/layout/CircleAccentTimeline"/>
    <dgm:cxn modelId="{90DD78FD-CE2C-42B1-80D3-1403551C48EA}" type="presParOf" srcId="{7B2CF1B1-5DF2-4101-9528-3138F4546020}" destId="{4F128E1B-7C93-4B4A-9803-5BEC902B4371}" srcOrd="16" destOrd="0" presId="urn:microsoft.com/office/officeart/2008/layout/CircleAccentTimeline"/>
    <dgm:cxn modelId="{2A5D917D-5604-450A-AB30-A348BEE2D589}" type="presParOf" srcId="{7B2CF1B1-5DF2-4101-9528-3138F4546020}" destId="{2EB4017F-C698-4A68-99A9-8008DD12832D}" srcOrd="17" destOrd="0" presId="urn:microsoft.com/office/officeart/2008/layout/CircleAccentTimeline"/>
    <dgm:cxn modelId="{ABDA17BE-847F-4A5A-9437-F58732D08462}" type="presParOf" srcId="{7B2CF1B1-5DF2-4101-9528-3138F4546020}" destId="{B7D85F69-0530-49FE-977A-F504080BDD64}" srcOrd="18" destOrd="0" presId="urn:microsoft.com/office/officeart/2008/layout/CircleAccentTimeline"/>
    <dgm:cxn modelId="{E35911D4-E673-4E70-BAD3-A49DA15C2F59}" type="presParOf" srcId="{B7D85F69-0530-49FE-977A-F504080BDD64}" destId="{AEDE66F4-BFA5-4BE7-91EE-794F2068C2F0}" srcOrd="0" destOrd="0" presId="urn:microsoft.com/office/officeart/2008/layout/CircleAccentTimeline"/>
    <dgm:cxn modelId="{6F0ACCB9-AB3A-4C61-9535-053B6EF2F577}" type="presParOf" srcId="{B7D85F69-0530-49FE-977A-F504080BDD64}" destId="{CA9153D4-0D78-4E08-A8D8-2BC56B070C59}" srcOrd="1" destOrd="0" presId="urn:microsoft.com/office/officeart/2008/layout/CircleAccentTimeline"/>
    <dgm:cxn modelId="{8591B082-54D0-4F8D-93E1-DF6B599FA95D}" type="presParOf" srcId="{B7D85F69-0530-49FE-977A-F504080BDD64}" destId="{91C8FE84-6FEA-4F5E-A1B0-CAFABAC31F08}" srcOrd="2" destOrd="0" presId="urn:microsoft.com/office/officeart/2008/layout/CircleAccentTimeline"/>
    <dgm:cxn modelId="{0BC19D39-C839-42A6-A2ED-D131B6D2FACB}" type="presParOf" srcId="{7B2CF1B1-5DF2-4101-9528-3138F4546020}" destId="{E6A02E4A-AE9E-4F08-B922-A862DEDDB856}" srcOrd="19" destOrd="0" presId="urn:microsoft.com/office/officeart/2008/layout/CircleAccentTimeline"/>
    <dgm:cxn modelId="{84FBDF7C-CA26-4E44-9F41-BB510E827B34}" type="presParOf" srcId="{7B2CF1B1-5DF2-4101-9528-3138F4546020}" destId="{EA5D129F-3999-44FC-8FEE-88BB9CBD778E}" srcOrd="20" destOrd="0" presId="urn:microsoft.com/office/officeart/2008/layout/CircleAccentTimeline"/>
    <dgm:cxn modelId="{90C75BCC-D7ED-4D77-8EC7-AEF100783339}" type="presParOf" srcId="{7B2CF1B1-5DF2-4101-9528-3138F4546020}" destId="{1AB7975E-E6A2-41EE-ADA4-C661E40F5476}" srcOrd="21" destOrd="0" presId="urn:microsoft.com/office/officeart/2008/layout/CircleAccentTimeline"/>
    <dgm:cxn modelId="{29283C56-D519-4E1B-A93E-F846BC48DBF0}" type="presParOf" srcId="{7B2CF1B1-5DF2-4101-9528-3138F4546020}" destId="{BF5F0E1A-8432-407C-B0DB-D3DAD710F989}" srcOrd="22" destOrd="0" presId="urn:microsoft.com/office/officeart/2008/layout/CircleAccentTimeline"/>
    <dgm:cxn modelId="{99852CF7-03DD-44D3-8416-F1CF10D2CB54}" type="presParOf" srcId="{BF5F0E1A-8432-407C-B0DB-D3DAD710F989}" destId="{CD4BF6CC-CB26-44D9-9FD2-E893BECBAE33}" srcOrd="0" destOrd="0" presId="urn:microsoft.com/office/officeart/2008/layout/CircleAccentTimeline"/>
    <dgm:cxn modelId="{BAE52E1B-D017-4270-B770-007246A19AEF}" type="presParOf" srcId="{BF5F0E1A-8432-407C-B0DB-D3DAD710F989}" destId="{C0EBEB7B-AE69-486B-899F-3024DC72E9F1}" srcOrd="1" destOrd="0" presId="urn:microsoft.com/office/officeart/2008/layout/CircleAccentTimeline"/>
    <dgm:cxn modelId="{5278BF0B-7710-4486-8465-5E4F1B18EE91}" type="presParOf" srcId="{BF5F0E1A-8432-407C-B0DB-D3DAD710F989}" destId="{8964F0D3-0EA8-4B54-8B34-3D9ACDD49D5A}" srcOrd="2" destOrd="0" presId="urn:microsoft.com/office/officeart/2008/layout/CircleAccentTimeline"/>
    <dgm:cxn modelId="{8F944FF5-0671-43AF-A8F9-68994C6E7A01}" type="presParOf" srcId="{7B2CF1B1-5DF2-4101-9528-3138F4546020}" destId="{F3588CA4-1E00-46CB-9439-2483E43C121C}" srcOrd="23" destOrd="0" presId="urn:microsoft.com/office/officeart/2008/layout/CircleAccentTimeline"/>
    <dgm:cxn modelId="{D9497D95-8064-4C83-87BB-41EBFFBA1871}" type="presParOf" srcId="{7B2CF1B1-5DF2-4101-9528-3138F4546020}" destId="{35D4BB18-C096-475F-954E-222AC70A756C}" srcOrd="24" destOrd="0" presId="urn:microsoft.com/office/officeart/2008/layout/CircleAccentTimeline"/>
    <dgm:cxn modelId="{E5797595-6608-4229-8BD0-889AB0E3A523}" type="presParOf" srcId="{7B2CF1B1-5DF2-4101-9528-3138F4546020}" destId="{F88B0167-0704-4DB9-BFB1-7B3FBCD9458F}" srcOrd="25" destOrd="0" presId="urn:microsoft.com/office/officeart/2008/layout/CircleAccentTimeline"/>
    <dgm:cxn modelId="{5A25507E-2865-48B2-957C-65213209865C}" type="presParOf" srcId="{F88B0167-0704-4DB9-BFB1-7B3FBCD9458F}" destId="{C9AFE6F2-64BA-45A7-8613-A588EE35DD99}" srcOrd="0" destOrd="0" presId="urn:microsoft.com/office/officeart/2008/layout/CircleAccentTimeline"/>
    <dgm:cxn modelId="{BE316AC0-A04F-4EE3-A1AE-A23F100E0E36}" type="presParOf" srcId="{F88B0167-0704-4DB9-BFB1-7B3FBCD9458F}" destId="{637C7F1B-071D-419F-84BC-A21499B03A9A}" srcOrd="1" destOrd="0" presId="urn:microsoft.com/office/officeart/2008/layout/CircleAccentTimeline"/>
    <dgm:cxn modelId="{681D2710-9C31-4FA1-BEDE-20BBD544A135}" type="presParOf" srcId="{F88B0167-0704-4DB9-BFB1-7B3FBCD9458F}" destId="{7CBE93B0-972E-4AA7-A69D-9B3BE6B59A04}" srcOrd="2" destOrd="0" presId="urn:microsoft.com/office/officeart/2008/layout/CircleAccentTimeline"/>
    <dgm:cxn modelId="{ABBAF2CA-ED2F-4506-89CB-5E4DBAFA68F3}" type="presParOf" srcId="{7B2CF1B1-5DF2-4101-9528-3138F4546020}" destId="{2E666FE9-182D-440E-902F-E80B9EEB5A0C}" srcOrd="26" destOrd="0" presId="urn:microsoft.com/office/officeart/2008/layout/CircleAccentTimeline"/>
    <dgm:cxn modelId="{839A2D79-975C-4BEA-882F-587F30DAB014}" type="presParOf" srcId="{7B2CF1B1-5DF2-4101-9528-3138F4546020}" destId="{3CC7DC1E-B8E6-4F72-9FAD-FADACEF9E7BF}" srcOrd="27" destOrd="0" presId="urn:microsoft.com/office/officeart/2008/layout/CircleAccentTimeline"/>
    <dgm:cxn modelId="{97EB0C4A-9291-4494-89BC-E7BDF60AAD42}" type="presParOf" srcId="{7B2CF1B1-5DF2-4101-9528-3138F4546020}" destId="{AC251BE7-C108-4130-9AF3-D0FFEEF1B5CE}" srcOrd="28" destOrd="0" presId="urn:microsoft.com/office/officeart/2008/layout/CircleAccentTimeline"/>
    <dgm:cxn modelId="{28F03EC2-737E-4C51-B500-D03DE993DF7E}" type="presParOf" srcId="{7B2CF1B1-5DF2-4101-9528-3138F4546020}" destId="{1E9AE8F9-01B3-4D67-9B61-C47ABFA349D5}" srcOrd="29" destOrd="0" presId="urn:microsoft.com/office/officeart/2008/layout/CircleAccentTimeline"/>
    <dgm:cxn modelId="{2823F88A-B820-4329-8380-D3CC1AE1B37C}" type="presParOf" srcId="{1E9AE8F9-01B3-4D67-9B61-C47ABFA349D5}" destId="{2401E593-D159-4A1A-9036-5C12A336091F}" srcOrd="0" destOrd="0" presId="urn:microsoft.com/office/officeart/2008/layout/CircleAccentTimeline"/>
    <dgm:cxn modelId="{C427DD98-7C17-4D51-A59A-C5F96687CFB8}" type="presParOf" srcId="{1E9AE8F9-01B3-4D67-9B61-C47ABFA349D5}" destId="{D7AD0D23-1A73-45B2-87F2-1AC37255FBC2}" srcOrd="1" destOrd="0" presId="urn:microsoft.com/office/officeart/2008/layout/CircleAccentTimeline"/>
    <dgm:cxn modelId="{B7376A9A-50E9-4B30-9131-E45A1D9F40BE}" type="presParOf" srcId="{1E9AE8F9-01B3-4D67-9B61-C47ABFA349D5}" destId="{B7DAD68E-36FD-41B2-90E7-092B18B66E72}" srcOrd="2" destOrd="0" presId="urn:microsoft.com/office/officeart/2008/layout/CircleAccentTimeline"/>
    <dgm:cxn modelId="{D0C666B0-1ECB-41AF-AA78-1774EDE6A16E}" type="presParOf" srcId="{7B2CF1B1-5DF2-4101-9528-3138F4546020}" destId="{76D1CE3F-DE6E-43B7-9CC0-32083C550541}" srcOrd="30" destOrd="0" presId="urn:microsoft.com/office/officeart/2008/layout/CircleAccentTimeline"/>
    <dgm:cxn modelId="{5A951F91-EAF2-4C71-A88F-E21B6ED0C070}" type="presParOf" srcId="{7B2CF1B1-5DF2-4101-9528-3138F4546020}" destId="{DC5D6CA4-DB7F-4600-9AEC-6486971B2BD4}" srcOrd="31" destOrd="0" presId="urn:microsoft.com/office/officeart/2008/layout/CircleAccentTimeline"/>
    <dgm:cxn modelId="{F8D72A22-8111-43D2-A5F3-2A6FC3173DED}" type="presParOf" srcId="{7B2CF1B1-5DF2-4101-9528-3138F4546020}" destId="{E405A164-4243-46B1-8265-F236391ADFB1}" srcOrd="32" destOrd="0" presId="urn:microsoft.com/office/officeart/2008/layout/CircleAccentTimeline"/>
    <dgm:cxn modelId="{832A7133-FFCA-4653-B23B-DD4534FE1F96}" type="presParOf" srcId="{7B2CF1B1-5DF2-4101-9528-3138F4546020}" destId="{4C0B7677-CAD2-4E3D-9419-6BF89940780F}" srcOrd="33" destOrd="0" presId="urn:microsoft.com/office/officeart/2008/layout/CircleAccentTimeline"/>
    <dgm:cxn modelId="{1A3C5C6E-821E-4EF8-AE2A-37919D103DA3}" type="presParOf" srcId="{4C0B7677-CAD2-4E3D-9419-6BF89940780F}" destId="{30C39AB3-A4B5-4535-AD41-299D3FE5730B}" srcOrd="0" destOrd="0" presId="urn:microsoft.com/office/officeart/2008/layout/CircleAccentTimeline"/>
    <dgm:cxn modelId="{5900E443-68A7-4E48-BA04-2C405A69445C}" type="presParOf" srcId="{4C0B7677-CAD2-4E3D-9419-6BF89940780F}" destId="{C26771FD-210E-41FB-99ED-82433918DDF0}" srcOrd="1" destOrd="0" presId="urn:microsoft.com/office/officeart/2008/layout/CircleAccentTimeline"/>
    <dgm:cxn modelId="{B60D888A-C22B-483E-B1A0-1DFE871A7A97}" type="presParOf" srcId="{4C0B7677-CAD2-4E3D-9419-6BF89940780F}" destId="{B144212E-9A04-4BD7-8396-C56774FFD7ED}" srcOrd="2" destOrd="0" presId="urn:microsoft.com/office/officeart/2008/layout/CircleAccentTimeline"/>
    <dgm:cxn modelId="{0EFEB75F-4076-44BC-8224-2829D836DABB}" type="presParOf" srcId="{7B2CF1B1-5DF2-4101-9528-3138F4546020}" destId="{080FD859-C378-432E-8ECD-53543A285B02}" srcOrd="34" destOrd="0" presId="urn:microsoft.com/office/officeart/2008/layout/CircleAccentTimeline"/>
    <dgm:cxn modelId="{6424D16E-5FB1-4A25-8F6C-1ED4835B02C4}" type="presParOf" srcId="{7B2CF1B1-5DF2-4101-9528-3138F4546020}" destId="{B7EAD06C-D353-4FE5-98C8-EB644EFD912A}" srcOrd="35" destOrd="0" presId="urn:microsoft.com/office/officeart/2008/layout/CircleAccentTimeline"/>
    <dgm:cxn modelId="{083EF888-5573-41EC-B277-8118AAB78326}" type="presParOf" srcId="{7B2CF1B1-5DF2-4101-9528-3138F4546020}" destId="{D052D47A-FB3E-4CBB-978F-FF3872ACE444}" srcOrd="36" destOrd="0" presId="urn:microsoft.com/office/officeart/2008/layout/CircleAccentTimeline"/>
    <dgm:cxn modelId="{830E86DC-AE9D-4130-ABD9-066D30A99305}" type="presParOf" srcId="{D052D47A-FB3E-4CBB-978F-FF3872ACE444}" destId="{05E0F00E-2242-4ECB-8214-26429D9BAE4D}" srcOrd="0" destOrd="0" presId="urn:microsoft.com/office/officeart/2008/layout/CircleAccentTimeline"/>
    <dgm:cxn modelId="{D71B7507-3534-40B3-8639-2A73BE39C7A0}" type="presParOf" srcId="{D052D47A-FB3E-4CBB-978F-FF3872ACE444}" destId="{5B312F44-A70E-4880-B0B9-295E10128E6C}" srcOrd="1" destOrd="0" presId="urn:microsoft.com/office/officeart/2008/layout/CircleAccentTimeline"/>
    <dgm:cxn modelId="{73D2B6B3-6D66-465E-9CC6-FF0BCE9B3918}" type="presParOf" srcId="{D052D47A-FB3E-4CBB-978F-FF3872ACE444}" destId="{DD483AAE-BED8-466C-895E-3529E1B0D5DB}" srcOrd="2" destOrd="0" presId="urn:microsoft.com/office/officeart/2008/layout/CircleAccentTimeline"/>
    <dgm:cxn modelId="{5ABDC7B1-764D-49AD-81AC-354497DE11FA}" type="presParOf" srcId="{7B2CF1B1-5DF2-4101-9528-3138F4546020}" destId="{3EF91753-C2FB-4967-B1DE-5122CEA20AA3}" srcOrd="37" destOrd="0" presId="urn:microsoft.com/office/officeart/2008/layout/CircleAccentTimeline"/>
    <dgm:cxn modelId="{2AED091D-024E-40A7-A0BF-76C75BF46101}" type="presParOf" srcId="{7B2CF1B1-5DF2-4101-9528-3138F4546020}" destId="{19E11CA6-648D-418D-8835-B2CE6F0E23C2}" srcOrd="38" destOrd="0" presId="urn:microsoft.com/office/officeart/2008/layout/CircleAccentTimeline"/>
    <dgm:cxn modelId="{3F208FBD-6872-4CB3-95D8-38F10E3BB862}" type="presParOf" srcId="{7B2CF1B1-5DF2-4101-9528-3138F4546020}" destId="{BF81F4AB-8960-4EC5-98FE-A52B75580F93}" srcOrd="39" destOrd="0" presId="urn:microsoft.com/office/officeart/2008/layout/CircleAccentTimeline"/>
    <dgm:cxn modelId="{AC0E09DF-45AA-4645-8B6F-E4FAE0217704}" type="presParOf" srcId="{7B2CF1B1-5DF2-4101-9528-3138F4546020}" destId="{9162A844-5432-4BDB-BBB7-996D91C91CB4}" srcOrd="40" destOrd="0" presId="urn:microsoft.com/office/officeart/2008/layout/CircleAccentTimeline"/>
    <dgm:cxn modelId="{E501879B-B42E-492C-B44F-C8C03975D6A1}" type="presParOf" srcId="{9162A844-5432-4BDB-BBB7-996D91C91CB4}" destId="{06BCA244-3A4C-4303-9FF8-C11C0E3233CF}" srcOrd="0" destOrd="0" presId="urn:microsoft.com/office/officeart/2008/layout/CircleAccentTimeline"/>
    <dgm:cxn modelId="{3B12598C-8A93-4010-B41C-6CD56E7FA0F2}" type="presParOf" srcId="{9162A844-5432-4BDB-BBB7-996D91C91CB4}" destId="{9C863296-D6BD-4213-9E5E-94729C8EA1E3}" srcOrd="1" destOrd="0" presId="urn:microsoft.com/office/officeart/2008/layout/CircleAccentTimeline"/>
    <dgm:cxn modelId="{E3E28397-AEFA-4E16-907A-F50B822C7AB9}" type="presParOf" srcId="{9162A844-5432-4BDB-BBB7-996D91C91CB4}" destId="{01CEB3D0-38EB-4C38-98C6-16DFF0D01525}" srcOrd="2" destOrd="0" presId="urn:microsoft.com/office/officeart/2008/layout/CircleAccentTimeline"/>
    <dgm:cxn modelId="{9222DF55-1D3C-460B-9689-8872BB69E93E}" type="presParOf" srcId="{7B2CF1B1-5DF2-4101-9528-3138F4546020}" destId="{D353EBC9-73BC-4F16-B0CE-BB2C917DD9EB}" srcOrd="41" destOrd="0" presId="urn:microsoft.com/office/officeart/2008/layout/CircleAccentTimeline"/>
    <dgm:cxn modelId="{9D26323A-2AC2-42E3-A427-76CE8E49A3B9}" type="presParOf" srcId="{7B2CF1B1-5DF2-4101-9528-3138F4546020}" destId="{45A2C785-6BDC-4367-9D7B-FDE48949096C}" srcOrd="42"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7BC6F8-C244-41A7-AFC5-F78735B4B908}" type="doc">
      <dgm:prSet loTypeId="urn:microsoft.com/office/officeart/2008/layout/CircleAccentTimeline" loCatId="process" qsTypeId="urn:microsoft.com/office/officeart/2005/8/quickstyle/simple1" qsCatId="simple" csTypeId="urn:microsoft.com/office/officeart/2005/8/colors/colorful4" csCatId="colorful" phldr="1"/>
      <dgm:spPr/>
      <dgm:t>
        <a:bodyPr/>
        <a:lstStyle/>
        <a:p>
          <a:endParaRPr lang="en-US"/>
        </a:p>
      </dgm:t>
    </dgm:pt>
    <dgm:pt modelId="{D05DFBFC-596B-4910-BA58-5E23AA24C740}">
      <dgm:prSet phldrT="[Text]"/>
      <dgm:spPr/>
      <dgm:t>
        <a:bodyPr/>
        <a:lstStyle/>
        <a:p>
          <a:r>
            <a:rPr lang="en-US" dirty="0"/>
            <a:t>SQL Server 2000 (SP4)</a:t>
          </a:r>
        </a:p>
      </dgm:t>
    </dgm:pt>
    <dgm:pt modelId="{73D6CE73-F12F-4EAA-AD2A-38F21F33324E}" type="parTrans" cxnId="{CA535A8B-EC93-4BE8-A3E0-8001BEDF62F7}">
      <dgm:prSet/>
      <dgm:spPr/>
      <dgm:t>
        <a:bodyPr/>
        <a:lstStyle/>
        <a:p>
          <a:endParaRPr lang="en-US"/>
        </a:p>
      </dgm:t>
    </dgm:pt>
    <dgm:pt modelId="{9452468C-88FF-4439-8F85-CAC23E71C530}" type="sibTrans" cxnId="{CA535A8B-EC93-4BE8-A3E0-8001BEDF62F7}">
      <dgm:prSet/>
      <dgm:spPr/>
      <dgm:t>
        <a:bodyPr/>
        <a:lstStyle/>
        <a:p>
          <a:endParaRPr lang="en-US"/>
        </a:p>
      </dgm:t>
    </dgm:pt>
    <dgm:pt modelId="{079A2711-09B3-40AA-836D-BC15715BB70A}">
      <dgm:prSet phldrT="[Text]" custT="1"/>
      <dgm:spPr/>
      <dgm:t>
        <a:bodyPr/>
        <a:lstStyle/>
        <a:p>
          <a:r>
            <a:rPr lang="en-US" sz="1200" dirty="0"/>
            <a:t>KB 328551</a:t>
          </a:r>
        </a:p>
      </dgm:t>
    </dgm:pt>
    <dgm:pt modelId="{2AA7C0CB-5551-493F-AC2F-D22EB41759F9}" type="parTrans" cxnId="{CE24ECFC-062A-4B5C-A28A-55890C6339DF}">
      <dgm:prSet/>
      <dgm:spPr/>
      <dgm:t>
        <a:bodyPr/>
        <a:lstStyle/>
        <a:p>
          <a:endParaRPr lang="en-US"/>
        </a:p>
      </dgm:t>
    </dgm:pt>
    <dgm:pt modelId="{8DEC3552-6A32-4088-9CF1-F657C87E0224}" type="sibTrans" cxnId="{CE24ECFC-062A-4B5C-A28A-55890C6339DF}">
      <dgm:prSet/>
      <dgm:spPr/>
      <dgm:t>
        <a:bodyPr/>
        <a:lstStyle/>
        <a:p>
          <a:endParaRPr lang="en-US"/>
        </a:p>
      </dgm:t>
    </dgm:pt>
    <dgm:pt modelId="{A3E076BC-84F0-4B3B-B3B3-E31E4F6E9764}">
      <dgm:prSet phldrT="[Text]"/>
      <dgm:spPr/>
      <dgm:t>
        <a:bodyPr/>
        <a:lstStyle/>
        <a:p>
          <a:r>
            <a:rPr lang="en-US" dirty="0"/>
            <a:t>SQL Server 2005</a:t>
          </a:r>
        </a:p>
      </dgm:t>
    </dgm:pt>
    <dgm:pt modelId="{45B0C820-5546-4925-B3EC-78128BCD55C3}" type="parTrans" cxnId="{EBE1E567-F86C-4A7B-8E04-9BAA9BA37D31}">
      <dgm:prSet/>
      <dgm:spPr/>
      <dgm:t>
        <a:bodyPr/>
        <a:lstStyle/>
        <a:p>
          <a:endParaRPr lang="en-US"/>
        </a:p>
      </dgm:t>
    </dgm:pt>
    <dgm:pt modelId="{7DC10D04-9B80-4748-ADB7-FFFAFF6FAA5F}" type="sibTrans" cxnId="{EBE1E567-F86C-4A7B-8E04-9BAA9BA37D31}">
      <dgm:prSet/>
      <dgm:spPr/>
      <dgm:t>
        <a:bodyPr/>
        <a:lstStyle/>
        <a:p>
          <a:endParaRPr lang="en-US"/>
        </a:p>
      </dgm:t>
    </dgm:pt>
    <dgm:pt modelId="{00AAA4D0-37C1-4B51-A22C-86379F6C0F3F}">
      <dgm:prSet phldrT="[Text]" custT="1"/>
      <dgm:spPr/>
      <dgm:t>
        <a:bodyPr/>
        <a:lstStyle/>
        <a:p>
          <a:r>
            <a:rPr lang="en-US" sz="1000" dirty="0"/>
            <a:t>Trace flag 1118</a:t>
          </a:r>
        </a:p>
      </dgm:t>
    </dgm:pt>
    <dgm:pt modelId="{71984E4C-2A79-4647-9BDE-0525580877B6}" type="parTrans" cxnId="{188F7D1B-8416-4B4D-BFCC-E7A49242840A}">
      <dgm:prSet/>
      <dgm:spPr/>
      <dgm:t>
        <a:bodyPr/>
        <a:lstStyle/>
        <a:p>
          <a:endParaRPr lang="en-US"/>
        </a:p>
      </dgm:t>
    </dgm:pt>
    <dgm:pt modelId="{257A96AA-D100-4E30-BEDE-8F95CD436704}" type="sibTrans" cxnId="{188F7D1B-8416-4B4D-BFCC-E7A49242840A}">
      <dgm:prSet/>
      <dgm:spPr/>
      <dgm:t>
        <a:bodyPr/>
        <a:lstStyle/>
        <a:p>
          <a:endParaRPr lang="en-US"/>
        </a:p>
      </dgm:t>
    </dgm:pt>
    <dgm:pt modelId="{9F32F7A8-A1CB-4B7E-A054-072B113473AF}">
      <dgm:prSet phldrT="[Text]" custT="1"/>
      <dgm:spPr/>
      <dgm:t>
        <a:bodyPr/>
        <a:lstStyle/>
        <a:p>
          <a:r>
            <a:rPr lang="en-US" sz="1000" dirty="0"/>
            <a:t>Multiple files</a:t>
          </a:r>
        </a:p>
      </dgm:t>
    </dgm:pt>
    <dgm:pt modelId="{12DE4E11-56A1-4D3B-BCA8-764593E368F8}" type="parTrans" cxnId="{09D1403E-64B7-4C1D-8DE8-467AA15DAF4C}">
      <dgm:prSet/>
      <dgm:spPr/>
      <dgm:t>
        <a:bodyPr/>
        <a:lstStyle/>
        <a:p>
          <a:endParaRPr lang="en-US"/>
        </a:p>
      </dgm:t>
    </dgm:pt>
    <dgm:pt modelId="{E1FAD44D-E279-4223-A38B-679729345714}" type="sibTrans" cxnId="{09D1403E-64B7-4C1D-8DE8-467AA15DAF4C}">
      <dgm:prSet/>
      <dgm:spPr/>
      <dgm:t>
        <a:bodyPr/>
        <a:lstStyle/>
        <a:p>
          <a:endParaRPr lang="en-US"/>
        </a:p>
      </dgm:t>
    </dgm:pt>
    <dgm:pt modelId="{B3A0B547-4BA1-47B7-BF8B-047C8BB92687}">
      <dgm:prSet phldrT="[Text]" custT="1"/>
      <dgm:spPr/>
      <dgm:t>
        <a:bodyPr/>
        <a:lstStyle/>
        <a:p>
          <a:r>
            <a:rPr lang="en-US" sz="1200" dirty="0"/>
            <a:t>New items added to </a:t>
          </a:r>
          <a:r>
            <a:rPr lang="en-US" sz="1200" dirty="0" err="1"/>
            <a:t>TempDB</a:t>
          </a:r>
          <a:endParaRPr lang="en-US" sz="1200" dirty="0"/>
        </a:p>
      </dgm:t>
    </dgm:pt>
    <dgm:pt modelId="{412AFE1A-382D-4150-A27F-E85DA7DBF490}" type="parTrans" cxnId="{B2001BD1-5669-4C98-8A8E-A51BBB03EB04}">
      <dgm:prSet/>
      <dgm:spPr/>
      <dgm:t>
        <a:bodyPr/>
        <a:lstStyle/>
        <a:p>
          <a:endParaRPr lang="en-US"/>
        </a:p>
      </dgm:t>
    </dgm:pt>
    <dgm:pt modelId="{99BC21D8-6E0F-41BB-BEFB-57164546D75B}" type="sibTrans" cxnId="{B2001BD1-5669-4C98-8A8E-A51BBB03EB04}">
      <dgm:prSet/>
      <dgm:spPr/>
      <dgm:t>
        <a:bodyPr/>
        <a:lstStyle/>
        <a:p>
          <a:endParaRPr lang="en-US"/>
        </a:p>
      </dgm:t>
    </dgm:pt>
    <dgm:pt modelId="{987D29F4-1C71-4B98-8045-5556D3408432}">
      <dgm:prSet phldrT="[Text]" custT="1"/>
      <dgm:spPr/>
      <dgm:t>
        <a:bodyPr/>
        <a:lstStyle/>
        <a:p>
          <a:r>
            <a:rPr lang="en-US" sz="1200" dirty="0"/>
            <a:t>Temp table caching</a:t>
          </a:r>
        </a:p>
      </dgm:t>
    </dgm:pt>
    <dgm:pt modelId="{7A38FA7E-3FE8-430C-8A50-7AA65F8CAC13}" type="parTrans" cxnId="{F6217469-DD00-4337-8BA7-9D64EF3C6967}">
      <dgm:prSet/>
      <dgm:spPr/>
      <dgm:t>
        <a:bodyPr/>
        <a:lstStyle/>
        <a:p>
          <a:endParaRPr lang="en-US"/>
        </a:p>
      </dgm:t>
    </dgm:pt>
    <dgm:pt modelId="{5BE32FAC-5D8D-4F05-A2D7-42A407979DEB}" type="sibTrans" cxnId="{F6217469-DD00-4337-8BA7-9D64EF3C6967}">
      <dgm:prSet/>
      <dgm:spPr/>
      <dgm:t>
        <a:bodyPr/>
        <a:lstStyle/>
        <a:p>
          <a:endParaRPr lang="en-US"/>
        </a:p>
      </dgm:t>
    </dgm:pt>
    <dgm:pt modelId="{C41DEB2E-9137-4177-A5F8-E7416FF4A3B2}">
      <dgm:prSet phldrT="[Text]" custT="1"/>
      <dgm:spPr>
        <a:noFill/>
      </dgm:spPr>
      <dgm:t>
        <a:bodyPr/>
        <a:lstStyle/>
        <a:p>
          <a:r>
            <a:rPr lang="en-US" sz="1200" dirty="0">
              <a:solidFill>
                <a:schemeClr val="bg1"/>
              </a:solidFill>
            </a:rPr>
            <a:t>In-memory OLTP</a:t>
          </a:r>
        </a:p>
      </dgm:t>
    </dgm:pt>
    <dgm:pt modelId="{1D752DB8-6472-4760-A9D7-379527418791}" type="parTrans" cxnId="{5ED5EC41-0EF9-48B1-9B76-1C5B03ADB1A6}">
      <dgm:prSet/>
      <dgm:spPr/>
      <dgm:t>
        <a:bodyPr/>
        <a:lstStyle/>
        <a:p>
          <a:endParaRPr lang="en-US"/>
        </a:p>
      </dgm:t>
    </dgm:pt>
    <dgm:pt modelId="{F0F4F987-01BB-4F02-B07D-0D4509273C9A}" type="sibTrans" cxnId="{5ED5EC41-0EF9-48B1-9B76-1C5B03ADB1A6}">
      <dgm:prSet/>
      <dgm:spPr/>
      <dgm:t>
        <a:bodyPr/>
        <a:lstStyle/>
        <a:p>
          <a:endParaRPr lang="en-US"/>
        </a:p>
      </dgm:t>
    </dgm:pt>
    <dgm:pt modelId="{8C9CA938-0F14-427C-AC2D-8FF6583663FD}">
      <dgm:prSet phldrT="[Text]"/>
      <dgm:spPr>
        <a:noFill/>
      </dgm:spPr>
      <dgm:t>
        <a:bodyPr/>
        <a:lstStyle/>
        <a:p>
          <a:r>
            <a:rPr lang="en-US" dirty="0">
              <a:solidFill>
                <a:schemeClr val="bg1"/>
              </a:solidFill>
            </a:rPr>
            <a:t>Server 2016</a:t>
          </a:r>
        </a:p>
      </dgm:t>
    </dgm:pt>
    <dgm:pt modelId="{D3B9A471-7CBF-4EC6-AA09-4F4098C99B17}" type="parTrans" cxnId="{813CF96D-4F62-42CE-9375-EC81DFC0E4FE}">
      <dgm:prSet/>
      <dgm:spPr/>
      <dgm:t>
        <a:bodyPr/>
        <a:lstStyle/>
        <a:p>
          <a:endParaRPr lang="en-US"/>
        </a:p>
      </dgm:t>
    </dgm:pt>
    <dgm:pt modelId="{10C0282A-BEE4-40EA-A88B-E48D32032C7E}" type="sibTrans" cxnId="{813CF96D-4F62-42CE-9375-EC81DFC0E4FE}">
      <dgm:prSet/>
      <dgm:spPr/>
      <dgm:t>
        <a:bodyPr/>
        <a:lstStyle/>
        <a:p>
          <a:endParaRPr lang="en-US"/>
        </a:p>
      </dgm:t>
    </dgm:pt>
    <dgm:pt modelId="{7191F2CF-4D72-4D54-B34B-DDADE93F5F46}">
      <dgm:prSet phldrT="[Text]" custT="1"/>
      <dgm:spPr>
        <a:noFill/>
      </dgm:spPr>
      <dgm:t>
        <a:bodyPr/>
        <a:lstStyle/>
        <a:p>
          <a:r>
            <a:rPr lang="en-US" sz="900" dirty="0">
              <a:solidFill>
                <a:schemeClr val="bg1"/>
              </a:solidFill>
            </a:rPr>
            <a:t>TF 1117 &amp; 1118</a:t>
          </a:r>
        </a:p>
      </dgm:t>
    </dgm:pt>
    <dgm:pt modelId="{EAD2AA12-C6BA-4BE6-9246-6D4B0017C576}" type="parTrans" cxnId="{F5F16C88-73C2-46F6-8DF7-E6229AF85A3E}">
      <dgm:prSet/>
      <dgm:spPr/>
      <dgm:t>
        <a:bodyPr/>
        <a:lstStyle/>
        <a:p>
          <a:endParaRPr lang="en-US"/>
        </a:p>
      </dgm:t>
    </dgm:pt>
    <dgm:pt modelId="{01FA9B19-EF55-45CD-A91C-363F4C36D45D}" type="sibTrans" cxnId="{F5F16C88-73C2-46F6-8DF7-E6229AF85A3E}">
      <dgm:prSet/>
      <dgm:spPr/>
      <dgm:t>
        <a:bodyPr/>
        <a:lstStyle/>
        <a:p>
          <a:endParaRPr lang="en-US"/>
        </a:p>
      </dgm:t>
    </dgm:pt>
    <dgm:pt modelId="{1099D1DC-9F34-4C02-B2B0-BA644EE620BD}">
      <dgm:prSet phldrT="[Text]" custT="1"/>
      <dgm:spPr>
        <a:noFill/>
      </dgm:spPr>
      <dgm:t>
        <a:bodyPr/>
        <a:lstStyle/>
        <a:p>
          <a:r>
            <a:rPr lang="en-US" sz="900" dirty="0">
              <a:solidFill>
                <a:schemeClr val="bg1"/>
              </a:solidFill>
            </a:rPr>
            <a:t>Multiple files</a:t>
          </a:r>
        </a:p>
      </dgm:t>
    </dgm:pt>
    <dgm:pt modelId="{A43B0D3F-EA08-4E5A-A340-3DF83DDCD890}" type="parTrans" cxnId="{A02066CE-DA90-49B9-9BDF-1059AAD3BAF5}">
      <dgm:prSet/>
      <dgm:spPr/>
      <dgm:t>
        <a:bodyPr/>
        <a:lstStyle/>
        <a:p>
          <a:endParaRPr lang="en-US"/>
        </a:p>
      </dgm:t>
    </dgm:pt>
    <dgm:pt modelId="{FBE06BA2-47A6-437F-A318-B257F5D3A8DD}" type="sibTrans" cxnId="{A02066CE-DA90-49B9-9BDF-1059AAD3BAF5}">
      <dgm:prSet/>
      <dgm:spPr/>
      <dgm:t>
        <a:bodyPr/>
        <a:lstStyle/>
        <a:p>
          <a:endParaRPr lang="en-US"/>
        </a:p>
      </dgm:t>
    </dgm:pt>
    <dgm:pt modelId="{5B721620-68DB-4324-8EC1-30475C464498}">
      <dgm:prSet phldrT="[Text]"/>
      <dgm:spPr>
        <a:noFill/>
      </dgm:spPr>
      <dgm:t>
        <a:bodyPr/>
        <a:lstStyle/>
        <a:p>
          <a:r>
            <a:rPr lang="en-US" dirty="0">
              <a:solidFill>
                <a:schemeClr val="bg1"/>
              </a:solidFill>
            </a:rPr>
            <a:t>SQL Server 2017</a:t>
          </a:r>
        </a:p>
      </dgm:t>
    </dgm:pt>
    <dgm:pt modelId="{5E17FA3D-66FF-4991-9423-379A230E64E0}" type="parTrans" cxnId="{5D5E92C7-EB2A-46FB-91DD-E18849E9EC4E}">
      <dgm:prSet/>
      <dgm:spPr/>
      <dgm:t>
        <a:bodyPr/>
        <a:lstStyle/>
        <a:p>
          <a:endParaRPr lang="en-US"/>
        </a:p>
      </dgm:t>
    </dgm:pt>
    <dgm:pt modelId="{39131542-AAAC-4272-92AE-A48B9FB3B269}" type="sibTrans" cxnId="{5D5E92C7-EB2A-46FB-91DD-E18849E9EC4E}">
      <dgm:prSet/>
      <dgm:spPr/>
      <dgm:t>
        <a:bodyPr/>
        <a:lstStyle/>
        <a:p>
          <a:endParaRPr lang="en-US"/>
        </a:p>
      </dgm:t>
    </dgm:pt>
    <dgm:pt modelId="{FE09F655-E264-4BF0-898D-EE52FB4FCEBB}">
      <dgm:prSet phldrT="[Text]"/>
      <dgm:spPr>
        <a:noFill/>
      </dgm:spPr>
      <dgm:t>
        <a:bodyPr/>
        <a:lstStyle/>
        <a:p>
          <a:r>
            <a:rPr lang="en-US" dirty="0" err="1">
              <a:solidFill>
                <a:schemeClr val="bg1"/>
              </a:solidFill>
            </a:rPr>
            <a:t>TempDB</a:t>
          </a:r>
          <a:r>
            <a:rPr lang="en-US" dirty="0">
              <a:solidFill>
                <a:schemeClr val="bg1"/>
              </a:solidFill>
            </a:rPr>
            <a:t> Improvements</a:t>
          </a:r>
        </a:p>
      </dgm:t>
    </dgm:pt>
    <dgm:pt modelId="{3481DF58-6F82-44E6-9D51-A6A5ED939BFB}" type="parTrans" cxnId="{8A90E737-FB11-4A02-BFC7-00FA6926041A}">
      <dgm:prSet/>
      <dgm:spPr/>
      <dgm:t>
        <a:bodyPr/>
        <a:lstStyle/>
        <a:p>
          <a:endParaRPr lang="en-US"/>
        </a:p>
      </dgm:t>
    </dgm:pt>
    <dgm:pt modelId="{FB84B574-398F-494D-95B2-E286C99F5534}" type="sibTrans" cxnId="{8A90E737-FB11-4A02-BFC7-00FA6926041A}">
      <dgm:prSet/>
      <dgm:spPr/>
      <dgm:t>
        <a:bodyPr/>
        <a:lstStyle/>
        <a:p>
          <a:endParaRPr lang="en-US"/>
        </a:p>
      </dgm:t>
    </dgm:pt>
    <dgm:pt modelId="{44BE1AD8-6253-4F61-8557-F76AD859E32A}">
      <dgm:prSet phldrT="[Text]" custT="1"/>
      <dgm:spPr>
        <a:noFill/>
      </dgm:spPr>
      <dgm:t>
        <a:bodyPr/>
        <a:lstStyle/>
        <a:p>
          <a:r>
            <a:rPr lang="en-US" sz="900" dirty="0">
              <a:solidFill>
                <a:schemeClr val="bg1"/>
              </a:solidFill>
            </a:rPr>
            <a:t>PFS round-robin</a:t>
          </a:r>
        </a:p>
      </dgm:t>
    </dgm:pt>
    <dgm:pt modelId="{39F3E773-16AE-4844-8439-B1AA858894D2}" type="parTrans" cxnId="{A248B3A3-1D5F-4F4D-88FD-5097C929449F}">
      <dgm:prSet/>
      <dgm:spPr/>
      <dgm:t>
        <a:bodyPr/>
        <a:lstStyle/>
        <a:p>
          <a:endParaRPr lang="en-US"/>
        </a:p>
      </dgm:t>
    </dgm:pt>
    <dgm:pt modelId="{34A6F6AB-93F9-4EFF-B79B-BB4B2697CE33}" type="sibTrans" cxnId="{A248B3A3-1D5F-4F4D-88FD-5097C929449F}">
      <dgm:prSet/>
      <dgm:spPr/>
      <dgm:t>
        <a:bodyPr/>
        <a:lstStyle/>
        <a:p>
          <a:endParaRPr lang="en-US"/>
        </a:p>
      </dgm:t>
    </dgm:pt>
    <dgm:pt modelId="{82177661-AE9A-4253-8082-6613CE4C3664}">
      <dgm:prSet phldrT="[Text]" custT="1"/>
      <dgm:spPr>
        <a:noFill/>
      </dgm:spPr>
      <dgm:t>
        <a:bodyPr/>
        <a:lstStyle/>
        <a:p>
          <a:r>
            <a:rPr lang="en-US" sz="900" dirty="0" err="1">
              <a:solidFill>
                <a:schemeClr val="bg1"/>
              </a:solidFill>
            </a:rPr>
            <a:t>Asynch</a:t>
          </a:r>
          <a:r>
            <a:rPr lang="en-US" sz="900" dirty="0">
              <a:solidFill>
                <a:schemeClr val="bg1"/>
              </a:solidFill>
            </a:rPr>
            <a:t> metadata cleanup</a:t>
          </a:r>
        </a:p>
      </dgm:t>
    </dgm:pt>
    <dgm:pt modelId="{0683CE48-F08A-447D-8F02-FA0AEB9D0CB7}" type="parTrans" cxnId="{56D96BFE-F974-4D3E-9A85-911E97035F1A}">
      <dgm:prSet/>
      <dgm:spPr/>
      <dgm:t>
        <a:bodyPr/>
        <a:lstStyle/>
        <a:p>
          <a:endParaRPr lang="en-US"/>
        </a:p>
      </dgm:t>
    </dgm:pt>
    <dgm:pt modelId="{4C1C71D1-8FCB-4226-B395-B901FE7229F2}" type="sibTrans" cxnId="{56D96BFE-F974-4D3E-9A85-911E97035F1A}">
      <dgm:prSet/>
      <dgm:spPr/>
      <dgm:t>
        <a:bodyPr/>
        <a:lstStyle/>
        <a:p>
          <a:endParaRPr lang="en-US"/>
        </a:p>
      </dgm:t>
    </dgm:pt>
    <dgm:pt modelId="{3B6DC6F5-3BF0-4441-A548-CFBC90B2C9E7}">
      <dgm:prSet phldrT="[Text]" custT="1"/>
      <dgm:spPr>
        <a:noFill/>
      </dgm:spPr>
      <dgm:t>
        <a:bodyPr/>
        <a:lstStyle/>
        <a:p>
          <a:r>
            <a:rPr lang="en-US" sz="900" dirty="0">
              <a:solidFill>
                <a:schemeClr val="bg1"/>
              </a:solidFill>
            </a:rPr>
            <a:t>Optimistic latching 2</a:t>
          </a:r>
        </a:p>
      </dgm:t>
    </dgm:pt>
    <dgm:pt modelId="{B4EE9992-7DDC-424C-96D1-3126293A8BE7}" type="parTrans" cxnId="{1E6E0693-E5F7-4875-98CE-396F1D3781F7}">
      <dgm:prSet/>
      <dgm:spPr/>
      <dgm:t>
        <a:bodyPr/>
        <a:lstStyle/>
        <a:p>
          <a:endParaRPr lang="en-US"/>
        </a:p>
      </dgm:t>
    </dgm:pt>
    <dgm:pt modelId="{58747767-03AB-443F-8B1E-51E4CE54F533}" type="sibTrans" cxnId="{1E6E0693-E5F7-4875-98CE-396F1D3781F7}">
      <dgm:prSet/>
      <dgm:spPr/>
      <dgm:t>
        <a:bodyPr/>
        <a:lstStyle/>
        <a:p>
          <a:endParaRPr lang="en-US"/>
        </a:p>
      </dgm:t>
    </dgm:pt>
    <dgm:pt modelId="{BE278226-0812-4A67-A6C2-8E535583034E}">
      <dgm:prSet phldrT="[Text]"/>
      <dgm:spPr>
        <a:noFill/>
      </dgm:spPr>
      <dgm:t>
        <a:bodyPr/>
        <a:lstStyle/>
        <a:p>
          <a:r>
            <a:rPr lang="en-US" dirty="0">
              <a:solidFill>
                <a:schemeClr val="bg1"/>
              </a:solidFill>
            </a:rPr>
            <a:t>SQL Server 2014</a:t>
          </a:r>
        </a:p>
      </dgm:t>
    </dgm:pt>
    <dgm:pt modelId="{5D0FB461-9255-489A-A808-BAD17EEA4863}" type="parTrans" cxnId="{42973C85-01A7-4E57-B1C7-9930939692FE}">
      <dgm:prSet/>
      <dgm:spPr/>
      <dgm:t>
        <a:bodyPr/>
        <a:lstStyle/>
        <a:p>
          <a:endParaRPr lang="en-US"/>
        </a:p>
      </dgm:t>
    </dgm:pt>
    <dgm:pt modelId="{28EC3268-D802-4654-B886-A23132757ADE}" type="sibTrans" cxnId="{42973C85-01A7-4E57-B1C7-9930939692FE}">
      <dgm:prSet/>
      <dgm:spPr/>
      <dgm:t>
        <a:bodyPr/>
        <a:lstStyle/>
        <a:p>
          <a:endParaRPr lang="en-US"/>
        </a:p>
      </dgm:t>
    </dgm:pt>
    <dgm:pt modelId="{7C6CC99C-3C12-4C23-A706-A3DA15E8F0F8}">
      <dgm:prSet phldrT="[Text]" custT="1"/>
      <dgm:spPr>
        <a:noFill/>
      </dgm:spPr>
      <dgm:t>
        <a:bodyPr/>
        <a:lstStyle/>
        <a:p>
          <a:r>
            <a:rPr lang="en-US" sz="1100" dirty="0">
              <a:solidFill>
                <a:schemeClr val="bg1"/>
              </a:solidFill>
            </a:rPr>
            <a:t>Recommended settings now default</a:t>
          </a:r>
        </a:p>
      </dgm:t>
    </dgm:pt>
    <dgm:pt modelId="{BDEB8561-582D-4C7A-B047-B96C65EC5C19}" type="parTrans" cxnId="{2CD485F2-A537-4AF2-824E-5442F8B5749A}">
      <dgm:prSet/>
      <dgm:spPr/>
      <dgm:t>
        <a:bodyPr/>
        <a:lstStyle/>
        <a:p>
          <a:endParaRPr lang="en-US"/>
        </a:p>
      </dgm:t>
    </dgm:pt>
    <dgm:pt modelId="{3ADF2844-A8E5-4BA3-AB4C-7AADF35CEFE9}" type="sibTrans" cxnId="{2CD485F2-A537-4AF2-824E-5442F8B5749A}">
      <dgm:prSet/>
      <dgm:spPr/>
      <dgm:t>
        <a:bodyPr/>
        <a:lstStyle/>
        <a:p>
          <a:endParaRPr lang="en-US"/>
        </a:p>
      </dgm:t>
    </dgm:pt>
    <dgm:pt modelId="{66B6691D-0ADA-49EA-A5F7-68FFCAAA02BA}">
      <dgm:prSet phldrT="[Text]"/>
      <dgm:spPr>
        <a:noFill/>
      </dgm:spPr>
      <dgm:t>
        <a:bodyPr/>
        <a:lstStyle/>
        <a:p>
          <a:r>
            <a:rPr lang="en-US" dirty="0">
              <a:solidFill>
                <a:schemeClr val="bg1"/>
              </a:solidFill>
            </a:rPr>
            <a:t>Optimistic latching for metadata</a:t>
          </a:r>
        </a:p>
      </dgm:t>
    </dgm:pt>
    <dgm:pt modelId="{09252ADF-FD07-4B5C-B5B5-AFDE4DD70419}" type="parTrans" cxnId="{69D1DE9F-DA53-41AE-A52F-B2D793FDD572}">
      <dgm:prSet/>
      <dgm:spPr/>
      <dgm:t>
        <a:bodyPr/>
        <a:lstStyle/>
        <a:p>
          <a:endParaRPr lang="en-US"/>
        </a:p>
      </dgm:t>
    </dgm:pt>
    <dgm:pt modelId="{BDABA37A-D232-4B7E-8F6C-995EB98106BF}" type="sibTrans" cxnId="{69D1DE9F-DA53-41AE-A52F-B2D793FDD572}">
      <dgm:prSet/>
      <dgm:spPr/>
      <dgm:t>
        <a:bodyPr/>
        <a:lstStyle/>
        <a:p>
          <a:endParaRPr lang="en-US"/>
        </a:p>
      </dgm:t>
    </dgm:pt>
    <dgm:pt modelId="{BDFEBF03-160E-4D49-9766-8E80A4539757}">
      <dgm:prSet phldrT="[Text]" custT="1"/>
      <dgm:spPr/>
      <dgm:t>
        <a:bodyPr/>
        <a:lstStyle/>
        <a:p>
          <a:r>
            <a:rPr lang="en-US" sz="1000" dirty="0"/>
            <a:t>Row-versioning</a:t>
          </a:r>
        </a:p>
      </dgm:t>
    </dgm:pt>
    <dgm:pt modelId="{D46EF85D-E432-4DE8-82EE-18F7258F6CEA}" type="parTrans" cxnId="{6DB14E58-459D-45DF-B36C-494902A14AF8}">
      <dgm:prSet/>
      <dgm:spPr/>
      <dgm:t>
        <a:bodyPr/>
        <a:lstStyle/>
        <a:p>
          <a:endParaRPr lang="en-US"/>
        </a:p>
      </dgm:t>
    </dgm:pt>
    <dgm:pt modelId="{BAD7606B-662E-49FD-980F-301297C9D0C8}" type="sibTrans" cxnId="{6DB14E58-459D-45DF-B36C-494902A14AF8}">
      <dgm:prSet/>
      <dgm:spPr/>
      <dgm:t>
        <a:bodyPr/>
        <a:lstStyle/>
        <a:p>
          <a:endParaRPr lang="en-US"/>
        </a:p>
      </dgm:t>
    </dgm:pt>
    <dgm:pt modelId="{C1DC3977-41DA-4027-9C65-F7EE3D6CA4C5}">
      <dgm:prSet phldrT="[Text]" custT="1"/>
      <dgm:spPr/>
      <dgm:t>
        <a:bodyPr/>
        <a:lstStyle/>
        <a:p>
          <a:r>
            <a:rPr lang="en-US" sz="1000" dirty="0"/>
            <a:t>Table Variables</a:t>
          </a:r>
        </a:p>
      </dgm:t>
    </dgm:pt>
    <dgm:pt modelId="{F507A1C5-E986-470B-B250-F1393D52AE33}" type="parTrans" cxnId="{ACEB138D-7B83-433E-8FDF-79CBA9EEDE51}">
      <dgm:prSet/>
      <dgm:spPr/>
      <dgm:t>
        <a:bodyPr/>
        <a:lstStyle/>
        <a:p>
          <a:endParaRPr lang="en-US"/>
        </a:p>
      </dgm:t>
    </dgm:pt>
    <dgm:pt modelId="{1AD22C89-C3F6-4DB4-8D20-73B06B0EDFBF}" type="sibTrans" cxnId="{ACEB138D-7B83-433E-8FDF-79CBA9EEDE51}">
      <dgm:prSet/>
      <dgm:spPr/>
      <dgm:t>
        <a:bodyPr/>
        <a:lstStyle/>
        <a:p>
          <a:endParaRPr lang="en-US"/>
        </a:p>
      </dgm:t>
    </dgm:pt>
    <dgm:pt modelId="{040AD390-8F7E-4D29-ACFD-053E80AB6D24}">
      <dgm:prSet phldrT="[Text]" custT="1"/>
      <dgm:spPr>
        <a:noFill/>
      </dgm:spPr>
      <dgm:t>
        <a:bodyPr/>
        <a:lstStyle/>
        <a:p>
          <a:r>
            <a:rPr lang="en-US" sz="900" dirty="0">
              <a:solidFill>
                <a:schemeClr val="bg1"/>
              </a:solidFill>
            </a:rPr>
            <a:t>Configuration added to setup</a:t>
          </a:r>
        </a:p>
      </dgm:t>
    </dgm:pt>
    <dgm:pt modelId="{91254E37-1F05-47C0-9882-9285ED93196B}" type="parTrans" cxnId="{C7347BCD-FEE6-49AB-9E45-53301C8483AE}">
      <dgm:prSet/>
      <dgm:spPr/>
      <dgm:t>
        <a:bodyPr/>
        <a:lstStyle/>
        <a:p>
          <a:endParaRPr lang="en-US"/>
        </a:p>
      </dgm:t>
    </dgm:pt>
    <dgm:pt modelId="{B73E30D1-57F0-4546-AAFB-A58BF1E1FF7E}" type="sibTrans" cxnId="{C7347BCD-FEE6-49AB-9E45-53301C8483AE}">
      <dgm:prSet/>
      <dgm:spPr/>
      <dgm:t>
        <a:bodyPr/>
        <a:lstStyle/>
        <a:p>
          <a:endParaRPr lang="en-US"/>
        </a:p>
      </dgm:t>
    </dgm:pt>
    <dgm:pt modelId="{7B2CF1B1-5DF2-4101-9528-3138F4546020}" type="pres">
      <dgm:prSet presAssocID="{D67BC6F8-C244-41A7-AFC5-F78735B4B908}" presName="Name0" presStyleCnt="0">
        <dgm:presLayoutVars>
          <dgm:dir/>
        </dgm:presLayoutVars>
      </dgm:prSet>
      <dgm:spPr/>
    </dgm:pt>
    <dgm:pt modelId="{9E87270F-AC6D-497E-BC86-28768B38C52D}" type="pres">
      <dgm:prSet presAssocID="{D05DFBFC-596B-4910-BA58-5E23AA24C740}" presName="parComposite" presStyleCnt="0"/>
      <dgm:spPr/>
    </dgm:pt>
    <dgm:pt modelId="{744F7F1C-B9A2-4684-8139-A7CE522E4B85}" type="pres">
      <dgm:prSet presAssocID="{D05DFBFC-596B-4910-BA58-5E23AA24C740}" presName="parBigCircle" presStyleLbl="node0" presStyleIdx="0" presStyleCnt="5"/>
      <dgm:spPr/>
    </dgm:pt>
    <dgm:pt modelId="{1E7763D4-3B67-4340-AE41-DC760EC3E786}" type="pres">
      <dgm:prSet presAssocID="{D05DFBFC-596B-4910-BA58-5E23AA24C740}" presName="parTx" presStyleLbl="revTx" presStyleIdx="0" presStyleCnt="19"/>
      <dgm:spPr/>
    </dgm:pt>
    <dgm:pt modelId="{EBD23E7F-B90C-40C8-B923-C5094CEA3C2E}" type="pres">
      <dgm:prSet presAssocID="{D05DFBFC-596B-4910-BA58-5E23AA24C740}" presName="bSpace" presStyleCnt="0"/>
      <dgm:spPr/>
    </dgm:pt>
    <dgm:pt modelId="{796FD1A2-8D4E-406E-BB2A-83D8CD471A2F}" type="pres">
      <dgm:prSet presAssocID="{D05DFBFC-596B-4910-BA58-5E23AA24C740}" presName="parBackupNorm" presStyleCnt="0"/>
      <dgm:spPr/>
    </dgm:pt>
    <dgm:pt modelId="{185279BE-1D87-4A60-BC93-E98EFC2E37E7}" type="pres">
      <dgm:prSet presAssocID="{9452468C-88FF-4439-8F85-CAC23E71C530}" presName="parSpace" presStyleCnt="0"/>
      <dgm:spPr/>
    </dgm:pt>
    <dgm:pt modelId="{2258DD8C-F46E-4BF7-9A88-F866C3A2A558}" type="pres">
      <dgm:prSet presAssocID="{079A2711-09B3-40AA-836D-BC15715BB70A}" presName="desBackupLeftNorm" presStyleCnt="0"/>
      <dgm:spPr/>
    </dgm:pt>
    <dgm:pt modelId="{26243BA1-74B3-4A3A-9D4E-499353828134}" type="pres">
      <dgm:prSet presAssocID="{079A2711-09B3-40AA-836D-BC15715BB70A}" presName="desComposite" presStyleCnt="0"/>
      <dgm:spPr/>
    </dgm:pt>
    <dgm:pt modelId="{5547BC5F-8C33-456B-BE0F-B648C0BCC2E5}" type="pres">
      <dgm:prSet presAssocID="{079A2711-09B3-40AA-836D-BC15715BB70A}" presName="desCircle" presStyleLbl="node1" presStyleIdx="0" presStyleCnt="7"/>
      <dgm:spPr/>
    </dgm:pt>
    <dgm:pt modelId="{6667251D-19AA-4B3E-A75C-76F8750EDDEF}" type="pres">
      <dgm:prSet presAssocID="{079A2711-09B3-40AA-836D-BC15715BB70A}" presName="chTx" presStyleLbl="revTx" presStyleIdx="1" presStyleCnt="19"/>
      <dgm:spPr/>
    </dgm:pt>
    <dgm:pt modelId="{00D53FD5-A118-42E5-8624-9D11AB47E7B9}" type="pres">
      <dgm:prSet presAssocID="{079A2711-09B3-40AA-836D-BC15715BB70A}" presName="desTx" presStyleLbl="revTx" presStyleIdx="2" presStyleCnt="19">
        <dgm:presLayoutVars>
          <dgm:bulletEnabled val="1"/>
        </dgm:presLayoutVars>
      </dgm:prSet>
      <dgm:spPr/>
    </dgm:pt>
    <dgm:pt modelId="{AC58F2A7-D973-46F9-BCB3-91CFBAFD4718}" type="pres">
      <dgm:prSet presAssocID="{079A2711-09B3-40AA-836D-BC15715BB70A}" presName="desBackupRightNorm" presStyleCnt="0"/>
      <dgm:spPr/>
    </dgm:pt>
    <dgm:pt modelId="{03D3DFD0-31A5-4534-BD44-054FF58D3C84}" type="pres">
      <dgm:prSet presAssocID="{8DEC3552-6A32-4088-9CF1-F657C87E0224}" presName="desSpace" presStyleCnt="0"/>
      <dgm:spPr/>
    </dgm:pt>
    <dgm:pt modelId="{85ADE81D-AA0C-4150-85C3-A0B7E2708225}" type="pres">
      <dgm:prSet presAssocID="{A3E076BC-84F0-4B3B-B3B3-E31E4F6E9764}" presName="parComposite" presStyleCnt="0"/>
      <dgm:spPr/>
    </dgm:pt>
    <dgm:pt modelId="{DCA22220-DE78-4381-9D8E-18D3A15534F0}" type="pres">
      <dgm:prSet presAssocID="{A3E076BC-84F0-4B3B-B3B3-E31E4F6E9764}" presName="parBigCircle" presStyleLbl="node0" presStyleIdx="1" presStyleCnt="5"/>
      <dgm:spPr/>
    </dgm:pt>
    <dgm:pt modelId="{4A2B3DFF-159A-409D-A199-2205618E36B1}" type="pres">
      <dgm:prSet presAssocID="{A3E076BC-84F0-4B3B-B3B3-E31E4F6E9764}" presName="parTx" presStyleLbl="revTx" presStyleIdx="3" presStyleCnt="19"/>
      <dgm:spPr/>
    </dgm:pt>
    <dgm:pt modelId="{A772F634-0F7A-4D76-B399-47593199F252}" type="pres">
      <dgm:prSet presAssocID="{A3E076BC-84F0-4B3B-B3B3-E31E4F6E9764}" presName="bSpace" presStyleCnt="0"/>
      <dgm:spPr/>
    </dgm:pt>
    <dgm:pt modelId="{EFA3DF82-DA8E-489C-A9DA-F87D6F07AA1B}" type="pres">
      <dgm:prSet presAssocID="{A3E076BC-84F0-4B3B-B3B3-E31E4F6E9764}" presName="parBackupNorm" presStyleCnt="0"/>
      <dgm:spPr/>
    </dgm:pt>
    <dgm:pt modelId="{F5D49051-D010-4E1C-A171-9CE2EF06D92B}" type="pres">
      <dgm:prSet presAssocID="{7DC10D04-9B80-4748-ADB7-FFFAFF6FAA5F}" presName="parSpace" presStyleCnt="0"/>
      <dgm:spPr/>
    </dgm:pt>
    <dgm:pt modelId="{3A376024-54B9-4F29-96AB-130A63C58929}" type="pres">
      <dgm:prSet presAssocID="{987D29F4-1C71-4B98-8045-5556D3408432}" presName="desBackupLeftNorm" presStyleCnt="0"/>
      <dgm:spPr/>
    </dgm:pt>
    <dgm:pt modelId="{BEBE3E85-D0BE-40A8-BC27-E0FB9A135C89}" type="pres">
      <dgm:prSet presAssocID="{987D29F4-1C71-4B98-8045-5556D3408432}" presName="desComposite" presStyleCnt="0"/>
      <dgm:spPr/>
    </dgm:pt>
    <dgm:pt modelId="{38AC4B45-CCF3-485C-803A-A064F998B49A}" type="pres">
      <dgm:prSet presAssocID="{987D29F4-1C71-4B98-8045-5556D3408432}" presName="desCircle" presStyleLbl="node1" presStyleIdx="1" presStyleCnt="7"/>
      <dgm:spPr/>
    </dgm:pt>
    <dgm:pt modelId="{ACF4FD52-CA2C-4AA7-AF6D-A9B9C11C740F}" type="pres">
      <dgm:prSet presAssocID="{987D29F4-1C71-4B98-8045-5556D3408432}" presName="chTx" presStyleLbl="revTx" presStyleIdx="4" presStyleCnt="19"/>
      <dgm:spPr/>
    </dgm:pt>
    <dgm:pt modelId="{08D27732-494C-4B3B-8041-47F2E0E4A27E}" type="pres">
      <dgm:prSet presAssocID="{987D29F4-1C71-4B98-8045-5556D3408432}" presName="desTx" presStyleLbl="revTx" presStyleIdx="5" presStyleCnt="19">
        <dgm:presLayoutVars>
          <dgm:bulletEnabled val="1"/>
        </dgm:presLayoutVars>
      </dgm:prSet>
      <dgm:spPr/>
    </dgm:pt>
    <dgm:pt modelId="{AB45CA26-F791-4AC2-99C0-33FA2D7697F0}" type="pres">
      <dgm:prSet presAssocID="{987D29F4-1C71-4B98-8045-5556D3408432}" presName="desBackupRightNorm" presStyleCnt="0"/>
      <dgm:spPr/>
    </dgm:pt>
    <dgm:pt modelId="{5D9DDD66-9C73-4B03-BCB2-AFED8CDDFA35}" type="pres">
      <dgm:prSet presAssocID="{5BE32FAC-5D8D-4F05-A2D7-42A407979DEB}" presName="desSpace" presStyleCnt="0"/>
      <dgm:spPr/>
    </dgm:pt>
    <dgm:pt modelId="{86DA7071-CD36-4313-99B3-4C4BDA1A6953}" type="pres">
      <dgm:prSet presAssocID="{B3A0B547-4BA1-47B7-BF8B-047C8BB92687}" presName="desBackupLeftNorm" presStyleCnt="0"/>
      <dgm:spPr/>
    </dgm:pt>
    <dgm:pt modelId="{759871DF-298F-48F4-93F2-F37307935CC1}" type="pres">
      <dgm:prSet presAssocID="{B3A0B547-4BA1-47B7-BF8B-047C8BB92687}" presName="desComposite" presStyleCnt="0"/>
      <dgm:spPr/>
    </dgm:pt>
    <dgm:pt modelId="{B24B75D0-648B-4ADF-832C-193189BFAF17}" type="pres">
      <dgm:prSet presAssocID="{B3A0B547-4BA1-47B7-BF8B-047C8BB92687}" presName="desCircle" presStyleLbl="node1" presStyleIdx="2" presStyleCnt="7"/>
      <dgm:spPr/>
    </dgm:pt>
    <dgm:pt modelId="{7FFF4285-6AF2-4F86-9F3E-0B8B36777C71}" type="pres">
      <dgm:prSet presAssocID="{B3A0B547-4BA1-47B7-BF8B-047C8BB92687}" presName="chTx" presStyleLbl="revTx" presStyleIdx="6" presStyleCnt="19"/>
      <dgm:spPr/>
    </dgm:pt>
    <dgm:pt modelId="{0DD8398C-DE85-4C2D-A5CB-B83169653648}" type="pres">
      <dgm:prSet presAssocID="{B3A0B547-4BA1-47B7-BF8B-047C8BB92687}" presName="desTx" presStyleLbl="revTx" presStyleIdx="7" presStyleCnt="19">
        <dgm:presLayoutVars>
          <dgm:bulletEnabled val="1"/>
        </dgm:presLayoutVars>
      </dgm:prSet>
      <dgm:spPr/>
    </dgm:pt>
    <dgm:pt modelId="{4F128E1B-7C93-4B4A-9803-5BEC902B4371}" type="pres">
      <dgm:prSet presAssocID="{B3A0B547-4BA1-47B7-BF8B-047C8BB92687}" presName="desBackupRightNorm" presStyleCnt="0"/>
      <dgm:spPr/>
    </dgm:pt>
    <dgm:pt modelId="{2EB4017F-C698-4A68-99A9-8008DD12832D}" type="pres">
      <dgm:prSet presAssocID="{99BC21D8-6E0F-41BB-BEFB-57164546D75B}" presName="desSpace" presStyleCnt="0"/>
      <dgm:spPr/>
    </dgm:pt>
    <dgm:pt modelId="{B7D85F69-0530-49FE-977A-F504080BDD64}" type="pres">
      <dgm:prSet presAssocID="{BE278226-0812-4A67-A6C2-8E535583034E}" presName="parComposite" presStyleCnt="0"/>
      <dgm:spPr/>
    </dgm:pt>
    <dgm:pt modelId="{AEDE66F4-BFA5-4BE7-91EE-794F2068C2F0}" type="pres">
      <dgm:prSet presAssocID="{BE278226-0812-4A67-A6C2-8E535583034E}" presName="parBigCircle" presStyleLbl="node0" presStyleIdx="2" presStyleCnt="5"/>
      <dgm:spPr>
        <a:noFill/>
      </dgm:spPr>
    </dgm:pt>
    <dgm:pt modelId="{CA9153D4-0D78-4E08-A8D8-2BC56B070C59}" type="pres">
      <dgm:prSet presAssocID="{BE278226-0812-4A67-A6C2-8E535583034E}" presName="parTx" presStyleLbl="revTx" presStyleIdx="8" presStyleCnt="19"/>
      <dgm:spPr/>
    </dgm:pt>
    <dgm:pt modelId="{91C8FE84-6FEA-4F5E-A1B0-CAFABAC31F08}" type="pres">
      <dgm:prSet presAssocID="{BE278226-0812-4A67-A6C2-8E535583034E}" presName="bSpace" presStyleCnt="0"/>
      <dgm:spPr/>
    </dgm:pt>
    <dgm:pt modelId="{E6A02E4A-AE9E-4F08-B922-A862DEDDB856}" type="pres">
      <dgm:prSet presAssocID="{BE278226-0812-4A67-A6C2-8E535583034E}" presName="parBackupNorm" presStyleCnt="0"/>
      <dgm:spPr/>
    </dgm:pt>
    <dgm:pt modelId="{EA5D129F-3999-44FC-8FEE-88BB9CBD778E}" type="pres">
      <dgm:prSet presAssocID="{28EC3268-D802-4654-B886-A23132757ADE}" presName="parSpace" presStyleCnt="0"/>
      <dgm:spPr/>
    </dgm:pt>
    <dgm:pt modelId="{1AB7975E-E6A2-41EE-ADA4-C661E40F5476}" type="pres">
      <dgm:prSet presAssocID="{C41DEB2E-9137-4177-A5F8-E7416FF4A3B2}" presName="desBackupLeftNorm" presStyleCnt="0"/>
      <dgm:spPr/>
    </dgm:pt>
    <dgm:pt modelId="{BF5F0E1A-8432-407C-B0DB-D3DAD710F989}" type="pres">
      <dgm:prSet presAssocID="{C41DEB2E-9137-4177-A5F8-E7416FF4A3B2}" presName="desComposite" presStyleCnt="0"/>
      <dgm:spPr/>
    </dgm:pt>
    <dgm:pt modelId="{CD4BF6CC-CB26-44D9-9FD2-E893BECBAE33}" type="pres">
      <dgm:prSet presAssocID="{C41DEB2E-9137-4177-A5F8-E7416FF4A3B2}" presName="desCircle" presStyleLbl="node1" presStyleIdx="3" presStyleCnt="7"/>
      <dgm:spPr>
        <a:noFill/>
      </dgm:spPr>
    </dgm:pt>
    <dgm:pt modelId="{C0EBEB7B-AE69-486B-899F-3024DC72E9F1}" type="pres">
      <dgm:prSet presAssocID="{C41DEB2E-9137-4177-A5F8-E7416FF4A3B2}" presName="chTx" presStyleLbl="revTx" presStyleIdx="9" presStyleCnt="19"/>
      <dgm:spPr/>
    </dgm:pt>
    <dgm:pt modelId="{8964F0D3-0EA8-4B54-8B34-3D9ACDD49D5A}" type="pres">
      <dgm:prSet presAssocID="{C41DEB2E-9137-4177-A5F8-E7416FF4A3B2}" presName="desTx" presStyleLbl="revTx" presStyleIdx="10" presStyleCnt="19">
        <dgm:presLayoutVars>
          <dgm:bulletEnabled val="1"/>
        </dgm:presLayoutVars>
      </dgm:prSet>
      <dgm:spPr/>
    </dgm:pt>
    <dgm:pt modelId="{F3588CA4-1E00-46CB-9439-2483E43C121C}" type="pres">
      <dgm:prSet presAssocID="{C41DEB2E-9137-4177-A5F8-E7416FF4A3B2}" presName="desBackupRightNorm" presStyleCnt="0"/>
      <dgm:spPr/>
    </dgm:pt>
    <dgm:pt modelId="{35D4BB18-C096-475F-954E-222AC70A756C}" type="pres">
      <dgm:prSet presAssocID="{F0F4F987-01BB-4F02-B07D-0D4509273C9A}" presName="desSpace" presStyleCnt="0"/>
      <dgm:spPr/>
    </dgm:pt>
    <dgm:pt modelId="{F88B0167-0704-4DB9-BFB1-7B3FBCD9458F}" type="pres">
      <dgm:prSet presAssocID="{8C9CA938-0F14-427C-AC2D-8FF6583663FD}" presName="parComposite" presStyleCnt="0"/>
      <dgm:spPr/>
    </dgm:pt>
    <dgm:pt modelId="{C9AFE6F2-64BA-45A7-8613-A588EE35DD99}" type="pres">
      <dgm:prSet presAssocID="{8C9CA938-0F14-427C-AC2D-8FF6583663FD}" presName="parBigCircle" presStyleLbl="node0" presStyleIdx="3" presStyleCnt="5"/>
      <dgm:spPr>
        <a:noFill/>
      </dgm:spPr>
    </dgm:pt>
    <dgm:pt modelId="{637C7F1B-071D-419F-84BC-A21499B03A9A}" type="pres">
      <dgm:prSet presAssocID="{8C9CA938-0F14-427C-AC2D-8FF6583663FD}" presName="parTx" presStyleLbl="revTx" presStyleIdx="11" presStyleCnt="19"/>
      <dgm:spPr/>
    </dgm:pt>
    <dgm:pt modelId="{7CBE93B0-972E-4AA7-A69D-9B3BE6B59A04}" type="pres">
      <dgm:prSet presAssocID="{8C9CA938-0F14-427C-AC2D-8FF6583663FD}" presName="bSpace" presStyleCnt="0"/>
      <dgm:spPr/>
    </dgm:pt>
    <dgm:pt modelId="{2E666FE9-182D-440E-902F-E80B9EEB5A0C}" type="pres">
      <dgm:prSet presAssocID="{8C9CA938-0F14-427C-AC2D-8FF6583663FD}" presName="parBackupNorm" presStyleCnt="0"/>
      <dgm:spPr/>
    </dgm:pt>
    <dgm:pt modelId="{3CC7DC1E-B8E6-4F72-9FAD-FADACEF9E7BF}" type="pres">
      <dgm:prSet presAssocID="{10C0282A-BEE4-40EA-A88B-E48D32032C7E}" presName="parSpace" presStyleCnt="0"/>
      <dgm:spPr/>
    </dgm:pt>
    <dgm:pt modelId="{AC251BE7-C108-4130-9AF3-D0FFEEF1B5CE}" type="pres">
      <dgm:prSet presAssocID="{7C6CC99C-3C12-4C23-A706-A3DA15E8F0F8}" presName="desBackupLeftNorm" presStyleCnt="0"/>
      <dgm:spPr/>
    </dgm:pt>
    <dgm:pt modelId="{1E9AE8F9-01B3-4D67-9B61-C47ABFA349D5}" type="pres">
      <dgm:prSet presAssocID="{7C6CC99C-3C12-4C23-A706-A3DA15E8F0F8}" presName="desComposite" presStyleCnt="0"/>
      <dgm:spPr/>
    </dgm:pt>
    <dgm:pt modelId="{2401E593-D159-4A1A-9036-5C12A336091F}" type="pres">
      <dgm:prSet presAssocID="{7C6CC99C-3C12-4C23-A706-A3DA15E8F0F8}" presName="desCircle" presStyleLbl="node1" presStyleIdx="4" presStyleCnt="7"/>
      <dgm:spPr>
        <a:noFill/>
      </dgm:spPr>
    </dgm:pt>
    <dgm:pt modelId="{D7AD0D23-1A73-45B2-87F2-1AC37255FBC2}" type="pres">
      <dgm:prSet presAssocID="{7C6CC99C-3C12-4C23-A706-A3DA15E8F0F8}" presName="chTx" presStyleLbl="revTx" presStyleIdx="12" presStyleCnt="19"/>
      <dgm:spPr/>
    </dgm:pt>
    <dgm:pt modelId="{B7DAD68E-36FD-41B2-90E7-092B18B66E72}" type="pres">
      <dgm:prSet presAssocID="{7C6CC99C-3C12-4C23-A706-A3DA15E8F0F8}" presName="desTx" presStyleLbl="revTx" presStyleIdx="13" presStyleCnt="19" custScaleX="116226">
        <dgm:presLayoutVars>
          <dgm:bulletEnabled val="1"/>
        </dgm:presLayoutVars>
      </dgm:prSet>
      <dgm:spPr/>
    </dgm:pt>
    <dgm:pt modelId="{76D1CE3F-DE6E-43B7-9CC0-32083C550541}" type="pres">
      <dgm:prSet presAssocID="{7C6CC99C-3C12-4C23-A706-A3DA15E8F0F8}" presName="desBackupRightNorm" presStyleCnt="0"/>
      <dgm:spPr/>
    </dgm:pt>
    <dgm:pt modelId="{DC5D6CA4-DB7F-4600-9AEC-6486971B2BD4}" type="pres">
      <dgm:prSet presAssocID="{3ADF2844-A8E5-4BA3-AB4C-7AADF35CEFE9}" presName="desSpace" presStyleCnt="0"/>
      <dgm:spPr/>
    </dgm:pt>
    <dgm:pt modelId="{E405A164-4243-46B1-8265-F236391ADFB1}" type="pres">
      <dgm:prSet presAssocID="{66B6691D-0ADA-49EA-A5F7-68FFCAAA02BA}" presName="desBackupLeftNorm" presStyleCnt="0"/>
      <dgm:spPr/>
    </dgm:pt>
    <dgm:pt modelId="{4C0B7677-CAD2-4E3D-9419-6BF89940780F}" type="pres">
      <dgm:prSet presAssocID="{66B6691D-0ADA-49EA-A5F7-68FFCAAA02BA}" presName="desComposite" presStyleCnt="0"/>
      <dgm:spPr/>
    </dgm:pt>
    <dgm:pt modelId="{30C39AB3-A4B5-4535-AD41-299D3FE5730B}" type="pres">
      <dgm:prSet presAssocID="{66B6691D-0ADA-49EA-A5F7-68FFCAAA02BA}" presName="desCircle" presStyleLbl="node1" presStyleIdx="5" presStyleCnt="7"/>
      <dgm:spPr>
        <a:noFill/>
      </dgm:spPr>
    </dgm:pt>
    <dgm:pt modelId="{C26771FD-210E-41FB-99ED-82433918DDF0}" type="pres">
      <dgm:prSet presAssocID="{66B6691D-0ADA-49EA-A5F7-68FFCAAA02BA}" presName="chTx" presStyleLbl="revTx" presStyleIdx="14" presStyleCnt="19"/>
      <dgm:spPr/>
    </dgm:pt>
    <dgm:pt modelId="{B144212E-9A04-4BD7-8396-C56774FFD7ED}" type="pres">
      <dgm:prSet presAssocID="{66B6691D-0ADA-49EA-A5F7-68FFCAAA02BA}" presName="desTx" presStyleLbl="revTx" presStyleIdx="15" presStyleCnt="19">
        <dgm:presLayoutVars>
          <dgm:bulletEnabled val="1"/>
        </dgm:presLayoutVars>
      </dgm:prSet>
      <dgm:spPr/>
    </dgm:pt>
    <dgm:pt modelId="{080FD859-C378-432E-8ECD-53543A285B02}" type="pres">
      <dgm:prSet presAssocID="{66B6691D-0ADA-49EA-A5F7-68FFCAAA02BA}" presName="desBackupRightNorm" presStyleCnt="0"/>
      <dgm:spPr/>
    </dgm:pt>
    <dgm:pt modelId="{B7EAD06C-D353-4FE5-98C8-EB644EFD912A}" type="pres">
      <dgm:prSet presAssocID="{BDABA37A-D232-4B7E-8F6C-995EB98106BF}" presName="desSpace" presStyleCnt="0"/>
      <dgm:spPr/>
    </dgm:pt>
    <dgm:pt modelId="{D052D47A-FB3E-4CBB-978F-FF3872ACE444}" type="pres">
      <dgm:prSet presAssocID="{5B721620-68DB-4324-8EC1-30475C464498}" presName="parComposite" presStyleCnt="0"/>
      <dgm:spPr/>
    </dgm:pt>
    <dgm:pt modelId="{05E0F00E-2242-4ECB-8214-26429D9BAE4D}" type="pres">
      <dgm:prSet presAssocID="{5B721620-68DB-4324-8EC1-30475C464498}" presName="parBigCircle" presStyleLbl="node0" presStyleIdx="4" presStyleCnt="5"/>
      <dgm:spPr>
        <a:noFill/>
      </dgm:spPr>
    </dgm:pt>
    <dgm:pt modelId="{5B312F44-A70E-4880-B0B9-295E10128E6C}" type="pres">
      <dgm:prSet presAssocID="{5B721620-68DB-4324-8EC1-30475C464498}" presName="parTx" presStyleLbl="revTx" presStyleIdx="16" presStyleCnt="19"/>
      <dgm:spPr/>
    </dgm:pt>
    <dgm:pt modelId="{DD483AAE-BED8-466C-895E-3529E1B0D5DB}" type="pres">
      <dgm:prSet presAssocID="{5B721620-68DB-4324-8EC1-30475C464498}" presName="bSpace" presStyleCnt="0"/>
      <dgm:spPr/>
    </dgm:pt>
    <dgm:pt modelId="{3EF91753-C2FB-4967-B1DE-5122CEA20AA3}" type="pres">
      <dgm:prSet presAssocID="{5B721620-68DB-4324-8EC1-30475C464498}" presName="parBackupNorm" presStyleCnt="0"/>
      <dgm:spPr/>
    </dgm:pt>
    <dgm:pt modelId="{19E11CA6-648D-418D-8835-B2CE6F0E23C2}" type="pres">
      <dgm:prSet presAssocID="{39131542-AAAC-4272-92AE-A48B9FB3B269}" presName="parSpace" presStyleCnt="0"/>
      <dgm:spPr/>
    </dgm:pt>
    <dgm:pt modelId="{BF81F4AB-8960-4EC5-98FE-A52B75580F93}" type="pres">
      <dgm:prSet presAssocID="{FE09F655-E264-4BF0-898D-EE52FB4FCEBB}" presName="desBackupLeftNorm" presStyleCnt="0"/>
      <dgm:spPr/>
    </dgm:pt>
    <dgm:pt modelId="{9162A844-5432-4BDB-BBB7-996D91C91CB4}" type="pres">
      <dgm:prSet presAssocID="{FE09F655-E264-4BF0-898D-EE52FB4FCEBB}" presName="desComposite" presStyleCnt="0"/>
      <dgm:spPr/>
    </dgm:pt>
    <dgm:pt modelId="{06BCA244-3A4C-4303-9FF8-C11C0E3233CF}" type="pres">
      <dgm:prSet presAssocID="{FE09F655-E264-4BF0-898D-EE52FB4FCEBB}" presName="desCircle" presStyleLbl="node1" presStyleIdx="6" presStyleCnt="7"/>
      <dgm:spPr>
        <a:noFill/>
      </dgm:spPr>
    </dgm:pt>
    <dgm:pt modelId="{9C863296-D6BD-4213-9E5E-94729C8EA1E3}" type="pres">
      <dgm:prSet presAssocID="{FE09F655-E264-4BF0-898D-EE52FB4FCEBB}" presName="chTx" presStyleLbl="revTx" presStyleIdx="17" presStyleCnt="19"/>
      <dgm:spPr/>
    </dgm:pt>
    <dgm:pt modelId="{01CEB3D0-38EB-4C38-98C6-16DFF0D01525}" type="pres">
      <dgm:prSet presAssocID="{FE09F655-E264-4BF0-898D-EE52FB4FCEBB}" presName="desTx" presStyleLbl="revTx" presStyleIdx="18" presStyleCnt="19">
        <dgm:presLayoutVars>
          <dgm:bulletEnabled val="1"/>
        </dgm:presLayoutVars>
      </dgm:prSet>
      <dgm:spPr/>
    </dgm:pt>
    <dgm:pt modelId="{D353EBC9-73BC-4F16-B0CE-BB2C917DD9EB}" type="pres">
      <dgm:prSet presAssocID="{FE09F655-E264-4BF0-898D-EE52FB4FCEBB}" presName="desBackupRightNorm" presStyleCnt="0"/>
      <dgm:spPr/>
    </dgm:pt>
    <dgm:pt modelId="{45A2C785-6BDC-4367-9D7B-FDE48949096C}" type="pres">
      <dgm:prSet presAssocID="{FB84B574-398F-494D-95B2-E286C99F5534}" presName="desSpace" presStyleCnt="0"/>
      <dgm:spPr/>
    </dgm:pt>
  </dgm:ptLst>
  <dgm:cxnLst>
    <dgm:cxn modelId="{5F4BA614-6585-4F06-80B4-B088A1655E11}" type="presOf" srcId="{D05DFBFC-596B-4910-BA58-5E23AA24C740}" destId="{1E7763D4-3B67-4340-AE41-DC760EC3E786}" srcOrd="0" destOrd="0" presId="urn:microsoft.com/office/officeart/2008/layout/CircleAccentTimeline"/>
    <dgm:cxn modelId="{7499E119-6288-48A5-8536-95F1BD47769D}" type="presOf" srcId="{3B6DC6F5-3BF0-4441-A548-CFBC90B2C9E7}" destId="{01CEB3D0-38EB-4C38-98C6-16DFF0D01525}" srcOrd="0" destOrd="2" presId="urn:microsoft.com/office/officeart/2008/layout/CircleAccentTimeline"/>
    <dgm:cxn modelId="{188F7D1B-8416-4B4D-BFCC-E7A49242840A}" srcId="{079A2711-09B3-40AA-836D-BC15715BB70A}" destId="{00AAA4D0-37C1-4B51-A22C-86379F6C0F3F}" srcOrd="0" destOrd="0" parTransId="{71984E4C-2A79-4647-9BDE-0525580877B6}" sibTransId="{257A96AA-D100-4E30-BEDE-8F95CD436704}"/>
    <dgm:cxn modelId="{7D515B1D-12B5-419B-B380-C5063C90186F}" type="presOf" srcId="{D67BC6F8-C244-41A7-AFC5-F78735B4B908}" destId="{7B2CF1B1-5DF2-4101-9528-3138F4546020}" srcOrd="0" destOrd="0" presId="urn:microsoft.com/office/officeart/2008/layout/CircleAccentTimeline"/>
    <dgm:cxn modelId="{33961E1E-29B8-4CAE-BDBB-4E8506633972}" type="presOf" srcId="{9F32F7A8-A1CB-4B7E-A054-072B113473AF}" destId="{00D53FD5-A118-42E5-8624-9D11AB47E7B9}" srcOrd="0" destOrd="1" presId="urn:microsoft.com/office/officeart/2008/layout/CircleAccentTimeline"/>
    <dgm:cxn modelId="{1A3F6231-F071-4F96-A2FE-55353ED67477}" type="presOf" srcId="{FE09F655-E264-4BF0-898D-EE52FB4FCEBB}" destId="{9C863296-D6BD-4213-9E5E-94729C8EA1E3}" srcOrd="0" destOrd="0" presId="urn:microsoft.com/office/officeart/2008/layout/CircleAccentTimeline"/>
    <dgm:cxn modelId="{92A22937-3ABA-45C7-B025-3F83AA2C653C}" type="presOf" srcId="{B3A0B547-4BA1-47B7-BF8B-047C8BB92687}" destId="{7FFF4285-6AF2-4F86-9F3E-0B8B36777C71}" srcOrd="0" destOrd="0" presId="urn:microsoft.com/office/officeart/2008/layout/CircleAccentTimeline"/>
    <dgm:cxn modelId="{8A90E737-FB11-4A02-BFC7-00FA6926041A}" srcId="{5B721620-68DB-4324-8EC1-30475C464498}" destId="{FE09F655-E264-4BF0-898D-EE52FB4FCEBB}" srcOrd="0" destOrd="0" parTransId="{3481DF58-6F82-44E6-9D51-A6A5ED939BFB}" sibTransId="{FB84B574-398F-494D-95B2-E286C99F5534}"/>
    <dgm:cxn modelId="{09D1403E-64B7-4C1D-8DE8-467AA15DAF4C}" srcId="{079A2711-09B3-40AA-836D-BC15715BB70A}" destId="{9F32F7A8-A1CB-4B7E-A054-072B113473AF}" srcOrd="1" destOrd="0" parTransId="{12DE4E11-56A1-4D3B-BCA8-764593E368F8}" sibTransId="{E1FAD44D-E279-4223-A38B-679729345714}"/>
    <dgm:cxn modelId="{2470AD5F-A463-42CD-8FF8-A14DD2C00569}" type="presOf" srcId="{7191F2CF-4D72-4D54-B34B-DDADE93F5F46}" destId="{B7DAD68E-36FD-41B2-90E7-092B18B66E72}" srcOrd="0" destOrd="0" presId="urn:microsoft.com/office/officeart/2008/layout/CircleAccentTimeline"/>
    <dgm:cxn modelId="{5ED5EC41-0EF9-48B1-9B76-1C5B03ADB1A6}" srcId="{BE278226-0812-4A67-A6C2-8E535583034E}" destId="{C41DEB2E-9137-4177-A5F8-E7416FF4A3B2}" srcOrd="0" destOrd="0" parTransId="{1D752DB8-6472-4760-A9D7-379527418791}" sibTransId="{F0F4F987-01BB-4F02-B07D-0D4509273C9A}"/>
    <dgm:cxn modelId="{EBE1E567-F86C-4A7B-8E04-9BAA9BA37D31}" srcId="{D67BC6F8-C244-41A7-AFC5-F78735B4B908}" destId="{A3E076BC-84F0-4B3B-B3B3-E31E4F6E9764}" srcOrd="1" destOrd="0" parTransId="{45B0C820-5546-4925-B3EC-78128BCD55C3}" sibTransId="{7DC10D04-9B80-4748-ADB7-FFFAFF6FAA5F}"/>
    <dgm:cxn modelId="{83509E48-A1C5-4754-ABD7-2D2E1A3FB795}" type="presOf" srcId="{66B6691D-0ADA-49EA-A5F7-68FFCAAA02BA}" destId="{C26771FD-210E-41FB-99ED-82433918DDF0}" srcOrd="0" destOrd="0" presId="urn:microsoft.com/office/officeart/2008/layout/CircleAccentTimeline"/>
    <dgm:cxn modelId="{F6217469-DD00-4337-8BA7-9D64EF3C6967}" srcId="{A3E076BC-84F0-4B3B-B3B3-E31E4F6E9764}" destId="{987D29F4-1C71-4B98-8045-5556D3408432}" srcOrd="0" destOrd="0" parTransId="{7A38FA7E-3FE8-430C-8A50-7AA65F8CAC13}" sibTransId="{5BE32FAC-5D8D-4F05-A2D7-42A407979DEB}"/>
    <dgm:cxn modelId="{813CF96D-4F62-42CE-9375-EC81DFC0E4FE}" srcId="{D67BC6F8-C244-41A7-AFC5-F78735B4B908}" destId="{8C9CA938-0F14-427C-AC2D-8FF6583663FD}" srcOrd="3" destOrd="0" parTransId="{D3B9A471-7CBF-4EC6-AA09-4F4098C99B17}" sibTransId="{10C0282A-BEE4-40EA-A88B-E48D32032C7E}"/>
    <dgm:cxn modelId="{4A34544E-911B-4A97-A2EF-16B4338F3695}" type="presOf" srcId="{BDFEBF03-160E-4D49-9766-8E80A4539757}" destId="{0DD8398C-DE85-4C2D-A5CB-B83169653648}" srcOrd="0" destOrd="0" presId="urn:microsoft.com/office/officeart/2008/layout/CircleAccentTimeline"/>
    <dgm:cxn modelId="{C2D2BB72-226F-4DC8-A41E-F92C198F88B4}" type="presOf" srcId="{5B721620-68DB-4324-8EC1-30475C464498}" destId="{5B312F44-A70E-4880-B0B9-295E10128E6C}" srcOrd="0" destOrd="0" presId="urn:microsoft.com/office/officeart/2008/layout/CircleAccentTimeline"/>
    <dgm:cxn modelId="{6251EC72-886E-4F63-ABF4-03954872FF80}" type="presOf" srcId="{040AD390-8F7E-4D29-ACFD-053E80AB6D24}" destId="{B7DAD68E-36FD-41B2-90E7-092B18B66E72}" srcOrd="0" destOrd="2" presId="urn:microsoft.com/office/officeart/2008/layout/CircleAccentTimeline"/>
    <dgm:cxn modelId="{769FCB74-BFA8-47DA-A188-3105EE4F9629}" type="presOf" srcId="{00AAA4D0-37C1-4B51-A22C-86379F6C0F3F}" destId="{00D53FD5-A118-42E5-8624-9D11AB47E7B9}" srcOrd="0" destOrd="0" presId="urn:microsoft.com/office/officeart/2008/layout/CircleAccentTimeline"/>
    <dgm:cxn modelId="{6DB14E58-459D-45DF-B36C-494902A14AF8}" srcId="{B3A0B547-4BA1-47B7-BF8B-047C8BB92687}" destId="{BDFEBF03-160E-4D49-9766-8E80A4539757}" srcOrd="0" destOrd="0" parTransId="{D46EF85D-E432-4DE8-82EE-18F7258F6CEA}" sibTransId="{BAD7606B-662E-49FD-980F-301297C9D0C8}"/>
    <dgm:cxn modelId="{77576A5A-FEFA-446D-83EC-335D5A9FC6D4}" type="presOf" srcId="{8C9CA938-0F14-427C-AC2D-8FF6583663FD}" destId="{637C7F1B-071D-419F-84BC-A21499B03A9A}" srcOrd="0" destOrd="0" presId="urn:microsoft.com/office/officeart/2008/layout/CircleAccentTimeline"/>
    <dgm:cxn modelId="{382C6D7A-3E99-4563-94AA-2E7118F870A0}" type="presOf" srcId="{7C6CC99C-3C12-4C23-A706-A3DA15E8F0F8}" destId="{D7AD0D23-1A73-45B2-87F2-1AC37255FBC2}" srcOrd="0" destOrd="0" presId="urn:microsoft.com/office/officeart/2008/layout/CircleAccentTimeline"/>
    <dgm:cxn modelId="{42973C85-01A7-4E57-B1C7-9930939692FE}" srcId="{D67BC6F8-C244-41A7-AFC5-F78735B4B908}" destId="{BE278226-0812-4A67-A6C2-8E535583034E}" srcOrd="2" destOrd="0" parTransId="{5D0FB461-9255-489A-A808-BAD17EEA4863}" sibTransId="{28EC3268-D802-4654-B886-A23132757ADE}"/>
    <dgm:cxn modelId="{F5F16C88-73C2-46F6-8DF7-E6229AF85A3E}" srcId="{7C6CC99C-3C12-4C23-A706-A3DA15E8F0F8}" destId="{7191F2CF-4D72-4D54-B34B-DDADE93F5F46}" srcOrd="0" destOrd="0" parTransId="{EAD2AA12-C6BA-4BE6-9246-6D4B0017C576}" sibTransId="{01FA9B19-EF55-45CD-A91C-363F4C36D45D}"/>
    <dgm:cxn modelId="{CA535A8B-EC93-4BE8-A3E0-8001BEDF62F7}" srcId="{D67BC6F8-C244-41A7-AFC5-F78735B4B908}" destId="{D05DFBFC-596B-4910-BA58-5E23AA24C740}" srcOrd="0" destOrd="0" parTransId="{73D6CE73-F12F-4EAA-AD2A-38F21F33324E}" sibTransId="{9452468C-88FF-4439-8F85-CAC23E71C530}"/>
    <dgm:cxn modelId="{ACEB138D-7B83-433E-8FDF-79CBA9EEDE51}" srcId="{B3A0B547-4BA1-47B7-BF8B-047C8BB92687}" destId="{C1DC3977-41DA-4027-9C65-F7EE3D6CA4C5}" srcOrd="1" destOrd="0" parTransId="{F507A1C5-E986-470B-B250-F1393D52AE33}" sibTransId="{1AD22C89-C3F6-4DB4-8D20-73B06B0EDFBF}"/>
    <dgm:cxn modelId="{1E6E0693-E5F7-4875-98CE-396F1D3781F7}" srcId="{FE09F655-E264-4BF0-898D-EE52FB4FCEBB}" destId="{3B6DC6F5-3BF0-4441-A548-CFBC90B2C9E7}" srcOrd="2" destOrd="0" parTransId="{B4EE9992-7DDC-424C-96D1-3126293A8BE7}" sibTransId="{58747767-03AB-443F-8B1E-51E4CE54F533}"/>
    <dgm:cxn modelId="{69D1DE9F-DA53-41AE-A52F-B2D793FDD572}" srcId="{8C9CA938-0F14-427C-AC2D-8FF6583663FD}" destId="{66B6691D-0ADA-49EA-A5F7-68FFCAAA02BA}" srcOrd="1" destOrd="0" parTransId="{09252ADF-FD07-4B5C-B5B5-AFDE4DD70419}" sibTransId="{BDABA37A-D232-4B7E-8F6C-995EB98106BF}"/>
    <dgm:cxn modelId="{A248B3A3-1D5F-4F4D-88FD-5097C929449F}" srcId="{FE09F655-E264-4BF0-898D-EE52FB4FCEBB}" destId="{44BE1AD8-6253-4F61-8557-F76AD859E32A}" srcOrd="0" destOrd="0" parTransId="{39F3E773-16AE-4844-8439-B1AA858894D2}" sibTransId="{34A6F6AB-93F9-4EFF-B79B-BB4B2697CE33}"/>
    <dgm:cxn modelId="{C5BEBAC2-0CA4-4AA2-8440-72F11F0AFCE5}" type="presOf" srcId="{BE278226-0812-4A67-A6C2-8E535583034E}" destId="{CA9153D4-0D78-4E08-A8D8-2BC56B070C59}" srcOrd="0" destOrd="0" presId="urn:microsoft.com/office/officeart/2008/layout/CircleAccentTimeline"/>
    <dgm:cxn modelId="{5D5E92C7-EB2A-46FB-91DD-E18849E9EC4E}" srcId="{D67BC6F8-C244-41A7-AFC5-F78735B4B908}" destId="{5B721620-68DB-4324-8EC1-30475C464498}" srcOrd="4" destOrd="0" parTransId="{5E17FA3D-66FF-4991-9423-379A230E64E0}" sibTransId="{39131542-AAAC-4272-92AE-A48B9FB3B269}"/>
    <dgm:cxn modelId="{4B9560C8-E70B-4F23-9896-642476EF405D}" type="presOf" srcId="{C1DC3977-41DA-4027-9C65-F7EE3D6CA4C5}" destId="{0DD8398C-DE85-4C2D-A5CB-B83169653648}" srcOrd="0" destOrd="1" presId="urn:microsoft.com/office/officeart/2008/layout/CircleAccentTimeline"/>
    <dgm:cxn modelId="{C7347BCD-FEE6-49AB-9E45-53301C8483AE}" srcId="{7C6CC99C-3C12-4C23-A706-A3DA15E8F0F8}" destId="{040AD390-8F7E-4D29-ACFD-053E80AB6D24}" srcOrd="2" destOrd="0" parTransId="{91254E37-1F05-47C0-9882-9285ED93196B}" sibTransId="{B73E30D1-57F0-4546-AAFB-A58BF1E1FF7E}"/>
    <dgm:cxn modelId="{A02066CE-DA90-49B9-9BDF-1059AAD3BAF5}" srcId="{7C6CC99C-3C12-4C23-A706-A3DA15E8F0F8}" destId="{1099D1DC-9F34-4C02-B2B0-BA644EE620BD}" srcOrd="1" destOrd="0" parTransId="{A43B0D3F-EA08-4E5A-A340-3DF83DDCD890}" sibTransId="{FBE06BA2-47A6-437F-A318-B257F5D3A8DD}"/>
    <dgm:cxn modelId="{B2001BD1-5669-4C98-8A8E-A51BBB03EB04}" srcId="{A3E076BC-84F0-4B3B-B3B3-E31E4F6E9764}" destId="{B3A0B547-4BA1-47B7-BF8B-047C8BB92687}" srcOrd="1" destOrd="0" parTransId="{412AFE1A-382D-4150-A27F-E85DA7DBF490}" sibTransId="{99BC21D8-6E0F-41BB-BEFB-57164546D75B}"/>
    <dgm:cxn modelId="{AA35B8D5-17C3-49D4-9BA3-C0D1948C4C3F}" type="presOf" srcId="{1099D1DC-9F34-4C02-B2B0-BA644EE620BD}" destId="{B7DAD68E-36FD-41B2-90E7-092B18B66E72}" srcOrd="0" destOrd="1" presId="urn:microsoft.com/office/officeart/2008/layout/CircleAccentTimeline"/>
    <dgm:cxn modelId="{DCAADADA-7691-4C6D-B27B-C31DFB7DAB7D}" type="presOf" srcId="{987D29F4-1C71-4B98-8045-5556D3408432}" destId="{ACF4FD52-CA2C-4AA7-AF6D-A9B9C11C740F}" srcOrd="0" destOrd="0" presId="urn:microsoft.com/office/officeart/2008/layout/CircleAccentTimeline"/>
    <dgm:cxn modelId="{0377FDDC-1722-4C8B-AC1F-A44214AC3F92}" type="presOf" srcId="{A3E076BC-84F0-4B3B-B3B3-E31E4F6E9764}" destId="{4A2B3DFF-159A-409D-A199-2205618E36B1}" srcOrd="0" destOrd="0" presId="urn:microsoft.com/office/officeart/2008/layout/CircleAccentTimeline"/>
    <dgm:cxn modelId="{483E34E1-54B9-4363-9410-7AA10B2A3038}" type="presOf" srcId="{079A2711-09B3-40AA-836D-BC15715BB70A}" destId="{6667251D-19AA-4B3E-A75C-76F8750EDDEF}" srcOrd="0" destOrd="0" presId="urn:microsoft.com/office/officeart/2008/layout/CircleAccentTimeline"/>
    <dgm:cxn modelId="{2CD485F2-A537-4AF2-824E-5442F8B5749A}" srcId="{8C9CA938-0F14-427C-AC2D-8FF6583663FD}" destId="{7C6CC99C-3C12-4C23-A706-A3DA15E8F0F8}" srcOrd="0" destOrd="0" parTransId="{BDEB8561-582D-4C7A-B047-B96C65EC5C19}" sibTransId="{3ADF2844-A8E5-4BA3-AB4C-7AADF35CEFE9}"/>
    <dgm:cxn modelId="{FA2251F9-DAAC-4B96-873A-F08930B294F4}" type="presOf" srcId="{44BE1AD8-6253-4F61-8557-F76AD859E32A}" destId="{01CEB3D0-38EB-4C38-98C6-16DFF0D01525}" srcOrd="0" destOrd="0" presId="urn:microsoft.com/office/officeart/2008/layout/CircleAccentTimeline"/>
    <dgm:cxn modelId="{5DF9C4FA-13F4-4ED8-9C8E-0B3FF4D338E1}" type="presOf" srcId="{82177661-AE9A-4253-8082-6613CE4C3664}" destId="{01CEB3D0-38EB-4C38-98C6-16DFF0D01525}" srcOrd="0" destOrd="1" presId="urn:microsoft.com/office/officeart/2008/layout/CircleAccentTimeline"/>
    <dgm:cxn modelId="{C7CE00FB-3A0A-43FE-8D72-F835B8D1B87B}" type="presOf" srcId="{C41DEB2E-9137-4177-A5F8-E7416FF4A3B2}" destId="{C0EBEB7B-AE69-486B-899F-3024DC72E9F1}" srcOrd="0" destOrd="0" presId="urn:microsoft.com/office/officeart/2008/layout/CircleAccentTimeline"/>
    <dgm:cxn modelId="{CE24ECFC-062A-4B5C-A28A-55890C6339DF}" srcId="{D05DFBFC-596B-4910-BA58-5E23AA24C740}" destId="{079A2711-09B3-40AA-836D-BC15715BB70A}" srcOrd="0" destOrd="0" parTransId="{2AA7C0CB-5551-493F-AC2F-D22EB41759F9}" sibTransId="{8DEC3552-6A32-4088-9CF1-F657C87E0224}"/>
    <dgm:cxn modelId="{56D96BFE-F974-4D3E-9A85-911E97035F1A}" srcId="{FE09F655-E264-4BF0-898D-EE52FB4FCEBB}" destId="{82177661-AE9A-4253-8082-6613CE4C3664}" srcOrd="1" destOrd="0" parTransId="{0683CE48-F08A-447D-8F02-FA0AEB9D0CB7}" sibTransId="{4C1C71D1-8FCB-4226-B395-B901FE7229F2}"/>
    <dgm:cxn modelId="{79009D00-0F0F-452E-87E9-70753AF2814C}" type="presParOf" srcId="{7B2CF1B1-5DF2-4101-9528-3138F4546020}" destId="{9E87270F-AC6D-497E-BC86-28768B38C52D}" srcOrd="0" destOrd="0" presId="urn:microsoft.com/office/officeart/2008/layout/CircleAccentTimeline"/>
    <dgm:cxn modelId="{EE361189-37DA-4698-A8F8-51CA5D70A39B}" type="presParOf" srcId="{9E87270F-AC6D-497E-BC86-28768B38C52D}" destId="{744F7F1C-B9A2-4684-8139-A7CE522E4B85}" srcOrd="0" destOrd="0" presId="urn:microsoft.com/office/officeart/2008/layout/CircleAccentTimeline"/>
    <dgm:cxn modelId="{4A1A34DD-1C72-4FE1-80C2-8F1629FF8DC2}" type="presParOf" srcId="{9E87270F-AC6D-497E-BC86-28768B38C52D}" destId="{1E7763D4-3B67-4340-AE41-DC760EC3E786}" srcOrd="1" destOrd="0" presId="urn:microsoft.com/office/officeart/2008/layout/CircleAccentTimeline"/>
    <dgm:cxn modelId="{211F9A90-D9AC-4B17-B597-381BBD9DDC8A}" type="presParOf" srcId="{9E87270F-AC6D-497E-BC86-28768B38C52D}" destId="{EBD23E7F-B90C-40C8-B923-C5094CEA3C2E}" srcOrd="2" destOrd="0" presId="urn:microsoft.com/office/officeart/2008/layout/CircleAccentTimeline"/>
    <dgm:cxn modelId="{5B33572A-E5EC-4BEA-B806-12B0AD613311}" type="presParOf" srcId="{7B2CF1B1-5DF2-4101-9528-3138F4546020}" destId="{796FD1A2-8D4E-406E-BB2A-83D8CD471A2F}" srcOrd="1" destOrd="0" presId="urn:microsoft.com/office/officeart/2008/layout/CircleAccentTimeline"/>
    <dgm:cxn modelId="{54A81EDA-4807-4967-9A0D-A1E20A870149}" type="presParOf" srcId="{7B2CF1B1-5DF2-4101-9528-3138F4546020}" destId="{185279BE-1D87-4A60-BC93-E98EFC2E37E7}" srcOrd="2" destOrd="0" presId="urn:microsoft.com/office/officeart/2008/layout/CircleAccentTimeline"/>
    <dgm:cxn modelId="{CF294909-4974-46DF-BD0F-DB52A54B0EF5}" type="presParOf" srcId="{7B2CF1B1-5DF2-4101-9528-3138F4546020}" destId="{2258DD8C-F46E-4BF7-9A88-F866C3A2A558}" srcOrd="3" destOrd="0" presId="urn:microsoft.com/office/officeart/2008/layout/CircleAccentTimeline"/>
    <dgm:cxn modelId="{0380605C-C5FD-4F7B-BBC1-0F06C39D75A8}" type="presParOf" srcId="{7B2CF1B1-5DF2-4101-9528-3138F4546020}" destId="{26243BA1-74B3-4A3A-9D4E-499353828134}" srcOrd="4" destOrd="0" presId="urn:microsoft.com/office/officeart/2008/layout/CircleAccentTimeline"/>
    <dgm:cxn modelId="{37D50054-26A3-461C-9AC4-C8C5B15BF6F1}" type="presParOf" srcId="{26243BA1-74B3-4A3A-9D4E-499353828134}" destId="{5547BC5F-8C33-456B-BE0F-B648C0BCC2E5}" srcOrd="0" destOrd="0" presId="urn:microsoft.com/office/officeart/2008/layout/CircleAccentTimeline"/>
    <dgm:cxn modelId="{B14773F7-B5CF-411D-BC1A-EB0C9E0917C8}" type="presParOf" srcId="{26243BA1-74B3-4A3A-9D4E-499353828134}" destId="{6667251D-19AA-4B3E-A75C-76F8750EDDEF}" srcOrd="1" destOrd="0" presId="urn:microsoft.com/office/officeart/2008/layout/CircleAccentTimeline"/>
    <dgm:cxn modelId="{84531DE9-B97B-4805-8ED9-BEE47E45CFAC}" type="presParOf" srcId="{26243BA1-74B3-4A3A-9D4E-499353828134}" destId="{00D53FD5-A118-42E5-8624-9D11AB47E7B9}" srcOrd="2" destOrd="0" presId="urn:microsoft.com/office/officeart/2008/layout/CircleAccentTimeline"/>
    <dgm:cxn modelId="{3617D8AC-2A9F-4418-8B80-90707BB6D7D4}" type="presParOf" srcId="{7B2CF1B1-5DF2-4101-9528-3138F4546020}" destId="{AC58F2A7-D973-46F9-BCB3-91CFBAFD4718}" srcOrd="5" destOrd="0" presId="urn:microsoft.com/office/officeart/2008/layout/CircleAccentTimeline"/>
    <dgm:cxn modelId="{3FC52B27-7CA2-4B10-99F0-4F39E043BA10}" type="presParOf" srcId="{7B2CF1B1-5DF2-4101-9528-3138F4546020}" destId="{03D3DFD0-31A5-4534-BD44-054FF58D3C84}" srcOrd="6" destOrd="0" presId="urn:microsoft.com/office/officeart/2008/layout/CircleAccentTimeline"/>
    <dgm:cxn modelId="{1F9C1CF5-533B-4CC7-AB1C-439131548171}" type="presParOf" srcId="{7B2CF1B1-5DF2-4101-9528-3138F4546020}" destId="{85ADE81D-AA0C-4150-85C3-A0B7E2708225}" srcOrd="7" destOrd="0" presId="urn:microsoft.com/office/officeart/2008/layout/CircleAccentTimeline"/>
    <dgm:cxn modelId="{C8739387-3487-4462-AA6A-6CE92D963F5A}" type="presParOf" srcId="{85ADE81D-AA0C-4150-85C3-A0B7E2708225}" destId="{DCA22220-DE78-4381-9D8E-18D3A15534F0}" srcOrd="0" destOrd="0" presId="urn:microsoft.com/office/officeart/2008/layout/CircleAccentTimeline"/>
    <dgm:cxn modelId="{CFD0885A-3443-4954-8032-84FC5DEE638B}" type="presParOf" srcId="{85ADE81D-AA0C-4150-85C3-A0B7E2708225}" destId="{4A2B3DFF-159A-409D-A199-2205618E36B1}" srcOrd="1" destOrd="0" presId="urn:microsoft.com/office/officeart/2008/layout/CircleAccentTimeline"/>
    <dgm:cxn modelId="{80D3952C-39FB-40BD-ACF6-D0E6A7E92268}" type="presParOf" srcId="{85ADE81D-AA0C-4150-85C3-A0B7E2708225}" destId="{A772F634-0F7A-4D76-B399-47593199F252}" srcOrd="2" destOrd="0" presId="urn:microsoft.com/office/officeart/2008/layout/CircleAccentTimeline"/>
    <dgm:cxn modelId="{2C0AB6F6-BF7B-4A52-A455-28E6CFA0C02D}" type="presParOf" srcId="{7B2CF1B1-5DF2-4101-9528-3138F4546020}" destId="{EFA3DF82-DA8E-489C-A9DA-F87D6F07AA1B}" srcOrd="8" destOrd="0" presId="urn:microsoft.com/office/officeart/2008/layout/CircleAccentTimeline"/>
    <dgm:cxn modelId="{38EA7704-8F8F-4943-B883-B10581C45D0E}" type="presParOf" srcId="{7B2CF1B1-5DF2-4101-9528-3138F4546020}" destId="{F5D49051-D010-4E1C-A171-9CE2EF06D92B}" srcOrd="9" destOrd="0" presId="urn:microsoft.com/office/officeart/2008/layout/CircleAccentTimeline"/>
    <dgm:cxn modelId="{71B0686D-3014-43A4-8195-C7604231BE20}" type="presParOf" srcId="{7B2CF1B1-5DF2-4101-9528-3138F4546020}" destId="{3A376024-54B9-4F29-96AB-130A63C58929}" srcOrd="10" destOrd="0" presId="urn:microsoft.com/office/officeart/2008/layout/CircleAccentTimeline"/>
    <dgm:cxn modelId="{EFD3701A-D795-4130-9F2B-A6613C885222}" type="presParOf" srcId="{7B2CF1B1-5DF2-4101-9528-3138F4546020}" destId="{BEBE3E85-D0BE-40A8-BC27-E0FB9A135C89}" srcOrd="11" destOrd="0" presId="urn:microsoft.com/office/officeart/2008/layout/CircleAccentTimeline"/>
    <dgm:cxn modelId="{F0B57FAA-3D30-450C-94A2-F68CDEC7097D}" type="presParOf" srcId="{BEBE3E85-D0BE-40A8-BC27-E0FB9A135C89}" destId="{38AC4B45-CCF3-485C-803A-A064F998B49A}" srcOrd="0" destOrd="0" presId="urn:microsoft.com/office/officeart/2008/layout/CircleAccentTimeline"/>
    <dgm:cxn modelId="{AE34584E-9B0B-4C59-88F2-D81E5450730F}" type="presParOf" srcId="{BEBE3E85-D0BE-40A8-BC27-E0FB9A135C89}" destId="{ACF4FD52-CA2C-4AA7-AF6D-A9B9C11C740F}" srcOrd="1" destOrd="0" presId="urn:microsoft.com/office/officeart/2008/layout/CircleAccentTimeline"/>
    <dgm:cxn modelId="{235B404C-1F9C-4DEF-A864-7220D91F0D8F}" type="presParOf" srcId="{BEBE3E85-D0BE-40A8-BC27-E0FB9A135C89}" destId="{08D27732-494C-4B3B-8041-47F2E0E4A27E}" srcOrd="2" destOrd="0" presId="urn:microsoft.com/office/officeart/2008/layout/CircleAccentTimeline"/>
    <dgm:cxn modelId="{582D34BB-968B-48BC-AB2C-EFA72ED9C1E4}" type="presParOf" srcId="{7B2CF1B1-5DF2-4101-9528-3138F4546020}" destId="{AB45CA26-F791-4AC2-99C0-33FA2D7697F0}" srcOrd="12" destOrd="0" presId="urn:microsoft.com/office/officeart/2008/layout/CircleAccentTimeline"/>
    <dgm:cxn modelId="{4A78A3B5-974B-48D9-ADDF-CC261E6BD9DE}" type="presParOf" srcId="{7B2CF1B1-5DF2-4101-9528-3138F4546020}" destId="{5D9DDD66-9C73-4B03-BCB2-AFED8CDDFA35}" srcOrd="13" destOrd="0" presId="urn:microsoft.com/office/officeart/2008/layout/CircleAccentTimeline"/>
    <dgm:cxn modelId="{61F004B6-7A74-40EA-92C2-3388D723C16A}" type="presParOf" srcId="{7B2CF1B1-5DF2-4101-9528-3138F4546020}" destId="{86DA7071-CD36-4313-99B3-4C4BDA1A6953}" srcOrd="14" destOrd="0" presId="urn:microsoft.com/office/officeart/2008/layout/CircleAccentTimeline"/>
    <dgm:cxn modelId="{FE9EDC83-7671-4C42-AB2F-DA10E7FE9418}" type="presParOf" srcId="{7B2CF1B1-5DF2-4101-9528-3138F4546020}" destId="{759871DF-298F-48F4-93F2-F37307935CC1}" srcOrd="15" destOrd="0" presId="urn:microsoft.com/office/officeart/2008/layout/CircleAccentTimeline"/>
    <dgm:cxn modelId="{FA520C7D-4EFC-48EE-8C7C-C1B4489F8DDA}" type="presParOf" srcId="{759871DF-298F-48F4-93F2-F37307935CC1}" destId="{B24B75D0-648B-4ADF-832C-193189BFAF17}" srcOrd="0" destOrd="0" presId="urn:microsoft.com/office/officeart/2008/layout/CircleAccentTimeline"/>
    <dgm:cxn modelId="{51D7D517-B0C5-4AB3-8A1B-700D0053F50C}" type="presParOf" srcId="{759871DF-298F-48F4-93F2-F37307935CC1}" destId="{7FFF4285-6AF2-4F86-9F3E-0B8B36777C71}" srcOrd="1" destOrd="0" presId="urn:microsoft.com/office/officeart/2008/layout/CircleAccentTimeline"/>
    <dgm:cxn modelId="{608AB787-CF25-41B9-803C-D6C1559D4772}" type="presParOf" srcId="{759871DF-298F-48F4-93F2-F37307935CC1}" destId="{0DD8398C-DE85-4C2D-A5CB-B83169653648}" srcOrd="2" destOrd="0" presId="urn:microsoft.com/office/officeart/2008/layout/CircleAccentTimeline"/>
    <dgm:cxn modelId="{90DD78FD-CE2C-42B1-80D3-1403551C48EA}" type="presParOf" srcId="{7B2CF1B1-5DF2-4101-9528-3138F4546020}" destId="{4F128E1B-7C93-4B4A-9803-5BEC902B4371}" srcOrd="16" destOrd="0" presId="urn:microsoft.com/office/officeart/2008/layout/CircleAccentTimeline"/>
    <dgm:cxn modelId="{2A5D917D-5604-450A-AB30-A348BEE2D589}" type="presParOf" srcId="{7B2CF1B1-5DF2-4101-9528-3138F4546020}" destId="{2EB4017F-C698-4A68-99A9-8008DD12832D}" srcOrd="17" destOrd="0" presId="urn:microsoft.com/office/officeart/2008/layout/CircleAccentTimeline"/>
    <dgm:cxn modelId="{ABDA17BE-847F-4A5A-9437-F58732D08462}" type="presParOf" srcId="{7B2CF1B1-5DF2-4101-9528-3138F4546020}" destId="{B7D85F69-0530-49FE-977A-F504080BDD64}" srcOrd="18" destOrd="0" presId="urn:microsoft.com/office/officeart/2008/layout/CircleAccentTimeline"/>
    <dgm:cxn modelId="{E35911D4-E673-4E70-BAD3-A49DA15C2F59}" type="presParOf" srcId="{B7D85F69-0530-49FE-977A-F504080BDD64}" destId="{AEDE66F4-BFA5-4BE7-91EE-794F2068C2F0}" srcOrd="0" destOrd="0" presId="urn:microsoft.com/office/officeart/2008/layout/CircleAccentTimeline"/>
    <dgm:cxn modelId="{6F0ACCB9-AB3A-4C61-9535-053B6EF2F577}" type="presParOf" srcId="{B7D85F69-0530-49FE-977A-F504080BDD64}" destId="{CA9153D4-0D78-4E08-A8D8-2BC56B070C59}" srcOrd="1" destOrd="0" presId="urn:microsoft.com/office/officeart/2008/layout/CircleAccentTimeline"/>
    <dgm:cxn modelId="{8591B082-54D0-4F8D-93E1-DF6B599FA95D}" type="presParOf" srcId="{B7D85F69-0530-49FE-977A-F504080BDD64}" destId="{91C8FE84-6FEA-4F5E-A1B0-CAFABAC31F08}" srcOrd="2" destOrd="0" presId="urn:microsoft.com/office/officeart/2008/layout/CircleAccentTimeline"/>
    <dgm:cxn modelId="{0BC19D39-C839-42A6-A2ED-D131B6D2FACB}" type="presParOf" srcId="{7B2CF1B1-5DF2-4101-9528-3138F4546020}" destId="{E6A02E4A-AE9E-4F08-B922-A862DEDDB856}" srcOrd="19" destOrd="0" presId="urn:microsoft.com/office/officeart/2008/layout/CircleAccentTimeline"/>
    <dgm:cxn modelId="{84FBDF7C-CA26-4E44-9F41-BB510E827B34}" type="presParOf" srcId="{7B2CF1B1-5DF2-4101-9528-3138F4546020}" destId="{EA5D129F-3999-44FC-8FEE-88BB9CBD778E}" srcOrd="20" destOrd="0" presId="urn:microsoft.com/office/officeart/2008/layout/CircleAccentTimeline"/>
    <dgm:cxn modelId="{90C75BCC-D7ED-4D77-8EC7-AEF100783339}" type="presParOf" srcId="{7B2CF1B1-5DF2-4101-9528-3138F4546020}" destId="{1AB7975E-E6A2-41EE-ADA4-C661E40F5476}" srcOrd="21" destOrd="0" presId="urn:microsoft.com/office/officeart/2008/layout/CircleAccentTimeline"/>
    <dgm:cxn modelId="{29283C56-D519-4E1B-A93E-F846BC48DBF0}" type="presParOf" srcId="{7B2CF1B1-5DF2-4101-9528-3138F4546020}" destId="{BF5F0E1A-8432-407C-B0DB-D3DAD710F989}" srcOrd="22" destOrd="0" presId="urn:microsoft.com/office/officeart/2008/layout/CircleAccentTimeline"/>
    <dgm:cxn modelId="{99852CF7-03DD-44D3-8416-F1CF10D2CB54}" type="presParOf" srcId="{BF5F0E1A-8432-407C-B0DB-D3DAD710F989}" destId="{CD4BF6CC-CB26-44D9-9FD2-E893BECBAE33}" srcOrd="0" destOrd="0" presId="urn:microsoft.com/office/officeart/2008/layout/CircleAccentTimeline"/>
    <dgm:cxn modelId="{BAE52E1B-D017-4270-B770-007246A19AEF}" type="presParOf" srcId="{BF5F0E1A-8432-407C-B0DB-D3DAD710F989}" destId="{C0EBEB7B-AE69-486B-899F-3024DC72E9F1}" srcOrd="1" destOrd="0" presId="urn:microsoft.com/office/officeart/2008/layout/CircleAccentTimeline"/>
    <dgm:cxn modelId="{5278BF0B-7710-4486-8465-5E4F1B18EE91}" type="presParOf" srcId="{BF5F0E1A-8432-407C-B0DB-D3DAD710F989}" destId="{8964F0D3-0EA8-4B54-8B34-3D9ACDD49D5A}" srcOrd="2" destOrd="0" presId="urn:microsoft.com/office/officeart/2008/layout/CircleAccentTimeline"/>
    <dgm:cxn modelId="{8F944FF5-0671-43AF-A8F9-68994C6E7A01}" type="presParOf" srcId="{7B2CF1B1-5DF2-4101-9528-3138F4546020}" destId="{F3588CA4-1E00-46CB-9439-2483E43C121C}" srcOrd="23" destOrd="0" presId="urn:microsoft.com/office/officeart/2008/layout/CircleAccentTimeline"/>
    <dgm:cxn modelId="{D9497D95-8064-4C83-87BB-41EBFFBA1871}" type="presParOf" srcId="{7B2CF1B1-5DF2-4101-9528-3138F4546020}" destId="{35D4BB18-C096-475F-954E-222AC70A756C}" srcOrd="24" destOrd="0" presId="urn:microsoft.com/office/officeart/2008/layout/CircleAccentTimeline"/>
    <dgm:cxn modelId="{E5797595-6608-4229-8BD0-889AB0E3A523}" type="presParOf" srcId="{7B2CF1B1-5DF2-4101-9528-3138F4546020}" destId="{F88B0167-0704-4DB9-BFB1-7B3FBCD9458F}" srcOrd="25" destOrd="0" presId="urn:microsoft.com/office/officeart/2008/layout/CircleAccentTimeline"/>
    <dgm:cxn modelId="{5A25507E-2865-48B2-957C-65213209865C}" type="presParOf" srcId="{F88B0167-0704-4DB9-BFB1-7B3FBCD9458F}" destId="{C9AFE6F2-64BA-45A7-8613-A588EE35DD99}" srcOrd="0" destOrd="0" presId="urn:microsoft.com/office/officeart/2008/layout/CircleAccentTimeline"/>
    <dgm:cxn modelId="{BE316AC0-A04F-4EE3-A1AE-A23F100E0E36}" type="presParOf" srcId="{F88B0167-0704-4DB9-BFB1-7B3FBCD9458F}" destId="{637C7F1B-071D-419F-84BC-A21499B03A9A}" srcOrd="1" destOrd="0" presId="urn:microsoft.com/office/officeart/2008/layout/CircleAccentTimeline"/>
    <dgm:cxn modelId="{681D2710-9C31-4FA1-BEDE-20BBD544A135}" type="presParOf" srcId="{F88B0167-0704-4DB9-BFB1-7B3FBCD9458F}" destId="{7CBE93B0-972E-4AA7-A69D-9B3BE6B59A04}" srcOrd="2" destOrd="0" presId="urn:microsoft.com/office/officeart/2008/layout/CircleAccentTimeline"/>
    <dgm:cxn modelId="{ABBAF2CA-ED2F-4506-89CB-5E4DBAFA68F3}" type="presParOf" srcId="{7B2CF1B1-5DF2-4101-9528-3138F4546020}" destId="{2E666FE9-182D-440E-902F-E80B9EEB5A0C}" srcOrd="26" destOrd="0" presId="urn:microsoft.com/office/officeart/2008/layout/CircleAccentTimeline"/>
    <dgm:cxn modelId="{839A2D79-975C-4BEA-882F-587F30DAB014}" type="presParOf" srcId="{7B2CF1B1-5DF2-4101-9528-3138F4546020}" destId="{3CC7DC1E-B8E6-4F72-9FAD-FADACEF9E7BF}" srcOrd="27" destOrd="0" presId="urn:microsoft.com/office/officeart/2008/layout/CircleAccentTimeline"/>
    <dgm:cxn modelId="{97EB0C4A-9291-4494-89BC-E7BDF60AAD42}" type="presParOf" srcId="{7B2CF1B1-5DF2-4101-9528-3138F4546020}" destId="{AC251BE7-C108-4130-9AF3-D0FFEEF1B5CE}" srcOrd="28" destOrd="0" presId="urn:microsoft.com/office/officeart/2008/layout/CircleAccentTimeline"/>
    <dgm:cxn modelId="{28F03EC2-737E-4C51-B500-D03DE993DF7E}" type="presParOf" srcId="{7B2CF1B1-5DF2-4101-9528-3138F4546020}" destId="{1E9AE8F9-01B3-4D67-9B61-C47ABFA349D5}" srcOrd="29" destOrd="0" presId="urn:microsoft.com/office/officeart/2008/layout/CircleAccentTimeline"/>
    <dgm:cxn modelId="{2823F88A-B820-4329-8380-D3CC1AE1B37C}" type="presParOf" srcId="{1E9AE8F9-01B3-4D67-9B61-C47ABFA349D5}" destId="{2401E593-D159-4A1A-9036-5C12A336091F}" srcOrd="0" destOrd="0" presId="urn:microsoft.com/office/officeart/2008/layout/CircleAccentTimeline"/>
    <dgm:cxn modelId="{C427DD98-7C17-4D51-A59A-C5F96687CFB8}" type="presParOf" srcId="{1E9AE8F9-01B3-4D67-9B61-C47ABFA349D5}" destId="{D7AD0D23-1A73-45B2-87F2-1AC37255FBC2}" srcOrd="1" destOrd="0" presId="urn:microsoft.com/office/officeart/2008/layout/CircleAccentTimeline"/>
    <dgm:cxn modelId="{B7376A9A-50E9-4B30-9131-E45A1D9F40BE}" type="presParOf" srcId="{1E9AE8F9-01B3-4D67-9B61-C47ABFA349D5}" destId="{B7DAD68E-36FD-41B2-90E7-092B18B66E72}" srcOrd="2" destOrd="0" presId="urn:microsoft.com/office/officeart/2008/layout/CircleAccentTimeline"/>
    <dgm:cxn modelId="{D0C666B0-1ECB-41AF-AA78-1774EDE6A16E}" type="presParOf" srcId="{7B2CF1B1-5DF2-4101-9528-3138F4546020}" destId="{76D1CE3F-DE6E-43B7-9CC0-32083C550541}" srcOrd="30" destOrd="0" presId="urn:microsoft.com/office/officeart/2008/layout/CircleAccentTimeline"/>
    <dgm:cxn modelId="{5A951F91-EAF2-4C71-A88F-E21B6ED0C070}" type="presParOf" srcId="{7B2CF1B1-5DF2-4101-9528-3138F4546020}" destId="{DC5D6CA4-DB7F-4600-9AEC-6486971B2BD4}" srcOrd="31" destOrd="0" presId="urn:microsoft.com/office/officeart/2008/layout/CircleAccentTimeline"/>
    <dgm:cxn modelId="{F8D72A22-8111-43D2-A5F3-2A6FC3173DED}" type="presParOf" srcId="{7B2CF1B1-5DF2-4101-9528-3138F4546020}" destId="{E405A164-4243-46B1-8265-F236391ADFB1}" srcOrd="32" destOrd="0" presId="urn:microsoft.com/office/officeart/2008/layout/CircleAccentTimeline"/>
    <dgm:cxn modelId="{832A7133-FFCA-4653-B23B-DD4534FE1F96}" type="presParOf" srcId="{7B2CF1B1-5DF2-4101-9528-3138F4546020}" destId="{4C0B7677-CAD2-4E3D-9419-6BF89940780F}" srcOrd="33" destOrd="0" presId="urn:microsoft.com/office/officeart/2008/layout/CircleAccentTimeline"/>
    <dgm:cxn modelId="{1A3C5C6E-821E-4EF8-AE2A-37919D103DA3}" type="presParOf" srcId="{4C0B7677-CAD2-4E3D-9419-6BF89940780F}" destId="{30C39AB3-A4B5-4535-AD41-299D3FE5730B}" srcOrd="0" destOrd="0" presId="urn:microsoft.com/office/officeart/2008/layout/CircleAccentTimeline"/>
    <dgm:cxn modelId="{5900E443-68A7-4E48-BA04-2C405A69445C}" type="presParOf" srcId="{4C0B7677-CAD2-4E3D-9419-6BF89940780F}" destId="{C26771FD-210E-41FB-99ED-82433918DDF0}" srcOrd="1" destOrd="0" presId="urn:microsoft.com/office/officeart/2008/layout/CircleAccentTimeline"/>
    <dgm:cxn modelId="{B60D888A-C22B-483E-B1A0-1DFE871A7A97}" type="presParOf" srcId="{4C0B7677-CAD2-4E3D-9419-6BF89940780F}" destId="{B144212E-9A04-4BD7-8396-C56774FFD7ED}" srcOrd="2" destOrd="0" presId="urn:microsoft.com/office/officeart/2008/layout/CircleAccentTimeline"/>
    <dgm:cxn modelId="{0EFEB75F-4076-44BC-8224-2829D836DABB}" type="presParOf" srcId="{7B2CF1B1-5DF2-4101-9528-3138F4546020}" destId="{080FD859-C378-432E-8ECD-53543A285B02}" srcOrd="34" destOrd="0" presId="urn:microsoft.com/office/officeart/2008/layout/CircleAccentTimeline"/>
    <dgm:cxn modelId="{6424D16E-5FB1-4A25-8F6C-1ED4835B02C4}" type="presParOf" srcId="{7B2CF1B1-5DF2-4101-9528-3138F4546020}" destId="{B7EAD06C-D353-4FE5-98C8-EB644EFD912A}" srcOrd="35" destOrd="0" presId="urn:microsoft.com/office/officeart/2008/layout/CircleAccentTimeline"/>
    <dgm:cxn modelId="{083EF888-5573-41EC-B277-8118AAB78326}" type="presParOf" srcId="{7B2CF1B1-5DF2-4101-9528-3138F4546020}" destId="{D052D47A-FB3E-4CBB-978F-FF3872ACE444}" srcOrd="36" destOrd="0" presId="urn:microsoft.com/office/officeart/2008/layout/CircleAccentTimeline"/>
    <dgm:cxn modelId="{830E86DC-AE9D-4130-ABD9-066D30A99305}" type="presParOf" srcId="{D052D47A-FB3E-4CBB-978F-FF3872ACE444}" destId="{05E0F00E-2242-4ECB-8214-26429D9BAE4D}" srcOrd="0" destOrd="0" presId="urn:microsoft.com/office/officeart/2008/layout/CircleAccentTimeline"/>
    <dgm:cxn modelId="{D71B7507-3534-40B3-8639-2A73BE39C7A0}" type="presParOf" srcId="{D052D47A-FB3E-4CBB-978F-FF3872ACE444}" destId="{5B312F44-A70E-4880-B0B9-295E10128E6C}" srcOrd="1" destOrd="0" presId="urn:microsoft.com/office/officeart/2008/layout/CircleAccentTimeline"/>
    <dgm:cxn modelId="{73D2B6B3-6D66-465E-9CC6-FF0BCE9B3918}" type="presParOf" srcId="{D052D47A-FB3E-4CBB-978F-FF3872ACE444}" destId="{DD483AAE-BED8-466C-895E-3529E1B0D5DB}" srcOrd="2" destOrd="0" presId="urn:microsoft.com/office/officeart/2008/layout/CircleAccentTimeline"/>
    <dgm:cxn modelId="{5ABDC7B1-764D-49AD-81AC-354497DE11FA}" type="presParOf" srcId="{7B2CF1B1-5DF2-4101-9528-3138F4546020}" destId="{3EF91753-C2FB-4967-B1DE-5122CEA20AA3}" srcOrd="37" destOrd="0" presId="urn:microsoft.com/office/officeart/2008/layout/CircleAccentTimeline"/>
    <dgm:cxn modelId="{2AED091D-024E-40A7-A0BF-76C75BF46101}" type="presParOf" srcId="{7B2CF1B1-5DF2-4101-9528-3138F4546020}" destId="{19E11CA6-648D-418D-8835-B2CE6F0E23C2}" srcOrd="38" destOrd="0" presId="urn:microsoft.com/office/officeart/2008/layout/CircleAccentTimeline"/>
    <dgm:cxn modelId="{3F208FBD-6872-4CB3-95D8-38F10E3BB862}" type="presParOf" srcId="{7B2CF1B1-5DF2-4101-9528-3138F4546020}" destId="{BF81F4AB-8960-4EC5-98FE-A52B75580F93}" srcOrd="39" destOrd="0" presId="urn:microsoft.com/office/officeart/2008/layout/CircleAccentTimeline"/>
    <dgm:cxn modelId="{AC0E09DF-45AA-4645-8B6F-E4FAE0217704}" type="presParOf" srcId="{7B2CF1B1-5DF2-4101-9528-3138F4546020}" destId="{9162A844-5432-4BDB-BBB7-996D91C91CB4}" srcOrd="40" destOrd="0" presId="urn:microsoft.com/office/officeart/2008/layout/CircleAccentTimeline"/>
    <dgm:cxn modelId="{E501879B-B42E-492C-B44F-C8C03975D6A1}" type="presParOf" srcId="{9162A844-5432-4BDB-BBB7-996D91C91CB4}" destId="{06BCA244-3A4C-4303-9FF8-C11C0E3233CF}" srcOrd="0" destOrd="0" presId="urn:microsoft.com/office/officeart/2008/layout/CircleAccentTimeline"/>
    <dgm:cxn modelId="{3B12598C-8A93-4010-B41C-6CD56E7FA0F2}" type="presParOf" srcId="{9162A844-5432-4BDB-BBB7-996D91C91CB4}" destId="{9C863296-D6BD-4213-9E5E-94729C8EA1E3}" srcOrd="1" destOrd="0" presId="urn:microsoft.com/office/officeart/2008/layout/CircleAccentTimeline"/>
    <dgm:cxn modelId="{E3E28397-AEFA-4E16-907A-F50B822C7AB9}" type="presParOf" srcId="{9162A844-5432-4BDB-BBB7-996D91C91CB4}" destId="{01CEB3D0-38EB-4C38-98C6-16DFF0D01525}" srcOrd="2" destOrd="0" presId="urn:microsoft.com/office/officeart/2008/layout/CircleAccentTimeline"/>
    <dgm:cxn modelId="{9222DF55-1D3C-460B-9689-8872BB69E93E}" type="presParOf" srcId="{7B2CF1B1-5DF2-4101-9528-3138F4546020}" destId="{D353EBC9-73BC-4F16-B0CE-BB2C917DD9EB}" srcOrd="41" destOrd="0" presId="urn:microsoft.com/office/officeart/2008/layout/CircleAccentTimeline"/>
    <dgm:cxn modelId="{9D26323A-2AC2-42E3-A427-76CE8E49A3B9}" type="presParOf" srcId="{7B2CF1B1-5DF2-4101-9528-3138F4546020}" destId="{45A2C785-6BDC-4367-9D7B-FDE48949096C}" srcOrd="42"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7BC6F8-C244-41A7-AFC5-F78735B4B908}" type="doc">
      <dgm:prSet loTypeId="urn:microsoft.com/office/officeart/2008/layout/CircleAccentTimeline" loCatId="process" qsTypeId="urn:microsoft.com/office/officeart/2005/8/quickstyle/simple1" qsCatId="simple" csTypeId="urn:microsoft.com/office/officeart/2005/8/colors/colorful4" csCatId="colorful" phldr="1"/>
      <dgm:spPr/>
      <dgm:t>
        <a:bodyPr/>
        <a:lstStyle/>
        <a:p>
          <a:endParaRPr lang="en-US"/>
        </a:p>
      </dgm:t>
    </dgm:pt>
    <dgm:pt modelId="{D05DFBFC-596B-4910-BA58-5E23AA24C740}">
      <dgm:prSet phldrT="[Text]"/>
      <dgm:spPr/>
      <dgm:t>
        <a:bodyPr/>
        <a:lstStyle/>
        <a:p>
          <a:r>
            <a:rPr lang="en-US" dirty="0"/>
            <a:t>SQL Server 2000 (SP4)</a:t>
          </a:r>
        </a:p>
      </dgm:t>
    </dgm:pt>
    <dgm:pt modelId="{73D6CE73-F12F-4EAA-AD2A-38F21F33324E}" type="parTrans" cxnId="{CA535A8B-EC93-4BE8-A3E0-8001BEDF62F7}">
      <dgm:prSet/>
      <dgm:spPr/>
      <dgm:t>
        <a:bodyPr/>
        <a:lstStyle/>
        <a:p>
          <a:endParaRPr lang="en-US"/>
        </a:p>
      </dgm:t>
    </dgm:pt>
    <dgm:pt modelId="{9452468C-88FF-4439-8F85-CAC23E71C530}" type="sibTrans" cxnId="{CA535A8B-EC93-4BE8-A3E0-8001BEDF62F7}">
      <dgm:prSet/>
      <dgm:spPr/>
      <dgm:t>
        <a:bodyPr/>
        <a:lstStyle/>
        <a:p>
          <a:endParaRPr lang="en-US"/>
        </a:p>
      </dgm:t>
    </dgm:pt>
    <dgm:pt modelId="{079A2711-09B3-40AA-836D-BC15715BB70A}">
      <dgm:prSet phldrT="[Text]" custT="1"/>
      <dgm:spPr/>
      <dgm:t>
        <a:bodyPr/>
        <a:lstStyle/>
        <a:p>
          <a:r>
            <a:rPr lang="en-US" sz="1200" dirty="0"/>
            <a:t>KB 328551</a:t>
          </a:r>
        </a:p>
      </dgm:t>
    </dgm:pt>
    <dgm:pt modelId="{2AA7C0CB-5551-493F-AC2F-D22EB41759F9}" type="parTrans" cxnId="{CE24ECFC-062A-4B5C-A28A-55890C6339DF}">
      <dgm:prSet/>
      <dgm:spPr/>
      <dgm:t>
        <a:bodyPr/>
        <a:lstStyle/>
        <a:p>
          <a:endParaRPr lang="en-US"/>
        </a:p>
      </dgm:t>
    </dgm:pt>
    <dgm:pt modelId="{8DEC3552-6A32-4088-9CF1-F657C87E0224}" type="sibTrans" cxnId="{CE24ECFC-062A-4B5C-A28A-55890C6339DF}">
      <dgm:prSet/>
      <dgm:spPr/>
      <dgm:t>
        <a:bodyPr/>
        <a:lstStyle/>
        <a:p>
          <a:endParaRPr lang="en-US"/>
        </a:p>
      </dgm:t>
    </dgm:pt>
    <dgm:pt modelId="{A3E076BC-84F0-4B3B-B3B3-E31E4F6E9764}">
      <dgm:prSet phldrT="[Text]"/>
      <dgm:spPr/>
      <dgm:t>
        <a:bodyPr/>
        <a:lstStyle/>
        <a:p>
          <a:r>
            <a:rPr lang="en-US" dirty="0"/>
            <a:t>SQL Server 2005</a:t>
          </a:r>
        </a:p>
      </dgm:t>
    </dgm:pt>
    <dgm:pt modelId="{45B0C820-5546-4925-B3EC-78128BCD55C3}" type="parTrans" cxnId="{EBE1E567-F86C-4A7B-8E04-9BAA9BA37D31}">
      <dgm:prSet/>
      <dgm:spPr/>
      <dgm:t>
        <a:bodyPr/>
        <a:lstStyle/>
        <a:p>
          <a:endParaRPr lang="en-US"/>
        </a:p>
      </dgm:t>
    </dgm:pt>
    <dgm:pt modelId="{7DC10D04-9B80-4748-ADB7-FFFAFF6FAA5F}" type="sibTrans" cxnId="{EBE1E567-F86C-4A7B-8E04-9BAA9BA37D31}">
      <dgm:prSet/>
      <dgm:spPr/>
      <dgm:t>
        <a:bodyPr/>
        <a:lstStyle/>
        <a:p>
          <a:endParaRPr lang="en-US"/>
        </a:p>
      </dgm:t>
    </dgm:pt>
    <dgm:pt modelId="{00AAA4D0-37C1-4B51-A22C-86379F6C0F3F}">
      <dgm:prSet phldrT="[Text]" custT="1"/>
      <dgm:spPr/>
      <dgm:t>
        <a:bodyPr/>
        <a:lstStyle/>
        <a:p>
          <a:r>
            <a:rPr lang="en-US" sz="1000" dirty="0"/>
            <a:t>Trace flag 1118</a:t>
          </a:r>
        </a:p>
      </dgm:t>
    </dgm:pt>
    <dgm:pt modelId="{71984E4C-2A79-4647-9BDE-0525580877B6}" type="parTrans" cxnId="{188F7D1B-8416-4B4D-BFCC-E7A49242840A}">
      <dgm:prSet/>
      <dgm:spPr/>
      <dgm:t>
        <a:bodyPr/>
        <a:lstStyle/>
        <a:p>
          <a:endParaRPr lang="en-US"/>
        </a:p>
      </dgm:t>
    </dgm:pt>
    <dgm:pt modelId="{257A96AA-D100-4E30-BEDE-8F95CD436704}" type="sibTrans" cxnId="{188F7D1B-8416-4B4D-BFCC-E7A49242840A}">
      <dgm:prSet/>
      <dgm:spPr/>
      <dgm:t>
        <a:bodyPr/>
        <a:lstStyle/>
        <a:p>
          <a:endParaRPr lang="en-US"/>
        </a:p>
      </dgm:t>
    </dgm:pt>
    <dgm:pt modelId="{9F32F7A8-A1CB-4B7E-A054-072B113473AF}">
      <dgm:prSet phldrT="[Text]" custT="1"/>
      <dgm:spPr/>
      <dgm:t>
        <a:bodyPr/>
        <a:lstStyle/>
        <a:p>
          <a:r>
            <a:rPr lang="en-US" sz="1000" dirty="0"/>
            <a:t>Multiple files</a:t>
          </a:r>
        </a:p>
      </dgm:t>
    </dgm:pt>
    <dgm:pt modelId="{12DE4E11-56A1-4D3B-BCA8-764593E368F8}" type="parTrans" cxnId="{09D1403E-64B7-4C1D-8DE8-467AA15DAF4C}">
      <dgm:prSet/>
      <dgm:spPr/>
      <dgm:t>
        <a:bodyPr/>
        <a:lstStyle/>
        <a:p>
          <a:endParaRPr lang="en-US"/>
        </a:p>
      </dgm:t>
    </dgm:pt>
    <dgm:pt modelId="{E1FAD44D-E279-4223-A38B-679729345714}" type="sibTrans" cxnId="{09D1403E-64B7-4C1D-8DE8-467AA15DAF4C}">
      <dgm:prSet/>
      <dgm:spPr/>
      <dgm:t>
        <a:bodyPr/>
        <a:lstStyle/>
        <a:p>
          <a:endParaRPr lang="en-US"/>
        </a:p>
      </dgm:t>
    </dgm:pt>
    <dgm:pt modelId="{B3A0B547-4BA1-47B7-BF8B-047C8BB92687}">
      <dgm:prSet phldrT="[Text]" custT="1"/>
      <dgm:spPr/>
      <dgm:t>
        <a:bodyPr/>
        <a:lstStyle/>
        <a:p>
          <a:r>
            <a:rPr lang="en-US" sz="1200" dirty="0"/>
            <a:t>New items added to </a:t>
          </a:r>
          <a:r>
            <a:rPr lang="en-US" sz="1200" dirty="0" err="1"/>
            <a:t>TempDB</a:t>
          </a:r>
          <a:endParaRPr lang="en-US" sz="1200" dirty="0"/>
        </a:p>
      </dgm:t>
    </dgm:pt>
    <dgm:pt modelId="{412AFE1A-382D-4150-A27F-E85DA7DBF490}" type="parTrans" cxnId="{B2001BD1-5669-4C98-8A8E-A51BBB03EB04}">
      <dgm:prSet/>
      <dgm:spPr/>
      <dgm:t>
        <a:bodyPr/>
        <a:lstStyle/>
        <a:p>
          <a:endParaRPr lang="en-US"/>
        </a:p>
      </dgm:t>
    </dgm:pt>
    <dgm:pt modelId="{99BC21D8-6E0F-41BB-BEFB-57164546D75B}" type="sibTrans" cxnId="{B2001BD1-5669-4C98-8A8E-A51BBB03EB04}">
      <dgm:prSet/>
      <dgm:spPr/>
      <dgm:t>
        <a:bodyPr/>
        <a:lstStyle/>
        <a:p>
          <a:endParaRPr lang="en-US"/>
        </a:p>
      </dgm:t>
    </dgm:pt>
    <dgm:pt modelId="{987D29F4-1C71-4B98-8045-5556D3408432}">
      <dgm:prSet phldrT="[Text]" custT="1"/>
      <dgm:spPr/>
      <dgm:t>
        <a:bodyPr/>
        <a:lstStyle/>
        <a:p>
          <a:r>
            <a:rPr lang="en-US" sz="1200" dirty="0"/>
            <a:t>Temp table caching</a:t>
          </a:r>
        </a:p>
      </dgm:t>
    </dgm:pt>
    <dgm:pt modelId="{7A38FA7E-3FE8-430C-8A50-7AA65F8CAC13}" type="parTrans" cxnId="{F6217469-DD00-4337-8BA7-9D64EF3C6967}">
      <dgm:prSet/>
      <dgm:spPr/>
      <dgm:t>
        <a:bodyPr/>
        <a:lstStyle/>
        <a:p>
          <a:endParaRPr lang="en-US"/>
        </a:p>
      </dgm:t>
    </dgm:pt>
    <dgm:pt modelId="{5BE32FAC-5D8D-4F05-A2D7-42A407979DEB}" type="sibTrans" cxnId="{F6217469-DD00-4337-8BA7-9D64EF3C6967}">
      <dgm:prSet/>
      <dgm:spPr/>
      <dgm:t>
        <a:bodyPr/>
        <a:lstStyle/>
        <a:p>
          <a:endParaRPr lang="en-US"/>
        </a:p>
      </dgm:t>
    </dgm:pt>
    <dgm:pt modelId="{C41DEB2E-9137-4177-A5F8-E7416FF4A3B2}">
      <dgm:prSet phldrT="[Text]" custT="1"/>
      <dgm:spPr/>
      <dgm:t>
        <a:bodyPr/>
        <a:lstStyle/>
        <a:p>
          <a:r>
            <a:rPr lang="en-US" sz="1200" dirty="0"/>
            <a:t>In-memory OLTP</a:t>
          </a:r>
        </a:p>
      </dgm:t>
    </dgm:pt>
    <dgm:pt modelId="{1D752DB8-6472-4760-A9D7-379527418791}" type="parTrans" cxnId="{5ED5EC41-0EF9-48B1-9B76-1C5B03ADB1A6}">
      <dgm:prSet/>
      <dgm:spPr/>
      <dgm:t>
        <a:bodyPr/>
        <a:lstStyle/>
        <a:p>
          <a:endParaRPr lang="en-US"/>
        </a:p>
      </dgm:t>
    </dgm:pt>
    <dgm:pt modelId="{F0F4F987-01BB-4F02-B07D-0D4509273C9A}" type="sibTrans" cxnId="{5ED5EC41-0EF9-48B1-9B76-1C5B03ADB1A6}">
      <dgm:prSet/>
      <dgm:spPr/>
      <dgm:t>
        <a:bodyPr/>
        <a:lstStyle/>
        <a:p>
          <a:endParaRPr lang="en-US"/>
        </a:p>
      </dgm:t>
    </dgm:pt>
    <dgm:pt modelId="{8C9CA938-0F14-427C-AC2D-8FF6583663FD}">
      <dgm:prSet phldrT="[Text]"/>
      <dgm:spPr/>
      <dgm:t>
        <a:bodyPr/>
        <a:lstStyle/>
        <a:p>
          <a:r>
            <a:rPr lang="en-US" dirty="0"/>
            <a:t>Server 2016</a:t>
          </a:r>
        </a:p>
      </dgm:t>
    </dgm:pt>
    <dgm:pt modelId="{D3B9A471-7CBF-4EC6-AA09-4F4098C99B17}" type="parTrans" cxnId="{813CF96D-4F62-42CE-9375-EC81DFC0E4FE}">
      <dgm:prSet/>
      <dgm:spPr/>
      <dgm:t>
        <a:bodyPr/>
        <a:lstStyle/>
        <a:p>
          <a:endParaRPr lang="en-US"/>
        </a:p>
      </dgm:t>
    </dgm:pt>
    <dgm:pt modelId="{10C0282A-BEE4-40EA-A88B-E48D32032C7E}" type="sibTrans" cxnId="{813CF96D-4F62-42CE-9375-EC81DFC0E4FE}">
      <dgm:prSet/>
      <dgm:spPr/>
      <dgm:t>
        <a:bodyPr/>
        <a:lstStyle/>
        <a:p>
          <a:endParaRPr lang="en-US"/>
        </a:p>
      </dgm:t>
    </dgm:pt>
    <dgm:pt modelId="{7191F2CF-4D72-4D54-B34B-DDADE93F5F46}">
      <dgm:prSet phldrT="[Text]" custT="1"/>
      <dgm:spPr/>
      <dgm:t>
        <a:bodyPr/>
        <a:lstStyle/>
        <a:p>
          <a:r>
            <a:rPr lang="en-US" sz="900" dirty="0"/>
            <a:t>TF 1117 &amp; 1118</a:t>
          </a:r>
        </a:p>
      </dgm:t>
    </dgm:pt>
    <dgm:pt modelId="{EAD2AA12-C6BA-4BE6-9246-6D4B0017C576}" type="parTrans" cxnId="{F5F16C88-73C2-46F6-8DF7-E6229AF85A3E}">
      <dgm:prSet/>
      <dgm:spPr/>
      <dgm:t>
        <a:bodyPr/>
        <a:lstStyle/>
        <a:p>
          <a:endParaRPr lang="en-US"/>
        </a:p>
      </dgm:t>
    </dgm:pt>
    <dgm:pt modelId="{01FA9B19-EF55-45CD-A91C-363F4C36D45D}" type="sibTrans" cxnId="{F5F16C88-73C2-46F6-8DF7-E6229AF85A3E}">
      <dgm:prSet/>
      <dgm:spPr/>
      <dgm:t>
        <a:bodyPr/>
        <a:lstStyle/>
        <a:p>
          <a:endParaRPr lang="en-US"/>
        </a:p>
      </dgm:t>
    </dgm:pt>
    <dgm:pt modelId="{1099D1DC-9F34-4C02-B2B0-BA644EE620BD}">
      <dgm:prSet phldrT="[Text]" custT="1"/>
      <dgm:spPr/>
      <dgm:t>
        <a:bodyPr/>
        <a:lstStyle/>
        <a:p>
          <a:r>
            <a:rPr lang="en-US" sz="900" dirty="0"/>
            <a:t>Multiple files</a:t>
          </a:r>
        </a:p>
      </dgm:t>
    </dgm:pt>
    <dgm:pt modelId="{A43B0D3F-EA08-4E5A-A340-3DF83DDCD890}" type="parTrans" cxnId="{A02066CE-DA90-49B9-9BDF-1059AAD3BAF5}">
      <dgm:prSet/>
      <dgm:spPr/>
      <dgm:t>
        <a:bodyPr/>
        <a:lstStyle/>
        <a:p>
          <a:endParaRPr lang="en-US"/>
        </a:p>
      </dgm:t>
    </dgm:pt>
    <dgm:pt modelId="{FBE06BA2-47A6-437F-A318-B257F5D3A8DD}" type="sibTrans" cxnId="{A02066CE-DA90-49B9-9BDF-1059AAD3BAF5}">
      <dgm:prSet/>
      <dgm:spPr/>
      <dgm:t>
        <a:bodyPr/>
        <a:lstStyle/>
        <a:p>
          <a:endParaRPr lang="en-US"/>
        </a:p>
      </dgm:t>
    </dgm:pt>
    <dgm:pt modelId="{5B721620-68DB-4324-8EC1-30475C464498}">
      <dgm:prSet phldrT="[Text]"/>
      <dgm:spPr>
        <a:noFill/>
      </dgm:spPr>
      <dgm:t>
        <a:bodyPr/>
        <a:lstStyle/>
        <a:p>
          <a:r>
            <a:rPr lang="en-US" dirty="0">
              <a:solidFill>
                <a:schemeClr val="bg1"/>
              </a:solidFill>
            </a:rPr>
            <a:t>SQL Server 2017</a:t>
          </a:r>
        </a:p>
      </dgm:t>
    </dgm:pt>
    <dgm:pt modelId="{5E17FA3D-66FF-4991-9423-379A230E64E0}" type="parTrans" cxnId="{5D5E92C7-EB2A-46FB-91DD-E18849E9EC4E}">
      <dgm:prSet/>
      <dgm:spPr/>
      <dgm:t>
        <a:bodyPr/>
        <a:lstStyle/>
        <a:p>
          <a:endParaRPr lang="en-US"/>
        </a:p>
      </dgm:t>
    </dgm:pt>
    <dgm:pt modelId="{39131542-AAAC-4272-92AE-A48B9FB3B269}" type="sibTrans" cxnId="{5D5E92C7-EB2A-46FB-91DD-E18849E9EC4E}">
      <dgm:prSet/>
      <dgm:spPr/>
      <dgm:t>
        <a:bodyPr/>
        <a:lstStyle/>
        <a:p>
          <a:endParaRPr lang="en-US"/>
        </a:p>
      </dgm:t>
    </dgm:pt>
    <dgm:pt modelId="{FE09F655-E264-4BF0-898D-EE52FB4FCEBB}">
      <dgm:prSet phldrT="[Text]"/>
      <dgm:spPr>
        <a:noFill/>
      </dgm:spPr>
      <dgm:t>
        <a:bodyPr/>
        <a:lstStyle/>
        <a:p>
          <a:r>
            <a:rPr lang="en-US" dirty="0" err="1">
              <a:solidFill>
                <a:schemeClr val="bg1"/>
              </a:solidFill>
            </a:rPr>
            <a:t>TempDB</a:t>
          </a:r>
          <a:r>
            <a:rPr lang="en-US" dirty="0">
              <a:solidFill>
                <a:schemeClr val="bg1"/>
              </a:solidFill>
            </a:rPr>
            <a:t> Improvements</a:t>
          </a:r>
        </a:p>
      </dgm:t>
    </dgm:pt>
    <dgm:pt modelId="{3481DF58-6F82-44E6-9D51-A6A5ED939BFB}" type="parTrans" cxnId="{8A90E737-FB11-4A02-BFC7-00FA6926041A}">
      <dgm:prSet/>
      <dgm:spPr/>
      <dgm:t>
        <a:bodyPr/>
        <a:lstStyle/>
        <a:p>
          <a:endParaRPr lang="en-US"/>
        </a:p>
      </dgm:t>
    </dgm:pt>
    <dgm:pt modelId="{FB84B574-398F-494D-95B2-E286C99F5534}" type="sibTrans" cxnId="{8A90E737-FB11-4A02-BFC7-00FA6926041A}">
      <dgm:prSet/>
      <dgm:spPr/>
      <dgm:t>
        <a:bodyPr/>
        <a:lstStyle/>
        <a:p>
          <a:endParaRPr lang="en-US"/>
        </a:p>
      </dgm:t>
    </dgm:pt>
    <dgm:pt modelId="{44BE1AD8-6253-4F61-8557-F76AD859E32A}">
      <dgm:prSet phldrT="[Text]" custT="1"/>
      <dgm:spPr>
        <a:noFill/>
      </dgm:spPr>
      <dgm:t>
        <a:bodyPr/>
        <a:lstStyle/>
        <a:p>
          <a:r>
            <a:rPr lang="en-US" sz="900" dirty="0">
              <a:solidFill>
                <a:schemeClr val="bg1"/>
              </a:solidFill>
            </a:rPr>
            <a:t>PFS round-robin</a:t>
          </a:r>
        </a:p>
      </dgm:t>
    </dgm:pt>
    <dgm:pt modelId="{39F3E773-16AE-4844-8439-B1AA858894D2}" type="parTrans" cxnId="{A248B3A3-1D5F-4F4D-88FD-5097C929449F}">
      <dgm:prSet/>
      <dgm:spPr/>
      <dgm:t>
        <a:bodyPr/>
        <a:lstStyle/>
        <a:p>
          <a:endParaRPr lang="en-US"/>
        </a:p>
      </dgm:t>
    </dgm:pt>
    <dgm:pt modelId="{34A6F6AB-93F9-4EFF-B79B-BB4B2697CE33}" type="sibTrans" cxnId="{A248B3A3-1D5F-4F4D-88FD-5097C929449F}">
      <dgm:prSet/>
      <dgm:spPr/>
      <dgm:t>
        <a:bodyPr/>
        <a:lstStyle/>
        <a:p>
          <a:endParaRPr lang="en-US"/>
        </a:p>
      </dgm:t>
    </dgm:pt>
    <dgm:pt modelId="{82177661-AE9A-4253-8082-6613CE4C3664}">
      <dgm:prSet phldrT="[Text]" custT="1"/>
      <dgm:spPr>
        <a:noFill/>
      </dgm:spPr>
      <dgm:t>
        <a:bodyPr/>
        <a:lstStyle/>
        <a:p>
          <a:r>
            <a:rPr lang="en-US" sz="900" dirty="0" err="1">
              <a:solidFill>
                <a:schemeClr val="bg1"/>
              </a:solidFill>
            </a:rPr>
            <a:t>Asynch</a:t>
          </a:r>
          <a:r>
            <a:rPr lang="en-US" sz="900" dirty="0">
              <a:solidFill>
                <a:schemeClr val="bg1"/>
              </a:solidFill>
            </a:rPr>
            <a:t> metadata cleanup</a:t>
          </a:r>
        </a:p>
      </dgm:t>
    </dgm:pt>
    <dgm:pt modelId="{0683CE48-F08A-447D-8F02-FA0AEB9D0CB7}" type="parTrans" cxnId="{56D96BFE-F974-4D3E-9A85-911E97035F1A}">
      <dgm:prSet/>
      <dgm:spPr/>
      <dgm:t>
        <a:bodyPr/>
        <a:lstStyle/>
        <a:p>
          <a:endParaRPr lang="en-US"/>
        </a:p>
      </dgm:t>
    </dgm:pt>
    <dgm:pt modelId="{4C1C71D1-8FCB-4226-B395-B901FE7229F2}" type="sibTrans" cxnId="{56D96BFE-F974-4D3E-9A85-911E97035F1A}">
      <dgm:prSet/>
      <dgm:spPr/>
      <dgm:t>
        <a:bodyPr/>
        <a:lstStyle/>
        <a:p>
          <a:endParaRPr lang="en-US"/>
        </a:p>
      </dgm:t>
    </dgm:pt>
    <dgm:pt modelId="{3B6DC6F5-3BF0-4441-A548-CFBC90B2C9E7}">
      <dgm:prSet phldrT="[Text]" custT="1"/>
      <dgm:spPr>
        <a:noFill/>
      </dgm:spPr>
      <dgm:t>
        <a:bodyPr/>
        <a:lstStyle/>
        <a:p>
          <a:r>
            <a:rPr lang="en-US" sz="900" dirty="0">
              <a:solidFill>
                <a:schemeClr val="bg1"/>
              </a:solidFill>
            </a:rPr>
            <a:t>Optimistic latching 2</a:t>
          </a:r>
        </a:p>
      </dgm:t>
    </dgm:pt>
    <dgm:pt modelId="{B4EE9992-7DDC-424C-96D1-3126293A8BE7}" type="parTrans" cxnId="{1E6E0693-E5F7-4875-98CE-396F1D3781F7}">
      <dgm:prSet/>
      <dgm:spPr/>
      <dgm:t>
        <a:bodyPr/>
        <a:lstStyle/>
        <a:p>
          <a:endParaRPr lang="en-US"/>
        </a:p>
      </dgm:t>
    </dgm:pt>
    <dgm:pt modelId="{58747767-03AB-443F-8B1E-51E4CE54F533}" type="sibTrans" cxnId="{1E6E0693-E5F7-4875-98CE-396F1D3781F7}">
      <dgm:prSet/>
      <dgm:spPr/>
      <dgm:t>
        <a:bodyPr/>
        <a:lstStyle/>
        <a:p>
          <a:endParaRPr lang="en-US"/>
        </a:p>
      </dgm:t>
    </dgm:pt>
    <dgm:pt modelId="{BE278226-0812-4A67-A6C2-8E535583034E}">
      <dgm:prSet phldrT="[Text]"/>
      <dgm:spPr/>
      <dgm:t>
        <a:bodyPr/>
        <a:lstStyle/>
        <a:p>
          <a:r>
            <a:rPr lang="en-US" dirty="0"/>
            <a:t>SQL Server 2014</a:t>
          </a:r>
        </a:p>
      </dgm:t>
    </dgm:pt>
    <dgm:pt modelId="{5D0FB461-9255-489A-A808-BAD17EEA4863}" type="parTrans" cxnId="{42973C85-01A7-4E57-B1C7-9930939692FE}">
      <dgm:prSet/>
      <dgm:spPr/>
      <dgm:t>
        <a:bodyPr/>
        <a:lstStyle/>
        <a:p>
          <a:endParaRPr lang="en-US"/>
        </a:p>
      </dgm:t>
    </dgm:pt>
    <dgm:pt modelId="{28EC3268-D802-4654-B886-A23132757ADE}" type="sibTrans" cxnId="{42973C85-01A7-4E57-B1C7-9930939692FE}">
      <dgm:prSet/>
      <dgm:spPr/>
      <dgm:t>
        <a:bodyPr/>
        <a:lstStyle/>
        <a:p>
          <a:endParaRPr lang="en-US"/>
        </a:p>
      </dgm:t>
    </dgm:pt>
    <dgm:pt modelId="{7C6CC99C-3C12-4C23-A706-A3DA15E8F0F8}">
      <dgm:prSet phldrT="[Text]" custT="1"/>
      <dgm:spPr/>
      <dgm:t>
        <a:bodyPr/>
        <a:lstStyle/>
        <a:p>
          <a:r>
            <a:rPr lang="en-US" sz="1100" dirty="0"/>
            <a:t>Recommended settings now default</a:t>
          </a:r>
        </a:p>
      </dgm:t>
    </dgm:pt>
    <dgm:pt modelId="{BDEB8561-582D-4C7A-B047-B96C65EC5C19}" type="parTrans" cxnId="{2CD485F2-A537-4AF2-824E-5442F8B5749A}">
      <dgm:prSet/>
      <dgm:spPr/>
      <dgm:t>
        <a:bodyPr/>
        <a:lstStyle/>
        <a:p>
          <a:endParaRPr lang="en-US"/>
        </a:p>
      </dgm:t>
    </dgm:pt>
    <dgm:pt modelId="{3ADF2844-A8E5-4BA3-AB4C-7AADF35CEFE9}" type="sibTrans" cxnId="{2CD485F2-A537-4AF2-824E-5442F8B5749A}">
      <dgm:prSet/>
      <dgm:spPr/>
      <dgm:t>
        <a:bodyPr/>
        <a:lstStyle/>
        <a:p>
          <a:endParaRPr lang="en-US"/>
        </a:p>
      </dgm:t>
    </dgm:pt>
    <dgm:pt modelId="{66B6691D-0ADA-49EA-A5F7-68FFCAAA02BA}">
      <dgm:prSet phldrT="[Text]"/>
      <dgm:spPr/>
      <dgm:t>
        <a:bodyPr/>
        <a:lstStyle/>
        <a:p>
          <a:r>
            <a:rPr lang="en-US" dirty="0"/>
            <a:t>Optimistic latching for metadata</a:t>
          </a:r>
        </a:p>
      </dgm:t>
    </dgm:pt>
    <dgm:pt modelId="{09252ADF-FD07-4B5C-B5B5-AFDE4DD70419}" type="parTrans" cxnId="{69D1DE9F-DA53-41AE-A52F-B2D793FDD572}">
      <dgm:prSet/>
      <dgm:spPr/>
      <dgm:t>
        <a:bodyPr/>
        <a:lstStyle/>
        <a:p>
          <a:endParaRPr lang="en-US"/>
        </a:p>
      </dgm:t>
    </dgm:pt>
    <dgm:pt modelId="{BDABA37A-D232-4B7E-8F6C-995EB98106BF}" type="sibTrans" cxnId="{69D1DE9F-DA53-41AE-A52F-B2D793FDD572}">
      <dgm:prSet/>
      <dgm:spPr/>
      <dgm:t>
        <a:bodyPr/>
        <a:lstStyle/>
        <a:p>
          <a:endParaRPr lang="en-US"/>
        </a:p>
      </dgm:t>
    </dgm:pt>
    <dgm:pt modelId="{BDFEBF03-160E-4D49-9766-8E80A4539757}">
      <dgm:prSet phldrT="[Text]" custT="1"/>
      <dgm:spPr/>
      <dgm:t>
        <a:bodyPr/>
        <a:lstStyle/>
        <a:p>
          <a:r>
            <a:rPr lang="en-US" sz="1000" dirty="0"/>
            <a:t>Row-versioning</a:t>
          </a:r>
        </a:p>
      </dgm:t>
    </dgm:pt>
    <dgm:pt modelId="{D46EF85D-E432-4DE8-82EE-18F7258F6CEA}" type="parTrans" cxnId="{6DB14E58-459D-45DF-B36C-494902A14AF8}">
      <dgm:prSet/>
      <dgm:spPr/>
      <dgm:t>
        <a:bodyPr/>
        <a:lstStyle/>
        <a:p>
          <a:endParaRPr lang="en-US"/>
        </a:p>
      </dgm:t>
    </dgm:pt>
    <dgm:pt modelId="{BAD7606B-662E-49FD-980F-301297C9D0C8}" type="sibTrans" cxnId="{6DB14E58-459D-45DF-B36C-494902A14AF8}">
      <dgm:prSet/>
      <dgm:spPr/>
      <dgm:t>
        <a:bodyPr/>
        <a:lstStyle/>
        <a:p>
          <a:endParaRPr lang="en-US"/>
        </a:p>
      </dgm:t>
    </dgm:pt>
    <dgm:pt modelId="{C1DC3977-41DA-4027-9C65-F7EE3D6CA4C5}">
      <dgm:prSet phldrT="[Text]" custT="1"/>
      <dgm:spPr/>
      <dgm:t>
        <a:bodyPr/>
        <a:lstStyle/>
        <a:p>
          <a:r>
            <a:rPr lang="en-US" sz="1000" dirty="0"/>
            <a:t>Table Variables</a:t>
          </a:r>
        </a:p>
      </dgm:t>
    </dgm:pt>
    <dgm:pt modelId="{F507A1C5-E986-470B-B250-F1393D52AE33}" type="parTrans" cxnId="{ACEB138D-7B83-433E-8FDF-79CBA9EEDE51}">
      <dgm:prSet/>
      <dgm:spPr/>
      <dgm:t>
        <a:bodyPr/>
        <a:lstStyle/>
        <a:p>
          <a:endParaRPr lang="en-US"/>
        </a:p>
      </dgm:t>
    </dgm:pt>
    <dgm:pt modelId="{1AD22C89-C3F6-4DB4-8D20-73B06B0EDFBF}" type="sibTrans" cxnId="{ACEB138D-7B83-433E-8FDF-79CBA9EEDE51}">
      <dgm:prSet/>
      <dgm:spPr/>
      <dgm:t>
        <a:bodyPr/>
        <a:lstStyle/>
        <a:p>
          <a:endParaRPr lang="en-US"/>
        </a:p>
      </dgm:t>
    </dgm:pt>
    <dgm:pt modelId="{040AD390-8F7E-4D29-ACFD-053E80AB6D24}">
      <dgm:prSet phldrT="[Text]" custT="1"/>
      <dgm:spPr/>
      <dgm:t>
        <a:bodyPr/>
        <a:lstStyle/>
        <a:p>
          <a:r>
            <a:rPr lang="en-US" sz="900" dirty="0"/>
            <a:t>Configuration added to setup</a:t>
          </a:r>
        </a:p>
      </dgm:t>
    </dgm:pt>
    <dgm:pt modelId="{91254E37-1F05-47C0-9882-9285ED93196B}" type="parTrans" cxnId="{C7347BCD-FEE6-49AB-9E45-53301C8483AE}">
      <dgm:prSet/>
      <dgm:spPr/>
      <dgm:t>
        <a:bodyPr/>
        <a:lstStyle/>
        <a:p>
          <a:endParaRPr lang="en-US"/>
        </a:p>
      </dgm:t>
    </dgm:pt>
    <dgm:pt modelId="{B73E30D1-57F0-4546-AAFB-A58BF1E1FF7E}" type="sibTrans" cxnId="{C7347BCD-FEE6-49AB-9E45-53301C8483AE}">
      <dgm:prSet/>
      <dgm:spPr/>
      <dgm:t>
        <a:bodyPr/>
        <a:lstStyle/>
        <a:p>
          <a:endParaRPr lang="en-US"/>
        </a:p>
      </dgm:t>
    </dgm:pt>
    <dgm:pt modelId="{7B2CF1B1-5DF2-4101-9528-3138F4546020}" type="pres">
      <dgm:prSet presAssocID="{D67BC6F8-C244-41A7-AFC5-F78735B4B908}" presName="Name0" presStyleCnt="0">
        <dgm:presLayoutVars>
          <dgm:dir/>
        </dgm:presLayoutVars>
      </dgm:prSet>
      <dgm:spPr/>
    </dgm:pt>
    <dgm:pt modelId="{9E87270F-AC6D-497E-BC86-28768B38C52D}" type="pres">
      <dgm:prSet presAssocID="{D05DFBFC-596B-4910-BA58-5E23AA24C740}" presName="parComposite" presStyleCnt="0"/>
      <dgm:spPr/>
    </dgm:pt>
    <dgm:pt modelId="{744F7F1C-B9A2-4684-8139-A7CE522E4B85}" type="pres">
      <dgm:prSet presAssocID="{D05DFBFC-596B-4910-BA58-5E23AA24C740}" presName="parBigCircle" presStyleLbl="node0" presStyleIdx="0" presStyleCnt="5"/>
      <dgm:spPr/>
    </dgm:pt>
    <dgm:pt modelId="{1E7763D4-3B67-4340-AE41-DC760EC3E786}" type="pres">
      <dgm:prSet presAssocID="{D05DFBFC-596B-4910-BA58-5E23AA24C740}" presName="parTx" presStyleLbl="revTx" presStyleIdx="0" presStyleCnt="19"/>
      <dgm:spPr/>
    </dgm:pt>
    <dgm:pt modelId="{EBD23E7F-B90C-40C8-B923-C5094CEA3C2E}" type="pres">
      <dgm:prSet presAssocID="{D05DFBFC-596B-4910-BA58-5E23AA24C740}" presName="bSpace" presStyleCnt="0"/>
      <dgm:spPr/>
    </dgm:pt>
    <dgm:pt modelId="{796FD1A2-8D4E-406E-BB2A-83D8CD471A2F}" type="pres">
      <dgm:prSet presAssocID="{D05DFBFC-596B-4910-BA58-5E23AA24C740}" presName="parBackupNorm" presStyleCnt="0"/>
      <dgm:spPr/>
    </dgm:pt>
    <dgm:pt modelId="{185279BE-1D87-4A60-BC93-E98EFC2E37E7}" type="pres">
      <dgm:prSet presAssocID="{9452468C-88FF-4439-8F85-CAC23E71C530}" presName="parSpace" presStyleCnt="0"/>
      <dgm:spPr/>
    </dgm:pt>
    <dgm:pt modelId="{2258DD8C-F46E-4BF7-9A88-F866C3A2A558}" type="pres">
      <dgm:prSet presAssocID="{079A2711-09B3-40AA-836D-BC15715BB70A}" presName="desBackupLeftNorm" presStyleCnt="0"/>
      <dgm:spPr/>
    </dgm:pt>
    <dgm:pt modelId="{26243BA1-74B3-4A3A-9D4E-499353828134}" type="pres">
      <dgm:prSet presAssocID="{079A2711-09B3-40AA-836D-BC15715BB70A}" presName="desComposite" presStyleCnt="0"/>
      <dgm:spPr/>
    </dgm:pt>
    <dgm:pt modelId="{5547BC5F-8C33-456B-BE0F-B648C0BCC2E5}" type="pres">
      <dgm:prSet presAssocID="{079A2711-09B3-40AA-836D-BC15715BB70A}" presName="desCircle" presStyleLbl="node1" presStyleIdx="0" presStyleCnt="7"/>
      <dgm:spPr/>
    </dgm:pt>
    <dgm:pt modelId="{6667251D-19AA-4B3E-A75C-76F8750EDDEF}" type="pres">
      <dgm:prSet presAssocID="{079A2711-09B3-40AA-836D-BC15715BB70A}" presName="chTx" presStyleLbl="revTx" presStyleIdx="1" presStyleCnt="19"/>
      <dgm:spPr/>
    </dgm:pt>
    <dgm:pt modelId="{00D53FD5-A118-42E5-8624-9D11AB47E7B9}" type="pres">
      <dgm:prSet presAssocID="{079A2711-09B3-40AA-836D-BC15715BB70A}" presName="desTx" presStyleLbl="revTx" presStyleIdx="2" presStyleCnt="19">
        <dgm:presLayoutVars>
          <dgm:bulletEnabled val="1"/>
        </dgm:presLayoutVars>
      </dgm:prSet>
      <dgm:spPr/>
    </dgm:pt>
    <dgm:pt modelId="{AC58F2A7-D973-46F9-BCB3-91CFBAFD4718}" type="pres">
      <dgm:prSet presAssocID="{079A2711-09B3-40AA-836D-BC15715BB70A}" presName="desBackupRightNorm" presStyleCnt="0"/>
      <dgm:spPr/>
    </dgm:pt>
    <dgm:pt modelId="{03D3DFD0-31A5-4534-BD44-054FF58D3C84}" type="pres">
      <dgm:prSet presAssocID="{8DEC3552-6A32-4088-9CF1-F657C87E0224}" presName="desSpace" presStyleCnt="0"/>
      <dgm:spPr/>
    </dgm:pt>
    <dgm:pt modelId="{85ADE81D-AA0C-4150-85C3-A0B7E2708225}" type="pres">
      <dgm:prSet presAssocID="{A3E076BC-84F0-4B3B-B3B3-E31E4F6E9764}" presName="parComposite" presStyleCnt="0"/>
      <dgm:spPr/>
    </dgm:pt>
    <dgm:pt modelId="{DCA22220-DE78-4381-9D8E-18D3A15534F0}" type="pres">
      <dgm:prSet presAssocID="{A3E076BC-84F0-4B3B-B3B3-E31E4F6E9764}" presName="parBigCircle" presStyleLbl="node0" presStyleIdx="1" presStyleCnt="5"/>
      <dgm:spPr/>
    </dgm:pt>
    <dgm:pt modelId="{4A2B3DFF-159A-409D-A199-2205618E36B1}" type="pres">
      <dgm:prSet presAssocID="{A3E076BC-84F0-4B3B-B3B3-E31E4F6E9764}" presName="parTx" presStyleLbl="revTx" presStyleIdx="3" presStyleCnt="19"/>
      <dgm:spPr/>
    </dgm:pt>
    <dgm:pt modelId="{A772F634-0F7A-4D76-B399-47593199F252}" type="pres">
      <dgm:prSet presAssocID="{A3E076BC-84F0-4B3B-B3B3-E31E4F6E9764}" presName="bSpace" presStyleCnt="0"/>
      <dgm:spPr/>
    </dgm:pt>
    <dgm:pt modelId="{EFA3DF82-DA8E-489C-A9DA-F87D6F07AA1B}" type="pres">
      <dgm:prSet presAssocID="{A3E076BC-84F0-4B3B-B3B3-E31E4F6E9764}" presName="parBackupNorm" presStyleCnt="0"/>
      <dgm:spPr/>
    </dgm:pt>
    <dgm:pt modelId="{F5D49051-D010-4E1C-A171-9CE2EF06D92B}" type="pres">
      <dgm:prSet presAssocID="{7DC10D04-9B80-4748-ADB7-FFFAFF6FAA5F}" presName="parSpace" presStyleCnt="0"/>
      <dgm:spPr/>
    </dgm:pt>
    <dgm:pt modelId="{3A376024-54B9-4F29-96AB-130A63C58929}" type="pres">
      <dgm:prSet presAssocID="{987D29F4-1C71-4B98-8045-5556D3408432}" presName="desBackupLeftNorm" presStyleCnt="0"/>
      <dgm:spPr/>
    </dgm:pt>
    <dgm:pt modelId="{BEBE3E85-D0BE-40A8-BC27-E0FB9A135C89}" type="pres">
      <dgm:prSet presAssocID="{987D29F4-1C71-4B98-8045-5556D3408432}" presName="desComposite" presStyleCnt="0"/>
      <dgm:spPr/>
    </dgm:pt>
    <dgm:pt modelId="{38AC4B45-CCF3-485C-803A-A064F998B49A}" type="pres">
      <dgm:prSet presAssocID="{987D29F4-1C71-4B98-8045-5556D3408432}" presName="desCircle" presStyleLbl="node1" presStyleIdx="1" presStyleCnt="7"/>
      <dgm:spPr/>
    </dgm:pt>
    <dgm:pt modelId="{ACF4FD52-CA2C-4AA7-AF6D-A9B9C11C740F}" type="pres">
      <dgm:prSet presAssocID="{987D29F4-1C71-4B98-8045-5556D3408432}" presName="chTx" presStyleLbl="revTx" presStyleIdx="4" presStyleCnt="19"/>
      <dgm:spPr/>
    </dgm:pt>
    <dgm:pt modelId="{08D27732-494C-4B3B-8041-47F2E0E4A27E}" type="pres">
      <dgm:prSet presAssocID="{987D29F4-1C71-4B98-8045-5556D3408432}" presName="desTx" presStyleLbl="revTx" presStyleIdx="5" presStyleCnt="19">
        <dgm:presLayoutVars>
          <dgm:bulletEnabled val="1"/>
        </dgm:presLayoutVars>
      </dgm:prSet>
      <dgm:spPr/>
    </dgm:pt>
    <dgm:pt modelId="{AB45CA26-F791-4AC2-99C0-33FA2D7697F0}" type="pres">
      <dgm:prSet presAssocID="{987D29F4-1C71-4B98-8045-5556D3408432}" presName="desBackupRightNorm" presStyleCnt="0"/>
      <dgm:spPr/>
    </dgm:pt>
    <dgm:pt modelId="{5D9DDD66-9C73-4B03-BCB2-AFED8CDDFA35}" type="pres">
      <dgm:prSet presAssocID="{5BE32FAC-5D8D-4F05-A2D7-42A407979DEB}" presName="desSpace" presStyleCnt="0"/>
      <dgm:spPr/>
    </dgm:pt>
    <dgm:pt modelId="{86DA7071-CD36-4313-99B3-4C4BDA1A6953}" type="pres">
      <dgm:prSet presAssocID="{B3A0B547-4BA1-47B7-BF8B-047C8BB92687}" presName="desBackupLeftNorm" presStyleCnt="0"/>
      <dgm:spPr/>
    </dgm:pt>
    <dgm:pt modelId="{759871DF-298F-48F4-93F2-F37307935CC1}" type="pres">
      <dgm:prSet presAssocID="{B3A0B547-4BA1-47B7-BF8B-047C8BB92687}" presName="desComposite" presStyleCnt="0"/>
      <dgm:spPr/>
    </dgm:pt>
    <dgm:pt modelId="{B24B75D0-648B-4ADF-832C-193189BFAF17}" type="pres">
      <dgm:prSet presAssocID="{B3A0B547-4BA1-47B7-BF8B-047C8BB92687}" presName="desCircle" presStyleLbl="node1" presStyleIdx="2" presStyleCnt="7"/>
      <dgm:spPr/>
    </dgm:pt>
    <dgm:pt modelId="{7FFF4285-6AF2-4F86-9F3E-0B8B36777C71}" type="pres">
      <dgm:prSet presAssocID="{B3A0B547-4BA1-47B7-BF8B-047C8BB92687}" presName="chTx" presStyleLbl="revTx" presStyleIdx="6" presStyleCnt="19"/>
      <dgm:spPr/>
    </dgm:pt>
    <dgm:pt modelId="{0DD8398C-DE85-4C2D-A5CB-B83169653648}" type="pres">
      <dgm:prSet presAssocID="{B3A0B547-4BA1-47B7-BF8B-047C8BB92687}" presName="desTx" presStyleLbl="revTx" presStyleIdx="7" presStyleCnt="19">
        <dgm:presLayoutVars>
          <dgm:bulletEnabled val="1"/>
        </dgm:presLayoutVars>
      </dgm:prSet>
      <dgm:spPr/>
    </dgm:pt>
    <dgm:pt modelId="{4F128E1B-7C93-4B4A-9803-5BEC902B4371}" type="pres">
      <dgm:prSet presAssocID="{B3A0B547-4BA1-47B7-BF8B-047C8BB92687}" presName="desBackupRightNorm" presStyleCnt="0"/>
      <dgm:spPr/>
    </dgm:pt>
    <dgm:pt modelId="{2EB4017F-C698-4A68-99A9-8008DD12832D}" type="pres">
      <dgm:prSet presAssocID="{99BC21D8-6E0F-41BB-BEFB-57164546D75B}" presName="desSpace" presStyleCnt="0"/>
      <dgm:spPr/>
    </dgm:pt>
    <dgm:pt modelId="{B7D85F69-0530-49FE-977A-F504080BDD64}" type="pres">
      <dgm:prSet presAssocID="{BE278226-0812-4A67-A6C2-8E535583034E}" presName="parComposite" presStyleCnt="0"/>
      <dgm:spPr/>
    </dgm:pt>
    <dgm:pt modelId="{AEDE66F4-BFA5-4BE7-91EE-794F2068C2F0}" type="pres">
      <dgm:prSet presAssocID="{BE278226-0812-4A67-A6C2-8E535583034E}" presName="parBigCircle" presStyleLbl="node0" presStyleIdx="2" presStyleCnt="5"/>
      <dgm:spPr/>
    </dgm:pt>
    <dgm:pt modelId="{CA9153D4-0D78-4E08-A8D8-2BC56B070C59}" type="pres">
      <dgm:prSet presAssocID="{BE278226-0812-4A67-A6C2-8E535583034E}" presName="parTx" presStyleLbl="revTx" presStyleIdx="8" presStyleCnt="19"/>
      <dgm:spPr/>
    </dgm:pt>
    <dgm:pt modelId="{91C8FE84-6FEA-4F5E-A1B0-CAFABAC31F08}" type="pres">
      <dgm:prSet presAssocID="{BE278226-0812-4A67-A6C2-8E535583034E}" presName="bSpace" presStyleCnt="0"/>
      <dgm:spPr/>
    </dgm:pt>
    <dgm:pt modelId="{E6A02E4A-AE9E-4F08-B922-A862DEDDB856}" type="pres">
      <dgm:prSet presAssocID="{BE278226-0812-4A67-A6C2-8E535583034E}" presName="parBackupNorm" presStyleCnt="0"/>
      <dgm:spPr/>
    </dgm:pt>
    <dgm:pt modelId="{EA5D129F-3999-44FC-8FEE-88BB9CBD778E}" type="pres">
      <dgm:prSet presAssocID="{28EC3268-D802-4654-B886-A23132757ADE}" presName="parSpace" presStyleCnt="0"/>
      <dgm:spPr/>
    </dgm:pt>
    <dgm:pt modelId="{1AB7975E-E6A2-41EE-ADA4-C661E40F5476}" type="pres">
      <dgm:prSet presAssocID="{C41DEB2E-9137-4177-A5F8-E7416FF4A3B2}" presName="desBackupLeftNorm" presStyleCnt="0"/>
      <dgm:spPr/>
    </dgm:pt>
    <dgm:pt modelId="{BF5F0E1A-8432-407C-B0DB-D3DAD710F989}" type="pres">
      <dgm:prSet presAssocID="{C41DEB2E-9137-4177-A5F8-E7416FF4A3B2}" presName="desComposite" presStyleCnt="0"/>
      <dgm:spPr/>
    </dgm:pt>
    <dgm:pt modelId="{CD4BF6CC-CB26-44D9-9FD2-E893BECBAE33}" type="pres">
      <dgm:prSet presAssocID="{C41DEB2E-9137-4177-A5F8-E7416FF4A3B2}" presName="desCircle" presStyleLbl="node1" presStyleIdx="3" presStyleCnt="7"/>
      <dgm:spPr/>
    </dgm:pt>
    <dgm:pt modelId="{C0EBEB7B-AE69-486B-899F-3024DC72E9F1}" type="pres">
      <dgm:prSet presAssocID="{C41DEB2E-9137-4177-A5F8-E7416FF4A3B2}" presName="chTx" presStyleLbl="revTx" presStyleIdx="9" presStyleCnt="19"/>
      <dgm:spPr/>
    </dgm:pt>
    <dgm:pt modelId="{8964F0D3-0EA8-4B54-8B34-3D9ACDD49D5A}" type="pres">
      <dgm:prSet presAssocID="{C41DEB2E-9137-4177-A5F8-E7416FF4A3B2}" presName="desTx" presStyleLbl="revTx" presStyleIdx="10" presStyleCnt="19">
        <dgm:presLayoutVars>
          <dgm:bulletEnabled val="1"/>
        </dgm:presLayoutVars>
      </dgm:prSet>
      <dgm:spPr/>
    </dgm:pt>
    <dgm:pt modelId="{F3588CA4-1E00-46CB-9439-2483E43C121C}" type="pres">
      <dgm:prSet presAssocID="{C41DEB2E-9137-4177-A5F8-E7416FF4A3B2}" presName="desBackupRightNorm" presStyleCnt="0"/>
      <dgm:spPr/>
    </dgm:pt>
    <dgm:pt modelId="{35D4BB18-C096-475F-954E-222AC70A756C}" type="pres">
      <dgm:prSet presAssocID="{F0F4F987-01BB-4F02-B07D-0D4509273C9A}" presName="desSpace" presStyleCnt="0"/>
      <dgm:spPr/>
    </dgm:pt>
    <dgm:pt modelId="{F88B0167-0704-4DB9-BFB1-7B3FBCD9458F}" type="pres">
      <dgm:prSet presAssocID="{8C9CA938-0F14-427C-AC2D-8FF6583663FD}" presName="parComposite" presStyleCnt="0"/>
      <dgm:spPr/>
    </dgm:pt>
    <dgm:pt modelId="{C9AFE6F2-64BA-45A7-8613-A588EE35DD99}" type="pres">
      <dgm:prSet presAssocID="{8C9CA938-0F14-427C-AC2D-8FF6583663FD}" presName="parBigCircle" presStyleLbl="node0" presStyleIdx="3" presStyleCnt="5"/>
      <dgm:spPr/>
    </dgm:pt>
    <dgm:pt modelId="{637C7F1B-071D-419F-84BC-A21499B03A9A}" type="pres">
      <dgm:prSet presAssocID="{8C9CA938-0F14-427C-AC2D-8FF6583663FD}" presName="parTx" presStyleLbl="revTx" presStyleIdx="11" presStyleCnt="19"/>
      <dgm:spPr/>
    </dgm:pt>
    <dgm:pt modelId="{7CBE93B0-972E-4AA7-A69D-9B3BE6B59A04}" type="pres">
      <dgm:prSet presAssocID="{8C9CA938-0F14-427C-AC2D-8FF6583663FD}" presName="bSpace" presStyleCnt="0"/>
      <dgm:spPr/>
    </dgm:pt>
    <dgm:pt modelId="{2E666FE9-182D-440E-902F-E80B9EEB5A0C}" type="pres">
      <dgm:prSet presAssocID="{8C9CA938-0F14-427C-AC2D-8FF6583663FD}" presName="parBackupNorm" presStyleCnt="0"/>
      <dgm:spPr/>
    </dgm:pt>
    <dgm:pt modelId="{3CC7DC1E-B8E6-4F72-9FAD-FADACEF9E7BF}" type="pres">
      <dgm:prSet presAssocID="{10C0282A-BEE4-40EA-A88B-E48D32032C7E}" presName="parSpace" presStyleCnt="0"/>
      <dgm:spPr/>
    </dgm:pt>
    <dgm:pt modelId="{AC251BE7-C108-4130-9AF3-D0FFEEF1B5CE}" type="pres">
      <dgm:prSet presAssocID="{7C6CC99C-3C12-4C23-A706-A3DA15E8F0F8}" presName="desBackupLeftNorm" presStyleCnt="0"/>
      <dgm:spPr/>
    </dgm:pt>
    <dgm:pt modelId="{1E9AE8F9-01B3-4D67-9B61-C47ABFA349D5}" type="pres">
      <dgm:prSet presAssocID="{7C6CC99C-3C12-4C23-A706-A3DA15E8F0F8}" presName="desComposite" presStyleCnt="0"/>
      <dgm:spPr/>
    </dgm:pt>
    <dgm:pt modelId="{2401E593-D159-4A1A-9036-5C12A336091F}" type="pres">
      <dgm:prSet presAssocID="{7C6CC99C-3C12-4C23-A706-A3DA15E8F0F8}" presName="desCircle" presStyleLbl="node1" presStyleIdx="4" presStyleCnt="7"/>
      <dgm:spPr/>
    </dgm:pt>
    <dgm:pt modelId="{D7AD0D23-1A73-45B2-87F2-1AC37255FBC2}" type="pres">
      <dgm:prSet presAssocID="{7C6CC99C-3C12-4C23-A706-A3DA15E8F0F8}" presName="chTx" presStyleLbl="revTx" presStyleIdx="12" presStyleCnt="19"/>
      <dgm:spPr/>
    </dgm:pt>
    <dgm:pt modelId="{B7DAD68E-36FD-41B2-90E7-092B18B66E72}" type="pres">
      <dgm:prSet presAssocID="{7C6CC99C-3C12-4C23-A706-A3DA15E8F0F8}" presName="desTx" presStyleLbl="revTx" presStyleIdx="13" presStyleCnt="19" custScaleX="116226">
        <dgm:presLayoutVars>
          <dgm:bulletEnabled val="1"/>
        </dgm:presLayoutVars>
      </dgm:prSet>
      <dgm:spPr/>
    </dgm:pt>
    <dgm:pt modelId="{76D1CE3F-DE6E-43B7-9CC0-32083C550541}" type="pres">
      <dgm:prSet presAssocID="{7C6CC99C-3C12-4C23-A706-A3DA15E8F0F8}" presName="desBackupRightNorm" presStyleCnt="0"/>
      <dgm:spPr/>
    </dgm:pt>
    <dgm:pt modelId="{DC5D6CA4-DB7F-4600-9AEC-6486971B2BD4}" type="pres">
      <dgm:prSet presAssocID="{3ADF2844-A8E5-4BA3-AB4C-7AADF35CEFE9}" presName="desSpace" presStyleCnt="0"/>
      <dgm:spPr/>
    </dgm:pt>
    <dgm:pt modelId="{E405A164-4243-46B1-8265-F236391ADFB1}" type="pres">
      <dgm:prSet presAssocID="{66B6691D-0ADA-49EA-A5F7-68FFCAAA02BA}" presName="desBackupLeftNorm" presStyleCnt="0"/>
      <dgm:spPr/>
    </dgm:pt>
    <dgm:pt modelId="{4C0B7677-CAD2-4E3D-9419-6BF89940780F}" type="pres">
      <dgm:prSet presAssocID="{66B6691D-0ADA-49EA-A5F7-68FFCAAA02BA}" presName="desComposite" presStyleCnt="0"/>
      <dgm:spPr/>
    </dgm:pt>
    <dgm:pt modelId="{30C39AB3-A4B5-4535-AD41-299D3FE5730B}" type="pres">
      <dgm:prSet presAssocID="{66B6691D-0ADA-49EA-A5F7-68FFCAAA02BA}" presName="desCircle" presStyleLbl="node1" presStyleIdx="5" presStyleCnt="7"/>
      <dgm:spPr/>
    </dgm:pt>
    <dgm:pt modelId="{C26771FD-210E-41FB-99ED-82433918DDF0}" type="pres">
      <dgm:prSet presAssocID="{66B6691D-0ADA-49EA-A5F7-68FFCAAA02BA}" presName="chTx" presStyleLbl="revTx" presStyleIdx="14" presStyleCnt="19"/>
      <dgm:spPr/>
    </dgm:pt>
    <dgm:pt modelId="{B144212E-9A04-4BD7-8396-C56774FFD7ED}" type="pres">
      <dgm:prSet presAssocID="{66B6691D-0ADA-49EA-A5F7-68FFCAAA02BA}" presName="desTx" presStyleLbl="revTx" presStyleIdx="15" presStyleCnt="19">
        <dgm:presLayoutVars>
          <dgm:bulletEnabled val="1"/>
        </dgm:presLayoutVars>
      </dgm:prSet>
      <dgm:spPr/>
    </dgm:pt>
    <dgm:pt modelId="{080FD859-C378-432E-8ECD-53543A285B02}" type="pres">
      <dgm:prSet presAssocID="{66B6691D-0ADA-49EA-A5F7-68FFCAAA02BA}" presName="desBackupRightNorm" presStyleCnt="0"/>
      <dgm:spPr/>
    </dgm:pt>
    <dgm:pt modelId="{B7EAD06C-D353-4FE5-98C8-EB644EFD912A}" type="pres">
      <dgm:prSet presAssocID="{BDABA37A-D232-4B7E-8F6C-995EB98106BF}" presName="desSpace" presStyleCnt="0"/>
      <dgm:spPr/>
    </dgm:pt>
    <dgm:pt modelId="{D052D47A-FB3E-4CBB-978F-FF3872ACE444}" type="pres">
      <dgm:prSet presAssocID="{5B721620-68DB-4324-8EC1-30475C464498}" presName="parComposite" presStyleCnt="0"/>
      <dgm:spPr/>
    </dgm:pt>
    <dgm:pt modelId="{05E0F00E-2242-4ECB-8214-26429D9BAE4D}" type="pres">
      <dgm:prSet presAssocID="{5B721620-68DB-4324-8EC1-30475C464498}" presName="parBigCircle" presStyleLbl="node0" presStyleIdx="4" presStyleCnt="5"/>
      <dgm:spPr>
        <a:noFill/>
      </dgm:spPr>
    </dgm:pt>
    <dgm:pt modelId="{5B312F44-A70E-4880-B0B9-295E10128E6C}" type="pres">
      <dgm:prSet presAssocID="{5B721620-68DB-4324-8EC1-30475C464498}" presName="parTx" presStyleLbl="revTx" presStyleIdx="16" presStyleCnt="19"/>
      <dgm:spPr/>
    </dgm:pt>
    <dgm:pt modelId="{DD483AAE-BED8-466C-895E-3529E1B0D5DB}" type="pres">
      <dgm:prSet presAssocID="{5B721620-68DB-4324-8EC1-30475C464498}" presName="bSpace" presStyleCnt="0"/>
      <dgm:spPr/>
    </dgm:pt>
    <dgm:pt modelId="{3EF91753-C2FB-4967-B1DE-5122CEA20AA3}" type="pres">
      <dgm:prSet presAssocID="{5B721620-68DB-4324-8EC1-30475C464498}" presName="parBackupNorm" presStyleCnt="0"/>
      <dgm:spPr/>
    </dgm:pt>
    <dgm:pt modelId="{19E11CA6-648D-418D-8835-B2CE6F0E23C2}" type="pres">
      <dgm:prSet presAssocID="{39131542-AAAC-4272-92AE-A48B9FB3B269}" presName="parSpace" presStyleCnt="0"/>
      <dgm:spPr/>
    </dgm:pt>
    <dgm:pt modelId="{BF81F4AB-8960-4EC5-98FE-A52B75580F93}" type="pres">
      <dgm:prSet presAssocID="{FE09F655-E264-4BF0-898D-EE52FB4FCEBB}" presName="desBackupLeftNorm" presStyleCnt="0"/>
      <dgm:spPr/>
    </dgm:pt>
    <dgm:pt modelId="{9162A844-5432-4BDB-BBB7-996D91C91CB4}" type="pres">
      <dgm:prSet presAssocID="{FE09F655-E264-4BF0-898D-EE52FB4FCEBB}" presName="desComposite" presStyleCnt="0"/>
      <dgm:spPr/>
    </dgm:pt>
    <dgm:pt modelId="{06BCA244-3A4C-4303-9FF8-C11C0E3233CF}" type="pres">
      <dgm:prSet presAssocID="{FE09F655-E264-4BF0-898D-EE52FB4FCEBB}" presName="desCircle" presStyleLbl="node1" presStyleIdx="6" presStyleCnt="7"/>
      <dgm:spPr>
        <a:noFill/>
      </dgm:spPr>
    </dgm:pt>
    <dgm:pt modelId="{9C863296-D6BD-4213-9E5E-94729C8EA1E3}" type="pres">
      <dgm:prSet presAssocID="{FE09F655-E264-4BF0-898D-EE52FB4FCEBB}" presName="chTx" presStyleLbl="revTx" presStyleIdx="17" presStyleCnt="19"/>
      <dgm:spPr/>
    </dgm:pt>
    <dgm:pt modelId="{01CEB3D0-38EB-4C38-98C6-16DFF0D01525}" type="pres">
      <dgm:prSet presAssocID="{FE09F655-E264-4BF0-898D-EE52FB4FCEBB}" presName="desTx" presStyleLbl="revTx" presStyleIdx="18" presStyleCnt="19">
        <dgm:presLayoutVars>
          <dgm:bulletEnabled val="1"/>
        </dgm:presLayoutVars>
      </dgm:prSet>
      <dgm:spPr/>
    </dgm:pt>
    <dgm:pt modelId="{D353EBC9-73BC-4F16-B0CE-BB2C917DD9EB}" type="pres">
      <dgm:prSet presAssocID="{FE09F655-E264-4BF0-898D-EE52FB4FCEBB}" presName="desBackupRightNorm" presStyleCnt="0"/>
      <dgm:spPr/>
    </dgm:pt>
    <dgm:pt modelId="{45A2C785-6BDC-4367-9D7B-FDE48949096C}" type="pres">
      <dgm:prSet presAssocID="{FB84B574-398F-494D-95B2-E286C99F5534}" presName="desSpace" presStyleCnt="0"/>
      <dgm:spPr/>
    </dgm:pt>
  </dgm:ptLst>
  <dgm:cxnLst>
    <dgm:cxn modelId="{5F4BA614-6585-4F06-80B4-B088A1655E11}" type="presOf" srcId="{D05DFBFC-596B-4910-BA58-5E23AA24C740}" destId="{1E7763D4-3B67-4340-AE41-DC760EC3E786}" srcOrd="0" destOrd="0" presId="urn:microsoft.com/office/officeart/2008/layout/CircleAccentTimeline"/>
    <dgm:cxn modelId="{7499E119-6288-48A5-8536-95F1BD47769D}" type="presOf" srcId="{3B6DC6F5-3BF0-4441-A548-CFBC90B2C9E7}" destId="{01CEB3D0-38EB-4C38-98C6-16DFF0D01525}" srcOrd="0" destOrd="2" presId="urn:microsoft.com/office/officeart/2008/layout/CircleAccentTimeline"/>
    <dgm:cxn modelId="{188F7D1B-8416-4B4D-BFCC-E7A49242840A}" srcId="{079A2711-09B3-40AA-836D-BC15715BB70A}" destId="{00AAA4D0-37C1-4B51-A22C-86379F6C0F3F}" srcOrd="0" destOrd="0" parTransId="{71984E4C-2A79-4647-9BDE-0525580877B6}" sibTransId="{257A96AA-D100-4E30-BEDE-8F95CD436704}"/>
    <dgm:cxn modelId="{7D515B1D-12B5-419B-B380-C5063C90186F}" type="presOf" srcId="{D67BC6F8-C244-41A7-AFC5-F78735B4B908}" destId="{7B2CF1B1-5DF2-4101-9528-3138F4546020}" srcOrd="0" destOrd="0" presId="urn:microsoft.com/office/officeart/2008/layout/CircleAccentTimeline"/>
    <dgm:cxn modelId="{33961E1E-29B8-4CAE-BDBB-4E8506633972}" type="presOf" srcId="{9F32F7A8-A1CB-4B7E-A054-072B113473AF}" destId="{00D53FD5-A118-42E5-8624-9D11AB47E7B9}" srcOrd="0" destOrd="1" presId="urn:microsoft.com/office/officeart/2008/layout/CircleAccentTimeline"/>
    <dgm:cxn modelId="{1A3F6231-F071-4F96-A2FE-55353ED67477}" type="presOf" srcId="{FE09F655-E264-4BF0-898D-EE52FB4FCEBB}" destId="{9C863296-D6BD-4213-9E5E-94729C8EA1E3}" srcOrd="0" destOrd="0" presId="urn:microsoft.com/office/officeart/2008/layout/CircleAccentTimeline"/>
    <dgm:cxn modelId="{92A22937-3ABA-45C7-B025-3F83AA2C653C}" type="presOf" srcId="{B3A0B547-4BA1-47B7-BF8B-047C8BB92687}" destId="{7FFF4285-6AF2-4F86-9F3E-0B8B36777C71}" srcOrd="0" destOrd="0" presId="urn:microsoft.com/office/officeart/2008/layout/CircleAccentTimeline"/>
    <dgm:cxn modelId="{8A90E737-FB11-4A02-BFC7-00FA6926041A}" srcId="{5B721620-68DB-4324-8EC1-30475C464498}" destId="{FE09F655-E264-4BF0-898D-EE52FB4FCEBB}" srcOrd="0" destOrd="0" parTransId="{3481DF58-6F82-44E6-9D51-A6A5ED939BFB}" sibTransId="{FB84B574-398F-494D-95B2-E286C99F5534}"/>
    <dgm:cxn modelId="{09D1403E-64B7-4C1D-8DE8-467AA15DAF4C}" srcId="{079A2711-09B3-40AA-836D-BC15715BB70A}" destId="{9F32F7A8-A1CB-4B7E-A054-072B113473AF}" srcOrd="1" destOrd="0" parTransId="{12DE4E11-56A1-4D3B-BCA8-764593E368F8}" sibTransId="{E1FAD44D-E279-4223-A38B-679729345714}"/>
    <dgm:cxn modelId="{2470AD5F-A463-42CD-8FF8-A14DD2C00569}" type="presOf" srcId="{7191F2CF-4D72-4D54-B34B-DDADE93F5F46}" destId="{B7DAD68E-36FD-41B2-90E7-092B18B66E72}" srcOrd="0" destOrd="0" presId="urn:microsoft.com/office/officeart/2008/layout/CircleAccentTimeline"/>
    <dgm:cxn modelId="{5ED5EC41-0EF9-48B1-9B76-1C5B03ADB1A6}" srcId="{BE278226-0812-4A67-A6C2-8E535583034E}" destId="{C41DEB2E-9137-4177-A5F8-E7416FF4A3B2}" srcOrd="0" destOrd="0" parTransId="{1D752DB8-6472-4760-A9D7-379527418791}" sibTransId="{F0F4F987-01BB-4F02-B07D-0D4509273C9A}"/>
    <dgm:cxn modelId="{EBE1E567-F86C-4A7B-8E04-9BAA9BA37D31}" srcId="{D67BC6F8-C244-41A7-AFC5-F78735B4B908}" destId="{A3E076BC-84F0-4B3B-B3B3-E31E4F6E9764}" srcOrd="1" destOrd="0" parTransId="{45B0C820-5546-4925-B3EC-78128BCD55C3}" sibTransId="{7DC10D04-9B80-4748-ADB7-FFFAFF6FAA5F}"/>
    <dgm:cxn modelId="{83509E48-A1C5-4754-ABD7-2D2E1A3FB795}" type="presOf" srcId="{66B6691D-0ADA-49EA-A5F7-68FFCAAA02BA}" destId="{C26771FD-210E-41FB-99ED-82433918DDF0}" srcOrd="0" destOrd="0" presId="urn:microsoft.com/office/officeart/2008/layout/CircleAccentTimeline"/>
    <dgm:cxn modelId="{F6217469-DD00-4337-8BA7-9D64EF3C6967}" srcId="{A3E076BC-84F0-4B3B-B3B3-E31E4F6E9764}" destId="{987D29F4-1C71-4B98-8045-5556D3408432}" srcOrd="0" destOrd="0" parTransId="{7A38FA7E-3FE8-430C-8A50-7AA65F8CAC13}" sibTransId="{5BE32FAC-5D8D-4F05-A2D7-42A407979DEB}"/>
    <dgm:cxn modelId="{813CF96D-4F62-42CE-9375-EC81DFC0E4FE}" srcId="{D67BC6F8-C244-41A7-AFC5-F78735B4B908}" destId="{8C9CA938-0F14-427C-AC2D-8FF6583663FD}" srcOrd="3" destOrd="0" parTransId="{D3B9A471-7CBF-4EC6-AA09-4F4098C99B17}" sibTransId="{10C0282A-BEE4-40EA-A88B-E48D32032C7E}"/>
    <dgm:cxn modelId="{4A34544E-911B-4A97-A2EF-16B4338F3695}" type="presOf" srcId="{BDFEBF03-160E-4D49-9766-8E80A4539757}" destId="{0DD8398C-DE85-4C2D-A5CB-B83169653648}" srcOrd="0" destOrd="0" presId="urn:microsoft.com/office/officeart/2008/layout/CircleAccentTimeline"/>
    <dgm:cxn modelId="{C2D2BB72-226F-4DC8-A41E-F92C198F88B4}" type="presOf" srcId="{5B721620-68DB-4324-8EC1-30475C464498}" destId="{5B312F44-A70E-4880-B0B9-295E10128E6C}" srcOrd="0" destOrd="0" presId="urn:microsoft.com/office/officeart/2008/layout/CircleAccentTimeline"/>
    <dgm:cxn modelId="{6251EC72-886E-4F63-ABF4-03954872FF80}" type="presOf" srcId="{040AD390-8F7E-4D29-ACFD-053E80AB6D24}" destId="{B7DAD68E-36FD-41B2-90E7-092B18B66E72}" srcOrd="0" destOrd="2" presId="urn:microsoft.com/office/officeart/2008/layout/CircleAccentTimeline"/>
    <dgm:cxn modelId="{769FCB74-BFA8-47DA-A188-3105EE4F9629}" type="presOf" srcId="{00AAA4D0-37C1-4B51-A22C-86379F6C0F3F}" destId="{00D53FD5-A118-42E5-8624-9D11AB47E7B9}" srcOrd="0" destOrd="0" presId="urn:microsoft.com/office/officeart/2008/layout/CircleAccentTimeline"/>
    <dgm:cxn modelId="{6DB14E58-459D-45DF-B36C-494902A14AF8}" srcId="{B3A0B547-4BA1-47B7-BF8B-047C8BB92687}" destId="{BDFEBF03-160E-4D49-9766-8E80A4539757}" srcOrd="0" destOrd="0" parTransId="{D46EF85D-E432-4DE8-82EE-18F7258F6CEA}" sibTransId="{BAD7606B-662E-49FD-980F-301297C9D0C8}"/>
    <dgm:cxn modelId="{77576A5A-FEFA-446D-83EC-335D5A9FC6D4}" type="presOf" srcId="{8C9CA938-0F14-427C-AC2D-8FF6583663FD}" destId="{637C7F1B-071D-419F-84BC-A21499B03A9A}" srcOrd="0" destOrd="0" presId="urn:microsoft.com/office/officeart/2008/layout/CircleAccentTimeline"/>
    <dgm:cxn modelId="{382C6D7A-3E99-4563-94AA-2E7118F870A0}" type="presOf" srcId="{7C6CC99C-3C12-4C23-A706-A3DA15E8F0F8}" destId="{D7AD0D23-1A73-45B2-87F2-1AC37255FBC2}" srcOrd="0" destOrd="0" presId="urn:microsoft.com/office/officeart/2008/layout/CircleAccentTimeline"/>
    <dgm:cxn modelId="{42973C85-01A7-4E57-B1C7-9930939692FE}" srcId="{D67BC6F8-C244-41A7-AFC5-F78735B4B908}" destId="{BE278226-0812-4A67-A6C2-8E535583034E}" srcOrd="2" destOrd="0" parTransId="{5D0FB461-9255-489A-A808-BAD17EEA4863}" sibTransId="{28EC3268-D802-4654-B886-A23132757ADE}"/>
    <dgm:cxn modelId="{F5F16C88-73C2-46F6-8DF7-E6229AF85A3E}" srcId="{7C6CC99C-3C12-4C23-A706-A3DA15E8F0F8}" destId="{7191F2CF-4D72-4D54-B34B-DDADE93F5F46}" srcOrd="0" destOrd="0" parTransId="{EAD2AA12-C6BA-4BE6-9246-6D4B0017C576}" sibTransId="{01FA9B19-EF55-45CD-A91C-363F4C36D45D}"/>
    <dgm:cxn modelId="{CA535A8B-EC93-4BE8-A3E0-8001BEDF62F7}" srcId="{D67BC6F8-C244-41A7-AFC5-F78735B4B908}" destId="{D05DFBFC-596B-4910-BA58-5E23AA24C740}" srcOrd="0" destOrd="0" parTransId="{73D6CE73-F12F-4EAA-AD2A-38F21F33324E}" sibTransId="{9452468C-88FF-4439-8F85-CAC23E71C530}"/>
    <dgm:cxn modelId="{ACEB138D-7B83-433E-8FDF-79CBA9EEDE51}" srcId="{B3A0B547-4BA1-47B7-BF8B-047C8BB92687}" destId="{C1DC3977-41DA-4027-9C65-F7EE3D6CA4C5}" srcOrd="1" destOrd="0" parTransId="{F507A1C5-E986-470B-B250-F1393D52AE33}" sibTransId="{1AD22C89-C3F6-4DB4-8D20-73B06B0EDFBF}"/>
    <dgm:cxn modelId="{1E6E0693-E5F7-4875-98CE-396F1D3781F7}" srcId="{FE09F655-E264-4BF0-898D-EE52FB4FCEBB}" destId="{3B6DC6F5-3BF0-4441-A548-CFBC90B2C9E7}" srcOrd="2" destOrd="0" parTransId="{B4EE9992-7DDC-424C-96D1-3126293A8BE7}" sibTransId="{58747767-03AB-443F-8B1E-51E4CE54F533}"/>
    <dgm:cxn modelId="{69D1DE9F-DA53-41AE-A52F-B2D793FDD572}" srcId="{8C9CA938-0F14-427C-AC2D-8FF6583663FD}" destId="{66B6691D-0ADA-49EA-A5F7-68FFCAAA02BA}" srcOrd="1" destOrd="0" parTransId="{09252ADF-FD07-4B5C-B5B5-AFDE4DD70419}" sibTransId="{BDABA37A-D232-4B7E-8F6C-995EB98106BF}"/>
    <dgm:cxn modelId="{A248B3A3-1D5F-4F4D-88FD-5097C929449F}" srcId="{FE09F655-E264-4BF0-898D-EE52FB4FCEBB}" destId="{44BE1AD8-6253-4F61-8557-F76AD859E32A}" srcOrd="0" destOrd="0" parTransId="{39F3E773-16AE-4844-8439-B1AA858894D2}" sibTransId="{34A6F6AB-93F9-4EFF-B79B-BB4B2697CE33}"/>
    <dgm:cxn modelId="{C5BEBAC2-0CA4-4AA2-8440-72F11F0AFCE5}" type="presOf" srcId="{BE278226-0812-4A67-A6C2-8E535583034E}" destId="{CA9153D4-0D78-4E08-A8D8-2BC56B070C59}" srcOrd="0" destOrd="0" presId="urn:microsoft.com/office/officeart/2008/layout/CircleAccentTimeline"/>
    <dgm:cxn modelId="{5D5E92C7-EB2A-46FB-91DD-E18849E9EC4E}" srcId="{D67BC6F8-C244-41A7-AFC5-F78735B4B908}" destId="{5B721620-68DB-4324-8EC1-30475C464498}" srcOrd="4" destOrd="0" parTransId="{5E17FA3D-66FF-4991-9423-379A230E64E0}" sibTransId="{39131542-AAAC-4272-92AE-A48B9FB3B269}"/>
    <dgm:cxn modelId="{4B9560C8-E70B-4F23-9896-642476EF405D}" type="presOf" srcId="{C1DC3977-41DA-4027-9C65-F7EE3D6CA4C5}" destId="{0DD8398C-DE85-4C2D-A5CB-B83169653648}" srcOrd="0" destOrd="1" presId="urn:microsoft.com/office/officeart/2008/layout/CircleAccentTimeline"/>
    <dgm:cxn modelId="{C7347BCD-FEE6-49AB-9E45-53301C8483AE}" srcId="{7C6CC99C-3C12-4C23-A706-A3DA15E8F0F8}" destId="{040AD390-8F7E-4D29-ACFD-053E80AB6D24}" srcOrd="2" destOrd="0" parTransId="{91254E37-1F05-47C0-9882-9285ED93196B}" sibTransId="{B73E30D1-57F0-4546-AAFB-A58BF1E1FF7E}"/>
    <dgm:cxn modelId="{A02066CE-DA90-49B9-9BDF-1059AAD3BAF5}" srcId="{7C6CC99C-3C12-4C23-A706-A3DA15E8F0F8}" destId="{1099D1DC-9F34-4C02-B2B0-BA644EE620BD}" srcOrd="1" destOrd="0" parTransId="{A43B0D3F-EA08-4E5A-A340-3DF83DDCD890}" sibTransId="{FBE06BA2-47A6-437F-A318-B257F5D3A8DD}"/>
    <dgm:cxn modelId="{B2001BD1-5669-4C98-8A8E-A51BBB03EB04}" srcId="{A3E076BC-84F0-4B3B-B3B3-E31E4F6E9764}" destId="{B3A0B547-4BA1-47B7-BF8B-047C8BB92687}" srcOrd="1" destOrd="0" parTransId="{412AFE1A-382D-4150-A27F-E85DA7DBF490}" sibTransId="{99BC21D8-6E0F-41BB-BEFB-57164546D75B}"/>
    <dgm:cxn modelId="{AA35B8D5-17C3-49D4-9BA3-C0D1948C4C3F}" type="presOf" srcId="{1099D1DC-9F34-4C02-B2B0-BA644EE620BD}" destId="{B7DAD68E-36FD-41B2-90E7-092B18B66E72}" srcOrd="0" destOrd="1" presId="urn:microsoft.com/office/officeart/2008/layout/CircleAccentTimeline"/>
    <dgm:cxn modelId="{DCAADADA-7691-4C6D-B27B-C31DFB7DAB7D}" type="presOf" srcId="{987D29F4-1C71-4B98-8045-5556D3408432}" destId="{ACF4FD52-CA2C-4AA7-AF6D-A9B9C11C740F}" srcOrd="0" destOrd="0" presId="urn:microsoft.com/office/officeart/2008/layout/CircleAccentTimeline"/>
    <dgm:cxn modelId="{0377FDDC-1722-4C8B-AC1F-A44214AC3F92}" type="presOf" srcId="{A3E076BC-84F0-4B3B-B3B3-E31E4F6E9764}" destId="{4A2B3DFF-159A-409D-A199-2205618E36B1}" srcOrd="0" destOrd="0" presId="urn:microsoft.com/office/officeart/2008/layout/CircleAccentTimeline"/>
    <dgm:cxn modelId="{483E34E1-54B9-4363-9410-7AA10B2A3038}" type="presOf" srcId="{079A2711-09B3-40AA-836D-BC15715BB70A}" destId="{6667251D-19AA-4B3E-A75C-76F8750EDDEF}" srcOrd="0" destOrd="0" presId="urn:microsoft.com/office/officeart/2008/layout/CircleAccentTimeline"/>
    <dgm:cxn modelId="{2CD485F2-A537-4AF2-824E-5442F8B5749A}" srcId="{8C9CA938-0F14-427C-AC2D-8FF6583663FD}" destId="{7C6CC99C-3C12-4C23-A706-A3DA15E8F0F8}" srcOrd="0" destOrd="0" parTransId="{BDEB8561-582D-4C7A-B047-B96C65EC5C19}" sibTransId="{3ADF2844-A8E5-4BA3-AB4C-7AADF35CEFE9}"/>
    <dgm:cxn modelId="{FA2251F9-DAAC-4B96-873A-F08930B294F4}" type="presOf" srcId="{44BE1AD8-6253-4F61-8557-F76AD859E32A}" destId="{01CEB3D0-38EB-4C38-98C6-16DFF0D01525}" srcOrd="0" destOrd="0" presId="urn:microsoft.com/office/officeart/2008/layout/CircleAccentTimeline"/>
    <dgm:cxn modelId="{5DF9C4FA-13F4-4ED8-9C8E-0B3FF4D338E1}" type="presOf" srcId="{82177661-AE9A-4253-8082-6613CE4C3664}" destId="{01CEB3D0-38EB-4C38-98C6-16DFF0D01525}" srcOrd="0" destOrd="1" presId="urn:microsoft.com/office/officeart/2008/layout/CircleAccentTimeline"/>
    <dgm:cxn modelId="{C7CE00FB-3A0A-43FE-8D72-F835B8D1B87B}" type="presOf" srcId="{C41DEB2E-9137-4177-A5F8-E7416FF4A3B2}" destId="{C0EBEB7B-AE69-486B-899F-3024DC72E9F1}" srcOrd="0" destOrd="0" presId="urn:microsoft.com/office/officeart/2008/layout/CircleAccentTimeline"/>
    <dgm:cxn modelId="{CE24ECFC-062A-4B5C-A28A-55890C6339DF}" srcId="{D05DFBFC-596B-4910-BA58-5E23AA24C740}" destId="{079A2711-09B3-40AA-836D-BC15715BB70A}" srcOrd="0" destOrd="0" parTransId="{2AA7C0CB-5551-493F-AC2F-D22EB41759F9}" sibTransId="{8DEC3552-6A32-4088-9CF1-F657C87E0224}"/>
    <dgm:cxn modelId="{56D96BFE-F974-4D3E-9A85-911E97035F1A}" srcId="{FE09F655-E264-4BF0-898D-EE52FB4FCEBB}" destId="{82177661-AE9A-4253-8082-6613CE4C3664}" srcOrd="1" destOrd="0" parTransId="{0683CE48-F08A-447D-8F02-FA0AEB9D0CB7}" sibTransId="{4C1C71D1-8FCB-4226-B395-B901FE7229F2}"/>
    <dgm:cxn modelId="{79009D00-0F0F-452E-87E9-70753AF2814C}" type="presParOf" srcId="{7B2CF1B1-5DF2-4101-9528-3138F4546020}" destId="{9E87270F-AC6D-497E-BC86-28768B38C52D}" srcOrd="0" destOrd="0" presId="urn:microsoft.com/office/officeart/2008/layout/CircleAccentTimeline"/>
    <dgm:cxn modelId="{EE361189-37DA-4698-A8F8-51CA5D70A39B}" type="presParOf" srcId="{9E87270F-AC6D-497E-BC86-28768B38C52D}" destId="{744F7F1C-B9A2-4684-8139-A7CE522E4B85}" srcOrd="0" destOrd="0" presId="urn:microsoft.com/office/officeart/2008/layout/CircleAccentTimeline"/>
    <dgm:cxn modelId="{4A1A34DD-1C72-4FE1-80C2-8F1629FF8DC2}" type="presParOf" srcId="{9E87270F-AC6D-497E-BC86-28768B38C52D}" destId="{1E7763D4-3B67-4340-AE41-DC760EC3E786}" srcOrd="1" destOrd="0" presId="urn:microsoft.com/office/officeart/2008/layout/CircleAccentTimeline"/>
    <dgm:cxn modelId="{211F9A90-D9AC-4B17-B597-381BBD9DDC8A}" type="presParOf" srcId="{9E87270F-AC6D-497E-BC86-28768B38C52D}" destId="{EBD23E7F-B90C-40C8-B923-C5094CEA3C2E}" srcOrd="2" destOrd="0" presId="urn:microsoft.com/office/officeart/2008/layout/CircleAccentTimeline"/>
    <dgm:cxn modelId="{5B33572A-E5EC-4BEA-B806-12B0AD613311}" type="presParOf" srcId="{7B2CF1B1-5DF2-4101-9528-3138F4546020}" destId="{796FD1A2-8D4E-406E-BB2A-83D8CD471A2F}" srcOrd="1" destOrd="0" presId="urn:microsoft.com/office/officeart/2008/layout/CircleAccentTimeline"/>
    <dgm:cxn modelId="{54A81EDA-4807-4967-9A0D-A1E20A870149}" type="presParOf" srcId="{7B2CF1B1-5DF2-4101-9528-3138F4546020}" destId="{185279BE-1D87-4A60-BC93-E98EFC2E37E7}" srcOrd="2" destOrd="0" presId="urn:microsoft.com/office/officeart/2008/layout/CircleAccentTimeline"/>
    <dgm:cxn modelId="{CF294909-4974-46DF-BD0F-DB52A54B0EF5}" type="presParOf" srcId="{7B2CF1B1-5DF2-4101-9528-3138F4546020}" destId="{2258DD8C-F46E-4BF7-9A88-F866C3A2A558}" srcOrd="3" destOrd="0" presId="urn:microsoft.com/office/officeart/2008/layout/CircleAccentTimeline"/>
    <dgm:cxn modelId="{0380605C-C5FD-4F7B-BBC1-0F06C39D75A8}" type="presParOf" srcId="{7B2CF1B1-5DF2-4101-9528-3138F4546020}" destId="{26243BA1-74B3-4A3A-9D4E-499353828134}" srcOrd="4" destOrd="0" presId="urn:microsoft.com/office/officeart/2008/layout/CircleAccentTimeline"/>
    <dgm:cxn modelId="{37D50054-26A3-461C-9AC4-C8C5B15BF6F1}" type="presParOf" srcId="{26243BA1-74B3-4A3A-9D4E-499353828134}" destId="{5547BC5F-8C33-456B-BE0F-B648C0BCC2E5}" srcOrd="0" destOrd="0" presId="urn:microsoft.com/office/officeart/2008/layout/CircleAccentTimeline"/>
    <dgm:cxn modelId="{B14773F7-B5CF-411D-BC1A-EB0C9E0917C8}" type="presParOf" srcId="{26243BA1-74B3-4A3A-9D4E-499353828134}" destId="{6667251D-19AA-4B3E-A75C-76F8750EDDEF}" srcOrd="1" destOrd="0" presId="urn:microsoft.com/office/officeart/2008/layout/CircleAccentTimeline"/>
    <dgm:cxn modelId="{84531DE9-B97B-4805-8ED9-BEE47E45CFAC}" type="presParOf" srcId="{26243BA1-74B3-4A3A-9D4E-499353828134}" destId="{00D53FD5-A118-42E5-8624-9D11AB47E7B9}" srcOrd="2" destOrd="0" presId="urn:microsoft.com/office/officeart/2008/layout/CircleAccentTimeline"/>
    <dgm:cxn modelId="{3617D8AC-2A9F-4418-8B80-90707BB6D7D4}" type="presParOf" srcId="{7B2CF1B1-5DF2-4101-9528-3138F4546020}" destId="{AC58F2A7-D973-46F9-BCB3-91CFBAFD4718}" srcOrd="5" destOrd="0" presId="urn:microsoft.com/office/officeart/2008/layout/CircleAccentTimeline"/>
    <dgm:cxn modelId="{3FC52B27-7CA2-4B10-99F0-4F39E043BA10}" type="presParOf" srcId="{7B2CF1B1-5DF2-4101-9528-3138F4546020}" destId="{03D3DFD0-31A5-4534-BD44-054FF58D3C84}" srcOrd="6" destOrd="0" presId="urn:microsoft.com/office/officeart/2008/layout/CircleAccentTimeline"/>
    <dgm:cxn modelId="{1F9C1CF5-533B-4CC7-AB1C-439131548171}" type="presParOf" srcId="{7B2CF1B1-5DF2-4101-9528-3138F4546020}" destId="{85ADE81D-AA0C-4150-85C3-A0B7E2708225}" srcOrd="7" destOrd="0" presId="urn:microsoft.com/office/officeart/2008/layout/CircleAccentTimeline"/>
    <dgm:cxn modelId="{C8739387-3487-4462-AA6A-6CE92D963F5A}" type="presParOf" srcId="{85ADE81D-AA0C-4150-85C3-A0B7E2708225}" destId="{DCA22220-DE78-4381-9D8E-18D3A15534F0}" srcOrd="0" destOrd="0" presId="urn:microsoft.com/office/officeart/2008/layout/CircleAccentTimeline"/>
    <dgm:cxn modelId="{CFD0885A-3443-4954-8032-84FC5DEE638B}" type="presParOf" srcId="{85ADE81D-AA0C-4150-85C3-A0B7E2708225}" destId="{4A2B3DFF-159A-409D-A199-2205618E36B1}" srcOrd="1" destOrd="0" presId="urn:microsoft.com/office/officeart/2008/layout/CircleAccentTimeline"/>
    <dgm:cxn modelId="{80D3952C-39FB-40BD-ACF6-D0E6A7E92268}" type="presParOf" srcId="{85ADE81D-AA0C-4150-85C3-A0B7E2708225}" destId="{A772F634-0F7A-4D76-B399-47593199F252}" srcOrd="2" destOrd="0" presId="urn:microsoft.com/office/officeart/2008/layout/CircleAccentTimeline"/>
    <dgm:cxn modelId="{2C0AB6F6-BF7B-4A52-A455-28E6CFA0C02D}" type="presParOf" srcId="{7B2CF1B1-5DF2-4101-9528-3138F4546020}" destId="{EFA3DF82-DA8E-489C-A9DA-F87D6F07AA1B}" srcOrd="8" destOrd="0" presId="urn:microsoft.com/office/officeart/2008/layout/CircleAccentTimeline"/>
    <dgm:cxn modelId="{38EA7704-8F8F-4943-B883-B10581C45D0E}" type="presParOf" srcId="{7B2CF1B1-5DF2-4101-9528-3138F4546020}" destId="{F5D49051-D010-4E1C-A171-9CE2EF06D92B}" srcOrd="9" destOrd="0" presId="urn:microsoft.com/office/officeart/2008/layout/CircleAccentTimeline"/>
    <dgm:cxn modelId="{71B0686D-3014-43A4-8195-C7604231BE20}" type="presParOf" srcId="{7B2CF1B1-5DF2-4101-9528-3138F4546020}" destId="{3A376024-54B9-4F29-96AB-130A63C58929}" srcOrd="10" destOrd="0" presId="urn:microsoft.com/office/officeart/2008/layout/CircleAccentTimeline"/>
    <dgm:cxn modelId="{EFD3701A-D795-4130-9F2B-A6613C885222}" type="presParOf" srcId="{7B2CF1B1-5DF2-4101-9528-3138F4546020}" destId="{BEBE3E85-D0BE-40A8-BC27-E0FB9A135C89}" srcOrd="11" destOrd="0" presId="urn:microsoft.com/office/officeart/2008/layout/CircleAccentTimeline"/>
    <dgm:cxn modelId="{F0B57FAA-3D30-450C-94A2-F68CDEC7097D}" type="presParOf" srcId="{BEBE3E85-D0BE-40A8-BC27-E0FB9A135C89}" destId="{38AC4B45-CCF3-485C-803A-A064F998B49A}" srcOrd="0" destOrd="0" presId="urn:microsoft.com/office/officeart/2008/layout/CircleAccentTimeline"/>
    <dgm:cxn modelId="{AE34584E-9B0B-4C59-88F2-D81E5450730F}" type="presParOf" srcId="{BEBE3E85-D0BE-40A8-BC27-E0FB9A135C89}" destId="{ACF4FD52-CA2C-4AA7-AF6D-A9B9C11C740F}" srcOrd="1" destOrd="0" presId="urn:microsoft.com/office/officeart/2008/layout/CircleAccentTimeline"/>
    <dgm:cxn modelId="{235B404C-1F9C-4DEF-A864-7220D91F0D8F}" type="presParOf" srcId="{BEBE3E85-D0BE-40A8-BC27-E0FB9A135C89}" destId="{08D27732-494C-4B3B-8041-47F2E0E4A27E}" srcOrd="2" destOrd="0" presId="urn:microsoft.com/office/officeart/2008/layout/CircleAccentTimeline"/>
    <dgm:cxn modelId="{582D34BB-968B-48BC-AB2C-EFA72ED9C1E4}" type="presParOf" srcId="{7B2CF1B1-5DF2-4101-9528-3138F4546020}" destId="{AB45CA26-F791-4AC2-99C0-33FA2D7697F0}" srcOrd="12" destOrd="0" presId="urn:microsoft.com/office/officeart/2008/layout/CircleAccentTimeline"/>
    <dgm:cxn modelId="{4A78A3B5-974B-48D9-ADDF-CC261E6BD9DE}" type="presParOf" srcId="{7B2CF1B1-5DF2-4101-9528-3138F4546020}" destId="{5D9DDD66-9C73-4B03-BCB2-AFED8CDDFA35}" srcOrd="13" destOrd="0" presId="urn:microsoft.com/office/officeart/2008/layout/CircleAccentTimeline"/>
    <dgm:cxn modelId="{61F004B6-7A74-40EA-92C2-3388D723C16A}" type="presParOf" srcId="{7B2CF1B1-5DF2-4101-9528-3138F4546020}" destId="{86DA7071-CD36-4313-99B3-4C4BDA1A6953}" srcOrd="14" destOrd="0" presId="urn:microsoft.com/office/officeart/2008/layout/CircleAccentTimeline"/>
    <dgm:cxn modelId="{FE9EDC83-7671-4C42-AB2F-DA10E7FE9418}" type="presParOf" srcId="{7B2CF1B1-5DF2-4101-9528-3138F4546020}" destId="{759871DF-298F-48F4-93F2-F37307935CC1}" srcOrd="15" destOrd="0" presId="urn:microsoft.com/office/officeart/2008/layout/CircleAccentTimeline"/>
    <dgm:cxn modelId="{FA520C7D-4EFC-48EE-8C7C-C1B4489F8DDA}" type="presParOf" srcId="{759871DF-298F-48F4-93F2-F37307935CC1}" destId="{B24B75D0-648B-4ADF-832C-193189BFAF17}" srcOrd="0" destOrd="0" presId="urn:microsoft.com/office/officeart/2008/layout/CircleAccentTimeline"/>
    <dgm:cxn modelId="{51D7D517-B0C5-4AB3-8A1B-700D0053F50C}" type="presParOf" srcId="{759871DF-298F-48F4-93F2-F37307935CC1}" destId="{7FFF4285-6AF2-4F86-9F3E-0B8B36777C71}" srcOrd="1" destOrd="0" presId="urn:microsoft.com/office/officeart/2008/layout/CircleAccentTimeline"/>
    <dgm:cxn modelId="{608AB787-CF25-41B9-803C-D6C1559D4772}" type="presParOf" srcId="{759871DF-298F-48F4-93F2-F37307935CC1}" destId="{0DD8398C-DE85-4C2D-A5CB-B83169653648}" srcOrd="2" destOrd="0" presId="urn:microsoft.com/office/officeart/2008/layout/CircleAccentTimeline"/>
    <dgm:cxn modelId="{90DD78FD-CE2C-42B1-80D3-1403551C48EA}" type="presParOf" srcId="{7B2CF1B1-5DF2-4101-9528-3138F4546020}" destId="{4F128E1B-7C93-4B4A-9803-5BEC902B4371}" srcOrd="16" destOrd="0" presId="urn:microsoft.com/office/officeart/2008/layout/CircleAccentTimeline"/>
    <dgm:cxn modelId="{2A5D917D-5604-450A-AB30-A348BEE2D589}" type="presParOf" srcId="{7B2CF1B1-5DF2-4101-9528-3138F4546020}" destId="{2EB4017F-C698-4A68-99A9-8008DD12832D}" srcOrd="17" destOrd="0" presId="urn:microsoft.com/office/officeart/2008/layout/CircleAccentTimeline"/>
    <dgm:cxn modelId="{ABDA17BE-847F-4A5A-9437-F58732D08462}" type="presParOf" srcId="{7B2CF1B1-5DF2-4101-9528-3138F4546020}" destId="{B7D85F69-0530-49FE-977A-F504080BDD64}" srcOrd="18" destOrd="0" presId="urn:microsoft.com/office/officeart/2008/layout/CircleAccentTimeline"/>
    <dgm:cxn modelId="{E35911D4-E673-4E70-BAD3-A49DA15C2F59}" type="presParOf" srcId="{B7D85F69-0530-49FE-977A-F504080BDD64}" destId="{AEDE66F4-BFA5-4BE7-91EE-794F2068C2F0}" srcOrd="0" destOrd="0" presId="urn:microsoft.com/office/officeart/2008/layout/CircleAccentTimeline"/>
    <dgm:cxn modelId="{6F0ACCB9-AB3A-4C61-9535-053B6EF2F577}" type="presParOf" srcId="{B7D85F69-0530-49FE-977A-F504080BDD64}" destId="{CA9153D4-0D78-4E08-A8D8-2BC56B070C59}" srcOrd="1" destOrd="0" presId="urn:microsoft.com/office/officeart/2008/layout/CircleAccentTimeline"/>
    <dgm:cxn modelId="{8591B082-54D0-4F8D-93E1-DF6B599FA95D}" type="presParOf" srcId="{B7D85F69-0530-49FE-977A-F504080BDD64}" destId="{91C8FE84-6FEA-4F5E-A1B0-CAFABAC31F08}" srcOrd="2" destOrd="0" presId="urn:microsoft.com/office/officeart/2008/layout/CircleAccentTimeline"/>
    <dgm:cxn modelId="{0BC19D39-C839-42A6-A2ED-D131B6D2FACB}" type="presParOf" srcId="{7B2CF1B1-5DF2-4101-9528-3138F4546020}" destId="{E6A02E4A-AE9E-4F08-B922-A862DEDDB856}" srcOrd="19" destOrd="0" presId="urn:microsoft.com/office/officeart/2008/layout/CircleAccentTimeline"/>
    <dgm:cxn modelId="{84FBDF7C-CA26-4E44-9F41-BB510E827B34}" type="presParOf" srcId="{7B2CF1B1-5DF2-4101-9528-3138F4546020}" destId="{EA5D129F-3999-44FC-8FEE-88BB9CBD778E}" srcOrd="20" destOrd="0" presId="urn:microsoft.com/office/officeart/2008/layout/CircleAccentTimeline"/>
    <dgm:cxn modelId="{90C75BCC-D7ED-4D77-8EC7-AEF100783339}" type="presParOf" srcId="{7B2CF1B1-5DF2-4101-9528-3138F4546020}" destId="{1AB7975E-E6A2-41EE-ADA4-C661E40F5476}" srcOrd="21" destOrd="0" presId="urn:microsoft.com/office/officeart/2008/layout/CircleAccentTimeline"/>
    <dgm:cxn modelId="{29283C56-D519-4E1B-A93E-F846BC48DBF0}" type="presParOf" srcId="{7B2CF1B1-5DF2-4101-9528-3138F4546020}" destId="{BF5F0E1A-8432-407C-B0DB-D3DAD710F989}" srcOrd="22" destOrd="0" presId="urn:microsoft.com/office/officeart/2008/layout/CircleAccentTimeline"/>
    <dgm:cxn modelId="{99852CF7-03DD-44D3-8416-F1CF10D2CB54}" type="presParOf" srcId="{BF5F0E1A-8432-407C-B0DB-D3DAD710F989}" destId="{CD4BF6CC-CB26-44D9-9FD2-E893BECBAE33}" srcOrd="0" destOrd="0" presId="urn:microsoft.com/office/officeart/2008/layout/CircleAccentTimeline"/>
    <dgm:cxn modelId="{BAE52E1B-D017-4270-B770-007246A19AEF}" type="presParOf" srcId="{BF5F0E1A-8432-407C-B0DB-D3DAD710F989}" destId="{C0EBEB7B-AE69-486B-899F-3024DC72E9F1}" srcOrd="1" destOrd="0" presId="urn:microsoft.com/office/officeart/2008/layout/CircleAccentTimeline"/>
    <dgm:cxn modelId="{5278BF0B-7710-4486-8465-5E4F1B18EE91}" type="presParOf" srcId="{BF5F0E1A-8432-407C-B0DB-D3DAD710F989}" destId="{8964F0D3-0EA8-4B54-8B34-3D9ACDD49D5A}" srcOrd="2" destOrd="0" presId="urn:microsoft.com/office/officeart/2008/layout/CircleAccentTimeline"/>
    <dgm:cxn modelId="{8F944FF5-0671-43AF-A8F9-68994C6E7A01}" type="presParOf" srcId="{7B2CF1B1-5DF2-4101-9528-3138F4546020}" destId="{F3588CA4-1E00-46CB-9439-2483E43C121C}" srcOrd="23" destOrd="0" presId="urn:microsoft.com/office/officeart/2008/layout/CircleAccentTimeline"/>
    <dgm:cxn modelId="{D9497D95-8064-4C83-87BB-41EBFFBA1871}" type="presParOf" srcId="{7B2CF1B1-5DF2-4101-9528-3138F4546020}" destId="{35D4BB18-C096-475F-954E-222AC70A756C}" srcOrd="24" destOrd="0" presId="urn:microsoft.com/office/officeart/2008/layout/CircleAccentTimeline"/>
    <dgm:cxn modelId="{E5797595-6608-4229-8BD0-889AB0E3A523}" type="presParOf" srcId="{7B2CF1B1-5DF2-4101-9528-3138F4546020}" destId="{F88B0167-0704-4DB9-BFB1-7B3FBCD9458F}" srcOrd="25" destOrd="0" presId="urn:microsoft.com/office/officeart/2008/layout/CircleAccentTimeline"/>
    <dgm:cxn modelId="{5A25507E-2865-48B2-957C-65213209865C}" type="presParOf" srcId="{F88B0167-0704-4DB9-BFB1-7B3FBCD9458F}" destId="{C9AFE6F2-64BA-45A7-8613-A588EE35DD99}" srcOrd="0" destOrd="0" presId="urn:microsoft.com/office/officeart/2008/layout/CircleAccentTimeline"/>
    <dgm:cxn modelId="{BE316AC0-A04F-4EE3-A1AE-A23F100E0E36}" type="presParOf" srcId="{F88B0167-0704-4DB9-BFB1-7B3FBCD9458F}" destId="{637C7F1B-071D-419F-84BC-A21499B03A9A}" srcOrd="1" destOrd="0" presId="urn:microsoft.com/office/officeart/2008/layout/CircleAccentTimeline"/>
    <dgm:cxn modelId="{681D2710-9C31-4FA1-BEDE-20BBD544A135}" type="presParOf" srcId="{F88B0167-0704-4DB9-BFB1-7B3FBCD9458F}" destId="{7CBE93B0-972E-4AA7-A69D-9B3BE6B59A04}" srcOrd="2" destOrd="0" presId="urn:microsoft.com/office/officeart/2008/layout/CircleAccentTimeline"/>
    <dgm:cxn modelId="{ABBAF2CA-ED2F-4506-89CB-5E4DBAFA68F3}" type="presParOf" srcId="{7B2CF1B1-5DF2-4101-9528-3138F4546020}" destId="{2E666FE9-182D-440E-902F-E80B9EEB5A0C}" srcOrd="26" destOrd="0" presId="urn:microsoft.com/office/officeart/2008/layout/CircleAccentTimeline"/>
    <dgm:cxn modelId="{839A2D79-975C-4BEA-882F-587F30DAB014}" type="presParOf" srcId="{7B2CF1B1-5DF2-4101-9528-3138F4546020}" destId="{3CC7DC1E-B8E6-4F72-9FAD-FADACEF9E7BF}" srcOrd="27" destOrd="0" presId="urn:microsoft.com/office/officeart/2008/layout/CircleAccentTimeline"/>
    <dgm:cxn modelId="{97EB0C4A-9291-4494-89BC-E7BDF60AAD42}" type="presParOf" srcId="{7B2CF1B1-5DF2-4101-9528-3138F4546020}" destId="{AC251BE7-C108-4130-9AF3-D0FFEEF1B5CE}" srcOrd="28" destOrd="0" presId="urn:microsoft.com/office/officeart/2008/layout/CircleAccentTimeline"/>
    <dgm:cxn modelId="{28F03EC2-737E-4C51-B500-D03DE993DF7E}" type="presParOf" srcId="{7B2CF1B1-5DF2-4101-9528-3138F4546020}" destId="{1E9AE8F9-01B3-4D67-9B61-C47ABFA349D5}" srcOrd="29" destOrd="0" presId="urn:microsoft.com/office/officeart/2008/layout/CircleAccentTimeline"/>
    <dgm:cxn modelId="{2823F88A-B820-4329-8380-D3CC1AE1B37C}" type="presParOf" srcId="{1E9AE8F9-01B3-4D67-9B61-C47ABFA349D5}" destId="{2401E593-D159-4A1A-9036-5C12A336091F}" srcOrd="0" destOrd="0" presId="urn:microsoft.com/office/officeart/2008/layout/CircleAccentTimeline"/>
    <dgm:cxn modelId="{C427DD98-7C17-4D51-A59A-C5F96687CFB8}" type="presParOf" srcId="{1E9AE8F9-01B3-4D67-9B61-C47ABFA349D5}" destId="{D7AD0D23-1A73-45B2-87F2-1AC37255FBC2}" srcOrd="1" destOrd="0" presId="urn:microsoft.com/office/officeart/2008/layout/CircleAccentTimeline"/>
    <dgm:cxn modelId="{B7376A9A-50E9-4B30-9131-E45A1D9F40BE}" type="presParOf" srcId="{1E9AE8F9-01B3-4D67-9B61-C47ABFA349D5}" destId="{B7DAD68E-36FD-41B2-90E7-092B18B66E72}" srcOrd="2" destOrd="0" presId="urn:microsoft.com/office/officeart/2008/layout/CircleAccentTimeline"/>
    <dgm:cxn modelId="{D0C666B0-1ECB-41AF-AA78-1774EDE6A16E}" type="presParOf" srcId="{7B2CF1B1-5DF2-4101-9528-3138F4546020}" destId="{76D1CE3F-DE6E-43B7-9CC0-32083C550541}" srcOrd="30" destOrd="0" presId="urn:microsoft.com/office/officeart/2008/layout/CircleAccentTimeline"/>
    <dgm:cxn modelId="{5A951F91-EAF2-4C71-A88F-E21B6ED0C070}" type="presParOf" srcId="{7B2CF1B1-5DF2-4101-9528-3138F4546020}" destId="{DC5D6CA4-DB7F-4600-9AEC-6486971B2BD4}" srcOrd="31" destOrd="0" presId="urn:microsoft.com/office/officeart/2008/layout/CircleAccentTimeline"/>
    <dgm:cxn modelId="{F8D72A22-8111-43D2-A5F3-2A6FC3173DED}" type="presParOf" srcId="{7B2CF1B1-5DF2-4101-9528-3138F4546020}" destId="{E405A164-4243-46B1-8265-F236391ADFB1}" srcOrd="32" destOrd="0" presId="urn:microsoft.com/office/officeart/2008/layout/CircleAccentTimeline"/>
    <dgm:cxn modelId="{832A7133-FFCA-4653-B23B-DD4534FE1F96}" type="presParOf" srcId="{7B2CF1B1-5DF2-4101-9528-3138F4546020}" destId="{4C0B7677-CAD2-4E3D-9419-6BF89940780F}" srcOrd="33" destOrd="0" presId="urn:microsoft.com/office/officeart/2008/layout/CircleAccentTimeline"/>
    <dgm:cxn modelId="{1A3C5C6E-821E-4EF8-AE2A-37919D103DA3}" type="presParOf" srcId="{4C0B7677-CAD2-4E3D-9419-6BF89940780F}" destId="{30C39AB3-A4B5-4535-AD41-299D3FE5730B}" srcOrd="0" destOrd="0" presId="urn:microsoft.com/office/officeart/2008/layout/CircleAccentTimeline"/>
    <dgm:cxn modelId="{5900E443-68A7-4E48-BA04-2C405A69445C}" type="presParOf" srcId="{4C0B7677-CAD2-4E3D-9419-6BF89940780F}" destId="{C26771FD-210E-41FB-99ED-82433918DDF0}" srcOrd="1" destOrd="0" presId="urn:microsoft.com/office/officeart/2008/layout/CircleAccentTimeline"/>
    <dgm:cxn modelId="{B60D888A-C22B-483E-B1A0-1DFE871A7A97}" type="presParOf" srcId="{4C0B7677-CAD2-4E3D-9419-6BF89940780F}" destId="{B144212E-9A04-4BD7-8396-C56774FFD7ED}" srcOrd="2" destOrd="0" presId="urn:microsoft.com/office/officeart/2008/layout/CircleAccentTimeline"/>
    <dgm:cxn modelId="{0EFEB75F-4076-44BC-8224-2829D836DABB}" type="presParOf" srcId="{7B2CF1B1-5DF2-4101-9528-3138F4546020}" destId="{080FD859-C378-432E-8ECD-53543A285B02}" srcOrd="34" destOrd="0" presId="urn:microsoft.com/office/officeart/2008/layout/CircleAccentTimeline"/>
    <dgm:cxn modelId="{6424D16E-5FB1-4A25-8F6C-1ED4835B02C4}" type="presParOf" srcId="{7B2CF1B1-5DF2-4101-9528-3138F4546020}" destId="{B7EAD06C-D353-4FE5-98C8-EB644EFD912A}" srcOrd="35" destOrd="0" presId="urn:microsoft.com/office/officeart/2008/layout/CircleAccentTimeline"/>
    <dgm:cxn modelId="{083EF888-5573-41EC-B277-8118AAB78326}" type="presParOf" srcId="{7B2CF1B1-5DF2-4101-9528-3138F4546020}" destId="{D052D47A-FB3E-4CBB-978F-FF3872ACE444}" srcOrd="36" destOrd="0" presId="urn:microsoft.com/office/officeart/2008/layout/CircleAccentTimeline"/>
    <dgm:cxn modelId="{830E86DC-AE9D-4130-ABD9-066D30A99305}" type="presParOf" srcId="{D052D47A-FB3E-4CBB-978F-FF3872ACE444}" destId="{05E0F00E-2242-4ECB-8214-26429D9BAE4D}" srcOrd="0" destOrd="0" presId="urn:microsoft.com/office/officeart/2008/layout/CircleAccentTimeline"/>
    <dgm:cxn modelId="{D71B7507-3534-40B3-8639-2A73BE39C7A0}" type="presParOf" srcId="{D052D47A-FB3E-4CBB-978F-FF3872ACE444}" destId="{5B312F44-A70E-4880-B0B9-295E10128E6C}" srcOrd="1" destOrd="0" presId="urn:microsoft.com/office/officeart/2008/layout/CircleAccentTimeline"/>
    <dgm:cxn modelId="{73D2B6B3-6D66-465E-9CC6-FF0BCE9B3918}" type="presParOf" srcId="{D052D47A-FB3E-4CBB-978F-FF3872ACE444}" destId="{DD483AAE-BED8-466C-895E-3529E1B0D5DB}" srcOrd="2" destOrd="0" presId="urn:microsoft.com/office/officeart/2008/layout/CircleAccentTimeline"/>
    <dgm:cxn modelId="{5ABDC7B1-764D-49AD-81AC-354497DE11FA}" type="presParOf" srcId="{7B2CF1B1-5DF2-4101-9528-3138F4546020}" destId="{3EF91753-C2FB-4967-B1DE-5122CEA20AA3}" srcOrd="37" destOrd="0" presId="urn:microsoft.com/office/officeart/2008/layout/CircleAccentTimeline"/>
    <dgm:cxn modelId="{2AED091D-024E-40A7-A0BF-76C75BF46101}" type="presParOf" srcId="{7B2CF1B1-5DF2-4101-9528-3138F4546020}" destId="{19E11CA6-648D-418D-8835-B2CE6F0E23C2}" srcOrd="38" destOrd="0" presId="urn:microsoft.com/office/officeart/2008/layout/CircleAccentTimeline"/>
    <dgm:cxn modelId="{3F208FBD-6872-4CB3-95D8-38F10E3BB862}" type="presParOf" srcId="{7B2CF1B1-5DF2-4101-9528-3138F4546020}" destId="{BF81F4AB-8960-4EC5-98FE-A52B75580F93}" srcOrd="39" destOrd="0" presId="urn:microsoft.com/office/officeart/2008/layout/CircleAccentTimeline"/>
    <dgm:cxn modelId="{AC0E09DF-45AA-4645-8B6F-E4FAE0217704}" type="presParOf" srcId="{7B2CF1B1-5DF2-4101-9528-3138F4546020}" destId="{9162A844-5432-4BDB-BBB7-996D91C91CB4}" srcOrd="40" destOrd="0" presId="urn:microsoft.com/office/officeart/2008/layout/CircleAccentTimeline"/>
    <dgm:cxn modelId="{E501879B-B42E-492C-B44F-C8C03975D6A1}" type="presParOf" srcId="{9162A844-5432-4BDB-BBB7-996D91C91CB4}" destId="{06BCA244-3A4C-4303-9FF8-C11C0E3233CF}" srcOrd="0" destOrd="0" presId="urn:microsoft.com/office/officeart/2008/layout/CircleAccentTimeline"/>
    <dgm:cxn modelId="{3B12598C-8A93-4010-B41C-6CD56E7FA0F2}" type="presParOf" srcId="{9162A844-5432-4BDB-BBB7-996D91C91CB4}" destId="{9C863296-D6BD-4213-9E5E-94729C8EA1E3}" srcOrd="1" destOrd="0" presId="urn:microsoft.com/office/officeart/2008/layout/CircleAccentTimeline"/>
    <dgm:cxn modelId="{E3E28397-AEFA-4E16-907A-F50B822C7AB9}" type="presParOf" srcId="{9162A844-5432-4BDB-BBB7-996D91C91CB4}" destId="{01CEB3D0-38EB-4C38-98C6-16DFF0D01525}" srcOrd="2" destOrd="0" presId="urn:microsoft.com/office/officeart/2008/layout/CircleAccentTimeline"/>
    <dgm:cxn modelId="{9222DF55-1D3C-460B-9689-8872BB69E93E}" type="presParOf" srcId="{7B2CF1B1-5DF2-4101-9528-3138F4546020}" destId="{D353EBC9-73BC-4F16-B0CE-BB2C917DD9EB}" srcOrd="41" destOrd="0" presId="urn:microsoft.com/office/officeart/2008/layout/CircleAccentTimeline"/>
    <dgm:cxn modelId="{9D26323A-2AC2-42E3-A427-76CE8E49A3B9}" type="presParOf" srcId="{7B2CF1B1-5DF2-4101-9528-3138F4546020}" destId="{45A2C785-6BDC-4367-9D7B-FDE48949096C}" srcOrd="42"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7BC6F8-C244-41A7-AFC5-F78735B4B908}" type="doc">
      <dgm:prSet loTypeId="urn:microsoft.com/office/officeart/2008/layout/CircleAccentTimeline" loCatId="process" qsTypeId="urn:microsoft.com/office/officeart/2005/8/quickstyle/simple1" qsCatId="simple" csTypeId="urn:microsoft.com/office/officeart/2005/8/colors/colorful4" csCatId="colorful" phldr="1"/>
      <dgm:spPr/>
      <dgm:t>
        <a:bodyPr/>
        <a:lstStyle/>
        <a:p>
          <a:endParaRPr lang="en-US"/>
        </a:p>
      </dgm:t>
    </dgm:pt>
    <dgm:pt modelId="{D05DFBFC-596B-4910-BA58-5E23AA24C740}">
      <dgm:prSet phldrT="[Text]"/>
      <dgm:spPr/>
      <dgm:t>
        <a:bodyPr/>
        <a:lstStyle/>
        <a:p>
          <a:r>
            <a:rPr lang="en-US" dirty="0"/>
            <a:t>SQL Server 2000 (SP4)</a:t>
          </a:r>
        </a:p>
      </dgm:t>
    </dgm:pt>
    <dgm:pt modelId="{73D6CE73-F12F-4EAA-AD2A-38F21F33324E}" type="parTrans" cxnId="{CA535A8B-EC93-4BE8-A3E0-8001BEDF62F7}">
      <dgm:prSet/>
      <dgm:spPr/>
      <dgm:t>
        <a:bodyPr/>
        <a:lstStyle/>
        <a:p>
          <a:endParaRPr lang="en-US"/>
        </a:p>
      </dgm:t>
    </dgm:pt>
    <dgm:pt modelId="{9452468C-88FF-4439-8F85-CAC23E71C530}" type="sibTrans" cxnId="{CA535A8B-EC93-4BE8-A3E0-8001BEDF62F7}">
      <dgm:prSet/>
      <dgm:spPr/>
      <dgm:t>
        <a:bodyPr/>
        <a:lstStyle/>
        <a:p>
          <a:endParaRPr lang="en-US"/>
        </a:p>
      </dgm:t>
    </dgm:pt>
    <dgm:pt modelId="{079A2711-09B3-40AA-836D-BC15715BB70A}">
      <dgm:prSet phldrT="[Text]" custT="1"/>
      <dgm:spPr/>
      <dgm:t>
        <a:bodyPr/>
        <a:lstStyle/>
        <a:p>
          <a:r>
            <a:rPr lang="en-US" sz="1200" dirty="0"/>
            <a:t>KB 328551</a:t>
          </a:r>
        </a:p>
      </dgm:t>
    </dgm:pt>
    <dgm:pt modelId="{2AA7C0CB-5551-493F-AC2F-D22EB41759F9}" type="parTrans" cxnId="{CE24ECFC-062A-4B5C-A28A-55890C6339DF}">
      <dgm:prSet/>
      <dgm:spPr/>
      <dgm:t>
        <a:bodyPr/>
        <a:lstStyle/>
        <a:p>
          <a:endParaRPr lang="en-US"/>
        </a:p>
      </dgm:t>
    </dgm:pt>
    <dgm:pt modelId="{8DEC3552-6A32-4088-9CF1-F657C87E0224}" type="sibTrans" cxnId="{CE24ECFC-062A-4B5C-A28A-55890C6339DF}">
      <dgm:prSet/>
      <dgm:spPr/>
      <dgm:t>
        <a:bodyPr/>
        <a:lstStyle/>
        <a:p>
          <a:endParaRPr lang="en-US"/>
        </a:p>
      </dgm:t>
    </dgm:pt>
    <dgm:pt modelId="{A3E076BC-84F0-4B3B-B3B3-E31E4F6E9764}">
      <dgm:prSet phldrT="[Text]"/>
      <dgm:spPr/>
      <dgm:t>
        <a:bodyPr/>
        <a:lstStyle/>
        <a:p>
          <a:r>
            <a:rPr lang="en-US" dirty="0"/>
            <a:t>SQL Server 2005</a:t>
          </a:r>
        </a:p>
      </dgm:t>
    </dgm:pt>
    <dgm:pt modelId="{45B0C820-5546-4925-B3EC-78128BCD55C3}" type="parTrans" cxnId="{EBE1E567-F86C-4A7B-8E04-9BAA9BA37D31}">
      <dgm:prSet/>
      <dgm:spPr/>
      <dgm:t>
        <a:bodyPr/>
        <a:lstStyle/>
        <a:p>
          <a:endParaRPr lang="en-US"/>
        </a:p>
      </dgm:t>
    </dgm:pt>
    <dgm:pt modelId="{7DC10D04-9B80-4748-ADB7-FFFAFF6FAA5F}" type="sibTrans" cxnId="{EBE1E567-F86C-4A7B-8E04-9BAA9BA37D31}">
      <dgm:prSet/>
      <dgm:spPr/>
      <dgm:t>
        <a:bodyPr/>
        <a:lstStyle/>
        <a:p>
          <a:endParaRPr lang="en-US"/>
        </a:p>
      </dgm:t>
    </dgm:pt>
    <dgm:pt modelId="{00AAA4D0-37C1-4B51-A22C-86379F6C0F3F}">
      <dgm:prSet phldrT="[Text]" custT="1"/>
      <dgm:spPr/>
      <dgm:t>
        <a:bodyPr/>
        <a:lstStyle/>
        <a:p>
          <a:r>
            <a:rPr lang="en-US" sz="1000" dirty="0"/>
            <a:t>Trace flag 1118</a:t>
          </a:r>
        </a:p>
      </dgm:t>
    </dgm:pt>
    <dgm:pt modelId="{71984E4C-2A79-4647-9BDE-0525580877B6}" type="parTrans" cxnId="{188F7D1B-8416-4B4D-BFCC-E7A49242840A}">
      <dgm:prSet/>
      <dgm:spPr/>
      <dgm:t>
        <a:bodyPr/>
        <a:lstStyle/>
        <a:p>
          <a:endParaRPr lang="en-US"/>
        </a:p>
      </dgm:t>
    </dgm:pt>
    <dgm:pt modelId="{257A96AA-D100-4E30-BEDE-8F95CD436704}" type="sibTrans" cxnId="{188F7D1B-8416-4B4D-BFCC-E7A49242840A}">
      <dgm:prSet/>
      <dgm:spPr/>
      <dgm:t>
        <a:bodyPr/>
        <a:lstStyle/>
        <a:p>
          <a:endParaRPr lang="en-US"/>
        </a:p>
      </dgm:t>
    </dgm:pt>
    <dgm:pt modelId="{9F32F7A8-A1CB-4B7E-A054-072B113473AF}">
      <dgm:prSet phldrT="[Text]" custT="1"/>
      <dgm:spPr/>
      <dgm:t>
        <a:bodyPr/>
        <a:lstStyle/>
        <a:p>
          <a:r>
            <a:rPr lang="en-US" sz="1000" dirty="0"/>
            <a:t>Multiple files</a:t>
          </a:r>
        </a:p>
      </dgm:t>
    </dgm:pt>
    <dgm:pt modelId="{12DE4E11-56A1-4D3B-BCA8-764593E368F8}" type="parTrans" cxnId="{09D1403E-64B7-4C1D-8DE8-467AA15DAF4C}">
      <dgm:prSet/>
      <dgm:spPr/>
      <dgm:t>
        <a:bodyPr/>
        <a:lstStyle/>
        <a:p>
          <a:endParaRPr lang="en-US"/>
        </a:p>
      </dgm:t>
    </dgm:pt>
    <dgm:pt modelId="{E1FAD44D-E279-4223-A38B-679729345714}" type="sibTrans" cxnId="{09D1403E-64B7-4C1D-8DE8-467AA15DAF4C}">
      <dgm:prSet/>
      <dgm:spPr/>
      <dgm:t>
        <a:bodyPr/>
        <a:lstStyle/>
        <a:p>
          <a:endParaRPr lang="en-US"/>
        </a:p>
      </dgm:t>
    </dgm:pt>
    <dgm:pt modelId="{B3A0B547-4BA1-47B7-BF8B-047C8BB92687}">
      <dgm:prSet phldrT="[Text]" custT="1"/>
      <dgm:spPr/>
      <dgm:t>
        <a:bodyPr/>
        <a:lstStyle/>
        <a:p>
          <a:r>
            <a:rPr lang="en-US" sz="1200" dirty="0"/>
            <a:t>New items added to </a:t>
          </a:r>
          <a:r>
            <a:rPr lang="en-US" sz="1200" dirty="0" err="1"/>
            <a:t>TempDB</a:t>
          </a:r>
          <a:endParaRPr lang="en-US" sz="1200" dirty="0"/>
        </a:p>
      </dgm:t>
    </dgm:pt>
    <dgm:pt modelId="{412AFE1A-382D-4150-A27F-E85DA7DBF490}" type="parTrans" cxnId="{B2001BD1-5669-4C98-8A8E-A51BBB03EB04}">
      <dgm:prSet/>
      <dgm:spPr/>
      <dgm:t>
        <a:bodyPr/>
        <a:lstStyle/>
        <a:p>
          <a:endParaRPr lang="en-US"/>
        </a:p>
      </dgm:t>
    </dgm:pt>
    <dgm:pt modelId="{99BC21D8-6E0F-41BB-BEFB-57164546D75B}" type="sibTrans" cxnId="{B2001BD1-5669-4C98-8A8E-A51BBB03EB04}">
      <dgm:prSet/>
      <dgm:spPr/>
      <dgm:t>
        <a:bodyPr/>
        <a:lstStyle/>
        <a:p>
          <a:endParaRPr lang="en-US"/>
        </a:p>
      </dgm:t>
    </dgm:pt>
    <dgm:pt modelId="{987D29F4-1C71-4B98-8045-5556D3408432}">
      <dgm:prSet phldrT="[Text]" custT="1"/>
      <dgm:spPr/>
      <dgm:t>
        <a:bodyPr/>
        <a:lstStyle/>
        <a:p>
          <a:r>
            <a:rPr lang="en-US" sz="1200" dirty="0"/>
            <a:t>Temp table caching</a:t>
          </a:r>
        </a:p>
      </dgm:t>
    </dgm:pt>
    <dgm:pt modelId="{7A38FA7E-3FE8-430C-8A50-7AA65F8CAC13}" type="parTrans" cxnId="{F6217469-DD00-4337-8BA7-9D64EF3C6967}">
      <dgm:prSet/>
      <dgm:spPr/>
      <dgm:t>
        <a:bodyPr/>
        <a:lstStyle/>
        <a:p>
          <a:endParaRPr lang="en-US"/>
        </a:p>
      </dgm:t>
    </dgm:pt>
    <dgm:pt modelId="{5BE32FAC-5D8D-4F05-A2D7-42A407979DEB}" type="sibTrans" cxnId="{F6217469-DD00-4337-8BA7-9D64EF3C6967}">
      <dgm:prSet/>
      <dgm:spPr/>
      <dgm:t>
        <a:bodyPr/>
        <a:lstStyle/>
        <a:p>
          <a:endParaRPr lang="en-US"/>
        </a:p>
      </dgm:t>
    </dgm:pt>
    <dgm:pt modelId="{C41DEB2E-9137-4177-A5F8-E7416FF4A3B2}">
      <dgm:prSet phldrT="[Text]" custT="1"/>
      <dgm:spPr/>
      <dgm:t>
        <a:bodyPr/>
        <a:lstStyle/>
        <a:p>
          <a:r>
            <a:rPr lang="en-US" sz="1200" dirty="0"/>
            <a:t>In-memory OLTP</a:t>
          </a:r>
        </a:p>
      </dgm:t>
    </dgm:pt>
    <dgm:pt modelId="{1D752DB8-6472-4760-A9D7-379527418791}" type="parTrans" cxnId="{5ED5EC41-0EF9-48B1-9B76-1C5B03ADB1A6}">
      <dgm:prSet/>
      <dgm:spPr/>
      <dgm:t>
        <a:bodyPr/>
        <a:lstStyle/>
        <a:p>
          <a:endParaRPr lang="en-US"/>
        </a:p>
      </dgm:t>
    </dgm:pt>
    <dgm:pt modelId="{F0F4F987-01BB-4F02-B07D-0D4509273C9A}" type="sibTrans" cxnId="{5ED5EC41-0EF9-48B1-9B76-1C5B03ADB1A6}">
      <dgm:prSet/>
      <dgm:spPr/>
      <dgm:t>
        <a:bodyPr/>
        <a:lstStyle/>
        <a:p>
          <a:endParaRPr lang="en-US"/>
        </a:p>
      </dgm:t>
    </dgm:pt>
    <dgm:pt modelId="{8C9CA938-0F14-427C-AC2D-8FF6583663FD}">
      <dgm:prSet phldrT="[Text]"/>
      <dgm:spPr/>
      <dgm:t>
        <a:bodyPr/>
        <a:lstStyle/>
        <a:p>
          <a:r>
            <a:rPr lang="en-US" dirty="0"/>
            <a:t>Server 2016</a:t>
          </a:r>
        </a:p>
      </dgm:t>
    </dgm:pt>
    <dgm:pt modelId="{D3B9A471-7CBF-4EC6-AA09-4F4098C99B17}" type="parTrans" cxnId="{813CF96D-4F62-42CE-9375-EC81DFC0E4FE}">
      <dgm:prSet/>
      <dgm:spPr/>
      <dgm:t>
        <a:bodyPr/>
        <a:lstStyle/>
        <a:p>
          <a:endParaRPr lang="en-US"/>
        </a:p>
      </dgm:t>
    </dgm:pt>
    <dgm:pt modelId="{10C0282A-BEE4-40EA-A88B-E48D32032C7E}" type="sibTrans" cxnId="{813CF96D-4F62-42CE-9375-EC81DFC0E4FE}">
      <dgm:prSet/>
      <dgm:spPr/>
      <dgm:t>
        <a:bodyPr/>
        <a:lstStyle/>
        <a:p>
          <a:endParaRPr lang="en-US"/>
        </a:p>
      </dgm:t>
    </dgm:pt>
    <dgm:pt modelId="{7191F2CF-4D72-4D54-B34B-DDADE93F5F46}">
      <dgm:prSet phldrT="[Text]" custT="1"/>
      <dgm:spPr/>
      <dgm:t>
        <a:bodyPr/>
        <a:lstStyle/>
        <a:p>
          <a:r>
            <a:rPr lang="en-US" sz="900" dirty="0"/>
            <a:t>TF 1117 &amp; 1118</a:t>
          </a:r>
        </a:p>
      </dgm:t>
    </dgm:pt>
    <dgm:pt modelId="{EAD2AA12-C6BA-4BE6-9246-6D4B0017C576}" type="parTrans" cxnId="{F5F16C88-73C2-46F6-8DF7-E6229AF85A3E}">
      <dgm:prSet/>
      <dgm:spPr/>
      <dgm:t>
        <a:bodyPr/>
        <a:lstStyle/>
        <a:p>
          <a:endParaRPr lang="en-US"/>
        </a:p>
      </dgm:t>
    </dgm:pt>
    <dgm:pt modelId="{01FA9B19-EF55-45CD-A91C-363F4C36D45D}" type="sibTrans" cxnId="{F5F16C88-73C2-46F6-8DF7-E6229AF85A3E}">
      <dgm:prSet/>
      <dgm:spPr/>
      <dgm:t>
        <a:bodyPr/>
        <a:lstStyle/>
        <a:p>
          <a:endParaRPr lang="en-US"/>
        </a:p>
      </dgm:t>
    </dgm:pt>
    <dgm:pt modelId="{1099D1DC-9F34-4C02-B2B0-BA644EE620BD}">
      <dgm:prSet phldrT="[Text]" custT="1"/>
      <dgm:spPr/>
      <dgm:t>
        <a:bodyPr/>
        <a:lstStyle/>
        <a:p>
          <a:r>
            <a:rPr lang="en-US" sz="900" dirty="0"/>
            <a:t>Multiple files</a:t>
          </a:r>
        </a:p>
      </dgm:t>
    </dgm:pt>
    <dgm:pt modelId="{A43B0D3F-EA08-4E5A-A340-3DF83DDCD890}" type="parTrans" cxnId="{A02066CE-DA90-49B9-9BDF-1059AAD3BAF5}">
      <dgm:prSet/>
      <dgm:spPr/>
      <dgm:t>
        <a:bodyPr/>
        <a:lstStyle/>
        <a:p>
          <a:endParaRPr lang="en-US"/>
        </a:p>
      </dgm:t>
    </dgm:pt>
    <dgm:pt modelId="{FBE06BA2-47A6-437F-A318-B257F5D3A8DD}" type="sibTrans" cxnId="{A02066CE-DA90-49B9-9BDF-1059AAD3BAF5}">
      <dgm:prSet/>
      <dgm:spPr/>
      <dgm:t>
        <a:bodyPr/>
        <a:lstStyle/>
        <a:p>
          <a:endParaRPr lang="en-US"/>
        </a:p>
      </dgm:t>
    </dgm:pt>
    <dgm:pt modelId="{5B721620-68DB-4324-8EC1-30475C464498}">
      <dgm:prSet phldrT="[Text]"/>
      <dgm:spPr/>
      <dgm:t>
        <a:bodyPr/>
        <a:lstStyle/>
        <a:p>
          <a:r>
            <a:rPr lang="en-US" dirty="0"/>
            <a:t>SQL Server 2017</a:t>
          </a:r>
        </a:p>
      </dgm:t>
    </dgm:pt>
    <dgm:pt modelId="{5E17FA3D-66FF-4991-9423-379A230E64E0}" type="parTrans" cxnId="{5D5E92C7-EB2A-46FB-91DD-E18849E9EC4E}">
      <dgm:prSet/>
      <dgm:spPr/>
      <dgm:t>
        <a:bodyPr/>
        <a:lstStyle/>
        <a:p>
          <a:endParaRPr lang="en-US"/>
        </a:p>
      </dgm:t>
    </dgm:pt>
    <dgm:pt modelId="{39131542-AAAC-4272-92AE-A48B9FB3B269}" type="sibTrans" cxnId="{5D5E92C7-EB2A-46FB-91DD-E18849E9EC4E}">
      <dgm:prSet/>
      <dgm:spPr/>
      <dgm:t>
        <a:bodyPr/>
        <a:lstStyle/>
        <a:p>
          <a:endParaRPr lang="en-US"/>
        </a:p>
      </dgm:t>
    </dgm:pt>
    <dgm:pt modelId="{FE09F655-E264-4BF0-898D-EE52FB4FCEBB}">
      <dgm:prSet phldrT="[Text]"/>
      <dgm:spPr/>
      <dgm:t>
        <a:bodyPr/>
        <a:lstStyle/>
        <a:p>
          <a:r>
            <a:rPr lang="en-US" dirty="0" err="1"/>
            <a:t>TempDB</a:t>
          </a:r>
          <a:r>
            <a:rPr lang="en-US" dirty="0"/>
            <a:t> Improvements</a:t>
          </a:r>
        </a:p>
      </dgm:t>
    </dgm:pt>
    <dgm:pt modelId="{3481DF58-6F82-44E6-9D51-A6A5ED939BFB}" type="parTrans" cxnId="{8A90E737-FB11-4A02-BFC7-00FA6926041A}">
      <dgm:prSet/>
      <dgm:spPr/>
      <dgm:t>
        <a:bodyPr/>
        <a:lstStyle/>
        <a:p>
          <a:endParaRPr lang="en-US"/>
        </a:p>
      </dgm:t>
    </dgm:pt>
    <dgm:pt modelId="{FB84B574-398F-494D-95B2-E286C99F5534}" type="sibTrans" cxnId="{8A90E737-FB11-4A02-BFC7-00FA6926041A}">
      <dgm:prSet/>
      <dgm:spPr/>
      <dgm:t>
        <a:bodyPr/>
        <a:lstStyle/>
        <a:p>
          <a:endParaRPr lang="en-US"/>
        </a:p>
      </dgm:t>
    </dgm:pt>
    <dgm:pt modelId="{44BE1AD8-6253-4F61-8557-F76AD859E32A}">
      <dgm:prSet phldrT="[Text]" custT="1"/>
      <dgm:spPr/>
      <dgm:t>
        <a:bodyPr/>
        <a:lstStyle/>
        <a:p>
          <a:r>
            <a:rPr lang="en-US" sz="900" dirty="0"/>
            <a:t>PFS round-robin</a:t>
          </a:r>
        </a:p>
      </dgm:t>
    </dgm:pt>
    <dgm:pt modelId="{39F3E773-16AE-4844-8439-B1AA858894D2}" type="parTrans" cxnId="{A248B3A3-1D5F-4F4D-88FD-5097C929449F}">
      <dgm:prSet/>
      <dgm:spPr/>
      <dgm:t>
        <a:bodyPr/>
        <a:lstStyle/>
        <a:p>
          <a:endParaRPr lang="en-US"/>
        </a:p>
      </dgm:t>
    </dgm:pt>
    <dgm:pt modelId="{34A6F6AB-93F9-4EFF-B79B-BB4B2697CE33}" type="sibTrans" cxnId="{A248B3A3-1D5F-4F4D-88FD-5097C929449F}">
      <dgm:prSet/>
      <dgm:spPr/>
      <dgm:t>
        <a:bodyPr/>
        <a:lstStyle/>
        <a:p>
          <a:endParaRPr lang="en-US"/>
        </a:p>
      </dgm:t>
    </dgm:pt>
    <dgm:pt modelId="{82177661-AE9A-4253-8082-6613CE4C3664}">
      <dgm:prSet phldrT="[Text]" custT="1"/>
      <dgm:spPr/>
      <dgm:t>
        <a:bodyPr/>
        <a:lstStyle/>
        <a:p>
          <a:r>
            <a:rPr lang="en-US" sz="900" dirty="0" err="1"/>
            <a:t>Asynch</a:t>
          </a:r>
          <a:r>
            <a:rPr lang="en-US" sz="900" dirty="0"/>
            <a:t> metadata cleanup</a:t>
          </a:r>
        </a:p>
      </dgm:t>
    </dgm:pt>
    <dgm:pt modelId="{0683CE48-F08A-447D-8F02-FA0AEB9D0CB7}" type="parTrans" cxnId="{56D96BFE-F974-4D3E-9A85-911E97035F1A}">
      <dgm:prSet/>
      <dgm:spPr/>
      <dgm:t>
        <a:bodyPr/>
        <a:lstStyle/>
        <a:p>
          <a:endParaRPr lang="en-US"/>
        </a:p>
      </dgm:t>
    </dgm:pt>
    <dgm:pt modelId="{4C1C71D1-8FCB-4226-B395-B901FE7229F2}" type="sibTrans" cxnId="{56D96BFE-F974-4D3E-9A85-911E97035F1A}">
      <dgm:prSet/>
      <dgm:spPr/>
      <dgm:t>
        <a:bodyPr/>
        <a:lstStyle/>
        <a:p>
          <a:endParaRPr lang="en-US"/>
        </a:p>
      </dgm:t>
    </dgm:pt>
    <dgm:pt modelId="{3B6DC6F5-3BF0-4441-A548-CFBC90B2C9E7}">
      <dgm:prSet phldrT="[Text]" custT="1"/>
      <dgm:spPr/>
      <dgm:t>
        <a:bodyPr/>
        <a:lstStyle/>
        <a:p>
          <a:r>
            <a:rPr lang="en-US" sz="900" dirty="0"/>
            <a:t>Optimistic latching 2</a:t>
          </a:r>
        </a:p>
      </dgm:t>
    </dgm:pt>
    <dgm:pt modelId="{B4EE9992-7DDC-424C-96D1-3126293A8BE7}" type="parTrans" cxnId="{1E6E0693-E5F7-4875-98CE-396F1D3781F7}">
      <dgm:prSet/>
      <dgm:spPr/>
      <dgm:t>
        <a:bodyPr/>
        <a:lstStyle/>
        <a:p>
          <a:endParaRPr lang="en-US"/>
        </a:p>
      </dgm:t>
    </dgm:pt>
    <dgm:pt modelId="{58747767-03AB-443F-8B1E-51E4CE54F533}" type="sibTrans" cxnId="{1E6E0693-E5F7-4875-98CE-396F1D3781F7}">
      <dgm:prSet/>
      <dgm:spPr/>
      <dgm:t>
        <a:bodyPr/>
        <a:lstStyle/>
        <a:p>
          <a:endParaRPr lang="en-US"/>
        </a:p>
      </dgm:t>
    </dgm:pt>
    <dgm:pt modelId="{BE278226-0812-4A67-A6C2-8E535583034E}">
      <dgm:prSet phldrT="[Text]"/>
      <dgm:spPr/>
      <dgm:t>
        <a:bodyPr/>
        <a:lstStyle/>
        <a:p>
          <a:r>
            <a:rPr lang="en-US" dirty="0"/>
            <a:t>SQL Server 2014</a:t>
          </a:r>
        </a:p>
      </dgm:t>
    </dgm:pt>
    <dgm:pt modelId="{5D0FB461-9255-489A-A808-BAD17EEA4863}" type="parTrans" cxnId="{42973C85-01A7-4E57-B1C7-9930939692FE}">
      <dgm:prSet/>
      <dgm:spPr/>
      <dgm:t>
        <a:bodyPr/>
        <a:lstStyle/>
        <a:p>
          <a:endParaRPr lang="en-US"/>
        </a:p>
      </dgm:t>
    </dgm:pt>
    <dgm:pt modelId="{28EC3268-D802-4654-B886-A23132757ADE}" type="sibTrans" cxnId="{42973C85-01A7-4E57-B1C7-9930939692FE}">
      <dgm:prSet/>
      <dgm:spPr/>
      <dgm:t>
        <a:bodyPr/>
        <a:lstStyle/>
        <a:p>
          <a:endParaRPr lang="en-US"/>
        </a:p>
      </dgm:t>
    </dgm:pt>
    <dgm:pt modelId="{7C6CC99C-3C12-4C23-A706-A3DA15E8F0F8}">
      <dgm:prSet phldrT="[Text]" custT="1"/>
      <dgm:spPr/>
      <dgm:t>
        <a:bodyPr/>
        <a:lstStyle/>
        <a:p>
          <a:r>
            <a:rPr lang="en-US" sz="1100" dirty="0"/>
            <a:t>Recommended settings now default</a:t>
          </a:r>
        </a:p>
      </dgm:t>
    </dgm:pt>
    <dgm:pt modelId="{BDEB8561-582D-4C7A-B047-B96C65EC5C19}" type="parTrans" cxnId="{2CD485F2-A537-4AF2-824E-5442F8B5749A}">
      <dgm:prSet/>
      <dgm:spPr/>
      <dgm:t>
        <a:bodyPr/>
        <a:lstStyle/>
        <a:p>
          <a:endParaRPr lang="en-US"/>
        </a:p>
      </dgm:t>
    </dgm:pt>
    <dgm:pt modelId="{3ADF2844-A8E5-4BA3-AB4C-7AADF35CEFE9}" type="sibTrans" cxnId="{2CD485F2-A537-4AF2-824E-5442F8B5749A}">
      <dgm:prSet/>
      <dgm:spPr/>
      <dgm:t>
        <a:bodyPr/>
        <a:lstStyle/>
        <a:p>
          <a:endParaRPr lang="en-US"/>
        </a:p>
      </dgm:t>
    </dgm:pt>
    <dgm:pt modelId="{66B6691D-0ADA-49EA-A5F7-68FFCAAA02BA}">
      <dgm:prSet phldrT="[Text]"/>
      <dgm:spPr/>
      <dgm:t>
        <a:bodyPr/>
        <a:lstStyle/>
        <a:p>
          <a:r>
            <a:rPr lang="en-US" dirty="0"/>
            <a:t>Optimistic latching for metadata</a:t>
          </a:r>
        </a:p>
      </dgm:t>
    </dgm:pt>
    <dgm:pt modelId="{09252ADF-FD07-4B5C-B5B5-AFDE4DD70419}" type="parTrans" cxnId="{69D1DE9F-DA53-41AE-A52F-B2D793FDD572}">
      <dgm:prSet/>
      <dgm:spPr/>
      <dgm:t>
        <a:bodyPr/>
        <a:lstStyle/>
        <a:p>
          <a:endParaRPr lang="en-US"/>
        </a:p>
      </dgm:t>
    </dgm:pt>
    <dgm:pt modelId="{BDABA37A-D232-4B7E-8F6C-995EB98106BF}" type="sibTrans" cxnId="{69D1DE9F-DA53-41AE-A52F-B2D793FDD572}">
      <dgm:prSet/>
      <dgm:spPr/>
      <dgm:t>
        <a:bodyPr/>
        <a:lstStyle/>
        <a:p>
          <a:endParaRPr lang="en-US"/>
        </a:p>
      </dgm:t>
    </dgm:pt>
    <dgm:pt modelId="{BDFEBF03-160E-4D49-9766-8E80A4539757}">
      <dgm:prSet phldrT="[Text]" custT="1"/>
      <dgm:spPr/>
      <dgm:t>
        <a:bodyPr/>
        <a:lstStyle/>
        <a:p>
          <a:r>
            <a:rPr lang="en-US" sz="1000" dirty="0"/>
            <a:t>Row-versioning</a:t>
          </a:r>
        </a:p>
      </dgm:t>
    </dgm:pt>
    <dgm:pt modelId="{D46EF85D-E432-4DE8-82EE-18F7258F6CEA}" type="parTrans" cxnId="{6DB14E58-459D-45DF-B36C-494902A14AF8}">
      <dgm:prSet/>
      <dgm:spPr/>
      <dgm:t>
        <a:bodyPr/>
        <a:lstStyle/>
        <a:p>
          <a:endParaRPr lang="en-US"/>
        </a:p>
      </dgm:t>
    </dgm:pt>
    <dgm:pt modelId="{BAD7606B-662E-49FD-980F-301297C9D0C8}" type="sibTrans" cxnId="{6DB14E58-459D-45DF-B36C-494902A14AF8}">
      <dgm:prSet/>
      <dgm:spPr/>
      <dgm:t>
        <a:bodyPr/>
        <a:lstStyle/>
        <a:p>
          <a:endParaRPr lang="en-US"/>
        </a:p>
      </dgm:t>
    </dgm:pt>
    <dgm:pt modelId="{C1DC3977-41DA-4027-9C65-F7EE3D6CA4C5}">
      <dgm:prSet phldrT="[Text]" custT="1"/>
      <dgm:spPr/>
      <dgm:t>
        <a:bodyPr/>
        <a:lstStyle/>
        <a:p>
          <a:r>
            <a:rPr lang="en-US" sz="1000" dirty="0"/>
            <a:t>Table Variables</a:t>
          </a:r>
        </a:p>
      </dgm:t>
    </dgm:pt>
    <dgm:pt modelId="{F507A1C5-E986-470B-B250-F1393D52AE33}" type="parTrans" cxnId="{ACEB138D-7B83-433E-8FDF-79CBA9EEDE51}">
      <dgm:prSet/>
      <dgm:spPr/>
      <dgm:t>
        <a:bodyPr/>
        <a:lstStyle/>
        <a:p>
          <a:endParaRPr lang="en-US"/>
        </a:p>
      </dgm:t>
    </dgm:pt>
    <dgm:pt modelId="{1AD22C89-C3F6-4DB4-8D20-73B06B0EDFBF}" type="sibTrans" cxnId="{ACEB138D-7B83-433E-8FDF-79CBA9EEDE51}">
      <dgm:prSet/>
      <dgm:spPr/>
      <dgm:t>
        <a:bodyPr/>
        <a:lstStyle/>
        <a:p>
          <a:endParaRPr lang="en-US"/>
        </a:p>
      </dgm:t>
    </dgm:pt>
    <dgm:pt modelId="{040AD390-8F7E-4D29-ACFD-053E80AB6D24}">
      <dgm:prSet phldrT="[Text]" custT="1"/>
      <dgm:spPr/>
      <dgm:t>
        <a:bodyPr/>
        <a:lstStyle/>
        <a:p>
          <a:r>
            <a:rPr lang="en-US" sz="900" dirty="0"/>
            <a:t>Configuration added to setup</a:t>
          </a:r>
        </a:p>
      </dgm:t>
    </dgm:pt>
    <dgm:pt modelId="{91254E37-1F05-47C0-9882-9285ED93196B}" type="parTrans" cxnId="{C7347BCD-FEE6-49AB-9E45-53301C8483AE}">
      <dgm:prSet/>
      <dgm:spPr/>
      <dgm:t>
        <a:bodyPr/>
        <a:lstStyle/>
        <a:p>
          <a:endParaRPr lang="en-US"/>
        </a:p>
      </dgm:t>
    </dgm:pt>
    <dgm:pt modelId="{B73E30D1-57F0-4546-AAFB-A58BF1E1FF7E}" type="sibTrans" cxnId="{C7347BCD-FEE6-49AB-9E45-53301C8483AE}">
      <dgm:prSet/>
      <dgm:spPr/>
      <dgm:t>
        <a:bodyPr/>
        <a:lstStyle/>
        <a:p>
          <a:endParaRPr lang="en-US"/>
        </a:p>
      </dgm:t>
    </dgm:pt>
    <dgm:pt modelId="{7B2CF1B1-5DF2-4101-9528-3138F4546020}" type="pres">
      <dgm:prSet presAssocID="{D67BC6F8-C244-41A7-AFC5-F78735B4B908}" presName="Name0" presStyleCnt="0">
        <dgm:presLayoutVars>
          <dgm:dir/>
        </dgm:presLayoutVars>
      </dgm:prSet>
      <dgm:spPr/>
    </dgm:pt>
    <dgm:pt modelId="{9E87270F-AC6D-497E-BC86-28768B38C52D}" type="pres">
      <dgm:prSet presAssocID="{D05DFBFC-596B-4910-BA58-5E23AA24C740}" presName="parComposite" presStyleCnt="0"/>
      <dgm:spPr/>
    </dgm:pt>
    <dgm:pt modelId="{744F7F1C-B9A2-4684-8139-A7CE522E4B85}" type="pres">
      <dgm:prSet presAssocID="{D05DFBFC-596B-4910-BA58-5E23AA24C740}" presName="parBigCircle" presStyleLbl="node0" presStyleIdx="0" presStyleCnt="5"/>
      <dgm:spPr/>
    </dgm:pt>
    <dgm:pt modelId="{1E7763D4-3B67-4340-AE41-DC760EC3E786}" type="pres">
      <dgm:prSet presAssocID="{D05DFBFC-596B-4910-BA58-5E23AA24C740}" presName="parTx" presStyleLbl="revTx" presStyleIdx="0" presStyleCnt="19"/>
      <dgm:spPr/>
    </dgm:pt>
    <dgm:pt modelId="{EBD23E7F-B90C-40C8-B923-C5094CEA3C2E}" type="pres">
      <dgm:prSet presAssocID="{D05DFBFC-596B-4910-BA58-5E23AA24C740}" presName="bSpace" presStyleCnt="0"/>
      <dgm:spPr/>
    </dgm:pt>
    <dgm:pt modelId="{796FD1A2-8D4E-406E-BB2A-83D8CD471A2F}" type="pres">
      <dgm:prSet presAssocID="{D05DFBFC-596B-4910-BA58-5E23AA24C740}" presName="parBackupNorm" presStyleCnt="0"/>
      <dgm:spPr/>
    </dgm:pt>
    <dgm:pt modelId="{185279BE-1D87-4A60-BC93-E98EFC2E37E7}" type="pres">
      <dgm:prSet presAssocID="{9452468C-88FF-4439-8F85-CAC23E71C530}" presName="parSpace" presStyleCnt="0"/>
      <dgm:spPr/>
    </dgm:pt>
    <dgm:pt modelId="{2258DD8C-F46E-4BF7-9A88-F866C3A2A558}" type="pres">
      <dgm:prSet presAssocID="{079A2711-09B3-40AA-836D-BC15715BB70A}" presName="desBackupLeftNorm" presStyleCnt="0"/>
      <dgm:spPr/>
    </dgm:pt>
    <dgm:pt modelId="{26243BA1-74B3-4A3A-9D4E-499353828134}" type="pres">
      <dgm:prSet presAssocID="{079A2711-09B3-40AA-836D-BC15715BB70A}" presName="desComposite" presStyleCnt="0"/>
      <dgm:spPr/>
    </dgm:pt>
    <dgm:pt modelId="{5547BC5F-8C33-456B-BE0F-B648C0BCC2E5}" type="pres">
      <dgm:prSet presAssocID="{079A2711-09B3-40AA-836D-BC15715BB70A}" presName="desCircle" presStyleLbl="node1" presStyleIdx="0" presStyleCnt="7"/>
      <dgm:spPr/>
    </dgm:pt>
    <dgm:pt modelId="{6667251D-19AA-4B3E-A75C-76F8750EDDEF}" type="pres">
      <dgm:prSet presAssocID="{079A2711-09B3-40AA-836D-BC15715BB70A}" presName="chTx" presStyleLbl="revTx" presStyleIdx="1" presStyleCnt="19"/>
      <dgm:spPr/>
    </dgm:pt>
    <dgm:pt modelId="{00D53FD5-A118-42E5-8624-9D11AB47E7B9}" type="pres">
      <dgm:prSet presAssocID="{079A2711-09B3-40AA-836D-BC15715BB70A}" presName="desTx" presStyleLbl="revTx" presStyleIdx="2" presStyleCnt="19">
        <dgm:presLayoutVars>
          <dgm:bulletEnabled val="1"/>
        </dgm:presLayoutVars>
      </dgm:prSet>
      <dgm:spPr/>
    </dgm:pt>
    <dgm:pt modelId="{AC58F2A7-D973-46F9-BCB3-91CFBAFD4718}" type="pres">
      <dgm:prSet presAssocID="{079A2711-09B3-40AA-836D-BC15715BB70A}" presName="desBackupRightNorm" presStyleCnt="0"/>
      <dgm:spPr/>
    </dgm:pt>
    <dgm:pt modelId="{03D3DFD0-31A5-4534-BD44-054FF58D3C84}" type="pres">
      <dgm:prSet presAssocID="{8DEC3552-6A32-4088-9CF1-F657C87E0224}" presName="desSpace" presStyleCnt="0"/>
      <dgm:spPr/>
    </dgm:pt>
    <dgm:pt modelId="{85ADE81D-AA0C-4150-85C3-A0B7E2708225}" type="pres">
      <dgm:prSet presAssocID="{A3E076BC-84F0-4B3B-B3B3-E31E4F6E9764}" presName="parComposite" presStyleCnt="0"/>
      <dgm:spPr/>
    </dgm:pt>
    <dgm:pt modelId="{DCA22220-DE78-4381-9D8E-18D3A15534F0}" type="pres">
      <dgm:prSet presAssocID="{A3E076BC-84F0-4B3B-B3B3-E31E4F6E9764}" presName="parBigCircle" presStyleLbl="node0" presStyleIdx="1" presStyleCnt="5"/>
      <dgm:spPr/>
    </dgm:pt>
    <dgm:pt modelId="{4A2B3DFF-159A-409D-A199-2205618E36B1}" type="pres">
      <dgm:prSet presAssocID="{A3E076BC-84F0-4B3B-B3B3-E31E4F6E9764}" presName="parTx" presStyleLbl="revTx" presStyleIdx="3" presStyleCnt="19"/>
      <dgm:spPr/>
    </dgm:pt>
    <dgm:pt modelId="{A772F634-0F7A-4D76-B399-47593199F252}" type="pres">
      <dgm:prSet presAssocID="{A3E076BC-84F0-4B3B-B3B3-E31E4F6E9764}" presName="bSpace" presStyleCnt="0"/>
      <dgm:spPr/>
    </dgm:pt>
    <dgm:pt modelId="{EFA3DF82-DA8E-489C-A9DA-F87D6F07AA1B}" type="pres">
      <dgm:prSet presAssocID="{A3E076BC-84F0-4B3B-B3B3-E31E4F6E9764}" presName="parBackupNorm" presStyleCnt="0"/>
      <dgm:spPr/>
    </dgm:pt>
    <dgm:pt modelId="{F5D49051-D010-4E1C-A171-9CE2EF06D92B}" type="pres">
      <dgm:prSet presAssocID="{7DC10D04-9B80-4748-ADB7-FFFAFF6FAA5F}" presName="parSpace" presStyleCnt="0"/>
      <dgm:spPr/>
    </dgm:pt>
    <dgm:pt modelId="{3A376024-54B9-4F29-96AB-130A63C58929}" type="pres">
      <dgm:prSet presAssocID="{987D29F4-1C71-4B98-8045-5556D3408432}" presName="desBackupLeftNorm" presStyleCnt="0"/>
      <dgm:spPr/>
    </dgm:pt>
    <dgm:pt modelId="{BEBE3E85-D0BE-40A8-BC27-E0FB9A135C89}" type="pres">
      <dgm:prSet presAssocID="{987D29F4-1C71-4B98-8045-5556D3408432}" presName="desComposite" presStyleCnt="0"/>
      <dgm:spPr/>
    </dgm:pt>
    <dgm:pt modelId="{38AC4B45-CCF3-485C-803A-A064F998B49A}" type="pres">
      <dgm:prSet presAssocID="{987D29F4-1C71-4B98-8045-5556D3408432}" presName="desCircle" presStyleLbl="node1" presStyleIdx="1" presStyleCnt="7"/>
      <dgm:spPr/>
    </dgm:pt>
    <dgm:pt modelId="{ACF4FD52-CA2C-4AA7-AF6D-A9B9C11C740F}" type="pres">
      <dgm:prSet presAssocID="{987D29F4-1C71-4B98-8045-5556D3408432}" presName="chTx" presStyleLbl="revTx" presStyleIdx="4" presStyleCnt="19"/>
      <dgm:spPr/>
    </dgm:pt>
    <dgm:pt modelId="{08D27732-494C-4B3B-8041-47F2E0E4A27E}" type="pres">
      <dgm:prSet presAssocID="{987D29F4-1C71-4B98-8045-5556D3408432}" presName="desTx" presStyleLbl="revTx" presStyleIdx="5" presStyleCnt="19">
        <dgm:presLayoutVars>
          <dgm:bulletEnabled val="1"/>
        </dgm:presLayoutVars>
      </dgm:prSet>
      <dgm:spPr/>
    </dgm:pt>
    <dgm:pt modelId="{AB45CA26-F791-4AC2-99C0-33FA2D7697F0}" type="pres">
      <dgm:prSet presAssocID="{987D29F4-1C71-4B98-8045-5556D3408432}" presName="desBackupRightNorm" presStyleCnt="0"/>
      <dgm:spPr/>
    </dgm:pt>
    <dgm:pt modelId="{5D9DDD66-9C73-4B03-BCB2-AFED8CDDFA35}" type="pres">
      <dgm:prSet presAssocID="{5BE32FAC-5D8D-4F05-A2D7-42A407979DEB}" presName="desSpace" presStyleCnt="0"/>
      <dgm:spPr/>
    </dgm:pt>
    <dgm:pt modelId="{86DA7071-CD36-4313-99B3-4C4BDA1A6953}" type="pres">
      <dgm:prSet presAssocID="{B3A0B547-4BA1-47B7-BF8B-047C8BB92687}" presName="desBackupLeftNorm" presStyleCnt="0"/>
      <dgm:spPr/>
    </dgm:pt>
    <dgm:pt modelId="{759871DF-298F-48F4-93F2-F37307935CC1}" type="pres">
      <dgm:prSet presAssocID="{B3A0B547-4BA1-47B7-BF8B-047C8BB92687}" presName="desComposite" presStyleCnt="0"/>
      <dgm:spPr/>
    </dgm:pt>
    <dgm:pt modelId="{B24B75D0-648B-4ADF-832C-193189BFAF17}" type="pres">
      <dgm:prSet presAssocID="{B3A0B547-4BA1-47B7-BF8B-047C8BB92687}" presName="desCircle" presStyleLbl="node1" presStyleIdx="2" presStyleCnt="7"/>
      <dgm:spPr/>
    </dgm:pt>
    <dgm:pt modelId="{7FFF4285-6AF2-4F86-9F3E-0B8B36777C71}" type="pres">
      <dgm:prSet presAssocID="{B3A0B547-4BA1-47B7-BF8B-047C8BB92687}" presName="chTx" presStyleLbl="revTx" presStyleIdx="6" presStyleCnt="19"/>
      <dgm:spPr/>
    </dgm:pt>
    <dgm:pt modelId="{0DD8398C-DE85-4C2D-A5CB-B83169653648}" type="pres">
      <dgm:prSet presAssocID="{B3A0B547-4BA1-47B7-BF8B-047C8BB92687}" presName="desTx" presStyleLbl="revTx" presStyleIdx="7" presStyleCnt="19">
        <dgm:presLayoutVars>
          <dgm:bulletEnabled val="1"/>
        </dgm:presLayoutVars>
      </dgm:prSet>
      <dgm:spPr/>
    </dgm:pt>
    <dgm:pt modelId="{4F128E1B-7C93-4B4A-9803-5BEC902B4371}" type="pres">
      <dgm:prSet presAssocID="{B3A0B547-4BA1-47B7-BF8B-047C8BB92687}" presName="desBackupRightNorm" presStyleCnt="0"/>
      <dgm:spPr/>
    </dgm:pt>
    <dgm:pt modelId="{2EB4017F-C698-4A68-99A9-8008DD12832D}" type="pres">
      <dgm:prSet presAssocID="{99BC21D8-6E0F-41BB-BEFB-57164546D75B}" presName="desSpace" presStyleCnt="0"/>
      <dgm:spPr/>
    </dgm:pt>
    <dgm:pt modelId="{B7D85F69-0530-49FE-977A-F504080BDD64}" type="pres">
      <dgm:prSet presAssocID="{BE278226-0812-4A67-A6C2-8E535583034E}" presName="parComposite" presStyleCnt="0"/>
      <dgm:spPr/>
    </dgm:pt>
    <dgm:pt modelId="{AEDE66F4-BFA5-4BE7-91EE-794F2068C2F0}" type="pres">
      <dgm:prSet presAssocID="{BE278226-0812-4A67-A6C2-8E535583034E}" presName="parBigCircle" presStyleLbl="node0" presStyleIdx="2" presStyleCnt="5"/>
      <dgm:spPr/>
    </dgm:pt>
    <dgm:pt modelId="{CA9153D4-0D78-4E08-A8D8-2BC56B070C59}" type="pres">
      <dgm:prSet presAssocID="{BE278226-0812-4A67-A6C2-8E535583034E}" presName="parTx" presStyleLbl="revTx" presStyleIdx="8" presStyleCnt="19"/>
      <dgm:spPr/>
    </dgm:pt>
    <dgm:pt modelId="{91C8FE84-6FEA-4F5E-A1B0-CAFABAC31F08}" type="pres">
      <dgm:prSet presAssocID="{BE278226-0812-4A67-A6C2-8E535583034E}" presName="bSpace" presStyleCnt="0"/>
      <dgm:spPr/>
    </dgm:pt>
    <dgm:pt modelId="{E6A02E4A-AE9E-4F08-B922-A862DEDDB856}" type="pres">
      <dgm:prSet presAssocID="{BE278226-0812-4A67-A6C2-8E535583034E}" presName="parBackupNorm" presStyleCnt="0"/>
      <dgm:spPr/>
    </dgm:pt>
    <dgm:pt modelId="{EA5D129F-3999-44FC-8FEE-88BB9CBD778E}" type="pres">
      <dgm:prSet presAssocID="{28EC3268-D802-4654-B886-A23132757ADE}" presName="parSpace" presStyleCnt="0"/>
      <dgm:spPr/>
    </dgm:pt>
    <dgm:pt modelId="{1AB7975E-E6A2-41EE-ADA4-C661E40F5476}" type="pres">
      <dgm:prSet presAssocID="{C41DEB2E-9137-4177-A5F8-E7416FF4A3B2}" presName="desBackupLeftNorm" presStyleCnt="0"/>
      <dgm:spPr/>
    </dgm:pt>
    <dgm:pt modelId="{BF5F0E1A-8432-407C-B0DB-D3DAD710F989}" type="pres">
      <dgm:prSet presAssocID="{C41DEB2E-9137-4177-A5F8-E7416FF4A3B2}" presName="desComposite" presStyleCnt="0"/>
      <dgm:spPr/>
    </dgm:pt>
    <dgm:pt modelId="{CD4BF6CC-CB26-44D9-9FD2-E893BECBAE33}" type="pres">
      <dgm:prSet presAssocID="{C41DEB2E-9137-4177-A5F8-E7416FF4A3B2}" presName="desCircle" presStyleLbl="node1" presStyleIdx="3" presStyleCnt="7"/>
      <dgm:spPr/>
    </dgm:pt>
    <dgm:pt modelId="{C0EBEB7B-AE69-486B-899F-3024DC72E9F1}" type="pres">
      <dgm:prSet presAssocID="{C41DEB2E-9137-4177-A5F8-E7416FF4A3B2}" presName="chTx" presStyleLbl="revTx" presStyleIdx="9" presStyleCnt="19"/>
      <dgm:spPr/>
    </dgm:pt>
    <dgm:pt modelId="{8964F0D3-0EA8-4B54-8B34-3D9ACDD49D5A}" type="pres">
      <dgm:prSet presAssocID="{C41DEB2E-9137-4177-A5F8-E7416FF4A3B2}" presName="desTx" presStyleLbl="revTx" presStyleIdx="10" presStyleCnt="19">
        <dgm:presLayoutVars>
          <dgm:bulletEnabled val="1"/>
        </dgm:presLayoutVars>
      </dgm:prSet>
      <dgm:spPr/>
    </dgm:pt>
    <dgm:pt modelId="{F3588CA4-1E00-46CB-9439-2483E43C121C}" type="pres">
      <dgm:prSet presAssocID="{C41DEB2E-9137-4177-A5F8-E7416FF4A3B2}" presName="desBackupRightNorm" presStyleCnt="0"/>
      <dgm:spPr/>
    </dgm:pt>
    <dgm:pt modelId="{35D4BB18-C096-475F-954E-222AC70A756C}" type="pres">
      <dgm:prSet presAssocID="{F0F4F987-01BB-4F02-B07D-0D4509273C9A}" presName="desSpace" presStyleCnt="0"/>
      <dgm:spPr/>
    </dgm:pt>
    <dgm:pt modelId="{F88B0167-0704-4DB9-BFB1-7B3FBCD9458F}" type="pres">
      <dgm:prSet presAssocID="{8C9CA938-0F14-427C-AC2D-8FF6583663FD}" presName="parComposite" presStyleCnt="0"/>
      <dgm:spPr/>
    </dgm:pt>
    <dgm:pt modelId="{C9AFE6F2-64BA-45A7-8613-A588EE35DD99}" type="pres">
      <dgm:prSet presAssocID="{8C9CA938-0F14-427C-AC2D-8FF6583663FD}" presName="parBigCircle" presStyleLbl="node0" presStyleIdx="3" presStyleCnt="5"/>
      <dgm:spPr/>
    </dgm:pt>
    <dgm:pt modelId="{637C7F1B-071D-419F-84BC-A21499B03A9A}" type="pres">
      <dgm:prSet presAssocID="{8C9CA938-0F14-427C-AC2D-8FF6583663FD}" presName="parTx" presStyleLbl="revTx" presStyleIdx="11" presStyleCnt="19"/>
      <dgm:spPr/>
    </dgm:pt>
    <dgm:pt modelId="{7CBE93B0-972E-4AA7-A69D-9B3BE6B59A04}" type="pres">
      <dgm:prSet presAssocID="{8C9CA938-0F14-427C-AC2D-8FF6583663FD}" presName="bSpace" presStyleCnt="0"/>
      <dgm:spPr/>
    </dgm:pt>
    <dgm:pt modelId="{2E666FE9-182D-440E-902F-E80B9EEB5A0C}" type="pres">
      <dgm:prSet presAssocID="{8C9CA938-0F14-427C-AC2D-8FF6583663FD}" presName="parBackupNorm" presStyleCnt="0"/>
      <dgm:spPr/>
    </dgm:pt>
    <dgm:pt modelId="{3CC7DC1E-B8E6-4F72-9FAD-FADACEF9E7BF}" type="pres">
      <dgm:prSet presAssocID="{10C0282A-BEE4-40EA-A88B-E48D32032C7E}" presName="parSpace" presStyleCnt="0"/>
      <dgm:spPr/>
    </dgm:pt>
    <dgm:pt modelId="{AC251BE7-C108-4130-9AF3-D0FFEEF1B5CE}" type="pres">
      <dgm:prSet presAssocID="{7C6CC99C-3C12-4C23-A706-A3DA15E8F0F8}" presName="desBackupLeftNorm" presStyleCnt="0"/>
      <dgm:spPr/>
    </dgm:pt>
    <dgm:pt modelId="{1E9AE8F9-01B3-4D67-9B61-C47ABFA349D5}" type="pres">
      <dgm:prSet presAssocID="{7C6CC99C-3C12-4C23-A706-A3DA15E8F0F8}" presName="desComposite" presStyleCnt="0"/>
      <dgm:spPr/>
    </dgm:pt>
    <dgm:pt modelId="{2401E593-D159-4A1A-9036-5C12A336091F}" type="pres">
      <dgm:prSet presAssocID="{7C6CC99C-3C12-4C23-A706-A3DA15E8F0F8}" presName="desCircle" presStyleLbl="node1" presStyleIdx="4" presStyleCnt="7"/>
      <dgm:spPr/>
    </dgm:pt>
    <dgm:pt modelId="{D7AD0D23-1A73-45B2-87F2-1AC37255FBC2}" type="pres">
      <dgm:prSet presAssocID="{7C6CC99C-3C12-4C23-A706-A3DA15E8F0F8}" presName="chTx" presStyleLbl="revTx" presStyleIdx="12" presStyleCnt="19"/>
      <dgm:spPr/>
    </dgm:pt>
    <dgm:pt modelId="{B7DAD68E-36FD-41B2-90E7-092B18B66E72}" type="pres">
      <dgm:prSet presAssocID="{7C6CC99C-3C12-4C23-A706-A3DA15E8F0F8}" presName="desTx" presStyleLbl="revTx" presStyleIdx="13" presStyleCnt="19" custScaleX="116226">
        <dgm:presLayoutVars>
          <dgm:bulletEnabled val="1"/>
        </dgm:presLayoutVars>
      </dgm:prSet>
      <dgm:spPr/>
    </dgm:pt>
    <dgm:pt modelId="{76D1CE3F-DE6E-43B7-9CC0-32083C550541}" type="pres">
      <dgm:prSet presAssocID="{7C6CC99C-3C12-4C23-A706-A3DA15E8F0F8}" presName="desBackupRightNorm" presStyleCnt="0"/>
      <dgm:spPr/>
    </dgm:pt>
    <dgm:pt modelId="{DC5D6CA4-DB7F-4600-9AEC-6486971B2BD4}" type="pres">
      <dgm:prSet presAssocID="{3ADF2844-A8E5-4BA3-AB4C-7AADF35CEFE9}" presName="desSpace" presStyleCnt="0"/>
      <dgm:spPr/>
    </dgm:pt>
    <dgm:pt modelId="{E405A164-4243-46B1-8265-F236391ADFB1}" type="pres">
      <dgm:prSet presAssocID="{66B6691D-0ADA-49EA-A5F7-68FFCAAA02BA}" presName="desBackupLeftNorm" presStyleCnt="0"/>
      <dgm:spPr/>
    </dgm:pt>
    <dgm:pt modelId="{4C0B7677-CAD2-4E3D-9419-6BF89940780F}" type="pres">
      <dgm:prSet presAssocID="{66B6691D-0ADA-49EA-A5F7-68FFCAAA02BA}" presName="desComposite" presStyleCnt="0"/>
      <dgm:spPr/>
    </dgm:pt>
    <dgm:pt modelId="{30C39AB3-A4B5-4535-AD41-299D3FE5730B}" type="pres">
      <dgm:prSet presAssocID="{66B6691D-0ADA-49EA-A5F7-68FFCAAA02BA}" presName="desCircle" presStyleLbl="node1" presStyleIdx="5" presStyleCnt="7"/>
      <dgm:spPr/>
    </dgm:pt>
    <dgm:pt modelId="{C26771FD-210E-41FB-99ED-82433918DDF0}" type="pres">
      <dgm:prSet presAssocID="{66B6691D-0ADA-49EA-A5F7-68FFCAAA02BA}" presName="chTx" presStyleLbl="revTx" presStyleIdx="14" presStyleCnt="19"/>
      <dgm:spPr/>
    </dgm:pt>
    <dgm:pt modelId="{B144212E-9A04-4BD7-8396-C56774FFD7ED}" type="pres">
      <dgm:prSet presAssocID="{66B6691D-0ADA-49EA-A5F7-68FFCAAA02BA}" presName="desTx" presStyleLbl="revTx" presStyleIdx="15" presStyleCnt="19">
        <dgm:presLayoutVars>
          <dgm:bulletEnabled val="1"/>
        </dgm:presLayoutVars>
      </dgm:prSet>
      <dgm:spPr/>
    </dgm:pt>
    <dgm:pt modelId="{080FD859-C378-432E-8ECD-53543A285B02}" type="pres">
      <dgm:prSet presAssocID="{66B6691D-0ADA-49EA-A5F7-68FFCAAA02BA}" presName="desBackupRightNorm" presStyleCnt="0"/>
      <dgm:spPr/>
    </dgm:pt>
    <dgm:pt modelId="{B7EAD06C-D353-4FE5-98C8-EB644EFD912A}" type="pres">
      <dgm:prSet presAssocID="{BDABA37A-D232-4B7E-8F6C-995EB98106BF}" presName="desSpace" presStyleCnt="0"/>
      <dgm:spPr/>
    </dgm:pt>
    <dgm:pt modelId="{D052D47A-FB3E-4CBB-978F-FF3872ACE444}" type="pres">
      <dgm:prSet presAssocID="{5B721620-68DB-4324-8EC1-30475C464498}" presName="parComposite" presStyleCnt="0"/>
      <dgm:spPr/>
    </dgm:pt>
    <dgm:pt modelId="{05E0F00E-2242-4ECB-8214-26429D9BAE4D}" type="pres">
      <dgm:prSet presAssocID="{5B721620-68DB-4324-8EC1-30475C464498}" presName="parBigCircle" presStyleLbl="node0" presStyleIdx="4" presStyleCnt="5"/>
      <dgm:spPr/>
    </dgm:pt>
    <dgm:pt modelId="{5B312F44-A70E-4880-B0B9-295E10128E6C}" type="pres">
      <dgm:prSet presAssocID="{5B721620-68DB-4324-8EC1-30475C464498}" presName="parTx" presStyleLbl="revTx" presStyleIdx="16" presStyleCnt="19"/>
      <dgm:spPr/>
    </dgm:pt>
    <dgm:pt modelId="{DD483AAE-BED8-466C-895E-3529E1B0D5DB}" type="pres">
      <dgm:prSet presAssocID="{5B721620-68DB-4324-8EC1-30475C464498}" presName="bSpace" presStyleCnt="0"/>
      <dgm:spPr/>
    </dgm:pt>
    <dgm:pt modelId="{3EF91753-C2FB-4967-B1DE-5122CEA20AA3}" type="pres">
      <dgm:prSet presAssocID="{5B721620-68DB-4324-8EC1-30475C464498}" presName="parBackupNorm" presStyleCnt="0"/>
      <dgm:spPr/>
    </dgm:pt>
    <dgm:pt modelId="{19E11CA6-648D-418D-8835-B2CE6F0E23C2}" type="pres">
      <dgm:prSet presAssocID="{39131542-AAAC-4272-92AE-A48B9FB3B269}" presName="parSpace" presStyleCnt="0"/>
      <dgm:spPr/>
    </dgm:pt>
    <dgm:pt modelId="{BF81F4AB-8960-4EC5-98FE-A52B75580F93}" type="pres">
      <dgm:prSet presAssocID="{FE09F655-E264-4BF0-898D-EE52FB4FCEBB}" presName="desBackupLeftNorm" presStyleCnt="0"/>
      <dgm:spPr/>
    </dgm:pt>
    <dgm:pt modelId="{9162A844-5432-4BDB-BBB7-996D91C91CB4}" type="pres">
      <dgm:prSet presAssocID="{FE09F655-E264-4BF0-898D-EE52FB4FCEBB}" presName="desComposite" presStyleCnt="0"/>
      <dgm:spPr/>
    </dgm:pt>
    <dgm:pt modelId="{06BCA244-3A4C-4303-9FF8-C11C0E3233CF}" type="pres">
      <dgm:prSet presAssocID="{FE09F655-E264-4BF0-898D-EE52FB4FCEBB}" presName="desCircle" presStyleLbl="node1" presStyleIdx="6" presStyleCnt="7"/>
      <dgm:spPr/>
    </dgm:pt>
    <dgm:pt modelId="{9C863296-D6BD-4213-9E5E-94729C8EA1E3}" type="pres">
      <dgm:prSet presAssocID="{FE09F655-E264-4BF0-898D-EE52FB4FCEBB}" presName="chTx" presStyleLbl="revTx" presStyleIdx="17" presStyleCnt="19"/>
      <dgm:spPr/>
    </dgm:pt>
    <dgm:pt modelId="{01CEB3D0-38EB-4C38-98C6-16DFF0D01525}" type="pres">
      <dgm:prSet presAssocID="{FE09F655-E264-4BF0-898D-EE52FB4FCEBB}" presName="desTx" presStyleLbl="revTx" presStyleIdx="18" presStyleCnt="19">
        <dgm:presLayoutVars>
          <dgm:bulletEnabled val="1"/>
        </dgm:presLayoutVars>
      </dgm:prSet>
      <dgm:spPr/>
    </dgm:pt>
    <dgm:pt modelId="{D353EBC9-73BC-4F16-B0CE-BB2C917DD9EB}" type="pres">
      <dgm:prSet presAssocID="{FE09F655-E264-4BF0-898D-EE52FB4FCEBB}" presName="desBackupRightNorm" presStyleCnt="0"/>
      <dgm:spPr/>
    </dgm:pt>
    <dgm:pt modelId="{45A2C785-6BDC-4367-9D7B-FDE48949096C}" type="pres">
      <dgm:prSet presAssocID="{FB84B574-398F-494D-95B2-E286C99F5534}" presName="desSpace" presStyleCnt="0"/>
      <dgm:spPr/>
    </dgm:pt>
  </dgm:ptLst>
  <dgm:cxnLst>
    <dgm:cxn modelId="{5F4BA614-6585-4F06-80B4-B088A1655E11}" type="presOf" srcId="{D05DFBFC-596B-4910-BA58-5E23AA24C740}" destId="{1E7763D4-3B67-4340-AE41-DC760EC3E786}" srcOrd="0" destOrd="0" presId="urn:microsoft.com/office/officeart/2008/layout/CircleAccentTimeline"/>
    <dgm:cxn modelId="{7499E119-6288-48A5-8536-95F1BD47769D}" type="presOf" srcId="{3B6DC6F5-3BF0-4441-A548-CFBC90B2C9E7}" destId="{01CEB3D0-38EB-4C38-98C6-16DFF0D01525}" srcOrd="0" destOrd="2" presId="urn:microsoft.com/office/officeart/2008/layout/CircleAccentTimeline"/>
    <dgm:cxn modelId="{188F7D1B-8416-4B4D-BFCC-E7A49242840A}" srcId="{079A2711-09B3-40AA-836D-BC15715BB70A}" destId="{00AAA4D0-37C1-4B51-A22C-86379F6C0F3F}" srcOrd="0" destOrd="0" parTransId="{71984E4C-2A79-4647-9BDE-0525580877B6}" sibTransId="{257A96AA-D100-4E30-BEDE-8F95CD436704}"/>
    <dgm:cxn modelId="{7D515B1D-12B5-419B-B380-C5063C90186F}" type="presOf" srcId="{D67BC6F8-C244-41A7-AFC5-F78735B4B908}" destId="{7B2CF1B1-5DF2-4101-9528-3138F4546020}" srcOrd="0" destOrd="0" presId="urn:microsoft.com/office/officeart/2008/layout/CircleAccentTimeline"/>
    <dgm:cxn modelId="{33961E1E-29B8-4CAE-BDBB-4E8506633972}" type="presOf" srcId="{9F32F7A8-A1CB-4B7E-A054-072B113473AF}" destId="{00D53FD5-A118-42E5-8624-9D11AB47E7B9}" srcOrd="0" destOrd="1" presId="urn:microsoft.com/office/officeart/2008/layout/CircleAccentTimeline"/>
    <dgm:cxn modelId="{1A3F6231-F071-4F96-A2FE-55353ED67477}" type="presOf" srcId="{FE09F655-E264-4BF0-898D-EE52FB4FCEBB}" destId="{9C863296-D6BD-4213-9E5E-94729C8EA1E3}" srcOrd="0" destOrd="0" presId="urn:microsoft.com/office/officeart/2008/layout/CircleAccentTimeline"/>
    <dgm:cxn modelId="{92A22937-3ABA-45C7-B025-3F83AA2C653C}" type="presOf" srcId="{B3A0B547-4BA1-47B7-BF8B-047C8BB92687}" destId="{7FFF4285-6AF2-4F86-9F3E-0B8B36777C71}" srcOrd="0" destOrd="0" presId="urn:microsoft.com/office/officeart/2008/layout/CircleAccentTimeline"/>
    <dgm:cxn modelId="{8A90E737-FB11-4A02-BFC7-00FA6926041A}" srcId="{5B721620-68DB-4324-8EC1-30475C464498}" destId="{FE09F655-E264-4BF0-898D-EE52FB4FCEBB}" srcOrd="0" destOrd="0" parTransId="{3481DF58-6F82-44E6-9D51-A6A5ED939BFB}" sibTransId="{FB84B574-398F-494D-95B2-E286C99F5534}"/>
    <dgm:cxn modelId="{09D1403E-64B7-4C1D-8DE8-467AA15DAF4C}" srcId="{079A2711-09B3-40AA-836D-BC15715BB70A}" destId="{9F32F7A8-A1CB-4B7E-A054-072B113473AF}" srcOrd="1" destOrd="0" parTransId="{12DE4E11-56A1-4D3B-BCA8-764593E368F8}" sibTransId="{E1FAD44D-E279-4223-A38B-679729345714}"/>
    <dgm:cxn modelId="{2470AD5F-A463-42CD-8FF8-A14DD2C00569}" type="presOf" srcId="{7191F2CF-4D72-4D54-B34B-DDADE93F5F46}" destId="{B7DAD68E-36FD-41B2-90E7-092B18B66E72}" srcOrd="0" destOrd="0" presId="urn:microsoft.com/office/officeart/2008/layout/CircleAccentTimeline"/>
    <dgm:cxn modelId="{5ED5EC41-0EF9-48B1-9B76-1C5B03ADB1A6}" srcId="{BE278226-0812-4A67-A6C2-8E535583034E}" destId="{C41DEB2E-9137-4177-A5F8-E7416FF4A3B2}" srcOrd="0" destOrd="0" parTransId="{1D752DB8-6472-4760-A9D7-379527418791}" sibTransId="{F0F4F987-01BB-4F02-B07D-0D4509273C9A}"/>
    <dgm:cxn modelId="{EBE1E567-F86C-4A7B-8E04-9BAA9BA37D31}" srcId="{D67BC6F8-C244-41A7-AFC5-F78735B4B908}" destId="{A3E076BC-84F0-4B3B-B3B3-E31E4F6E9764}" srcOrd="1" destOrd="0" parTransId="{45B0C820-5546-4925-B3EC-78128BCD55C3}" sibTransId="{7DC10D04-9B80-4748-ADB7-FFFAFF6FAA5F}"/>
    <dgm:cxn modelId="{83509E48-A1C5-4754-ABD7-2D2E1A3FB795}" type="presOf" srcId="{66B6691D-0ADA-49EA-A5F7-68FFCAAA02BA}" destId="{C26771FD-210E-41FB-99ED-82433918DDF0}" srcOrd="0" destOrd="0" presId="urn:microsoft.com/office/officeart/2008/layout/CircleAccentTimeline"/>
    <dgm:cxn modelId="{F6217469-DD00-4337-8BA7-9D64EF3C6967}" srcId="{A3E076BC-84F0-4B3B-B3B3-E31E4F6E9764}" destId="{987D29F4-1C71-4B98-8045-5556D3408432}" srcOrd="0" destOrd="0" parTransId="{7A38FA7E-3FE8-430C-8A50-7AA65F8CAC13}" sibTransId="{5BE32FAC-5D8D-4F05-A2D7-42A407979DEB}"/>
    <dgm:cxn modelId="{813CF96D-4F62-42CE-9375-EC81DFC0E4FE}" srcId="{D67BC6F8-C244-41A7-AFC5-F78735B4B908}" destId="{8C9CA938-0F14-427C-AC2D-8FF6583663FD}" srcOrd="3" destOrd="0" parTransId="{D3B9A471-7CBF-4EC6-AA09-4F4098C99B17}" sibTransId="{10C0282A-BEE4-40EA-A88B-E48D32032C7E}"/>
    <dgm:cxn modelId="{4A34544E-911B-4A97-A2EF-16B4338F3695}" type="presOf" srcId="{BDFEBF03-160E-4D49-9766-8E80A4539757}" destId="{0DD8398C-DE85-4C2D-A5CB-B83169653648}" srcOrd="0" destOrd="0" presId="urn:microsoft.com/office/officeart/2008/layout/CircleAccentTimeline"/>
    <dgm:cxn modelId="{C2D2BB72-226F-4DC8-A41E-F92C198F88B4}" type="presOf" srcId="{5B721620-68DB-4324-8EC1-30475C464498}" destId="{5B312F44-A70E-4880-B0B9-295E10128E6C}" srcOrd="0" destOrd="0" presId="urn:microsoft.com/office/officeart/2008/layout/CircleAccentTimeline"/>
    <dgm:cxn modelId="{6251EC72-886E-4F63-ABF4-03954872FF80}" type="presOf" srcId="{040AD390-8F7E-4D29-ACFD-053E80AB6D24}" destId="{B7DAD68E-36FD-41B2-90E7-092B18B66E72}" srcOrd="0" destOrd="2" presId="urn:microsoft.com/office/officeart/2008/layout/CircleAccentTimeline"/>
    <dgm:cxn modelId="{769FCB74-BFA8-47DA-A188-3105EE4F9629}" type="presOf" srcId="{00AAA4D0-37C1-4B51-A22C-86379F6C0F3F}" destId="{00D53FD5-A118-42E5-8624-9D11AB47E7B9}" srcOrd="0" destOrd="0" presId="urn:microsoft.com/office/officeart/2008/layout/CircleAccentTimeline"/>
    <dgm:cxn modelId="{6DB14E58-459D-45DF-B36C-494902A14AF8}" srcId="{B3A0B547-4BA1-47B7-BF8B-047C8BB92687}" destId="{BDFEBF03-160E-4D49-9766-8E80A4539757}" srcOrd="0" destOrd="0" parTransId="{D46EF85D-E432-4DE8-82EE-18F7258F6CEA}" sibTransId="{BAD7606B-662E-49FD-980F-301297C9D0C8}"/>
    <dgm:cxn modelId="{77576A5A-FEFA-446D-83EC-335D5A9FC6D4}" type="presOf" srcId="{8C9CA938-0F14-427C-AC2D-8FF6583663FD}" destId="{637C7F1B-071D-419F-84BC-A21499B03A9A}" srcOrd="0" destOrd="0" presId="urn:microsoft.com/office/officeart/2008/layout/CircleAccentTimeline"/>
    <dgm:cxn modelId="{382C6D7A-3E99-4563-94AA-2E7118F870A0}" type="presOf" srcId="{7C6CC99C-3C12-4C23-A706-A3DA15E8F0F8}" destId="{D7AD0D23-1A73-45B2-87F2-1AC37255FBC2}" srcOrd="0" destOrd="0" presId="urn:microsoft.com/office/officeart/2008/layout/CircleAccentTimeline"/>
    <dgm:cxn modelId="{42973C85-01A7-4E57-B1C7-9930939692FE}" srcId="{D67BC6F8-C244-41A7-AFC5-F78735B4B908}" destId="{BE278226-0812-4A67-A6C2-8E535583034E}" srcOrd="2" destOrd="0" parTransId="{5D0FB461-9255-489A-A808-BAD17EEA4863}" sibTransId="{28EC3268-D802-4654-B886-A23132757ADE}"/>
    <dgm:cxn modelId="{F5F16C88-73C2-46F6-8DF7-E6229AF85A3E}" srcId="{7C6CC99C-3C12-4C23-A706-A3DA15E8F0F8}" destId="{7191F2CF-4D72-4D54-B34B-DDADE93F5F46}" srcOrd="0" destOrd="0" parTransId="{EAD2AA12-C6BA-4BE6-9246-6D4B0017C576}" sibTransId="{01FA9B19-EF55-45CD-A91C-363F4C36D45D}"/>
    <dgm:cxn modelId="{CA535A8B-EC93-4BE8-A3E0-8001BEDF62F7}" srcId="{D67BC6F8-C244-41A7-AFC5-F78735B4B908}" destId="{D05DFBFC-596B-4910-BA58-5E23AA24C740}" srcOrd="0" destOrd="0" parTransId="{73D6CE73-F12F-4EAA-AD2A-38F21F33324E}" sibTransId="{9452468C-88FF-4439-8F85-CAC23E71C530}"/>
    <dgm:cxn modelId="{ACEB138D-7B83-433E-8FDF-79CBA9EEDE51}" srcId="{B3A0B547-4BA1-47B7-BF8B-047C8BB92687}" destId="{C1DC3977-41DA-4027-9C65-F7EE3D6CA4C5}" srcOrd="1" destOrd="0" parTransId="{F507A1C5-E986-470B-B250-F1393D52AE33}" sibTransId="{1AD22C89-C3F6-4DB4-8D20-73B06B0EDFBF}"/>
    <dgm:cxn modelId="{1E6E0693-E5F7-4875-98CE-396F1D3781F7}" srcId="{FE09F655-E264-4BF0-898D-EE52FB4FCEBB}" destId="{3B6DC6F5-3BF0-4441-A548-CFBC90B2C9E7}" srcOrd="2" destOrd="0" parTransId="{B4EE9992-7DDC-424C-96D1-3126293A8BE7}" sibTransId="{58747767-03AB-443F-8B1E-51E4CE54F533}"/>
    <dgm:cxn modelId="{69D1DE9F-DA53-41AE-A52F-B2D793FDD572}" srcId="{8C9CA938-0F14-427C-AC2D-8FF6583663FD}" destId="{66B6691D-0ADA-49EA-A5F7-68FFCAAA02BA}" srcOrd="1" destOrd="0" parTransId="{09252ADF-FD07-4B5C-B5B5-AFDE4DD70419}" sibTransId="{BDABA37A-D232-4B7E-8F6C-995EB98106BF}"/>
    <dgm:cxn modelId="{A248B3A3-1D5F-4F4D-88FD-5097C929449F}" srcId="{FE09F655-E264-4BF0-898D-EE52FB4FCEBB}" destId="{44BE1AD8-6253-4F61-8557-F76AD859E32A}" srcOrd="0" destOrd="0" parTransId="{39F3E773-16AE-4844-8439-B1AA858894D2}" sibTransId="{34A6F6AB-93F9-4EFF-B79B-BB4B2697CE33}"/>
    <dgm:cxn modelId="{C5BEBAC2-0CA4-4AA2-8440-72F11F0AFCE5}" type="presOf" srcId="{BE278226-0812-4A67-A6C2-8E535583034E}" destId="{CA9153D4-0D78-4E08-A8D8-2BC56B070C59}" srcOrd="0" destOrd="0" presId="urn:microsoft.com/office/officeart/2008/layout/CircleAccentTimeline"/>
    <dgm:cxn modelId="{5D5E92C7-EB2A-46FB-91DD-E18849E9EC4E}" srcId="{D67BC6F8-C244-41A7-AFC5-F78735B4B908}" destId="{5B721620-68DB-4324-8EC1-30475C464498}" srcOrd="4" destOrd="0" parTransId="{5E17FA3D-66FF-4991-9423-379A230E64E0}" sibTransId="{39131542-AAAC-4272-92AE-A48B9FB3B269}"/>
    <dgm:cxn modelId="{4B9560C8-E70B-4F23-9896-642476EF405D}" type="presOf" srcId="{C1DC3977-41DA-4027-9C65-F7EE3D6CA4C5}" destId="{0DD8398C-DE85-4C2D-A5CB-B83169653648}" srcOrd="0" destOrd="1" presId="urn:microsoft.com/office/officeart/2008/layout/CircleAccentTimeline"/>
    <dgm:cxn modelId="{C7347BCD-FEE6-49AB-9E45-53301C8483AE}" srcId="{7C6CC99C-3C12-4C23-A706-A3DA15E8F0F8}" destId="{040AD390-8F7E-4D29-ACFD-053E80AB6D24}" srcOrd="2" destOrd="0" parTransId="{91254E37-1F05-47C0-9882-9285ED93196B}" sibTransId="{B73E30D1-57F0-4546-AAFB-A58BF1E1FF7E}"/>
    <dgm:cxn modelId="{A02066CE-DA90-49B9-9BDF-1059AAD3BAF5}" srcId="{7C6CC99C-3C12-4C23-A706-A3DA15E8F0F8}" destId="{1099D1DC-9F34-4C02-B2B0-BA644EE620BD}" srcOrd="1" destOrd="0" parTransId="{A43B0D3F-EA08-4E5A-A340-3DF83DDCD890}" sibTransId="{FBE06BA2-47A6-437F-A318-B257F5D3A8DD}"/>
    <dgm:cxn modelId="{B2001BD1-5669-4C98-8A8E-A51BBB03EB04}" srcId="{A3E076BC-84F0-4B3B-B3B3-E31E4F6E9764}" destId="{B3A0B547-4BA1-47B7-BF8B-047C8BB92687}" srcOrd="1" destOrd="0" parTransId="{412AFE1A-382D-4150-A27F-E85DA7DBF490}" sibTransId="{99BC21D8-6E0F-41BB-BEFB-57164546D75B}"/>
    <dgm:cxn modelId="{AA35B8D5-17C3-49D4-9BA3-C0D1948C4C3F}" type="presOf" srcId="{1099D1DC-9F34-4C02-B2B0-BA644EE620BD}" destId="{B7DAD68E-36FD-41B2-90E7-092B18B66E72}" srcOrd="0" destOrd="1" presId="urn:microsoft.com/office/officeart/2008/layout/CircleAccentTimeline"/>
    <dgm:cxn modelId="{DCAADADA-7691-4C6D-B27B-C31DFB7DAB7D}" type="presOf" srcId="{987D29F4-1C71-4B98-8045-5556D3408432}" destId="{ACF4FD52-CA2C-4AA7-AF6D-A9B9C11C740F}" srcOrd="0" destOrd="0" presId="urn:microsoft.com/office/officeart/2008/layout/CircleAccentTimeline"/>
    <dgm:cxn modelId="{0377FDDC-1722-4C8B-AC1F-A44214AC3F92}" type="presOf" srcId="{A3E076BC-84F0-4B3B-B3B3-E31E4F6E9764}" destId="{4A2B3DFF-159A-409D-A199-2205618E36B1}" srcOrd="0" destOrd="0" presId="urn:microsoft.com/office/officeart/2008/layout/CircleAccentTimeline"/>
    <dgm:cxn modelId="{483E34E1-54B9-4363-9410-7AA10B2A3038}" type="presOf" srcId="{079A2711-09B3-40AA-836D-BC15715BB70A}" destId="{6667251D-19AA-4B3E-A75C-76F8750EDDEF}" srcOrd="0" destOrd="0" presId="urn:microsoft.com/office/officeart/2008/layout/CircleAccentTimeline"/>
    <dgm:cxn modelId="{2CD485F2-A537-4AF2-824E-5442F8B5749A}" srcId="{8C9CA938-0F14-427C-AC2D-8FF6583663FD}" destId="{7C6CC99C-3C12-4C23-A706-A3DA15E8F0F8}" srcOrd="0" destOrd="0" parTransId="{BDEB8561-582D-4C7A-B047-B96C65EC5C19}" sibTransId="{3ADF2844-A8E5-4BA3-AB4C-7AADF35CEFE9}"/>
    <dgm:cxn modelId="{FA2251F9-DAAC-4B96-873A-F08930B294F4}" type="presOf" srcId="{44BE1AD8-6253-4F61-8557-F76AD859E32A}" destId="{01CEB3D0-38EB-4C38-98C6-16DFF0D01525}" srcOrd="0" destOrd="0" presId="urn:microsoft.com/office/officeart/2008/layout/CircleAccentTimeline"/>
    <dgm:cxn modelId="{5DF9C4FA-13F4-4ED8-9C8E-0B3FF4D338E1}" type="presOf" srcId="{82177661-AE9A-4253-8082-6613CE4C3664}" destId="{01CEB3D0-38EB-4C38-98C6-16DFF0D01525}" srcOrd="0" destOrd="1" presId="urn:microsoft.com/office/officeart/2008/layout/CircleAccentTimeline"/>
    <dgm:cxn modelId="{C7CE00FB-3A0A-43FE-8D72-F835B8D1B87B}" type="presOf" srcId="{C41DEB2E-9137-4177-A5F8-E7416FF4A3B2}" destId="{C0EBEB7B-AE69-486B-899F-3024DC72E9F1}" srcOrd="0" destOrd="0" presId="urn:microsoft.com/office/officeart/2008/layout/CircleAccentTimeline"/>
    <dgm:cxn modelId="{CE24ECFC-062A-4B5C-A28A-55890C6339DF}" srcId="{D05DFBFC-596B-4910-BA58-5E23AA24C740}" destId="{079A2711-09B3-40AA-836D-BC15715BB70A}" srcOrd="0" destOrd="0" parTransId="{2AA7C0CB-5551-493F-AC2F-D22EB41759F9}" sibTransId="{8DEC3552-6A32-4088-9CF1-F657C87E0224}"/>
    <dgm:cxn modelId="{56D96BFE-F974-4D3E-9A85-911E97035F1A}" srcId="{FE09F655-E264-4BF0-898D-EE52FB4FCEBB}" destId="{82177661-AE9A-4253-8082-6613CE4C3664}" srcOrd="1" destOrd="0" parTransId="{0683CE48-F08A-447D-8F02-FA0AEB9D0CB7}" sibTransId="{4C1C71D1-8FCB-4226-B395-B901FE7229F2}"/>
    <dgm:cxn modelId="{79009D00-0F0F-452E-87E9-70753AF2814C}" type="presParOf" srcId="{7B2CF1B1-5DF2-4101-9528-3138F4546020}" destId="{9E87270F-AC6D-497E-BC86-28768B38C52D}" srcOrd="0" destOrd="0" presId="urn:microsoft.com/office/officeart/2008/layout/CircleAccentTimeline"/>
    <dgm:cxn modelId="{EE361189-37DA-4698-A8F8-51CA5D70A39B}" type="presParOf" srcId="{9E87270F-AC6D-497E-BC86-28768B38C52D}" destId="{744F7F1C-B9A2-4684-8139-A7CE522E4B85}" srcOrd="0" destOrd="0" presId="urn:microsoft.com/office/officeart/2008/layout/CircleAccentTimeline"/>
    <dgm:cxn modelId="{4A1A34DD-1C72-4FE1-80C2-8F1629FF8DC2}" type="presParOf" srcId="{9E87270F-AC6D-497E-BC86-28768B38C52D}" destId="{1E7763D4-3B67-4340-AE41-DC760EC3E786}" srcOrd="1" destOrd="0" presId="urn:microsoft.com/office/officeart/2008/layout/CircleAccentTimeline"/>
    <dgm:cxn modelId="{211F9A90-D9AC-4B17-B597-381BBD9DDC8A}" type="presParOf" srcId="{9E87270F-AC6D-497E-BC86-28768B38C52D}" destId="{EBD23E7F-B90C-40C8-B923-C5094CEA3C2E}" srcOrd="2" destOrd="0" presId="urn:microsoft.com/office/officeart/2008/layout/CircleAccentTimeline"/>
    <dgm:cxn modelId="{5B33572A-E5EC-4BEA-B806-12B0AD613311}" type="presParOf" srcId="{7B2CF1B1-5DF2-4101-9528-3138F4546020}" destId="{796FD1A2-8D4E-406E-BB2A-83D8CD471A2F}" srcOrd="1" destOrd="0" presId="urn:microsoft.com/office/officeart/2008/layout/CircleAccentTimeline"/>
    <dgm:cxn modelId="{54A81EDA-4807-4967-9A0D-A1E20A870149}" type="presParOf" srcId="{7B2CF1B1-5DF2-4101-9528-3138F4546020}" destId="{185279BE-1D87-4A60-BC93-E98EFC2E37E7}" srcOrd="2" destOrd="0" presId="urn:microsoft.com/office/officeart/2008/layout/CircleAccentTimeline"/>
    <dgm:cxn modelId="{CF294909-4974-46DF-BD0F-DB52A54B0EF5}" type="presParOf" srcId="{7B2CF1B1-5DF2-4101-9528-3138F4546020}" destId="{2258DD8C-F46E-4BF7-9A88-F866C3A2A558}" srcOrd="3" destOrd="0" presId="urn:microsoft.com/office/officeart/2008/layout/CircleAccentTimeline"/>
    <dgm:cxn modelId="{0380605C-C5FD-4F7B-BBC1-0F06C39D75A8}" type="presParOf" srcId="{7B2CF1B1-5DF2-4101-9528-3138F4546020}" destId="{26243BA1-74B3-4A3A-9D4E-499353828134}" srcOrd="4" destOrd="0" presId="urn:microsoft.com/office/officeart/2008/layout/CircleAccentTimeline"/>
    <dgm:cxn modelId="{37D50054-26A3-461C-9AC4-C8C5B15BF6F1}" type="presParOf" srcId="{26243BA1-74B3-4A3A-9D4E-499353828134}" destId="{5547BC5F-8C33-456B-BE0F-B648C0BCC2E5}" srcOrd="0" destOrd="0" presId="urn:microsoft.com/office/officeart/2008/layout/CircleAccentTimeline"/>
    <dgm:cxn modelId="{B14773F7-B5CF-411D-BC1A-EB0C9E0917C8}" type="presParOf" srcId="{26243BA1-74B3-4A3A-9D4E-499353828134}" destId="{6667251D-19AA-4B3E-A75C-76F8750EDDEF}" srcOrd="1" destOrd="0" presId="urn:microsoft.com/office/officeart/2008/layout/CircleAccentTimeline"/>
    <dgm:cxn modelId="{84531DE9-B97B-4805-8ED9-BEE47E45CFAC}" type="presParOf" srcId="{26243BA1-74B3-4A3A-9D4E-499353828134}" destId="{00D53FD5-A118-42E5-8624-9D11AB47E7B9}" srcOrd="2" destOrd="0" presId="urn:microsoft.com/office/officeart/2008/layout/CircleAccentTimeline"/>
    <dgm:cxn modelId="{3617D8AC-2A9F-4418-8B80-90707BB6D7D4}" type="presParOf" srcId="{7B2CF1B1-5DF2-4101-9528-3138F4546020}" destId="{AC58F2A7-D973-46F9-BCB3-91CFBAFD4718}" srcOrd="5" destOrd="0" presId="urn:microsoft.com/office/officeart/2008/layout/CircleAccentTimeline"/>
    <dgm:cxn modelId="{3FC52B27-7CA2-4B10-99F0-4F39E043BA10}" type="presParOf" srcId="{7B2CF1B1-5DF2-4101-9528-3138F4546020}" destId="{03D3DFD0-31A5-4534-BD44-054FF58D3C84}" srcOrd="6" destOrd="0" presId="urn:microsoft.com/office/officeart/2008/layout/CircleAccentTimeline"/>
    <dgm:cxn modelId="{1F9C1CF5-533B-4CC7-AB1C-439131548171}" type="presParOf" srcId="{7B2CF1B1-5DF2-4101-9528-3138F4546020}" destId="{85ADE81D-AA0C-4150-85C3-A0B7E2708225}" srcOrd="7" destOrd="0" presId="urn:microsoft.com/office/officeart/2008/layout/CircleAccentTimeline"/>
    <dgm:cxn modelId="{C8739387-3487-4462-AA6A-6CE92D963F5A}" type="presParOf" srcId="{85ADE81D-AA0C-4150-85C3-A0B7E2708225}" destId="{DCA22220-DE78-4381-9D8E-18D3A15534F0}" srcOrd="0" destOrd="0" presId="urn:microsoft.com/office/officeart/2008/layout/CircleAccentTimeline"/>
    <dgm:cxn modelId="{CFD0885A-3443-4954-8032-84FC5DEE638B}" type="presParOf" srcId="{85ADE81D-AA0C-4150-85C3-A0B7E2708225}" destId="{4A2B3DFF-159A-409D-A199-2205618E36B1}" srcOrd="1" destOrd="0" presId="urn:microsoft.com/office/officeart/2008/layout/CircleAccentTimeline"/>
    <dgm:cxn modelId="{80D3952C-39FB-40BD-ACF6-D0E6A7E92268}" type="presParOf" srcId="{85ADE81D-AA0C-4150-85C3-A0B7E2708225}" destId="{A772F634-0F7A-4D76-B399-47593199F252}" srcOrd="2" destOrd="0" presId="urn:microsoft.com/office/officeart/2008/layout/CircleAccentTimeline"/>
    <dgm:cxn modelId="{2C0AB6F6-BF7B-4A52-A455-28E6CFA0C02D}" type="presParOf" srcId="{7B2CF1B1-5DF2-4101-9528-3138F4546020}" destId="{EFA3DF82-DA8E-489C-A9DA-F87D6F07AA1B}" srcOrd="8" destOrd="0" presId="urn:microsoft.com/office/officeart/2008/layout/CircleAccentTimeline"/>
    <dgm:cxn modelId="{38EA7704-8F8F-4943-B883-B10581C45D0E}" type="presParOf" srcId="{7B2CF1B1-5DF2-4101-9528-3138F4546020}" destId="{F5D49051-D010-4E1C-A171-9CE2EF06D92B}" srcOrd="9" destOrd="0" presId="urn:microsoft.com/office/officeart/2008/layout/CircleAccentTimeline"/>
    <dgm:cxn modelId="{71B0686D-3014-43A4-8195-C7604231BE20}" type="presParOf" srcId="{7B2CF1B1-5DF2-4101-9528-3138F4546020}" destId="{3A376024-54B9-4F29-96AB-130A63C58929}" srcOrd="10" destOrd="0" presId="urn:microsoft.com/office/officeart/2008/layout/CircleAccentTimeline"/>
    <dgm:cxn modelId="{EFD3701A-D795-4130-9F2B-A6613C885222}" type="presParOf" srcId="{7B2CF1B1-5DF2-4101-9528-3138F4546020}" destId="{BEBE3E85-D0BE-40A8-BC27-E0FB9A135C89}" srcOrd="11" destOrd="0" presId="urn:microsoft.com/office/officeart/2008/layout/CircleAccentTimeline"/>
    <dgm:cxn modelId="{F0B57FAA-3D30-450C-94A2-F68CDEC7097D}" type="presParOf" srcId="{BEBE3E85-D0BE-40A8-BC27-E0FB9A135C89}" destId="{38AC4B45-CCF3-485C-803A-A064F998B49A}" srcOrd="0" destOrd="0" presId="urn:microsoft.com/office/officeart/2008/layout/CircleAccentTimeline"/>
    <dgm:cxn modelId="{AE34584E-9B0B-4C59-88F2-D81E5450730F}" type="presParOf" srcId="{BEBE3E85-D0BE-40A8-BC27-E0FB9A135C89}" destId="{ACF4FD52-CA2C-4AA7-AF6D-A9B9C11C740F}" srcOrd="1" destOrd="0" presId="urn:microsoft.com/office/officeart/2008/layout/CircleAccentTimeline"/>
    <dgm:cxn modelId="{235B404C-1F9C-4DEF-A864-7220D91F0D8F}" type="presParOf" srcId="{BEBE3E85-D0BE-40A8-BC27-E0FB9A135C89}" destId="{08D27732-494C-4B3B-8041-47F2E0E4A27E}" srcOrd="2" destOrd="0" presId="urn:microsoft.com/office/officeart/2008/layout/CircleAccentTimeline"/>
    <dgm:cxn modelId="{582D34BB-968B-48BC-AB2C-EFA72ED9C1E4}" type="presParOf" srcId="{7B2CF1B1-5DF2-4101-9528-3138F4546020}" destId="{AB45CA26-F791-4AC2-99C0-33FA2D7697F0}" srcOrd="12" destOrd="0" presId="urn:microsoft.com/office/officeart/2008/layout/CircleAccentTimeline"/>
    <dgm:cxn modelId="{4A78A3B5-974B-48D9-ADDF-CC261E6BD9DE}" type="presParOf" srcId="{7B2CF1B1-5DF2-4101-9528-3138F4546020}" destId="{5D9DDD66-9C73-4B03-BCB2-AFED8CDDFA35}" srcOrd="13" destOrd="0" presId="urn:microsoft.com/office/officeart/2008/layout/CircleAccentTimeline"/>
    <dgm:cxn modelId="{61F004B6-7A74-40EA-92C2-3388D723C16A}" type="presParOf" srcId="{7B2CF1B1-5DF2-4101-9528-3138F4546020}" destId="{86DA7071-CD36-4313-99B3-4C4BDA1A6953}" srcOrd="14" destOrd="0" presId="urn:microsoft.com/office/officeart/2008/layout/CircleAccentTimeline"/>
    <dgm:cxn modelId="{FE9EDC83-7671-4C42-AB2F-DA10E7FE9418}" type="presParOf" srcId="{7B2CF1B1-5DF2-4101-9528-3138F4546020}" destId="{759871DF-298F-48F4-93F2-F37307935CC1}" srcOrd="15" destOrd="0" presId="urn:microsoft.com/office/officeart/2008/layout/CircleAccentTimeline"/>
    <dgm:cxn modelId="{FA520C7D-4EFC-48EE-8C7C-C1B4489F8DDA}" type="presParOf" srcId="{759871DF-298F-48F4-93F2-F37307935CC1}" destId="{B24B75D0-648B-4ADF-832C-193189BFAF17}" srcOrd="0" destOrd="0" presId="urn:microsoft.com/office/officeart/2008/layout/CircleAccentTimeline"/>
    <dgm:cxn modelId="{51D7D517-B0C5-4AB3-8A1B-700D0053F50C}" type="presParOf" srcId="{759871DF-298F-48F4-93F2-F37307935CC1}" destId="{7FFF4285-6AF2-4F86-9F3E-0B8B36777C71}" srcOrd="1" destOrd="0" presId="urn:microsoft.com/office/officeart/2008/layout/CircleAccentTimeline"/>
    <dgm:cxn modelId="{608AB787-CF25-41B9-803C-D6C1559D4772}" type="presParOf" srcId="{759871DF-298F-48F4-93F2-F37307935CC1}" destId="{0DD8398C-DE85-4C2D-A5CB-B83169653648}" srcOrd="2" destOrd="0" presId="urn:microsoft.com/office/officeart/2008/layout/CircleAccentTimeline"/>
    <dgm:cxn modelId="{90DD78FD-CE2C-42B1-80D3-1403551C48EA}" type="presParOf" srcId="{7B2CF1B1-5DF2-4101-9528-3138F4546020}" destId="{4F128E1B-7C93-4B4A-9803-5BEC902B4371}" srcOrd="16" destOrd="0" presId="urn:microsoft.com/office/officeart/2008/layout/CircleAccentTimeline"/>
    <dgm:cxn modelId="{2A5D917D-5604-450A-AB30-A348BEE2D589}" type="presParOf" srcId="{7B2CF1B1-5DF2-4101-9528-3138F4546020}" destId="{2EB4017F-C698-4A68-99A9-8008DD12832D}" srcOrd="17" destOrd="0" presId="urn:microsoft.com/office/officeart/2008/layout/CircleAccentTimeline"/>
    <dgm:cxn modelId="{ABDA17BE-847F-4A5A-9437-F58732D08462}" type="presParOf" srcId="{7B2CF1B1-5DF2-4101-9528-3138F4546020}" destId="{B7D85F69-0530-49FE-977A-F504080BDD64}" srcOrd="18" destOrd="0" presId="urn:microsoft.com/office/officeart/2008/layout/CircleAccentTimeline"/>
    <dgm:cxn modelId="{E35911D4-E673-4E70-BAD3-A49DA15C2F59}" type="presParOf" srcId="{B7D85F69-0530-49FE-977A-F504080BDD64}" destId="{AEDE66F4-BFA5-4BE7-91EE-794F2068C2F0}" srcOrd="0" destOrd="0" presId="urn:microsoft.com/office/officeart/2008/layout/CircleAccentTimeline"/>
    <dgm:cxn modelId="{6F0ACCB9-AB3A-4C61-9535-053B6EF2F577}" type="presParOf" srcId="{B7D85F69-0530-49FE-977A-F504080BDD64}" destId="{CA9153D4-0D78-4E08-A8D8-2BC56B070C59}" srcOrd="1" destOrd="0" presId="urn:microsoft.com/office/officeart/2008/layout/CircleAccentTimeline"/>
    <dgm:cxn modelId="{8591B082-54D0-4F8D-93E1-DF6B599FA95D}" type="presParOf" srcId="{B7D85F69-0530-49FE-977A-F504080BDD64}" destId="{91C8FE84-6FEA-4F5E-A1B0-CAFABAC31F08}" srcOrd="2" destOrd="0" presId="urn:microsoft.com/office/officeart/2008/layout/CircleAccentTimeline"/>
    <dgm:cxn modelId="{0BC19D39-C839-42A6-A2ED-D131B6D2FACB}" type="presParOf" srcId="{7B2CF1B1-5DF2-4101-9528-3138F4546020}" destId="{E6A02E4A-AE9E-4F08-B922-A862DEDDB856}" srcOrd="19" destOrd="0" presId="urn:microsoft.com/office/officeart/2008/layout/CircleAccentTimeline"/>
    <dgm:cxn modelId="{84FBDF7C-CA26-4E44-9F41-BB510E827B34}" type="presParOf" srcId="{7B2CF1B1-5DF2-4101-9528-3138F4546020}" destId="{EA5D129F-3999-44FC-8FEE-88BB9CBD778E}" srcOrd="20" destOrd="0" presId="urn:microsoft.com/office/officeart/2008/layout/CircleAccentTimeline"/>
    <dgm:cxn modelId="{90C75BCC-D7ED-4D77-8EC7-AEF100783339}" type="presParOf" srcId="{7B2CF1B1-5DF2-4101-9528-3138F4546020}" destId="{1AB7975E-E6A2-41EE-ADA4-C661E40F5476}" srcOrd="21" destOrd="0" presId="urn:microsoft.com/office/officeart/2008/layout/CircleAccentTimeline"/>
    <dgm:cxn modelId="{29283C56-D519-4E1B-A93E-F846BC48DBF0}" type="presParOf" srcId="{7B2CF1B1-5DF2-4101-9528-3138F4546020}" destId="{BF5F0E1A-8432-407C-B0DB-D3DAD710F989}" srcOrd="22" destOrd="0" presId="urn:microsoft.com/office/officeart/2008/layout/CircleAccentTimeline"/>
    <dgm:cxn modelId="{99852CF7-03DD-44D3-8416-F1CF10D2CB54}" type="presParOf" srcId="{BF5F0E1A-8432-407C-B0DB-D3DAD710F989}" destId="{CD4BF6CC-CB26-44D9-9FD2-E893BECBAE33}" srcOrd="0" destOrd="0" presId="urn:microsoft.com/office/officeart/2008/layout/CircleAccentTimeline"/>
    <dgm:cxn modelId="{BAE52E1B-D017-4270-B770-007246A19AEF}" type="presParOf" srcId="{BF5F0E1A-8432-407C-B0DB-D3DAD710F989}" destId="{C0EBEB7B-AE69-486B-899F-3024DC72E9F1}" srcOrd="1" destOrd="0" presId="urn:microsoft.com/office/officeart/2008/layout/CircleAccentTimeline"/>
    <dgm:cxn modelId="{5278BF0B-7710-4486-8465-5E4F1B18EE91}" type="presParOf" srcId="{BF5F0E1A-8432-407C-B0DB-D3DAD710F989}" destId="{8964F0D3-0EA8-4B54-8B34-3D9ACDD49D5A}" srcOrd="2" destOrd="0" presId="urn:microsoft.com/office/officeart/2008/layout/CircleAccentTimeline"/>
    <dgm:cxn modelId="{8F944FF5-0671-43AF-A8F9-68994C6E7A01}" type="presParOf" srcId="{7B2CF1B1-5DF2-4101-9528-3138F4546020}" destId="{F3588CA4-1E00-46CB-9439-2483E43C121C}" srcOrd="23" destOrd="0" presId="urn:microsoft.com/office/officeart/2008/layout/CircleAccentTimeline"/>
    <dgm:cxn modelId="{D9497D95-8064-4C83-87BB-41EBFFBA1871}" type="presParOf" srcId="{7B2CF1B1-5DF2-4101-9528-3138F4546020}" destId="{35D4BB18-C096-475F-954E-222AC70A756C}" srcOrd="24" destOrd="0" presId="urn:microsoft.com/office/officeart/2008/layout/CircleAccentTimeline"/>
    <dgm:cxn modelId="{E5797595-6608-4229-8BD0-889AB0E3A523}" type="presParOf" srcId="{7B2CF1B1-5DF2-4101-9528-3138F4546020}" destId="{F88B0167-0704-4DB9-BFB1-7B3FBCD9458F}" srcOrd="25" destOrd="0" presId="urn:microsoft.com/office/officeart/2008/layout/CircleAccentTimeline"/>
    <dgm:cxn modelId="{5A25507E-2865-48B2-957C-65213209865C}" type="presParOf" srcId="{F88B0167-0704-4DB9-BFB1-7B3FBCD9458F}" destId="{C9AFE6F2-64BA-45A7-8613-A588EE35DD99}" srcOrd="0" destOrd="0" presId="urn:microsoft.com/office/officeart/2008/layout/CircleAccentTimeline"/>
    <dgm:cxn modelId="{BE316AC0-A04F-4EE3-A1AE-A23F100E0E36}" type="presParOf" srcId="{F88B0167-0704-4DB9-BFB1-7B3FBCD9458F}" destId="{637C7F1B-071D-419F-84BC-A21499B03A9A}" srcOrd="1" destOrd="0" presId="urn:microsoft.com/office/officeart/2008/layout/CircleAccentTimeline"/>
    <dgm:cxn modelId="{681D2710-9C31-4FA1-BEDE-20BBD544A135}" type="presParOf" srcId="{F88B0167-0704-4DB9-BFB1-7B3FBCD9458F}" destId="{7CBE93B0-972E-4AA7-A69D-9B3BE6B59A04}" srcOrd="2" destOrd="0" presId="urn:microsoft.com/office/officeart/2008/layout/CircleAccentTimeline"/>
    <dgm:cxn modelId="{ABBAF2CA-ED2F-4506-89CB-5E4DBAFA68F3}" type="presParOf" srcId="{7B2CF1B1-5DF2-4101-9528-3138F4546020}" destId="{2E666FE9-182D-440E-902F-E80B9EEB5A0C}" srcOrd="26" destOrd="0" presId="urn:microsoft.com/office/officeart/2008/layout/CircleAccentTimeline"/>
    <dgm:cxn modelId="{839A2D79-975C-4BEA-882F-587F30DAB014}" type="presParOf" srcId="{7B2CF1B1-5DF2-4101-9528-3138F4546020}" destId="{3CC7DC1E-B8E6-4F72-9FAD-FADACEF9E7BF}" srcOrd="27" destOrd="0" presId="urn:microsoft.com/office/officeart/2008/layout/CircleAccentTimeline"/>
    <dgm:cxn modelId="{97EB0C4A-9291-4494-89BC-E7BDF60AAD42}" type="presParOf" srcId="{7B2CF1B1-5DF2-4101-9528-3138F4546020}" destId="{AC251BE7-C108-4130-9AF3-D0FFEEF1B5CE}" srcOrd="28" destOrd="0" presId="urn:microsoft.com/office/officeart/2008/layout/CircleAccentTimeline"/>
    <dgm:cxn modelId="{28F03EC2-737E-4C51-B500-D03DE993DF7E}" type="presParOf" srcId="{7B2CF1B1-5DF2-4101-9528-3138F4546020}" destId="{1E9AE8F9-01B3-4D67-9B61-C47ABFA349D5}" srcOrd="29" destOrd="0" presId="urn:microsoft.com/office/officeart/2008/layout/CircleAccentTimeline"/>
    <dgm:cxn modelId="{2823F88A-B820-4329-8380-D3CC1AE1B37C}" type="presParOf" srcId="{1E9AE8F9-01B3-4D67-9B61-C47ABFA349D5}" destId="{2401E593-D159-4A1A-9036-5C12A336091F}" srcOrd="0" destOrd="0" presId="urn:microsoft.com/office/officeart/2008/layout/CircleAccentTimeline"/>
    <dgm:cxn modelId="{C427DD98-7C17-4D51-A59A-C5F96687CFB8}" type="presParOf" srcId="{1E9AE8F9-01B3-4D67-9B61-C47ABFA349D5}" destId="{D7AD0D23-1A73-45B2-87F2-1AC37255FBC2}" srcOrd="1" destOrd="0" presId="urn:microsoft.com/office/officeart/2008/layout/CircleAccentTimeline"/>
    <dgm:cxn modelId="{B7376A9A-50E9-4B30-9131-E45A1D9F40BE}" type="presParOf" srcId="{1E9AE8F9-01B3-4D67-9B61-C47ABFA349D5}" destId="{B7DAD68E-36FD-41B2-90E7-092B18B66E72}" srcOrd="2" destOrd="0" presId="urn:microsoft.com/office/officeart/2008/layout/CircleAccentTimeline"/>
    <dgm:cxn modelId="{D0C666B0-1ECB-41AF-AA78-1774EDE6A16E}" type="presParOf" srcId="{7B2CF1B1-5DF2-4101-9528-3138F4546020}" destId="{76D1CE3F-DE6E-43B7-9CC0-32083C550541}" srcOrd="30" destOrd="0" presId="urn:microsoft.com/office/officeart/2008/layout/CircleAccentTimeline"/>
    <dgm:cxn modelId="{5A951F91-EAF2-4C71-A88F-E21B6ED0C070}" type="presParOf" srcId="{7B2CF1B1-5DF2-4101-9528-3138F4546020}" destId="{DC5D6CA4-DB7F-4600-9AEC-6486971B2BD4}" srcOrd="31" destOrd="0" presId="urn:microsoft.com/office/officeart/2008/layout/CircleAccentTimeline"/>
    <dgm:cxn modelId="{F8D72A22-8111-43D2-A5F3-2A6FC3173DED}" type="presParOf" srcId="{7B2CF1B1-5DF2-4101-9528-3138F4546020}" destId="{E405A164-4243-46B1-8265-F236391ADFB1}" srcOrd="32" destOrd="0" presId="urn:microsoft.com/office/officeart/2008/layout/CircleAccentTimeline"/>
    <dgm:cxn modelId="{832A7133-FFCA-4653-B23B-DD4534FE1F96}" type="presParOf" srcId="{7B2CF1B1-5DF2-4101-9528-3138F4546020}" destId="{4C0B7677-CAD2-4E3D-9419-6BF89940780F}" srcOrd="33" destOrd="0" presId="urn:microsoft.com/office/officeart/2008/layout/CircleAccentTimeline"/>
    <dgm:cxn modelId="{1A3C5C6E-821E-4EF8-AE2A-37919D103DA3}" type="presParOf" srcId="{4C0B7677-CAD2-4E3D-9419-6BF89940780F}" destId="{30C39AB3-A4B5-4535-AD41-299D3FE5730B}" srcOrd="0" destOrd="0" presId="urn:microsoft.com/office/officeart/2008/layout/CircleAccentTimeline"/>
    <dgm:cxn modelId="{5900E443-68A7-4E48-BA04-2C405A69445C}" type="presParOf" srcId="{4C0B7677-CAD2-4E3D-9419-6BF89940780F}" destId="{C26771FD-210E-41FB-99ED-82433918DDF0}" srcOrd="1" destOrd="0" presId="urn:microsoft.com/office/officeart/2008/layout/CircleAccentTimeline"/>
    <dgm:cxn modelId="{B60D888A-C22B-483E-B1A0-1DFE871A7A97}" type="presParOf" srcId="{4C0B7677-CAD2-4E3D-9419-6BF89940780F}" destId="{B144212E-9A04-4BD7-8396-C56774FFD7ED}" srcOrd="2" destOrd="0" presId="urn:microsoft.com/office/officeart/2008/layout/CircleAccentTimeline"/>
    <dgm:cxn modelId="{0EFEB75F-4076-44BC-8224-2829D836DABB}" type="presParOf" srcId="{7B2CF1B1-5DF2-4101-9528-3138F4546020}" destId="{080FD859-C378-432E-8ECD-53543A285B02}" srcOrd="34" destOrd="0" presId="urn:microsoft.com/office/officeart/2008/layout/CircleAccentTimeline"/>
    <dgm:cxn modelId="{6424D16E-5FB1-4A25-8F6C-1ED4835B02C4}" type="presParOf" srcId="{7B2CF1B1-5DF2-4101-9528-3138F4546020}" destId="{B7EAD06C-D353-4FE5-98C8-EB644EFD912A}" srcOrd="35" destOrd="0" presId="urn:microsoft.com/office/officeart/2008/layout/CircleAccentTimeline"/>
    <dgm:cxn modelId="{083EF888-5573-41EC-B277-8118AAB78326}" type="presParOf" srcId="{7B2CF1B1-5DF2-4101-9528-3138F4546020}" destId="{D052D47A-FB3E-4CBB-978F-FF3872ACE444}" srcOrd="36" destOrd="0" presId="urn:microsoft.com/office/officeart/2008/layout/CircleAccentTimeline"/>
    <dgm:cxn modelId="{830E86DC-AE9D-4130-ABD9-066D30A99305}" type="presParOf" srcId="{D052D47A-FB3E-4CBB-978F-FF3872ACE444}" destId="{05E0F00E-2242-4ECB-8214-26429D9BAE4D}" srcOrd="0" destOrd="0" presId="urn:microsoft.com/office/officeart/2008/layout/CircleAccentTimeline"/>
    <dgm:cxn modelId="{D71B7507-3534-40B3-8639-2A73BE39C7A0}" type="presParOf" srcId="{D052D47A-FB3E-4CBB-978F-FF3872ACE444}" destId="{5B312F44-A70E-4880-B0B9-295E10128E6C}" srcOrd="1" destOrd="0" presId="urn:microsoft.com/office/officeart/2008/layout/CircleAccentTimeline"/>
    <dgm:cxn modelId="{73D2B6B3-6D66-465E-9CC6-FF0BCE9B3918}" type="presParOf" srcId="{D052D47A-FB3E-4CBB-978F-FF3872ACE444}" destId="{DD483AAE-BED8-466C-895E-3529E1B0D5DB}" srcOrd="2" destOrd="0" presId="urn:microsoft.com/office/officeart/2008/layout/CircleAccentTimeline"/>
    <dgm:cxn modelId="{5ABDC7B1-764D-49AD-81AC-354497DE11FA}" type="presParOf" srcId="{7B2CF1B1-5DF2-4101-9528-3138F4546020}" destId="{3EF91753-C2FB-4967-B1DE-5122CEA20AA3}" srcOrd="37" destOrd="0" presId="urn:microsoft.com/office/officeart/2008/layout/CircleAccentTimeline"/>
    <dgm:cxn modelId="{2AED091D-024E-40A7-A0BF-76C75BF46101}" type="presParOf" srcId="{7B2CF1B1-5DF2-4101-9528-3138F4546020}" destId="{19E11CA6-648D-418D-8835-B2CE6F0E23C2}" srcOrd="38" destOrd="0" presId="urn:microsoft.com/office/officeart/2008/layout/CircleAccentTimeline"/>
    <dgm:cxn modelId="{3F208FBD-6872-4CB3-95D8-38F10E3BB862}" type="presParOf" srcId="{7B2CF1B1-5DF2-4101-9528-3138F4546020}" destId="{BF81F4AB-8960-4EC5-98FE-A52B75580F93}" srcOrd="39" destOrd="0" presId="urn:microsoft.com/office/officeart/2008/layout/CircleAccentTimeline"/>
    <dgm:cxn modelId="{AC0E09DF-45AA-4645-8B6F-E4FAE0217704}" type="presParOf" srcId="{7B2CF1B1-5DF2-4101-9528-3138F4546020}" destId="{9162A844-5432-4BDB-BBB7-996D91C91CB4}" srcOrd="40" destOrd="0" presId="urn:microsoft.com/office/officeart/2008/layout/CircleAccentTimeline"/>
    <dgm:cxn modelId="{E501879B-B42E-492C-B44F-C8C03975D6A1}" type="presParOf" srcId="{9162A844-5432-4BDB-BBB7-996D91C91CB4}" destId="{06BCA244-3A4C-4303-9FF8-C11C0E3233CF}" srcOrd="0" destOrd="0" presId="urn:microsoft.com/office/officeart/2008/layout/CircleAccentTimeline"/>
    <dgm:cxn modelId="{3B12598C-8A93-4010-B41C-6CD56E7FA0F2}" type="presParOf" srcId="{9162A844-5432-4BDB-BBB7-996D91C91CB4}" destId="{9C863296-D6BD-4213-9E5E-94729C8EA1E3}" srcOrd="1" destOrd="0" presId="urn:microsoft.com/office/officeart/2008/layout/CircleAccentTimeline"/>
    <dgm:cxn modelId="{E3E28397-AEFA-4E16-907A-F50B822C7AB9}" type="presParOf" srcId="{9162A844-5432-4BDB-BBB7-996D91C91CB4}" destId="{01CEB3D0-38EB-4C38-98C6-16DFF0D01525}" srcOrd="2" destOrd="0" presId="urn:microsoft.com/office/officeart/2008/layout/CircleAccentTimeline"/>
    <dgm:cxn modelId="{9222DF55-1D3C-460B-9689-8872BB69E93E}" type="presParOf" srcId="{7B2CF1B1-5DF2-4101-9528-3138F4546020}" destId="{D353EBC9-73BC-4F16-B0CE-BB2C917DD9EB}" srcOrd="41" destOrd="0" presId="urn:microsoft.com/office/officeart/2008/layout/CircleAccentTimeline"/>
    <dgm:cxn modelId="{9D26323A-2AC2-42E3-A427-76CE8E49A3B9}" type="presParOf" srcId="{7B2CF1B1-5DF2-4101-9528-3138F4546020}" destId="{45A2C785-6BDC-4367-9D7B-FDE48949096C}" srcOrd="42"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2F9325-53BB-4F99-BE78-C67CA546729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2E446DDC-D51E-4F3C-A3FF-2C2BD3ACF07C}">
      <dgm:prSet phldrT="[Text]"/>
      <dgm:spPr/>
      <dgm:t>
        <a:bodyPr/>
        <a:lstStyle/>
        <a:p>
          <a:r>
            <a:rPr lang="en-US" dirty="0"/>
            <a:t>Object Allocation Contention</a:t>
          </a:r>
        </a:p>
      </dgm:t>
    </dgm:pt>
    <dgm:pt modelId="{D60A15CA-F2C3-4DAA-BB28-A12FD04954CF}" type="parTrans" cxnId="{ECB16A27-9B19-4EAA-82D3-F3C35BF33393}">
      <dgm:prSet/>
      <dgm:spPr/>
      <dgm:t>
        <a:bodyPr/>
        <a:lstStyle/>
        <a:p>
          <a:endParaRPr lang="en-US"/>
        </a:p>
      </dgm:t>
    </dgm:pt>
    <dgm:pt modelId="{41AF8B15-F60D-43DA-B36F-B632242C74B2}" type="sibTrans" cxnId="{ECB16A27-9B19-4EAA-82D3-F3C35BF33393}">
      <dgm:prSet/>
      <dgm:spPr/>
      <dgm:t>
        <a:bodyPr/>
        <a:lstStyle/>
        <a:p>
          <a:endParaRPr lang="en-US"/>
        </a:p>
      </dgm:t>
    </dgm:pt>
    <dgm:pt modelId="{30F0CE46-04C8-45E1-B5EC-17A8384753B7}">
      <dgm:prSet phldrT="[Text]"/>
      <dgm:spPr/>
      <dgm:t>
        <a:bodyPr/>
        <a:lstStyle/>
        <a:p>
          <a:r>
            <a:rPr lang="en-US" dirty="0"/>
            <a:t>Contention for metadata pages used to manage space allocation in a data file</a:t>
          </a:r>
          <a:br>
            <a:rPr lang="en-US" dirty="0"/>
          </a:br>
          <a:endParaRPr lang="en-US" dirty="0"/>
        </a:p>
      </dgm:t>
    </dgm:pt>
    <dgm:pt modelId="{912F21D9-174A-4D4D-97A0-DD276BC45E2D}" type="parTrans" cxnId="{A6BF59F6-72AD-4BF6-A950-C9B9D3897B4F}">
      <dgm:prSet/>
      <dgm:spPr/>
      <dgm:t>
        <a:bodyPr/>
        <a:lstStyle/>
        <a:p>
          <a:endParaRPr lang="en-US"/>
        </a:p>
      </dgm:t>
    </dgm:pt>
    <dgm:pt modelId="{BEB250B9-1046-472F-8E61-795AA8AEE881}" type="sibTrans" cxnId="{A6BF59F6-72AD-4BF6-A950-C9B9D3897B4F}">
      <dgm:prSet/>
      <dgm:spPr/>
      <dgm:t>
        <a:bodyPr/>
        <a:lstStyle/>
        <a:p>
          <a:endParaRPr lang="en-US"/>
        </a:p>
      </dgm:t>
    </dgm:pt>
    <dgm:pt modelId="{720DC074-F97B-458E-BDCC-6E3E32DC1559}">
      <dgm:prSet phldrT="[Text]"/>
      <dgm:spPr/>
      <dgm:t>
        <a:bodyPr/>
        <a:lstStyle/>
        <a:p>
          <a:r>
            <a:rPr lang="en-US" dirty="0"/>
            <a:t>Metadata Contention</a:t>
          </a:r>
        </a:p>
      </dgm:t>
    </dgm:pt>
    <dgm:pt modelId="{8FE8F550-65F8-42B7-8F26-9B8F4B6C16EC}" type="parTrans" cxnId="{B4C87A54-3982-4735-99BC-3A91822AC0EF}">
      <dgm:prSet/>
      <dgm:spPr/>
      <dgm:t>
        <a:bodyPr/>
        <a:lstStyle/>
        <a:p>
          <a:endParaRPr lang="en-US"/>
        </a:p>
      </dgm:t>
    </dgm:pt>
    <dgm:pt modelId="{2EC16E48-7CFD-4BA8-BEB4-B5B608243F73}" type="sibTrans" cxnId="{B4C87A54-3982-4735-99BC-3A91822AC0EF}">
      <dgm:prSet/>
      <dgm:spPr/>
      <dgm:t>
        <a:bodyPr/>
        <a:lstStyle/>
        <a:p>
          <a:endParaRPr lang="en-US"/>
        </a:p>
      </dgm:t>
    </dgm:pt>
    <dgm:pt modelId="{143AECEF-5EDA-4257-9029-BDA6773762E5}">
      <dgm:prSet phldrT="[Text]"/>
      <dgm:spPr/>
      <dgm:t>
        <a:bodyPr/>
        <a:lstStyle/>
        <a:p>
          <a:r>
            <a:rPr lang="en-US" dirty="0"/>
            <a:t>Contention for pages that belong to system objects used to track table metadata</a:t>
          </a:r>
          <a:br>
            <a:rPr lang="en-US" dirty="0"/>
          </a:br>
          <a:endParaRPr lang="en-US" dirty="0"/>
        </a:p>
      </dgm:t>
    </dgm:pt>
    <dgm:pt modelId="{38FA5D81-5D21-4131-95E9-D1D1BCEB6E06}" type="parTrans" cxnId="{54EDC1FC-B20A-47D3-A182-A10418275DE9}">
      <dgm:prSet/>
      <dgm:spPr/>
      <dgm:t>
        <a:bodyPr/>
        <a:lstStyle/>
        <a:p>
          <a:endParaRPr lang="en-US"/>
        </a:p>
      </dgm:t>
    </dgm:pt>
    <dgm:pt modelId="{5B408511-B2E9-491C-ABB5-D9A5522EC03D}" type="sibTrans" cxnId="{54EDC1FC-B20A-47D3-A182-A10418275DE9}">
      <dgm:prSet/>
      <dgm:spPr/>
      <dgm:t>
        <a:bodyPr/>
        <a:lstStyle/>
        <a:p>
          <a:endParaRPr lang="en-US"/>
        </a:p>
      </dgm:t>
    </dgm:pt>
    <dgm:pt modelId="{F18723B0-371E-4A9D-BBBA-5456E538ED50}">
      <dgm:prSet phldrT="[Text]"/>
      <dgm:spPr/>
      <dgm:t>
        <a:bodyPr/>
        <a:lstStyle/>
        <a:p>
          <a:r>
            <a:rPr lang="en-US" dirty="0"/>
            <a:t>Look for PAGELATCH waits on pages that belong to system objects</a:t>
          </a:r>
        </a:p>
      </dgm:t>
    </dgm:pt>
    <dgm:pt modelId="{BC523008-AE24-4A6E-A9C3-712607F58F07}" type="parTrans" cxnId="{930C90EE-74C0-4F14-A3B0-101AE72A0972}">
      <dgm:prSet/>
      <dgm:spPr/>
      <dgm:t>
        <a:bodyPr/>
        <a:lstStyle/>
        <a:p>
          <a:endParaRPr lang="en-US"/>
        </a:p>
      </dgm:t>
    </dgm:pt>
    <dgm:pt modelId="{AC40FCF4-50A5-4198-9285-357F29201904}" type="sibTrans" cxnId="{930C90EE-74C0-4F14-A3B0-101AE72A0972}">
      <dgm:prSet/>
      <dgm:spPr/>
      <dgm:t>
        <a:bodyPr/>
        <a:lstStyle/>
        <a:p>
          <a:endParaRPr lang="en-US"/>
        </a:p>
      </dgm:t>
    </dgm:pt>
    <dgm:pt modelId="{9DB59BFF-6BD0-4A0A-A638-3D6687C6142B}">
      <dgm:prSet phldrT="[Text]"/>
      <dgm:spPr/>
      <dgm:t>
        <a:bodyPr/>
        <a:lstStyle/>
        <a:p>
          <a:r>
            <a:rPr lang="en-US" dirty="0"/>
            <a:t>Temp Table Cache Contention</a:t>
          </a:r>
        </a:p>
      </dgm:t>
    </dgm:pt>
    <dgm:pt modelId="{0BF9E381-2606-4492-BC86-246055437FB6}" type="parTrans" cxnId="{EAEFF7ED-81CE-47C6-B836-FBFA34F06BB1}">
      <dgm:prSet/>
      <dgm:spPr/>
      <dgm:t>
        <a:bodyPr/>
        <a:lstStyle/>
        <a:p>
          <a:endParaRPr lang="en-US"/>
        </a:p>
      </dgm:t>
    </dgm:pt>
    <dgm:pt modelId="{82165E23-33D2-45F5-9083-0500EBCFC18D}" type="sibTrans" cxnId="{EAEFF7ED-81CE-47C6-B836-FBFA34F06BB1}">
      <dgm:prSet/>
      <dgm:spPr/>
      <dgm:t>
        <a:bodyPr/>
        <a:lstStyle/>
        <a:p>
          <a:endParaRPr lang="en-US"/>
        </a:p>
      </dgm:t>
    </dgm:pt>
    <dgm:pt modelId="{55D141E3-C7C1-475D-9410-58925667793E}">
      <dgm:prSet phldrT="[Text]"/>
      <dgm:spPr/>
      <dgm:t>
        <a:bodyPr/>
        <a:lstStyle/>
        <a:p>
          <a:r>
            <a:rPr lang="en-US" dirty="0"/>
            <a:t>Contention for memory objects associated with the Temp Table Cache</a:t>
          </a:r>
          <a:br>
            <a:rPr lang="en-US" dirty="0"/>
          </a:br>
          <a:endParaRPr lang="en-US" dirty="0"/>
        </a:p>
      </dgm:t>
    </dgm:pt>
    <dgm:pt modelId="{58F4CBF5-D13A-4980-AA36-401ACA4A14DA}" type="parTrans" cxnId="{205F6BA5-81B7-4213-9B9E-52881BCD30C8}">
      <dgm:prSet/>
      <dgm:spPr/>
      <dgm:t>
        <a:bodyPr/>
        <a:lstStyle/>
        <a:p>
          <a:endParaRPr lang="en-US"/>
        </a:p>
      </dgm:t>
    </dgm:pt>
    <dgm:pt modelId="{E075433F-6BD6-4D2A-8266-D7CD45F0D86D}" type="sibTrans" cxnId="{205F6BA5-81B7-4213-9B9E-52881BCD30C8}">
      <dgm:prSet/>
      <dgm:spPr/>
      <dgm:t>
        <a:bodyPr/>
        <a:lstStyle/>
        <a:p>
          <a:endParaRPr lang="en-US"/>
        </a:p>
      </dgm:t>
    </dgm:pt>
    <dgm:pt modelId="{053D99CE-77DE-4FCB-9D50-2723595EE154}">
      <dgm:prSet phldrT="[Text]"/>
      <dgm:spPr/>
      <dgm:t>
        <a:bodyPr/>
        <a:lstStyle/>
        <a:p>
          <a:r>
            <a:rPr lang="en-US" dirty="0"/>
            <a:t>Look for either CMEMTHREAD waits or SOS_CACHESTORE spinlock waits (both can be due to other causes)</a:t>
          </a:r>
        </a:p>
      </dgm:t>
    </dgm:pt>
    <dgm:pt modelId="{7E968A7D-C410-408A-A63A-FCA70D4D4DBD}" type="parTrans" cxnId="{EBEE40A7-292A-4697-A66A-767489FA5C77}">
      <dgm:prSet/>
      <dgm:spPr/>
      <dgm:t>
        <a:bodyPr/>
        <a:lstStyle/>
        <a:p>
          <a:endParaRPr lang="en-US"/>
        </a:p>
      </dgm:t>
    </dgm:pt>
    <dgm:pt modelId="{F1A97C15-702E-4E67-8F7D-EAC0E29C1292}" type="sibTrans" cxnId="{EBEE40A7-292A-4697-A66A-767489FA5C77}">
      <dgm:prSet/>
      <dgm:spPr/>
      <dgm:t>
        <a:bodyPr/>
        <a:lstStyle/>
        <a:p>
          <a:endParaRPr lang="en-US"/>
        </a:p>
      </dgm:t>
    </dgm:pt>
    <dgm:pt modelId="{6AB7D33E-8C3E-4F57-B1C1-D10B23951701}">
      <dgm:prSet phldrT="[Text]"/>
      <dgm:spPr/>
      <dgm:t>
        <a:bodyPr/>
        <a:lstStyle/>
        <a:p>
          <a:r>
            <a:rPr lang="en-US" dirty="0"/>
            <a:t>Look for PAGELATCH waits on PFS and GAM pages</a:t>
          </a:r>
        </a:p>
      </dgm:t>
    </dgm:pt>
    <dgm:pt modelId="{EF23598F-5E70-47FB-ACE4-70CEF284DADB}" type="parTrans" cxnId="{C1872863-854E-4BC5-922B-629D410B7375}">
      <dgm:prSet/>
      <dgm:spPr/>
      <dgm:t>
        <a:bodyPr/>
        <a:lstStyle/>
        <a:p>
          <a:endParaRPr lang="en-US"/>
        </a:p>
      </dgm:t>
    </dgm:pt>
    <dgm:pt modelId="{3778EA8D-1803-4346-BFC4-1402FB3873EE}" type="sibTrans" cxnId="{C1872863-854E-4BC5-922B-629D410B7375}">
      <dgm:prSet/>
      <dgm:spPr/>
      <dgm:t>
        <a:bodyPr/>
        <a:lstStyle/>
        <a:p>
          <a:endParaRPr lang="en-US"/>
        </a:p>
      </dgm:t>
    </dgm:pt>
    <dgm:pt modelId="{9D69932A-97C1-463A-BD9C-08A96F4B80D6}" type="pres">
      <dgm:prSet presAssocID="{BF2F9325-53BB-4F99-BE78-C67CA5467295}" presName="Name0" presStyleCnt="0">
        <dgm:presLayoutVars>
          <dgm:dir/>
          <dgm:animLvl val="lvl"/>
          <dgm:resizeHandles val="exact"/>
        </dgm:presLayoutVars>
      </dgm:prSet>
      <dgm:spPr/>
    </dgm:pt>
    <dgm:pt modelId="{C26F1B07-C4E0-4F44-94F9-26D1CAE54152}" type="pres">
      <dgm:prSet presAssocID="{2E446DDC-D51E-4F3C-A3FF-2C2BD3ACF07C}" presName="composite" presStyleCnt="0"/>
      <dgm:spPr/>
    </dgm:pt>
    <dgm:pt modelId="{1C801DDA-E69B-4397-B2F8-397FEA30F476}" type="pres">
      <dgm:prSet presAssocID="{2E446DDC-D51E-4F3C-A3FF-2C2BD3ACF07C}" presName="parTx" presStyleLbl="alignNode1" presStyleIdx="0" presStyleCnt="3">
        <dgm:presLayoutVars>
          <dgm:chMax val="0"/>
          <dgm:chPref val="0"/>
          <dgm:bulletEnabled val="1"/>
        </dgm:presLayoutVars>
      </dgm:prSet>
      <dgm:spPr/>
    </dgm:pt>
    <dgm:pt modelId="{D918483F-CF14-452B-A224-8F9C81ACCAA2}" type="pres">
      <dgm:prSet presAssocID="{2E446DDC-D51E-4F3C-A3FF-2C2BD3ACF07C}" presName="desTx" presStyleLbl="alignAccFollowNode1" presStyleIdx="0" presStyleCnt="3">
        <dgm:presLayoutVars>
          <dgm:bulletEnabled val="1"/>
        </dgm:presLayoutVars>
      </dgm:prSet>
      <dgm:spPr/>
    </dgm:pt>
    <dgm:pt modelId="{67A718E8-A01D-437E-A265-7DC661DB12B6}" type="pres">
      <dgm:prSet presAssocID="{41AF8B15-F60D-43DA-B36F-B632242C74B2}" presName="space" presStyleCnt="0"/>
      <dgm:spPr/>
    </dgm:pt>
    <dgm:pt modelId="{D716FAC4-7343-4E4C-B81E-403AE804CD3D}" type="pres">
      <dgm:prSet presAssocID="{720DC074-F97B-458E-BDCC-6E3E32DC1559}" presName="composite" presStyleCnt="0"/>
      <dgm:spPr/>
    </dgm:pt>
    <dgm:pt modelId="{10285625-1791-460E-9F83-15B8447BDC5B}" type="pres">
      <dgm:prSet presAssocID="{720DC074-F97B-458E-BDCC-6E3E32DC1559}" presName="parTx" presStyleLbl="alignNode1" presStyleIdx="1" presStyleCnt="3">
        <dgm:presLayoutVars>
          <dgm:chMax val="0"/>
          <dgm:chPref val="0"/>
          <dgm:bulletEnabled val="1"/>
        </dgm:presLayoutVars>
      </dgm:prSet>
      <dgm:spPr/>
    </dgm:pt>
    <dgm:pt modelId="{3BDD2B67-16B7-46C8-983D-0FE1D6FFA94F}" type="pres">
      <dgm:prSet presAssocID="{720DC074-F97B-458E-BDCC-6E3E32DC1559}" presName="desTx" presStyleLbl="alignAccFollowNode1" presStyleIdx="1" presStyleCnt="3">
        <dgm:presLayoutVars>
          <dgm:bulletEnabled val="1"/>
        </dgm:presLayoutVars>
      </dgm:prSet>
      <dgm:spPr/>
    </dgm:pt>
    <dgm:pt modelId="{FC7DB19D-0800-4377-A13E-3C775E20EF9A}" type="pres">
      <dgm:prSet presAssocID="{2EC16E48-7CFD-4BA8-BEB4-B5B608243F73}" presName="space" presStyleCnt="0"/>
      <dgm:spPr/>
    </dgm:pt>
    <dgm:pt modelId="{2643605C-CD36-4A00-9601-E8D3A10CD8E1}" type="pres">
      <dgm:prSet presAssocID="{9DB59BFF-6BD0-4A0A-A638-3D6687C6142B}" presName="composite" presStyleCnt="0"/>
      <dgm:spPr/>
    </dgm:pt>
    <dgm:pt modelId="{7CB8524F-0FE7-4DE1-AA1B-4A433BDF23CB}" type="pres">
      <dgm:prSet presAssocID="{9DB59BFF-6BD0-4A0A-A638-3D6687C6142B}" presName="parTx" presStyleLbl="alignNode1" presStyleIdx="2" presStyleCnt="3">
        <dgm:presLayoutVars>
          <dgm:chMax val="0"/>
          <dgm:chPref val="0"/>
          <dgm:bulletEnabled val="1"/>
        </dgm:presLayoutVars>
      </dgm:prSet>
      <dgm:spPr/>
    </dgm:pt>
    <dgm:pt modelId="{8618242B-862F-4E9F-90D4-EAC8E2048866}" type="pres">
      <dgm:prSet presAssocID="{9DB59BFF-6BD0-4A0A-A638-3D6687C6142B}" presName="desTx" presStyleLbl="alignAccFollowNode1" presStyleIdx="2" presStyleCnt="3">
        <dgm:presLayoutVars>
          <dgm:bulletEnabled val="1"/>
        </dgm:presLayoutVars>
      </dgm:prSet>
      <dgm:spPr/>
    </dgm:pt>
  </dgm:ptLst>
  <dgm:cxnLst>
    <dgm:cxn modelId="{94447306-F36B-42F1-8364-632545393A4C}" type="presOf" srcId="{F18723B0-371E-4A9D-BBBA-5456E538ED50}" destId="{3BDD2B67-16B7-46C8-983D-0FE1D6FFA94F}" srcOrd="0" destOrd="1" presId="urn:microsoft.com/office/officeart/2005/8/layout/hList1"/>
    <dgm:cxn modelId="{5FB68012-61B0-482A-B34C-06A37EF3C320}" type="presOf" srcId="{BF2F9325-53BB-4F99-BE78-C67CA5467295}" destId="{9D69932A-97C1-463A-BD9C-08A96F4B80D6}" srcOrd="0" destOrd="0" presId="urn:microsoft.com/office/officeart/2005/8/layout/hList1"/>
    <dgm:cxn modelId="{ECB16A27-9B19-4EAA-82D3-F3C35BF33393}" srcId="{BF2F9325-53BB-4F99-BE78-C67CA5467295}" destId="{2E446DDC-D51E-4F3C-A3FF-2C2BD3ACF07C}" srcOrd="0" destOrd="0" parTransId="{D60A15CA-F2C3-4DAA-BB28-A12FD04954CF}" sibTransId="{41AF8B15-F60D-43DA-B36F-B632242C74B2}"/>
    <dgm:cxn modelId="{C1872863-854E-4BC5-922B-629D410B7375}" srcId="{2E446DDC-D51E-4F3C-A3FF-2C2BD3ACF07C}" destId="{6AB7D33E-8C3E-4F57-B1C1-D10B23951701}" srcOrd="1" destOrd="0" parTransId="{EF23598F-5E70-47FB-ACE4-70CEF284DADB}" sibTransId="{3778EA8D-1803-4346-BFC4-1402FB3873EE}"/>
    <dgm:cxn modelId="{DFC5A448-2034-42FE-B877-2CA004AFF665}" type="presOf" srcId="{30F0CE46-04C8-45E1-B5EC-17A8384753B7}" destId="{D918483F-CF14-452B-A224-8F9C81ACCAA2}" srcOrd="0" destOrd="0" presId="urn:microsoft.com/office/officeart/2005/8/layout/hList1"/>
    <dgm:cxn modelId="{F4321F6F-E464-4194-83E6-55EFF57A5F5B}" type="presOf" srcId="{143AECEF-5EDA-4257-9029-BDA6773762E5}" destId="{3BDD2B67-16B7-46C8-983D-0FE1D6FFA94F}" srcOrd="0" destOrd="0" presId="urn:microsoft.com/office/officeart/2005/8/layout/hList1"/>
    <dgm:cxn modelId="{B4C87A54-3982-4735-99BC-3A91822AC0EF}" srcId="{BF2F9325-53BB-4F99-BE78-C67CA5467295}" destId="{720DC074-F97B-458E-BDCC-6E3E32DC1559}" srcOrd="1" destOrd="0" parTransId="{8FE8F550-65F8-42B7-8F26-9B8F4B6C16EC}" sibTransId="{2EC16E48-7CFD-4BA8-BEB4-B5B608243F73}"/>
    <dgm:cxn modelId="{EDDF3177-CF6F-415E-B9A5-570835C4D623}" type="presOf" srcId="{720DC074-F97B-458E-BDCC-6E3E32DC1559}" destId="{10285625-1791-460E-9F83-15B8447BDC5B}" srcOrd="0" destOrd="0" presId="urn:microsoft.com/office/officeart/2005/8/layout/hList1"/>
    <dgm:cxn modelId="{205F6BA5-81B7-4213-9B9E-52881BCD30C8}" srcId="{9DB59BFF-6BD0-4A0A-A638-3D6687C6142B}" destId="{55D141E3-C7C1-475D-9410-58925667793E}" srcOrd="0" destOrd="0" parTransId="{58F4CBF5-D13A-4980-AA36-401ACA4A14DA}" sibTransId="{E075433F-6BD6-4D2A-8266-D7CD45F0D86D}"/>
    <dgm:cxn modelId="{EBEE40A7-292A-4697-A66A-767489FA5C77}" srcId="{9DB59BFF-6BD0-4A0A-A638-3D6687C6142B}" destId="{053D99CE-77DE-4FCB-9D50-2723595EE154}" srcOrd="1" destOrd="0" parTransId="{7E968A7D-C410-408A-A63A-FCA70D4D4DBD}" sibTransId="{F1A97C15-702E-4E67-8F7D-EAC0E29C1292}"/>
    <dgm:cxn modelId="{4979A8AC-4331-4D1D-A73D-6C47DA669EE8}" type="presOf" srcId="{6AB7D33E-8C3E-4F57-B1C1-D10B23951701}" destId="{D918483F-CF14-452B-A224-8F9C81ACCAA2}" srcOrd="0" destOrd="1" presId="urn:microsoft.com/office/officeart/2005/8/layout/hList1"/>
    <dgm:cxn modelId="{0A40B0AD-7334-4764-9F3C-8E5767FEC0EE}" type="presOf" srcId="{053D99CE-77DE-4FCB-9D50-2723595EE154}" destId="{8618242B-862F-4E9F-90D4-EAC8E2048866}" srcOrd="0" destOrd="1" presId="urn:microsoft.com/office/officeart/2005/8/layout/hList1"/>
    <dgm:cxn modelId="{CE7FA4DC-1BC8-42B8-9CCD-24890436C52B}" type="presOf" srcId="{55D141E3-C7C1-475D-9410-58925667793E}" destId="{8618242B-862F-4E9F-90D4-EAC8E2048866}" srcOrd="0" destOrd="0" presId="urn:microsoft.com/office/officeart/2005/8/layout/hList1"/>
    <dgm:cxn modelId="{C6ED34DE-CE9B-4DB8-81B6-2AB14FB28EF8}" type="presOf" srcId="{2E446DDC-D51E-4F3C-A3FF-2C2BD3ACF07C}" destId="{1C801DDA-E69B-4397-B2F8-397FEA30F476}" srcOrd="0" destOrd="0" presId="urn:microsoft.com/office/officeart/2005/8/layout/hList1"/>
    <dgm:cxn modelId="{EAEFF7ED-81CE-47C6-B836-FBFA34F06BB1}" srcId="{BF2F9325-53BB-4F99-BE78-C67CA5467295}" destId="{9DB59BFF-6BD0-4A0A-A638-3D6687C6142B}" srcOrd="2" destOrd="0" parTransId="{0BF9E381-2606-4492-BC86-246055437FB6}" sibTransId="{82165E23-33D2-45F5-9083-0500EBCFC18D}"/>
    <dgm:cxn modelId="{930C90EE-74C0-4F14-A3B0-101AE72A0972}" srcId="{720DC074-F97B-458E-BDCC-6E3E32DC1559}" destId="{F18723B0-371E-4A9D-BBBA-5456E538ED50}" srcOrd="1" destOrd="0" parTransId="{BC523008-AE24-4A6E-A9C3-712607F58F07}" sibTransId="{AC40FCF4-50A5-4198-9285-357F29201904}"/>
    <dgm:cxn modelId="{A71098F4-D476-4295-A910-930A0BF942F6}" type="presOf" srcId="{9DB59BFF-6BD0-4A0A-A638-3D6687C6142B}" destId="{7CB8524F-0FE7-4DE1-AA1B-4A433BDF23CB}" srcOrd="0" destOrd="0" presId="urn:microsoft.com/office/officeart/2005/8/layout/hList1"/>
    <dgm:cxn modelId="{A6BF59F6-72AD-4BF6-A950-C9B9D3897B4F}" srcId="{2E446DDC-D51E-4F3C-A3FF-2C2BD3ACF07C}" destId="{30F0CE46-04C8-45E1-B5EC-17A8384753B7}" srcOrd="0" destOrd="0" parTransId="{912F21D9-174A-4D4D-97A0-DD276BC45E2D}" sibTransId="{BEB250B9-1046-472F-8E61-795AA8AEE881}"/>
    <dgm:cxn modelId="{54EDC1FC-B20A-47D3-A182-A10418275DE9}" srcId="{720DC074-F97B-458E-BDCC-6E3E32DC1559}" destId="{143AECEF-5EDA-4257-9029-BDA6773762E5}" srcOrd="0" destOrd="0" parTransId="{38FA5D81-5D21-4131-95E9-D1D1BCEB6E06}" sibTransId="{5B408511-B2E9-491C-ABB5-D9A5522EC03D}"/>
    <dgm:cxn modelId="{E2FBD39F-1E1E-4805-B9D7-702C58737FB9}" type="presParOf" srcId="{9D69932A-97C1-463A-BD9C-08A96F4B80D6}" destId="{C26F1B07-C4E0-4F44-94F9-26D1CAE54152}" srcOrd="0" destOrd="0" presId="urn:microsoft.com/office/officeart/2005/8/layout/hList1"/>
    <dgm:cxn modelId="{052555D0-018B-42BE-B678-85AEA47395DC}" type="presParOf" srcId="{C26F1B07-C4E0-4F44-94F9-26D1CAE54152}" destId="{1C801DDA-E69B-4397-B2F8-397FEA30F476}" srcOrd="0" destOrd="0" presId="urn:microsoft.com/office/officeart/2005/8/layout/hList1"/>
    <dgm:cxn modelId="{84E6D10F-9F2D-4F8F-AF6D-DB9FBFAF0219}" type="presParOf" srcId="{C26F1B07-C4E0-4F44-94F9-26D1CAE54152}" destId="{D918483F-CF14-452B-A224-8F9C81ACCAA2}" srcOrd="1" destOrd="0" presId="urn:microsoft.com/office/officeart/2005/8/layout/hList1"/>
    <dgm:cxn modelId="{602FD93F-05AA-46F0-B574-BDF7A924ADDD}" type="presParOf" srcId="{9D69932A-97C1-463A-BD9C-08A96F4B80D6}" destId="{67A718E8-A01D-437E-A265-7DC661DB12B6}" srcOrd="1" destOrd="0" presId="urn:microsoft.com/office/officeart/2005/8/layout/hList1"/>
    <dgm:cxn modelId="{4E1BA6FA-E557-42FF-B252-E801FBAF9D36}" type="presParOf" srcId="{9D69932A-97C1-463A-BD9C-08A96F4B80D6}" destId="{D716FAC4-7343-4E4C-B81E-403AE804CD3D}" srcOrd="2" destOrd="0" presId="urn:microsoft.com/office/officeart/2005/8/layout/hList1"/>
    <dgm:cxn modelId="{38E27A55-2892-41A7-A1C0-E9C0EE2BC74E}" type="presParOf" srcId="{D716FAC4-7343-4E4C-B81E-403AE804CD3D}" destId="{10285625-1791-460E-9F83-15B8447BDC5B}" srcOrd="0" destOrd="0" presId="urn:microsoft.com/office/officeart/2005/8/layout/hList1"/>
    <dgm:cxn modelId="{A4F427C8-6116-461E-8A6A-B8260A777C21}" type="presParOf" srcId="{D716FAC4-7343-4E4C-B81E-403AE804CD3D}" destId="{3BDD2B67-16B7-46C8-983D-0FE1D6FFA94F}" srcOrd="1" destOrd="0" presId="urn:microsoft.com/office/officeart/2005/8/layout/hList1"/>
    <dgm:cxn modelId="{91F87B3D-2DA1-4D92-A274-249716EBE6BB}" type="presParOf" srcId="{9D69932A-97C1-463A-BD9C-08A96F4B80D6}" destId="{FC7DB19D-0800-4377-A13E-3C775E20EF9A}" srcOrd="3" destOrd="0" presId="urn:microsoft.com/office/officeart/2005/8/layout/hList1"/>
    <dgm:cxn modelId="{BE78E038-F706-4DC5-A659-CFBC96EF1CE7}" type="presParOf" srcId="{9D69932A-97C1-463A-BD9C-08A96F4B80D6}" destId="{2643605C-CD36-4A00-9601-E8D3A10CD8E1}" srcOrd="4" destOrd="0" presId="urn:microsoft.com/office/officeart/2005/8/layout/hList1"/>
    <dgm:cxn modelId="{A3B0BFF1-D2AD-451F-A1BA-8E457318FB47}" type="presParOf" srcId="{2643605C-CD36-4A00-9601-E8D3A10CD8E1}" destId="{7CB8524F-0FE7-4DE1-AA1B-4A433BDF23CB}" srcOrd="0" destOrd="0" presId="urn:microsoft.com/office/officeart/2005/8/layout/hList1"/>
    <dgm:cxn modelId="{9DEB7DA6-422D-442B-AFF7-93ECF3925608}" type="presParOf" srcId="{2643605C-CD36-4A00-9601-E8D3A10CD8E1}" destId="{8618242B-862F-4E9F-90D4-EAC8E204886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E093AA-A304-4267-A77A-EAAD686FBF5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3939D0BC-91CA-41E7-9F9C-C15DC0E46810}">
      <dgm:prSet phldrT="[Text]"/>
      <dgm:spPr/>
      <dgm:t>
        <a:bodyPr/>
        <a:lstStyle/>
        <a:p>
          <a:r>
            <a:rPr lang="en-US"/>
            <a:t>Configuration</a:t>
          </a:r>
          <a:endParaRPr lang="en-US" dirty="0"/>
        </a:p>
      </dgm:t>
    </dgm:pt>
    <dgm:pt modelId="{DF146C17-AE83-4B4B-9B72-193FAA9758CF}" type="parTrans" cxnId="{FF3CC4A4-82D5-498B-9CFD-240C2061F608}">
      <dgm:prSet/>
      <dgm:spPr/>
      <dgm:t>
        <a:bodyPr/>
        <a:lstStyle/>
        <a:p>
          <a:endParaRPr lang="en-US"/>
        </a:p>
      </dgm:t>
    </dgm:pt>
    <dgm:pt modelId="{E165A8A5-311D-4DF2-B076-AEA42BB9C590}" type="sibTrans" cxnId="{FF3CC4A4-82D5-498B-9CFD-240C2061F608}">
      <dgm:prSet/>
      <dgm:spPr/>
      <dgm:t>
        <a:bodyPr/>
        <a:lstStyle/>
        <a:p>
          <a:endParaRPr lang="en-US"/>
        </a:p>
      </dgm:t>
    </dgm:pt>
    <dgm:pt modelId="{4E626F60-5BE0-49A2-83A2-44F5FCE4C953}">
      <dgm:prSet phldrT="[Text]"/>
      <dgm:spPr/>
      <dgm:t>
        <a:bodyPr/>
        <a:lstStyle/>
        <a:p>
          <a:r>
            <a:rPr lang="en-US" dirty="0"/>
            <a:t>Ensure that you have multiple equally sized files</a:t>
          </a:r>
        </a:p>
      </dgm:t>
    </dgm:pt>
    <dgm:pt modelId="{6FCC7B7C-19A0-49CA-B3BC-6FBBDDC5F51E}" type="parTrans" cxnId="{34BA1B1F-CD5C-4E05-9E38-C2A3CA4D03F5}">
      <dgm:prSet/>
      <dgm:spPr/>
      <dgm:t>
        <a:bodyPr/>
        <a:lstStyle/>
        <a:p>
          <a:endParaRPr lang="en-US"/>
        </a:p>
      </dgm:t>
    </dgm:pt>
    <dgm:pt modelId="{78D84AA3-F876-4E5B-9745-5AFE0501056A}" type="sibTrans" cxnId="{34BA1B1F-CD5C-4E05-9E38-C2A3CA4D03F5}">
      <dgm:prSet/>
      <dgm:spPr/>
      <dgm:t>
        <a:bodyPr/>
        <a:lstStyle/>
        <a:p>
          <a:endParaRPr lang="en-US"/>
        </a:p>
      </dgm:t>
    </dgm:pt>
    <dgm:pt modelId="{67C6F57A-E3E6-487B-BAAA-094A440817A7}">
      <dgm:prSet phldrT="[Text]"/>
      <dgm:spPr/>
      <dgm:t>
        <a:bodyPr/>
        <a:lstStyle/>
        <a:p>
          <a:r>
            <a:rPr lang="en-US" dirty="0"/>
            <a:t>Enable TF 1117 and 1118 if you are on SQL Server 2014 or earlier</a:t>
          </a:r>
        </a:p>
      </dgm:t>
    </dgm:pt>
    <dgm:pt modelId="{FC1EEA42-255E-492C-A540-BA368A8D68F5}" type="parTrans" cxnId="{F29917E8-C7D3-43A3-8D74-47C8AD73B76F}">
      <dgm:prSet/>
      <dgm:spPr/>
      <dgm:t>
        <a:bodyPr/>
        <a:lstStyle/>
        <a:p>
          <a:endParaRPr lang="en-US"/>
        </a:p>
      </dgm:t>
    </dgm:pt>
    <dgm:pt modelId="{F13DC882-914A-42B2-A81C-C3CCB736794A}" type="sibTrans" cxnId="{F29917E8-C7D3-43A3-8D74-47C8AD73B76F}">
      <dgm:prSet/>
      <dgm:spPr/>
      <dgm:t>
        <a:bodyPr/>
        <a:lstStyle/>
        <a:p>
          <a:endParaRPr lang="en-US"/>
        </a:p>
      </dgm:t>
    </dgm:pt>
    <dgm:pt modelId="{764DBAD8-4588-4805-B9A1-361A054F3E0B}">
      <dgm:prSet phldrT="[Text]"/>
      <dgm:spPr/>
      <dgm:t>
        <a:bodyPr/>
        <a:lstStyle/>
        <a:p>
          <a:r>
            <a:rPr lang="en-US" dirty="0"/>
            <a:t>Code Changes</a:t>
          </a:r>
        </a:p>
      </dgm:t>
    </dgm:pt>
    <dgm:pt modelId="{455C7B4A-B156-4EBD-84A0-46E2BB35844B}" type="parTrans" cxnId="{F125996E-AEBA-4945-9C69-0FD1823A8676}">
      <dgm:prSet/>
      <dgm:spPr/>
      <dgm:t>
        <a:bodyPr/>
        <a:lstStyle/>
        <a:p>
          <a:endParaRPr lang="en-US"/>
        </a:p>
      </dgm:t>
    </dgm:pt>
    <dgm:pt modelId="{4674BCF1-D96E-4364-B5E9-F6AB3B3C1D20}" type="sibTrans" cxnId="{F125996E-AEBA-4945-9C69-0FD1823A8676}">
      <dgm:prSet/>
      <dgm:spPr/>
      <dgm:t>
        <a:bodyPr/>
        <a:lstStyle/>
        <a:p>
          <a:endParaRPr lang="en-US"/>
        </a:p>
      </dgm:t>
    </dgm:pt>
    <dgm:pt modelId="{5F7AEE17-84A4-4356-8CE2-0109EB1B0E9E}">
      <dgm:prSet phldrT="[Text]"/>
      <dgm:spPr/>
      <dgm:t>
        <a:bodyPr/>
        <a:lstStyle/>
        <a:p>
          <a:r>
            <a:rPr lang="en-US" dirty="0"/>
            <a:t>Do not alter temp tables after they have been created</a:t>
          </a:r>
        </a:p>
      </dgm:t>
    </dgm:pt>
    <dgm:pt modelId="{E137F7F2-050B-4979-9D57-30F0F0C60CA5}" type="parTrans" cxnId="{FE38C1D8-1114-44BF-969D-5C1420C377CE}">
      <dgm:prSet/>
      <dgm:spPr/>
      <dgm:t>
        <a:bodyPr/>
        <a:lstStyle/>
        <a:p>
          <a:endParaRPr lang="en-US"/>
        </a:p>
      </dgm:t>
    </dgm:pt>
    <dgm:pt modelId="{3EE091BC-2861-470F-BB4C-BEDD4A20541B}" type="sibTrans" cxnId="{FE38C1D8-1114-44BF-969D-5C1420C377CE}">
      <dgm:prSet/>
      <dgm:spPr/>
      <dgm:t>
        <a:bodyPr/>
        <a:lstStyle/>
        <a:p>
          <a:endParaRPr lang="en-US"/>
        </a:p>
      </dgm:t>
    </dgm:pt>
    <dgm:pt modelId="{41656447-B54F-4D98-95E2-82FF4CED2096}">
      <dgm:prSet phldrT="[Text]"/>
      <dgm:spPr/>
      <dgm:t>
        <a:bodyPr/>
        <a:lstStyle/>
        <a:p>
          <a:r>
            <a:rPr lang="en-US" dirty="0"/>
            <a:t>Start with the lesser of 1 per core or 8 and increase as needed</a:t>
          </a:r>
        </a:p>
      </dgm:t>
    </dgm:pt>
    <dgm:pt modelId="{9B4CB025-6202-4B69-BFB4-EECAC082FBB4}" type="parTrans" cxnId="{6C8C464D-994C-43D2-BA6A-5F73C03ED977}">
      <dgm:prSet/>
      <dgm:spPr/>
      <dgm:t>
        <a:bodyPr/>
        <a:lstStyle/>
        <a:p>
          <a:endParaRPr lang="en-US"/>
        </a:p>
      </dgm:t>
    </dgm:pt>
    <dgm:pt modelId="{73DE087E-0385-49C2-932A-F53A31FB419F}" type="sibTrans" cxnId="{6C8C464D-994C-43D2-BA6A-5F73C03ED977}">
      <dgm:prSet/>
      <dgm:spPr/>
      <dgm:t>
        <a:bodyPr/>
        <a:lstStyle/>
        <a:p>
          <a:endParaRPr lang="en-US"/>
        </a:p>
      </dgm:t>
    </dgm:pt>
    <dgm:pt modelId="{1CE89216-EEC5-4C8C-B3D9-3721C0C1C11D}">
      <dgm:prSet phldrT="[Text]"/>
      <dgm:spPr/>
      <dgm:t>
        <a:bodyPr/>
        <a:lstStyle/>
        <a:p>
          <a:r>
            <a:rPr lang="en-US" dirty="0"/>
            <a:t>Do not truncate temp tables</a:t>
          </a:r>
        </a:p>
      </dgm:t>
    </dgm:pt>
    <dgm:pt modelId="{65A04D69-7C88-45C4-BF8D-7F93D9815C72}" type="parTrans" cxnId="{F014ADF7-18AD-43AE-B752-281AD3C48D98}">
      <dgm:prSet/>
      <dgm:spPr/>
      <dgm:t>
        <a:bodyPr/>
        <a:lstStyle/>
        <a:p>
          <a:endParaRPr lang="en-US"/>
        </a:p>
      </dgm:t>
    </dgm:pt>
    <dgm:pt modelId="{15F36FDF-7593-4050-BD77-99128860067C}" type="sibTrans" cxnId="{F014ADF7-18AD-43AE-B752-281AD3C48D98}">
      <dgm:prSet/>
      <dgm:spPr/>
      <dgm:t>
        <a:bodyPr/>
        <a:lstStyle/>
        <a:p>
          <a:endParaRPr lang="en-US"/>
        </a:p>
      </dgm:t>
    </dgm:pt>
    <dgm:pt modelId="{33C33D54-348B-40DD-A623-48E0265561C6}">
      <dgm:prSet phldrT="[Text]"/>
      <dgm:spPr/>
      <dgm:t>
        <a:bodyPr/>
        <a:lstStyle/>
        <a:p>
          <a:r>
            <a:rPr lang="en-US" dirty="0"/>
            <a:t>Move index creation statements to the new inline syntax</a:t>
          </a:r>
        </a:p>
      </dgm:t>
    </dgm:pt>
    <dgm:pt modelId="{C0D65CA2-22A3-4150-AD48-6276433784E7}" type="parTrans" cxnId="{36FD4810-38BD-4324-9B7A-FC94EA262319}">
      <dgm:prSet/>
      <dgm:spPr/>
      <dgm:t>
        <a:bodyPr/>
        <a:lstStyle/>
        <a:p>
          <a:endParaRPr lang="en-US"/>
        </a:p>
      </dgm:t>
    </dgm:pt>
    <dgm:pt modelId="{C9D99BE4-3E4D-480F-A3A8-ECEF2E22E86A}" type="sibTrans" cxnId="{36FD4810-38BD-4324-9B7A-FC94EA262319}">
      <dgm:prSet/>
      <dgm:spPr/>
      <dgm:t>
        <a:bodyPr/>
        <a:lstStyle/>
        <a:p>
          <a:endParaRPr lang="en-US"/>
        </a:p>
      </dgm:t>
    </dgm:pt>
    <dgm:pt modelId="{6342342B-EA5C-46A2-B13C-76C1D5F07299}">
      <dgm:prSet phldrT="[Text]"/>
      <dgm:spPr/>
      <dgm:t>
        <a:bodyPr/>
        <a:lstStyle/>
        <a:p>
          <a:r>
            <a:rPr lang="en-US" dirty="0"/>
            <a:t>Avoid using temp tables inside ad-hoc batches</a:t>
          </a:r>
        </a:p>
      </dgm:t>
    </dgm:pt>
    <dgm:pt modelId="{E980C2CC-4D4B-41D0-9A3A-A1CAB170D4FA}" type="parTrans" cxnId="{B99F0BC6-9BB6-44E3-9752-6657ED0DD0EB}">
      <dgm:prSet/>
      <dgm:spPr/>
      <dgm:t>
        <a:bodyPr/>
        <a:lstStyle/>
        <a:p>
          <a:endParaRPr lang="en-US"/>
        </a:p>
      </dgm:t>
    </dgm:pt>
    <dgm:pt modelId="{8B9E7923-BFB4-49DF-9710-394B042A4573}" type="sibTrans" cxnId="{B99F0BC6-9BB6-44E3-9752-6657ED0DD0EB}">
      <dgm:prSet/>
      <dgm:spPr/>
      <dgm:t>
        <a:bodyPr/>
        <a:lstStyle/>
        <a:p>
          <a:endParaRPr lang="en-US"/>
        </a:p>
      </dgm:t>
    </dgm:pt>
    <dgm:pt modelId="{E6A70B81-0858-493D-985A-9E5F066A1719}">
      <dgm:prSet phldrT="[Text]"/>
      <dgm:spPr/>
      <dgm:t>
        <a:bodyPr/>
        <a:lstStyle/>
        <a:p>
          <a:r>
            <a:rPr lang="en-US" dirty="0"/>
            <a:t>Version</a:t>
          </a:r>
        </a:p>
      </dgm:t>
    </dgm:pt>
    <dgm:pt modelId="{9AC1D5F4-AFB2-4F4D-B190-48299B6B208E}" type="parTrans" cxnId="{E4A74A14-7D5A-4F72-A515-955E53AB5DD8}">
      <dgm:prSet/>
      <dgm:spPr/>
      <dgm:t>
        <a:bodyPr/>
        <a:lstStyle/>
        <a:p>
          <a:endParaRPr lang="en-US"/>
        </a:p>
      </dgm:t>
    </dgm:pt>
    <dgm:pt modelId="{B6FCE1F5-17C4-4CA9-BA1F-9994F1C0C202}" type="sibTrans" cxnId="{E4A74A14-7D5A-4F72-A515-955E53AB5DD8}">
      <dgm:prSet/>
      <dgm:spPr/>
      <dgm:t>
        <a:bodyPr/>
        <a:lstStyle/>
        <a:p>
          <a:endParaRPr lang="en-US"/>
        </a:p>
      </dgm:t>
    </dgm:pt>
    <dgm:pt modelId="{85398BC1-56B2-48AD-B21E-A59EB57C662F}">
      <dgm:prSet phldrT="[Text]"/>
      <dgm:spPr/>
      <dgm:t>
        <a:bodyPr/>
        <a:lstStyle/>
        <a:p>
          <a:r>
            <a:rPr lang="en-US" dirty="0"/>
            <a:t>Ensure you are on the latest service pack and CU to take advantage of all improvements</a:t>
          </a:r>
        </a:p>
      </dgm:t>
    </dgm:pt>
    <dgm:pt modelId="{89356A07-9E2D-4475-8CCB-06DA7154DFF1}" type="parTrans" cxnId="{62E24B4D-08A2-43C4-B829-406473963D23}">
      <dgm:prSet/>
      <dgm:spPr/>
      <dgm:t>
        <a:bodyPr/>
        <a:lstStyle/>
        <a:p>
          <a:endParaRPr lang="en-US"/>
        </a:p>
      </dgm:t>
    </dgm:pt>
    <dgm:pt modelId="{C0CEB827-9D10-4971-BECF-B7216C469706}" type="sibTrans" cxnId="{62E24B4D-08A2-43C4-B829-406473963D23}">
      <dgm:prSet/>
      <dgm:spPr/>
      <dgm:t>
        <a:bodyPr/>
        <a:lstStyle/>
        <a:p>
          <a:endParaRPr lang="en-US"/>
        </a:p>
      </dgm:t>
    </dgm:pt>
    <dgm:pt modelId="{E6EDFBDB-7971-4F55-A4F5-CF3EE181B52A}">
      <dgm:prSet phldrT="[Text]"/>
      <dgm:spPr/>
      <dgm:t>
        <a:bodyPr/>
        <a:lstStyle/>
        <a:p>
          <a:r>
            <a:rPr lang="en-US" dirty="0"/>
            <a:t>If PFS and metadata contention is severe, consider upgrading to SQL Server 2019</a:t>
          </a:r>
        </a:p>
      </dgm:t>
    </dgm:pt>
    <dgm:pt modelId="{49E230D8-5A3D-4FA1-820B-961412CC3A05}" type="parTrans" cxnId="{32BF7B14-C6D5-45D6-B213-8C161076690A}">
      <dgm:prSet/>
      <dgm:spPr/>
      <dgm:t>
        <a:bodyPr/>
        <a:lstStyle/>
        <a:p>
          <a:endParaRPr lang="en-US"/>
        </a:p>
      </dgm:t>
    </dgm:pt>
    <dgm:pt modelId="{211FD9A7-A3FC-46A9-A2DA-842BABB43498}" type="sibTrans" cxnId="{32BF7B14-C6D5-45D6-B213-8C161076690A}">
      <dgm:prSet/>
      <dgm:spPr/>
      <dgm:t>
        <a:bodyPr/>
        <a:lstStyle/>
        <a:p>
          <a:endParaRPr lang="en-US"/>
        </a:p>
      </dgm:t>
    </dgm:pt>
    <dgm:pt modelId="{8331ACB5-D364-41E2-8E45-C8DF7CB949E7}" type="pres">
      <dgm:prSet presAssocID="{E8E093AA-A304-4267-A77A-EAAD686FBF5C}" presName="Name0" presStyleCnt="0">
        <dgm:presLayoutVars>
          <dgm:dir/>
          <dgm:animLvl val="lvl"/>
          <dgm:resizeHandles val="exact"/>
        </dgm:presLayoutVars>
      </dgm:prSet>
      <dgm:spPr/>
    </dgm:pt>
    <dgm:pt modelId="{591CAF31-55C8-4AB0-91FF-04418F920B68}" type="pres">
      <dgm:prSet presAssocID="{3939D0BC-91CA-41E7-9F9C-C15DC0E46810}" presName="linNode" presStyleCnt="0"/>
      <dgm:spPr/>
    </dgm:pt>
    <dgm:pt modelId="{2B4C0811-FB74-4300-8F49-9BC181E6A985}" type="pres">
      <dgm:prSet presAssocID="{3939D0BC-91CA-41E7-9F9C-C15DC0E46810}" presName="parentText" presStyleLbl="node1" presStyleIdx="0" presStyleCnt="3">
        <dgm:presLayoutVars>
          <dgm:chMax val="1"/>
          <dgm:bulletEnabled val="1"/>
        </dgm:presLayoutVars>
      </dgm:prSet>
      <dgm:spPr/>
    </dgm:pt>
    <dgm:pt modelId="{6DA6107A-2AB6-4EE0-AF15-C4444EDC66CF}" type="pres">
      <dgm:prSet presAssocID="{3939D0BC-91CA-41E7-9F9C-C15DC0E46810}" presName="descendantText" presStyleLbl="alignAccFollowNode1" presStyleIdx="0" presStyleCnt="3">
        <dgm:presLayoutVars>
          <dgm:bulletEnabled val="1"/>
        </dgm:presLayoutVars>
      </dgm:prSet>
      <dgm:spPr/>
    </dgm:pt>
    <dgm:pt modelId="{F6593A81-F240-4A32-AD68-1664144B8523}" type="pres">
      <dgm:prSet presAssocID="{E165A8A5-311D-4DF2-B076-AEA42BB9C590}" presName="sp" presStyleCnt="0"/>
      <dgm:spPr/>
    </dgm:pt>
    <dgm:pt modelId="{58584CBF-970A-4DDA-81BE-79A02D4EF081}" type="pres">
      <dgm:prSet presAssocID="{764DBAD8-4588-4805-B9A1-361A054F3E0B}" presName="linNode" presStyleCnt="0"/>
      <dgm:spPr/>
    </dgm:pt>
    <dgm:pt modelId="{09AB42F5-0E43-48F0-A69A-74ADAF48C0C8}" type="pres">
      <dgm:prSet presAssocID="{764DBAD8-4588-4805-B9A1-361A054F3E0B}" presName="parentText" presStyleLbl="node1" presStyleIdx="1" presStyleCnt="3">
        <dgm:presLayoutVars>
          <dgm:chMax val="1"/>
          <dgm:bulletEnabled val="1"/>
        </dgm:presLayoutVars>
      </dgm:prSet>
      <dgm:spPr/>
    </dgm:pt>
    <dgm:pt modelId="{DC16E66E-DE3C-4974-BE7D-98375D9FD07F}" type="pres">
      <dgm:prSet presAssocID="{764DBAD8-4588-4805-B9A1-361A054F3E0B}" presName="descendantText" presStyleLbl="alignAccFollowNode1" presStyleIdx="1" presStyleCnt="3">
        <dgm:presLayoutVars>
          <dgm:bulletEnabled val="1"/>
        </dgm:presLayoutVars>
      </dgm:prSet>
      <dgm:spPr/>
    </dgm:pt>
    <dgm:pt modelId="{86023B84-E0D9-4C60-BF9E-FBEA45355478}" type="pres">
      <dgm:prSet presAssocID="{4674BCF1-D96E-4364-B5E9-F6AB3B3C1D20}" presName="sp" presStyleCnt="0"/>
      <dgm:spPr/>
    </dgm:pt>
    <dgm:pt modelId="{2B2C4768-10B4-48CD-97D8-2BF2B6F54192}" type="pres">
      <dgm:prSet presAssocID="{E6A70B81-0858-493D-985A-9E5F066A1719}" presName="linNode" presStyleCnt="0"/>
      <dgm:spPr/>
    </dgm:pt>
    <dgm:pt modelId="{B7498EE1-B191-480B-98E8-2F0B9DA42F02}" type="pres">
      <dgm:prSet presAssocID="{E6A70B81-0858-493D-985A-9E5F066A1719}" presName="parentText" presStyleLbl="node1" presStyleIdx="2" presStyleCnt="3">
        <dgm:presLayoutVars>
          <dgm:chMax val="1"/>
          <dgm:bulletEnabled val="1"/>
        </dgm:presLayoutVars>
      </dgm:prSet>
      <dgm:spPr/>
    </dgm:pt>
    <dgm:pt modelId="{E2AAA218-D295-4B25-AC45-5B152E07D280}" type="pres">
      <dgm:prSet presAssocID="{E6A70B81-0858-493D-985A-9E5F066A1719}" presName="descendantText" presStyleLbl="alignAccFollowNode1" presStyleIdx="2" presStyleCnt="3">
        <dgm:presLayoutVars>
          <dgm:bulletEnabled val="1"/>
        </dgm:presLayoutVars>
      </dgm:prSet>
      <dgm:spPr/>
    </dgm:pt>
  </dgm:ptLst>
  <dgm:cxnLst>
    <dgm:cxn modelId="{7F5CB707-C8F1-4AFC-BA7C-F5323FBB342B}" type="presOf" srcId="{E6A70B81-0858-493D-985A-9E5F066A1719}" destId="{B7498EE1-B191-480B-98E8-2F0B9DA42F02}" srcOrd="0" destOrd="0" presId="urn:microsoft.com/office/officeart/2005/8/layout/vList5"/>
    <dgm:cxn modelId="{E381BF07-D9C1-40AA-B618-F46346E6AC8E}" type="presOf" srcId="{4E626F60-5BE0-49A2-83A2-44F5FCE4C953}" destId="{6DA6107A-2AB6-4EE0-AF15-C4444EDC66CF}" srcOrd="0" destOrd="0" presId="urn:microsoft.com/office/officeart/2005/8/layout/vList5"/>
    <dgm:cxn modelId="{205E8D0C-AA7D-4BBC-9608-AFC340B554BA}" type="presOf" srcId="{5F7AEE17-84A4-4356-8CE2-0109EB1B0E9E}" destId="{DC16E66E-DE3C-4974-BE7D-98375D9FD07F}" srcOrd="0" destOrd="0" presId="urn:microsoft.com/office/officeart/2005/8/layout/vList5"/>
    <dgm:cxn modelId="{36FD4810-38BD-4324-9B7A-FC94EA262319}" srcId="{764DBAD8-4588-4805-B9A1-361A054F3E0B}" destId="{33C33D54-348B-40DD-A623-48E0265561C6}" srcOrd="2" destOrd="0" parTransId="{C0D65CA2-22A3-4150-AD48-6276433784E7}" sibTransId="{C9D99BE4-3E4D-480F-A3A8-ECEF2E22E86A}"/>
    <dgm:cxn modelId="{E4A74A14-7D5A-4F72-A515-955E53AB5DD8}" srcId="{E8E093AA-A304-4267-A77A-EAAD686FBF5C}" destId="{E6A70B81-0858-493D-985A-9E5F066A1719}" srcOrd="2" destOrd="0" parTransId="{9AC1D5F4-AFB2-4F4D-B190-48299B6B208E}" sibTransId="{B6FCE1F5-17C4-4CA9-BA1F-9994F1C0C202}"/>
    <dgm:cxn modelId="{32BF7B14-C6D5-45D6-B213-8C161076690A}" srcId="{E6A70B81-0858-493D-985A-9E5F066A1719}" destId="{E6EDFBDB-7971-4F55-A4F5-CF3EE181B52A}" srcOrd="1" destOrd="0" parTransId="{49E230D8-5A3D-4FA1-820B-961412CC3A05}" sibTransId="{211FD9A7-A3FC-46A9-A2DA-842BABB43498}"/>
    <dgm:cxn modelId="{34BA1B1F-CD5C-4E05-9E38-C2A3CA4D03F5}" srcId="{3939D0BC-91CA-41E7-9F9C-C15DC0E46810}" destId="{4E626F60-5BE0-49A2-83A2-44F5FCE4C953}" srcOrd="0" destOrd="0" parTransId="{6FCC7B7C-19A0-49CA-B3BC-6FBBDDC5F51E}" sibTransId="{78D84AA3-F876-4E5B-9745-5AFE0501056A}"/>
    <dgm:cxn modelId="{81297927-8FEA-4164-88C2-4B29528E5249}" type="presOf" srcId="{6342342B-EA5C-46A2-B13C-76C1D5F07299}" destId="{DC16E66E-DE3C-4974-BE7D-98375D9FD07F}" srcOrd="0" destOrd="3" presId="urn:microsoft.com/office/officeart/2005/8/layout/vList5"/>
    <dgm:cxn modelId="{1A81F14A-C5C4-4972-9854-A44D5A6948EB}" type="presOf" srcId="{67C6F57A-E3E6-487B-BAAA-094A440817A7}" destId="{6DA6107A-2AB6-4EE0-AF15-C4444EDC66CF}" srcOrd="0" destOrd="2" presId="urn:microsoft.com/office/officeart/2005/8/layout/vList5"/>
    <dgm:cxn modelId="{6C8C464D-994C-43D2-BA6A-5F73C03ED977}" srcId="{3939D0BC-91CA-41E7-9F9C-C15DC0E46810}" destId="{41656447-B54F-4D98-95E2-82FF4CED2096}" srcOrd="1" destOrd="0" parTransId="{9B4CB025-6202-4B69-BFB4-EECAC082FBB4}" sibTransId="{73DE087E-0385-49C2-932A-F53A31FB419F}"/>
    <dgm:cxn modelId="{62E24B4D-08A2-43C4-B829-406473963D23}" srcId="{E6A70B81-0858-493D-985A-9E5F066A1719}" destId="{85398BC1-56B2-48AD-B21E-A59EB57C662F}" srcOrd="0" destOrd="0" parTransId="{89356A07-9E2D-4475-8CCB-06DA7154DFF1}" sibTransId="{C0CEB827-9D10-4971-BECF-B7216C469706}"/>
    <dgm:cxn modelId="{F125996E-AEBA-4945-9C69-0FD1823A8676}" srcId="{E8E093AA-A304-4267-A77A-EAAD686FBF5C}" destId="{764DBAD8-4588-4805-B9A1-361A054F3E0B}" srcOrd="1" destOrd="0" parTransId="{455C7B4A-B156-4EBD-84A0-46E2BB35844B}" sibTransId="{4674BCF1-D96E-4364-B5E9-F6AB3B3C1D20}"/>
    <dgm:cxn modelId="{07EB7E72-D06B-4261-B22A-54C85CDFA6A3}" type="presOf" srcId="{E8E093AA-A304-4267-A77A-EAAD686FBF5C}" destId="{8331ACB5-D364-41E2-8E45-C8DF7CB949E7}" srcOrd="0" destOrd="0" presId="urn:microsoft.com/office/officeart/2005/8/layout/vList5"/>
    <dgm:cxn modelId="{70763B56-8B1D-4CDC-A40B-6CB05BF666FC}" type="presOf" srcId="{1CE89216-EEC5-4C8C-B3D9-3721C0C1C11D}" destId="{DC16E66E-DE3C-4974-BE7D-98375D9FD07F}" srcOrd="0" destOrd="1" presId="urn:microsoft.com/office/officeart/2005/8/layout/vList5"/>
    <dgm:cxn modelId="{58B29656-9088-495A-857F-52250427060C}" type="presOf" srcId="{3939D0BC-91CA-41E7-9F9C-C15DC0E46810}" destId="{2B4C0811-FB74-4300-8F49-9BC181E6A985}" srcOrd="0" destOrd="0" presId="urn:microsoft.com/office/officeart/2005/8/layout/vList5"/>
    <dgm:cxn modelId="{990F8057-9BDD-4A0C-B3DD-74E853F53B80}" type="presOf" srcId="{41656447-B54F-4D98-95E2-82FF4CED2096}" destId="{6DA6107A-2AB6-4EE0-AF15-C4444EDC66CF}" srcOrd="0" destOrd="1" presId="urn:microsoft.com/office/officeart/2005/8/layout/vList5"/>
    <dgm:cxn modelId="{150D7E91-0434-4155-BF2F-24606AFFA695}" type="presOf" srcId="{764DBAD8-4588-4805-B9A1-361A054F3E0B}" destId="{09AB42F5-0E43-48F0-A69A-74ADAF48C0C8}" srcOrd="0" destOrd="0" presId="urn:microsoft.com/office/officeart/2005/8/layout/vList5"/>
    <dgm:cxn modelId="{FF3CC4A4-82D5-498B-9CFD-240C2061F608}" srcId="{E8E093AA-A304-4267-A77A-EAAD686FBF5C}" destId="{3939D0BC-91CA-41E7-9F9C-C15DC0E46810}" srcOrd="0" destOrd="0" parTransId="{DF146C17-AE83-4B4B-9B72-193FAA9758CF}" sibTransId="{E165A8A5-311D-4DF2-B076-AEA42BB9C590}"/>
    <dgm:cxn modelId="{A7E0F0AA-1B2B-4461-89BC-B70C320F7335}" type="presOf" srcId="{85398BC1-56B2-48AD-B21E-A59EB57C662F}" destId="{E2AAA218-D295-4B25-AC45-5B152E07D280}" srcOrd="0" destOrd="0" presId="urn:microsoft.com/office/officeart/2005/8/layout/vList5"/>
    <dgm:cxn modelId="{522B86B8-0052-4458-B903-686B3313AC08}" type="presOf" srcId="{33C33D54-348B-40DD-A623-48E0265561C6}" destId="{DC16E66E-DE3C-4974-BE7D-98375D9FD07F}" srcOrd="0" destOrd="2" presId="urn:microsoft.com/office/officeart/2005/8/layout/vList5"/>
    <dgm:cxn modelId="{B99F0BC6-9BB6-44E3-9752-6657ED0DD0EB}" srcId="{764DBAD8-4588-4805-B9A1-361A054F3E0B}" destId="{6342342B-EA5C-46A2-B13C-76C1D5F07299}" srcOrd="3" destOrd="0" parTransId="{E980C2CC-4D4B-41D0-9A3A-A1CAB170D4FA}" sibTransId="{8B9E7923-BFB4-49DF-9710-394B042A4573}"/>
    <dgm:cxn modelId="{FE38C1D8-1114-44BF-969D-5C1420C377CE}" srcId="{764DBAD8-4588-4805-B9A1-361A054F3E0B}" destId="{5F7AEE17-84A4-4356-8CE2-0109EB1B0E9E}" srcOrd="0" destOrd="0" parTransId="{E137F7F2-050B-4979-9D57-30F0F0C60CA5}" sibTransId="{3EE091BC-2861-470F-BB4C-BEDD4A20541B}"/>
    <dgm:cxn modelId="{ED9186DD-AD4A-450B-B980-79D6F62FCE0F}" type="presOf" srcId="{E6EDFBDB-7971-4F55-A4F5-CF3EE181B52A}" destId="{E2AAA218-D295-4B25-AC45-5B152E07D280}" srcOrd="0" destOrd="1" presId="urn:microsoft.com/office/officeart/2005/8/layout/vList5"/>
    <dgm:cxn modelId="{F29917E8-C7D3-43A3-8D74-47C8AD73B76F}" srcId="{3939D0BC-91CA-41E7-9F9C-C15DC0E46810}" destId="{67C6F57A-E3E6-487B-BAAA-094A440817A7}" srcOrd="2" destOrd="0" parTransId="{FC1EEA42-255E-492C-A540-BA368A8D68F5}" sibTransId="{F13DC882-914A-42B2-A81C-C3CCB736794A}"/>
    <dgm:cxn modelId="{F014ADF7-18AD-43AE-B752-281AD3C48D98}" srcId="{764DBAD8-4588-4805-B9A1-361A054F3E0B}" destId="{1CE89216-EEC5-4C8C-B3D9-3721C0C1C11D}" srcOrd="1" destOrd="0" parTransId="{65A04D69-7C88-45C4-BF8D-7F93D9815C72}" sibTransId="{15F36FDF-7593-4050-BD77-99128860067C}"/>
    <dgm:cxn modelId="{4AB5E9B7-4B1A-4E72-AEE6-CB6972B3E644}" type="presParOf" srcId="{8331ACB5-D364-41E2-8E45-C8DF7CB949E7}" destId="{591CAF31-55C8-4AB0-91FF-04418F920B68}" srcOrd="0" destOrd="0" presId="urn:microsoft.com/office/officeart/2005/8/layout/vList5"/>
    <dgm:cxn modelId="{A8B4F760-3A73-4C81-842F-3F77833ED950}" type="presParOf" srcId="{591CAF31-55C8-4AB0-91FF-04418F920B68}" destId="{2B4C0811-FB74-4300-8F49-9BC181E6A985}" srcOrd="0" destOrd="0" presId="urn:microsoft.com/office/officeart/2005/8/layout/vList5"/>
    <dgm:cxn modelId="{D5E10355-3765-4C39-B879-EC71730F28E6}" type="presParOf" srcId="{591CAF31-55C8-4AB0-91FF-04418F920B68}" destId="{6DA6107A-2AB6-4EE0-AF15-C4444EDC66CF}" srcOrd="1" destOrd="0" presId="urn:microsoft.com/office/officeart/2005/8/layout/vList5"/>
    <dgm:cxn modelId="{0FF19DA9-13AE-4379-A039-FC02A7F26630}" type="presParOf" srcId="{8331ACB5-D364-41E2-8E45-C8DF7CB949E7}" destId="{F6593A81-F240-4A32-AD68-1664144B8523}" srcOrd="1" destOrd="0" presId="urn:microsoft.com/office/officeart/2005/8/layout/vList5"/>
    <dgm:cxn modelId="{043390E9-6086-434B-B73C-B898167AFFE9}" type="presParOf" srcId="{8331ACB5-D364-41E2-8E45-C8DF7CB949E7}" destId="{58584CBF-970A-4DDA-81BE-79A02D4EF081}" srcOrd="2" destOrd="0" presId="urn:microsoft.com/office/officeart/2005/8/layout/vList5"/>
    <dgm:cxn modelId="{03A5C8FA-B4EF-4B22-B436-51D5608C52E1}" type="presParOf" srcId="{58584CBF-970A-4DDA-81BE-79A02D4EF081}" destId="{09AB42F5-0E43-48F0-A69A-74ADAF48C0C8}" srcOrd="0" destOrd="0" presId="urn:microsoft.com/office/officeart/2005/8/layout/vList5"/>
    <dgm:cxn modelId="{7351B444-CD0C-4BFA-A960-8F348FA1EF6F}" type="presParOf" srcId="{58584CBF-970A-4DDA-81BE-79A02D4EF081}" destId="{DC16E66E-DE3C-4974-BE7D-98375D9FD07F}" srcOrd="1" destOrd="0" presId="urn:microsoft.com/office/officeart/2005/8/layout/vList5"/>
    <dgm:cxn modelId="{45BC688F-8929-4A5E-909F-5677238F85F4}" type="presParOf" srcId="{8331ACB5-D364-41E2-8E45-C8DF7CB949E7}" destId="{86023B84-E0D9-4C60-BF9E-FBEA45355478}" srcOrd="3" destOrd="0" presId="urn:microsoft.com/office/officeart/2005/8/layout/vList5"/>
    <dgm:cxn modelId="{265BDC25-8962-41A2-AD6E-5DAD4C633816}" type="presParOf" srcId="{8331ACB5-D364-41E2-8E45-C8DF7CB949E7}" destId="{2B2C4768-10B4-48CD-97D8-2BF2B6F54192}" srcOrd="4" destOrd="0" presId="urn:microsoft.com/office/officeart/2005/8/layout/vList5"/>
    <dgm:cxn modelId="{8D630F08-D1AD-4484-B265-C04C28F1FD3E}" type="presParOf" srcId="{2B2C4768-10B4-48CD-97D8-2BF2B6F54192}" destId="{B7498EE1-B191-480B-98E8-2F0B9DA42F02}" srcOrd="0" destOrd="0" presId="urn:microsoft.com/office/officeart/2005/8/layout/vList5"/>
    <dgm:cxn modelId="{748BD182-9660-4996-822D-12D039D30214}" type="presParOf" srcId="{2B2C4768-10B4-48CD-97D8-2BF2B6F54192}" destId="{E2AAA218-D295-4B25-AC45-5B152E07D2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ACA591-8566-4075-802D-84D4F0957285}"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US"/>
        </a:p>
      </dgm:t>
    </dgm:pt>
    <dgm:pt modelId="{57D484F1-3D2A-4856-B1B5-4A1442426F6B}">
      <dgm:prSet phldrT="[Text]"/>
      <dgm:spPr/>
      <dgm:t>
        <a:bodyPr/>
        <a:lstStyle/>
        <a:p>
          <a:r>
            <a:rPr lang="en-US" dirty="0"/>
            <a:t>One </a:t>
          </a:r>
          <a:r>
            <a:rPr lang="en-US" dirty="0" err="1"/>
            <a:t>TempDB</a:t>
          </a:r>
          <a:r>
            <a:rPr lang="en-US" dirty="0"/>
            <a:t> per user database</a:t>
          </a:r>
        </a:p>
      </dgm:t>
    </dgm:pt>
    <dgm:pt modelId="{C0697F03-820C-4D63-8F19-00344998B646}" type="parTrans" cxnId="{D3FD7C6D-A0A3-4134-99B0-CEAF58C9B2F2}">
      <dgm:prSet/>
      <dgm:spPr/>
      <dgm:t>
        <a:bodyPr/>
        <a:lstStyle/>
        <a:p>
          <a:endParaRPr lang="en-US"/>
        </a:p>
      </dgm:t>
    </dgm:pt>
    <dgm:pt modelId="{7E556EBE-9F40-4E57-A3F1-2E121DE3B4B4}" type="sibTrans" cxnId="{D3FD7C6D-A0A3-4134-99B0-CEAF58C9B2F2}">
      <dgm:prSet/>
      <dgm:spPr/>
      <dgm:t>
        <a:bodyPr/>
        <a:lstStyle/>
        <a:p>
          <a:endParaRPr lang="en-US"/>
        </a:p>
      </dgm:t>
    </dgm:pt>
    <dgm:pt modelId="{452C61E7-01B6-48B8-9E43-DA2D54F1EE19}">
      <dgm:prSet phldrT="[Text]"/>
      <dgm:spPr/>
      <dgm:t>
        <a:bodyPr/>
        <a:lstStyle/>
        <a:p>
          <a:r>
            <a:rPr lang="en-US" dirty="0"/>
            <a:t>Doesn’t improve scalability for a single user database</a:t>
          </a:r>
        </a:p>
      </dgm:t>
    </dgm:pt>
    <dgm:pt modelId="{C08A9EBC-BDA1-4E3A-8619-2DFB80C3FC14}" type="parTrans" cxnId="{D2252474-EBC7-4B65-87A4-1F45D8BCC7A5}">
      <dgm:prSet/>
      <dgm:spPr/>
      <dgm:t>
        <a:bodyPr/>
        <a:lstStyle/>
        <a:p>
          <a:endParaRPr lang="en-US"/>
        </a:p>
      </dgm:t>
    </dgm:pt>
    <dgm:pt modelId="{FCAF839D-F632-4C62-A26E-CC9609446FE9}" type="sibTrans" cxnId="{D2252474-EBC7-4B65-87A4-1F45D8BCC7A5}">
      <dgm:prSet/>
      <dgm:spPr/>
      <dgm:t>
        <a:bodyPr/>
        <a:lstStyle/>
        <a:p>
          <a:endParaRPr lang="en-US"/>
        </a:p>
      </dgm:t>
    </dgm:pt>
    <dgm:pt modelId="{3A24A53A-D44A-4F42-B49F-A0CE19E35CE1}">
      <dgm:prSet phldrT="[Text]"/>
      <dgm:spPr/>
      <dgm:t>
        <a:bodyPr/>
        <a:lstStyle/>
        <a:p>
          <a:r>
            <a:rPr lang="en-US" dirty="0"/>
            <a:t>Wouldn’t solve the problem long-term</a:t>
          </a:r>
        </a:p>
      </dgm:t>
    </dgm:pt>
    <dgm:pt modelId="{395EC0D7-15B8-44C6-9C6B-F5E97FD23F54}" type="parTrans" cxnId="{71C3B03B-BBBE-4727-B453-3E5270147B36}">
      <dgm:prSet/>
      <dgm:spPr/>
      <dgm:t>
        <a:bodyPr/>
        <a:lstStyle/>
        <a:p>
          <a:endParaRPr lang="en-US"/>
        </a:p>
      </dgm:t>
    </dgm:pt>
    <dgm:pt modelId="{09FFD645-2F16-48CB-A7EE-A8F9E6D1B486}" type="sibTrans" cxnId="{71C3B03B-BBBE-4727-B453-3E5270147B36}">
      <dgm:prSet/>
      <dgm:spPr/>
      <dgm:t>
        <a:bodyPr/>
        <a:lstStyle/>
        <a:p>
          <a:endParaRPr lang="en-US"/>
        </a:p>
      </dgm:t>
    </dgm:pt>
    <dgm:pt modelId="{16399BFF-8E54-4105-8258-ADBCC7FC136F}">
      <dgm:prSet phldrT="[Text]"/>
      <dgm:spPr/>
      <dgm:t>
        <a:bodyPr/>
        <a:lstStyle/>
        <a:p>
          <a:r>
            <a:rPr lang="en-US"/>
            <a:t>In-Memory TempDB</a:t>
          </a:r>
          <a:endParaRPr lang="en-US" dirty="0"/>
        </a:p>
      </dgm:t>
    </dgm:pt>
    <dgm:pt modelId="{E6893F7B-E510-4620-849F-37B9A5F99840}" type="parTrans" cxnId="{BF6843E1-5754-4C83-A4A7-BD5ED1641E01}">
      <dgm:prSet/>
      <dgm:spPr/>
      <dgm:t>
        <a:bodyPr/>
        <a:lstStyle/>
        <a:p>
          <a:endParaRPr lang="en-US"/>
        </a:p>
      </dgm:t>
    </dgm:pt>
    <dgm:pt modelId="{CA0266C2-6CA5-4C3B-BE52-02BCE3033B25}" type="sibTrans" cxnId="{BF6843E1-5754-4C83-A4A7-BD5ED1641E01}">
      <dgm:prSet/>
      <dgm:spPr/>
      <dgm:t>
        <a:bodyPr/>
        <a:lstStyle/>
        <a:p>
          <a:endParaRPr lang="en-US"/>
        </a:p>
      </dgm:t>
    </dgm:pt>
    <dgm:pt modelId="{ED581E5F-9AD9-42D9-9A83-C7DE9AA60545}">
      <dgm:prSet phldrT="[Text]"/>
      <dgm:spPr/>
      <dgm:t>
        <a:bodyPr/>
        <a:lstStyle/>
        <a:p>
          <a:r>
            <a:rPr lang="en-US" dirty="0"/>
            <a:t>Different data structures and performance patterns</a:t>
          </a:r>
        </a:p>
      </dgm:t>
    </dgm:pt>
    <dgm:pt modelId="{126EA42D-5965-4F22-87A8-0F6EF0984BAB}" type="parTrans" cxnId="{B864E871-508F-4915-BE54-817058714DBD}">
      <dgm:prSet/>
      <dgm:spPr/>
      <dgm:t>
        <a:bodyPr/>
        <a:lstStyle/>
        <a:p>
          <a:endParaRPr lang="en-US"/>
        </a:p>
      </dgm:t>
    </dgm:pt>
    <dgm:pt modelId="{BA1121FD-33FC-4A88-BD63-29EDF8C7691E}" type="sibTrans" cxnId="{B864E871-508F-4915-BE54-817058714DBD}">
      <dgm:prSet/>
      <dgm:spPr/>
      <dgm:t>
        <a:bodyPr/>
        <a:lstStyle/>
        <a:p>
          <a:endParaRPr lang="en-US"/>
        </a:p>
      </dgm:t>
    </dgm:pt>
    <dgm:pt modelId="{D63F4E78-7CA1-4601-A29A-8BCFBFC89D2C}">
      <dgm:prSet phldrT="[Text]"/>
      <dgm:spPr/>
      <dgm:t>
        <a:bodyPr/>
        <a:lstStyle/>
        <a:p>
          <a:r>
            <a:rPr lang="en-US" dirty="0"/>
            <a:t>Not all data types and surface area supported</a:t>
          </a:r>
        </a:p>
      </dgm:t>
    </dgm:pt>
    <dgm:pt modelId="{94BEA644-1685-4C9C-9DC7-60BEC497F9EA}" type="parTrans" cxnId="{78CB52C8-9041-4DEE-B8F2-09866249BEAE}">
      <dgm:prSet/>
      <dgm:spPr/>
      <dgm:t>
        <a:bodyPr/>
        <a:lstStyle/>
        <a:p>
          <a:endParaRPr lang="en-US"/>
        </a:p>
      </dgm:t>
    </dgm:pt>
    <dgm:pt modelId="{05FE917F-F5E5-487E-9F15-8821CAFE1CC6}" type="sibTrans" cxnId="{78CB52C8-9041-4DEE-B8F2-09866249BEAE}">
      <dgm:prSet/>
      <dgm:spPr/>
      <dgm:t>
        <a:bodyPr/>
        <a:lstStyle/>
        <a:p>
          <a:endParaRPr lang="en-US"/>
        </a:p>
      </dgm:t>
    </dgm:pt>
    <dgm:pt modelId="{82B28F82-67AD-4D7C-AA87-CFBA15C3BF06}" type="pres">
      <dgm:prSet presAssocID="{64ACA591-8566-4075-802D-84D4F0957285}" presName="Name0" presStyleCnt="0">
        <dgm:presLayoutVars>
          <dgm:dir/>
          <dgm:animLvl val="lvl"/>
          <dgm:resizeHandles/>
        </dgm:presLayoutVars>
      </dgm:prSet>
      <dgm:spPr/>
    </dgm:pt>
    <dgm:pt modelId="{BCC11422-7F7E-4788-ADBA-4A80E5C136A8}" type="pres">
      <dgm:prSet presAssocID="{57D484F1-3D2A-4856-B1B5-4A1442426F6B}" presName="linNode" presStyleCnt="0"/>
      <dgm:spPr/>
    </dgm:pt>
    <dgm:pt modelId="{910C8DD4-49BF-4BE7-B9C0-21D6F7A39C15}" type="pres">
      <dgm:prSet presAssocID="{57D484F1-3D2A-4856-B1B5-4A1442426F6B}" presName="parentShp" presStyleLbl="node1" presStyleIdx="0" presStyleCnt="2">
        <dgm:presLayoutVars>
          <dgm:bulletEnabled val="1"/>
        </dgm:presLayoutVars>
      </dgm:prSet>
      <dgm:spPr/>
    </dgm:pt>
    <dgm:pt modelId="{543406AC-9797-4C8F-AAD9-45863657F9EE}" type="pres">
      <dgm:prSet presAssocID="{57D484F1-3D2A-4856-B1B5-4A1442426F6B}" presName="childShp" presStyleLbl="bgAccFollowNode1" presStyleIdx="0" presStyleCnt="2">
        <dgm:presLayoutVars>
          <dgm:bulletEnabled val="1"/>
        </dgm:presLayoutVars>
      </dgm:prSet>
      <dgm:spPr/>
    </dgm:pt>
    <dgm:pt modelId="{B0EFA8E7-7D0E-49B6-93DA-D95B9063AA2F}" type="pres">
      <dgm:prSet presAssocID="{7E556EBE-9F40-4E57-A3F1-2E121DE3B4B4}" presName="spacing" presStyleCnt="0"/>
      <dgm:spPr/>
    </dgm:pt>
    <dgm:pt modelId="{77907895-BA70-49B9-8936-BC9D55BB1A89}" type="pres">
      <dgm:prSet presAssocID="{16399BFF-8E54-4105-8258-ADBCC7FC136F}" presName="linNode" presStyleCnt="0"/>
      <dgm:spPr/>
    </dgm:pt>
    <dgm:pt modelId="{1E66312B-F6CC-4EE3-A398-3BAC6F90D075}" type="pres">
      <dgm:prSet presAssocID="{16399BFF-8E54-4105-8258-ADBCC7FC136F}" presName="parentShp" presStyleLbl="node1" presStyleIdx="1" presStyleCnt="2">
        <dgm:presLayoutVars>
          <dgm:bulletEnabled val="1"/>
        </dgm:presLayoutVars>
      </dgm:prSet>
      <dgm:spPr/>
    </dgm:pt>
    <dgm:pt modelId="{921BB523-6567-4E0F-B84B-0AAA862A02B6}" type="pres">
      <dgm:prSet presAssocID="{16399BFF-8E54-4105-8258-ADBCC7FC136F}" presName="childShp" presStyleLbl="bgAccFollowNode1" presStyleIdx="1" presStyleCnt="2">
        <dgm:presLayoutVars>
          <dgm:bulletEnabled val="1"/>
        </dgm:presLayoutVars>
      </dgm:prSet>
      <dgm:spPr/>
    </dgm:pt>
  </dgm:ptLst>
  <dgm:cxnLst>
    <dgm:cxn modelId="{680F0800-CD2A-440A-9CF7-3778C5ADB529}" type="presOf" srcId="{57D484F1-3D2A-4856-B1B5-4A1442426F6B}" destId="{910C8DD4-49BF-4BE7-B9C0-21D6F7A39C15}" srcOrd="0" destOrd="0" presId="urn:microsoft.com/office/officeart/2005/8/layout/vList6"/>
    <dgm:cxn modelId="{F2D62620-D739-4AE2-BF40-14E6FF727C7F}" type="presOf" srcId="{D63F4E78-7CA1-4601-A29A-8BCFBFC89D2C}" destId="{921BB523-6567-4E0F-B84B-0AAA862A02B6}" srcOrd="0" destOrd="1" presId="urn:microsoft.com/office/officeart/2005/8/layout/vList6"/>
    <dgm:cxn modelId="{71C3B03B-BBBE-4727-B453-3E5270147B36}" srcId="{57D484F1-3D2A-4856-B1B5-4A1442426F6B}" destId="{3A24A53A-D44A-4F42-B49F-A0CE19E35CE1}" srcOrd="1" destOrd="0" parTransId="{395EC0D7-15B8-44C6-9C6B-F5E97FD23F54}" sibTransId="{09FFD645-2F16-48CB-A7EE-A8F9E6D1B486}"/>
    <dgm:cxn modelId="{665E093C-59BA-4185-98AE-061AA7E77AEE}" type="presOf" srcId="{3A24A53A-D44A-4F42-B49F-A0CE19E35CE1}" destId="{543406AC-9797-4C8F-AAD9-45863657F9EE}" srcOrd="0" destOrd="1" presId="urn:microsoft.com/office/officeart/2005/8/layout/vList6"/>
    <dgm:cxn modelId="{342BBB44-517F-4F17-8997-EBC4D4B6BAF8}" type="presOf" srcId="{16399BFF-8E54-4105-8258-ADBCC7FC136F}" destId="{1E66312B-F6CC-4EE3-A398-3BAC6F90D075}" srcOrd="0" destOrd="0" presId="urn:microsoft.com/office/officeart/2005/8/layout/vList6"/>
    <dgm:cxn modelId="{2FB78067-4F52-4B92-8D90-2023423605B4}" type="presOf" srcId="{452C61E7-01B6-48B8-9E43-DA2D54F1EE19}" destId="{543406AC-9797-4C8F-AAD9-45863657F9EE}" srcOrd="0" destOrd="0" presId="urn:microsoft.com/office/officeart/2005/8/layout/vList6"/>
    <dgm:cxn modelId="{D3FD7C6D-A0A3-4134-99B0-CEAF58C9B2F2}" srcId="{64ACA591-8566-4075-802D-84D4F0957285}" destId="{57D484F1-3D2A-4856-B1B5-4A1442426F6B}" srcOrd="0" destOrd="0" parTransId="{C0697F03-820C-4D63-8F19-00344998B646}" sibTransId="{7E556EBE-9F40-4E57-A3F1-2E121DE3B4B4}"/>
    <dgm:cxn modelId="{B864E871-508F-4915-BE54-817058714DBD}" srcId="{16399BFF-8E54-4105-8258-ADBCC7FC136F}" destId="{ED581E5F-9AD9-42D9-9A83-C7DE9AA60545}" srcOrd="0" destOrd="0" parTransId="{126EA42D-5965-4F22-87A8-0F6EF0984BAB}" sibTransId="{BA1121FD-33FC-4A88-BD63-29EDF8C7691E}"/>
    <dgm:cxn modelId="{D2252474-EBC7-4B65-87A4-1F45D8BCC7A5}" srcId="{57D484F1-3D2A-4856-B1B5-4A1442426F6B}" destId="{452C61E7-01B6-48B8-9E43-DA2D54F1EE19}" srcOrd="0" destOrd="0" parTransId="{C08A9EBC-BDA1-4E3A-8619-2DFB80C3FC14}" sibTransId="{FCAF839D-F632-4C62-A26E-CC9609446FE9}"/>
    <dgm:cxn modelId="{2A0710B3-6C7B-4DED-8589-44240B41047F}" type="presOf" srcId="{ED581E5F-9AD9-42D9-9A83-C7DE9AA60545}" destId="{921BB523-6567-4E0F-B84B-0AAA862A02B6}" srcOrd="0" destOrd="0" presId="urn:microsoft.com/office/officeart/2005/8/layout/vList6"/>
    <dgm:cxn modelId="{9EAD77BC-C831-4E04-9E3E-0E06F9EB9BFB}" type="presOf" srcId="{64ACA591-8566-4075-802D-84D4F0957285}" destId="{82B28F82-67AD-4D7C-AA87-CFBA15C3BF06}" srcOrd="0" destOrd="0" presId="urn:microsoft.com/office/officeart/2005/8/layout/vList6"/>
    <dgm:cxn modelId="{78CB52C8-9041-4DEE-B8F2-09866249BEAE}" srcId="{16399BFF-8E54-4105-8258-ADBCC7FC136F}" destId="{D63F4E78-7CA1-4601-A29A-8BCFBFC89D2C}" srcOrd="1" destOrd="0" parTransId="{94BEA644-1685-4C9C-9DC7-60BEC497F9EA}" sibTransId="{05FE917F-F5E5-487E-9F15-8821CAFE1CC6}"/>
    <dgm:cxn modelId="{BF6843E1-5754-4C83-A4A7-BD5ED1641E01}" srcId="{64ACA591-8566-4075-802D-84D4F0957285}" destId="{16399BFF-8E54-4105-8258-ADBCC7FC136F}" srcOrd="1" destOrd="0" parTransId="{E6893F7B-E510-4620-849F-37B9A5F99840}" sibTransId="{CA0266C2-6CA5-4C3B-BE52-02BCE3033B25}"/>
    <dgm:cxn modelId="{C9F960D9-04F0-446C-8FD0-E98B702D940A}" type="presParOf" srcId="{82B28F82-67AD-4D7C-AA87-CFBA15C3BF06}" destId="{BCC11422-7F7E-4788-ADBA-4A80E5C136A8}" srcOrd="0" destOrd="0" presId="urn:microsoft.com/office/officeart/2005/8/layout/vList6"/>
    <dgm:cxn modelId="{DDCCC472-1A0D-4B08-B904-5AB661E7F043}" type="presParOf" srcId="{BCC11422-7F7E-4788-ADBA-4A80E5C136A8}" destId="{910C8DD4-49BF-4BE7-B9C0-21D6F7A39C15}" srcOrd="0" destOrd="0" presId="urn:microsoft.com/office/officeart/2005/8/layout/vList6"/>
    <dgm:cxn modelId="{8A05AE51-BC14-4C07-98CC-FA4504D4177D}" type="presParOf" srcId="{BCC11422-7F7E-4788-ADBA-4A80E5C136A8}" destId="{543406AC-9797-4C8F-AAD9-45863657F9EE}" srcOrd="1" destOrd="0" presId="urn:microsoft.com/office/officeart/2005/8/layout/vList6"/>
    <dgm:cxn modelId="{7DB75F28-448B-477D-9998-255D7203CFA3}" type="presParOf" srcId="{82B28F82-67AD-4D7C-AA87-CFBA15C3BF06}" destId="{B0EFA8E7-7D0E-49B6-93DA-D95B9063AA2F}" srcOrd="1" destOrd="0" presId="urn:microsoft.com/office/officeart/2005/8/layout/vList6"/>
    <dgm:cxn modelId="{2B84BBA8-7D30-4A02-88EF-18AC25366843}" type="presParOf" srcId="{82B28F82-67AD-4D7C-AA87-CFBA15C3BF06}" destId="{77907895-BA70-49B9-8936-BC9D55BB1A89}" srcOrd="2" destOrd="0" presId="urn:microsoft.com/office/officeart/2005/8/layout/vList6"/>
    <dgm:cxn modelId="{9E13AAA1-8DD4-497A-B5F2-BA486F50CC3B}" type="presParOf" srcId="{77907895-BA70-49B9-8936-BC9D55BB1A89}" destId="{1E66312B-F6CC-4EE3-A398-3BAC6F90D075}" srcOrd="0" destOrd="0" presId="urn:microsoft.com/office/officeart/2005/8/layout/vList6"/>
    <dgm:cxn modelId="{1EAC7930-5797-4428-A5D5-3FCD3A437A57}" type="presParOf" srcId="{77907895-BA70-49B9-8936-BC9D55BB1A89}" destId="{921BB523-6567-4E0F-B84B-0AAA862A02B6}"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0AF262-4334-4A02-9A07-3477B7086021}" type="doc">
      <dgm:prSet loTypeId="urn:microsoft.com/office/officeart/2005/8/layout/hierarchy4" loCatId="list" qsTypeId="urn:microsoft.com/office/officeart/2005/8/quickstyle/simple1" qsCatId="simple" csTypeId="urn:microsoft.com/office/officeart/2005/8/colors/colorful2" csCatId="colorful" phldr="1"/>
      <dgm:spPr/>
      <dgm:t>
        <a:bodyPr/>
        <a:lstStyle/>
        <a:p>
          <a:endParaRPr lang="en-US"/>
        </a:p>
      </dgm:t>
    </dgm:pt>
    <dgm:pt modelId="{969A15DB-6C86-46C4-88CC-4A9878635AB2}">
      <dgm:prSet phldrT="[Text]"/>
      <dgm:spPr/>
      <dgm:t>
        <a:bodyPr/>
        <a:lstStyle/>
        <a:p>
          <a:r>
            <a:rPr lang="en-US" dirty="0"/>
            <a:t>Accelerated Database Recovery</a:t>
          </a:r>
        </a:p>
      </dgm:t>
    </dgm:pt>
    <dgm:pt modelId="{B143FA8D-36D2-422D-9B66-CF41809753DD}" type="parTrans" cxnId="{5260ED16-B78C-40F6-AA54-B5E82B6AD903}">
      <dgm:prSet/>
      <dgm:spPr/>
      <dgm:t>
        <a:bodyPr/>
        <a:lstStyle/>
        <a:p>
          <a:endParaRPr lang="en-US">
            <a:solidFill>
              <a:schemeClr val="bg2"/>
            </a:solidFill>
          </a:endParaRPr>
        </a:p>
      </dgm:t>
    </dgm:pt>
    <dgm:pt modelId="{0A8CBDB5-5F31-4003-9A54-CD075ED68889}" type="sibTrans" cxnId="{5260ED16-B78C-40F6-AA54-B5E82B6AD903}">
      <dgm:prSet/>
      <dgm:spPr/>
      <dgm:t>
        <a:bodyPr/>
        <a:lstStyle/>
        <a:p>
          <a:endParaRPr lang="en-US">
            <a:solidFill>
              <a:schemeClr val="bg2"/>
            </a:solidFill>
          </a:endParaRPr>
        </a:p>
      </dgm:t>
    </dgm:pt>
    <dgm:pt modelId="{0C9F47D8-B84D-4A9D-99CB-6134863E0F92}">
      <dgm:prSet phldrT="[Text]"/>
      <dgm:spPr/>
      <dgm:t>
        <a:bodyPr/>
        <a:lstStyle/>
        <a:p>
          <a:r>
            <a:rPr lang="en-US"/>
            <a:t>sys.dm_db_page_info</a:t>
          </a:r>
          <a:endParaRPr lang="en-US" dirty="0"/>
        </a:p>
      </dgm:t>
    </dgm:pt>
    <dgm:pt modelId="{710CCE55-B9FA-4138-939D-C0704CF706CD}" type="parTrans" cxnId="{B6D2AD1B-CE62-4EB1-B897-C2439C5897D0}">
      <dgm:prSet/>
      <dgm:spPr/>
      <dgm:t>
        <a:bodyPr/>
        <a:lstStyle/>
        <a:p>
          <a:endParaRPr lang="en-US">
            <a:solidFill>
              <a:schemeClr val="bg2"/>
            </a:solidFill>
          </a:endParaRPr>
        </a:p>
      </dgm:t>
    </dgm:pt>
    <dgm:pt modelId="{E459BE29-FC8E-4CC6-A536-F899FB456C35}" type="sibTrans" cxnId="{B6D2AD1B-CE62-4EB1-B897-C2439C5897D0}">
      <dgm:prSet/>
      <dgm:spPr/>
      <dgm:t>
        <a:bodyPr/>
        <a:lstStyle/>
        <a:p>
          <a:endParaRPr lang="en-US">
            <a:solidFill>
              <a:schemeClr val="bg2"/>
            </a:solidFill>
          </a:endParaRPr>
        </a:p>
      </dgm:t>
    </dgm:pt>
    <dgm:pt modelId="{211E1986-C637-40F8-A079-18EA3B419175}">
      <dgm:prSet phldrT="[Text]"/>
      <dgm:spPr/>
      <dgm:t>
        <a:bodyPr/>
        <a:lstStyle/>
        <a:p>
          <a:r>
            <a:rPr lang="en-US"/>
            <a:t>sys.fn_PageResCracker</a:t>
          </a:r>
          <a:endParaRPr lang="en-US" dirty="0"/>
        </a:p>
      </dgm:t>
    </dgm:pt>
    <dgm:pt modelId="{FB0FDB77-E63E-48E6-B05C-38F4327E0AC3}" type="parTrans" cxnId="{B6EBB959-EE39-4754-B0DE-4E3BDF77E17E}">
      <dgm:prSet/>
      <dgm:spPr/>
      <dgm:t>
        <a:bodyPr/>
        <a:lstStyle/>
        <a:p>
          <a:endParaRPr lang="en-US">
            <a:solidFill>
              <a:schemeClr val="bg2"/>
            </a:solidFill>
          </a:endParaRPr>
        </a:p>
      </dgm:t>
    </dgm:pt>
    <dgm:pt modelId="{807FD90C-3FF5-40F5-8AFF-80C79625650E}" type="sibTrans" cxnId="{B6EBB959-EE39-4754-B0DE-4E3BDF77E17E}">
      <dgm:prSet/>
      <dgm:spPr/>
      <dgm:t>
        <a:bodyPr/>
        <a:lstStyle/>
        <a:p>
          <a:endParaRPr lang="en-US">
            <a:solidFill>
              <a:schemeClr val="bg2"/>
            </a:solidFill>
          </a:endParaRPr>
        </a:p>
      </dgm:t>
    </dgm:pt>
    <dgm:pt modelId="{F06FCDE4-939F-4ACE-BC76-7491E94CFD24}">
      <dgm:prSet phldrT="[Text]"/>
      <dgm:spPr/>
      <dgm:t>
        <a:bodyPr/>
        <a:lstStyle/>
        <a:p>
          <a:r>
            <a:rPr lang="en-US"/>
            <a:t>Leverages a new feature called </a:t>
          </a:r>
          <a:r>
            <a:rPr lang="en-US" b="1"/>
            <a:t>Persistent Version Store</a:t>
          </a:r>
          <a:endParaRPr lang="en-US" b="1" dirty="0"/>
        </a:p>
      </dgm:t>
    </dgm:pt>
    <dgm:pt modelId="{40E7EEA7-DB89-4AEE-AAD0-6419BE01FB18}" type="parTrans" cxnId="{4C9D4DDC-69F1-4623-B058-F03C4122D489}">
      <dgm:prSet/>
      <dgm:spPr/>
      <dgm:t>
        <a:bodyPr/>
        <a:lstStyle/>
        <a:p>
          <a:endParaRPr lang="en-US">
            <a:solidFill>
              <a:schemeClr val="bg2"/>
            </a:solidFill>
          </a:endParaRPr>
        </a:p>
      </dgm:t>
    </dgm:pt>
    <dgm:pt modelId="{3F16D0AA-F6CE-4534-B000-C47B3B4240E6}" type="sibTrans" cxnId="{4C9D4DDC-69F1-4623-B058-F03C4122D489}">
      <dgm:prSet/>
      <dgm:spPr/>
      <dgm:t>
        <a:bodyPr/>
        <a:lstStyle/>
        <a:p>
          <a:endParaRPr lang="en-US">
            <a:solidFill>
              <a:schemeClr val="bg2"/>
            </a:solidFill>
          </a:endParaRPr>
        </a:p>
      </dgm:t>
    </dgm:pt>
    <dgm:pt modelId="{3D7238C2-4083-4A58-81E6-65384B56D4E5}">
      <dgm:prSet phldrT="[Text]"/>
      <dgm:spPr/>
      <dgm:t>
        <a:bodyPr/>
        <a:lstStyle/>
        <a:p>
          <a:r>
            <a:rPr lang="en-US"/>
            <a:t>New Page Cracker allows you to quickly and easily diagnose contention</a:t>
          </a:r>
          <a:endParaRPr lang="en-US" dirty="0"/>
        </a:p>
      </dgm:t>
    </dgm:pt>
    <dgm:pt modelId="{3C5A05CA-B268-405F-AD6A-06B2663A1306}" type="parTrans" cxnId="{F0F42798-A7A1-4A74-B86D-97CA3A6805CB}">
      <dgm:prSet/>
      <dgm:spPr/>
      <dgm:t>
        <a:bodyPr/>
        <a:lstStyle/>
        <a:p>
          <a:endParaRPr lang="en-US">
            <a:solidFill>
              <a:schemeClr val="bg2"/>
            </a:solidFill>
          </a:endParaRPr>
        </a:p>
      </dgm:t>
    </dgm:pt>
    <dgm:pt modelId="{2FE68F29-6FDA-466F-83D0-69D5D21FC2D0}" type="sibTrans" cxnId="{F0F42798-A7A1-4A74-B86D-97CA3A6805CB}">
      <dgm:prSet/>
      <dgm:spPr/>
      <dgm:t>
        <a:bodyPr/>
        <a:lstStyle/>
        <a:p>
          <a:endParaRPr lang="en-US">
            <a:solidFill>
              <a:schemeClr val="bg2"/>
            </a:solidFill>
          </a:endParaRPr>
        </a:p>
      </dgm:t>
    </dgm:pt>
    <dgm:pt modelId="{501609B8-CC64-4365-A365-B248BCBEBD18}">
      <dgm:prSet phldrT="[Text]"/>
      <dgm:spPr/>
      <dgm:t>
        <a:bodyPr/>
        <a:lstStyle/>
        <a:p>
          <a:r>
            <a:rPr lang="en-US" dirty="0" err="1"/>
            <a:t>TempDB</a:t>
          </a:r>
          <a:r>
            <a:rPr lang="en-US" dirty="0"/>
            <a:t>-related enhancements in SQL Server 2019</a:t>
          </a:r>
        </a:p>
      </dgm:t>
    </dgm:pt>
    <dgm:pt modelId="{8B8CFD54-BAD8-460A-B4F8-79CCE82248B7}" type="sibTrans" cxnId="{284471B9-8D85-4A65-A8B2-A54012624105}">
      <dgm:prSet/>
      <dgm:spPr/>
      <dgm:t>
        <a:bodyPr/>
        <a:lstStyle/>
        <a:p>
          <a:endParaRPr lang="en-US">
            <a:solidFill>
              <a:schemeClr val="bg2"/>
            </a:solidFill>
          </a:endParaRPr>
        </a:p>
      </dgm:t>
    </dgm:pt>
    <dgm:pt modelId="{836EC1F9-E768-43AE-A933-7FE8C62C44C5}" type="parTrans" cxnId="{284471B9-8D85-4A65-A8B2-A54012624105}">
      <dgm:prSet/>
      <dgm:spPr/>
      <dgm:t>
        <a:bodyPr/>
        <a:lstStyle/>
        <a:p>
          <a:endParaRPr lang="en-US">
            <a:solidFill>
              <a:schemeClr val="bg2"/>
            </a:solidFill>
          </a:endParaRPr>
        </a:p>
      </dgm:t>
    </dgm:pt>
    <dgm:pt modelId="{D0617AFC-AB6B-4860-A55E-9C2582AB49D7}">
      <dgm:prSet phldrT="[Text]"/>
      <dgm:spPr/>
      <dgm:t>
        <a:bodyPr/>
        <a:lstStyle/>
        <a:p>
          <a:r>
            <a:rPr lang="en-US" dirty="0"/>
            <a:t>Default changes</a:t>
          </a:r>
        </a:p>
      </dgm:t>
    </dgm:pt>
    <dgm:pt modelId="{E4C6BC34-3612-4113-8801-7C43B3B85C1F}" type="parTrans" cxnId="{5DD895E9-C355-4182-81F1-8ED962EE1777}">
      <dgm:prSet/>
      <dgm:spPr/>
      <dgm:t>
        <a:bodyPr/>
        <a:lstStyle/>
        <a:p>
          <a:endParaRPr lang="en-US"/>
        </a:p>
      </dgm:t>
    </dgm:pt>
    <dgm:pt modelId="{14F3348D-FB25-48BF-AFA1-B5C83157FA07}" type="sibTrans" cxnId="{5DD895E9-C355-4182-81F1-8ED962EE1777}">
      <dgm:prSet/>
      <dgm:spPr/>
      <dgm:t>
        <a:bodyPr/>
        <a:lstStyle/>
        <a:p>
          <a:endParaRPr lang="en-US"/>
        </a:p>
      </dgm:t>
    </dgm:pt>
    <dgm:pt modelId="{9182F074-3EA2-41F0-8A44-F955FD0CC13E}">
      <dgm:prSet phldrT="[Text]"/>
      <dgm:spPr/>
      <dgm:t>
        <a:bodyPr/>
        <a:lstStyle/>
        <a:p>
          <a:r>
            <a:rPr lang="en-US" dirty="0"/>
            <a:t>Memory-optimized metadata tables</a:t>
          </a:r>
        </a:p>
      </dgm:t>
    </dgm:pt>
    <dgm:pt modelId="{56A47A05-4821-4C62-A4DC-3725CED4A6E0}" type="parTrans" cxnId="{CF5674B8-411D-4626-8D0C-167730435A5D}">
      <dgm:prSet/>
      <dgm:spPr/>
      <dgm:t>
        <a:bodyPr/>
        <a:lstStyle/>
        <a:p>
          <a:endParaRPr lang="en-US"/>
        </a:p>
      </dgm:t>
    </dgm:pt>
    <dgm:pt modelId="{5E849150-AD9C-4201-8541-9308CF198176}" type="sibTrans" cxnId="{CF5674B8-411D-4626-8D0C-167730435A5D}">
      <dgm:prSet/>
      <dgm:spPr/>
      <dgm:t>
        <a:bodyPr/>
        <a:lstStyle/>
        <a:p>
          <a:endParaRPr lang="en-US"/>
        </a:p>
      </dgm:t>
    </dgm:pt>
    <dgm:pt modelId="{92E5478D-3C76-4A10-8C6C-F4F85DDC942C}">
      <dgm:prSet phldrT="[Text]"/>
      <dgm:spPr/>
      <dgm:t>
        <a:bodyPr/>
        <a:lstStyle/>
        <a:p>
          <a:r>
            <a:rPr lang="en-US" dirty="0"/>
            <a:t>Opt-In</a:t>
          </a:r>
        </a:p>
      </dgm:t>
    </dgm:pt>
    <dgm:pt modelId="{3AE2B2FC-04F9-4A2C-BBF1-4689044C4EB5}" type="parTrans" cxnId="{DEDA210A-2549-4DBC-A474-FEFD362B6AE8}">
      <dgm:prSet/>
      <dgm:spPr/>
      <dgm:t>
        <a:bodyPr/>
        <a:lstStyle/>
        <a:p>
          <a:endParaRPr lang="en-US"/>
        </a:p>
      </dgm:t>
    </dgm:pt>
    <dgm:pt modelId="{D9A01059-0F76-4F1B-B6EF-8D4674A927C7}" type="sibTrans" cxnId="{DEDA210A-2549-4DBC-A474-FEFD362B6AE8}">
      <dgm:prSet/>
      <dgm:spPr/>
      <dgm:t>
        <a:bodyPr/>
        <a:lstStyle/>
        <a:p>
          <a:endParaRPr lang="en-US"/>
        </a:p>
      </dgm:t>
    </dgm:pt>
    <dgm:pt modelId="{99D5636C-FCB2-4093-B3F1-743DF8B84E18}">
      <dgm:prSet phldrT="[Text]"/>
      <dgm:spPr/>
      <dgm:t>
        <a:bodyPr/>
        <a:lstStyle/>
        <a:p>
          <a:r>
            <a:rPr lang="en-US" dirty="0"/>
            <a:t>Temp table cache improvements</a:t>
          </a:r>
        </a:p>
      </dgm:t>
    </dgm:pt>
    <dgm:pt modelId="{3CA88CEB-8561-4DBA-AA47-943108554B53}" type="parTrans" cxnId="{1D85DF8A-2234-403E-B899-2C1E11A3EB5D}">
      <dgm:prSet/>
      <dgm:spPr/>
      <dgm:t>
        <a:bodyPr/>
        <a:lstStyle/>
        <a:p>
          <a:endParaRPr lang="en-US"/>
        </a:p>
      </dgm:t>
    </dgm:pt>
    <dgm:pt modelId="{74D10AD0-5F0B-4887-B458-A8B64EAD3042}" type="sibTrans" cxnId="{1D85DF8A-2234-403E-B899-2C1E11A3EB5D}">
      <dgm:prSet/>
      <dgm:spPr/>
      <dgm:t>
        <a:bodyPr/>
        <a:lstStyle/>
        <a:p>
          <a:endParaRPr lang="en-US"/>
        </a:p>
      </dgm:t>
    </dgm:pt>
    <dgm:pt modelId="{42CED574-A03C-47AF-AB1F-CFA1724DFE8E}">
      <dgm:prSet phldrT="[Text]"/>
      <dgm:spPr/>
      <dgm:t>
        <a:bodyPr/>
        <a:lstStyle/>
        <a:p>
          <a:r>
            <a:rPr lang="en-US" dirty="0"/>
            <a:t>Concurrent PFS updates</a:t>
          </a:r>
        </a:p>
      </dgm:t>
    </dgm:pt>
    <dgm:pt modelId="{EEE6D9C6-97AF-446D-9BA8-1D6732379B0A}" type="parTrans" cxnId="{7FA4FFCF-6491-485D-8F6A-57CF0A701C70}">
      <dgm:prSet/>
      <dgm:spPr/>
      <dgm:t>
        <a:bodyPr/>
        <a:lstStyle/>
        <a:p>
          <a:endParaRPr lang="en-US"/>
        </a:p>
      </dgm:t>
    </dgm:pt>
    <dgm:pt modelId="{F8F90B4E-0A1E-4827-92FA-0E78E303BD1B}" type="sibTrans" cxnId="{7FA4FFCF-6491-485D-8F6A-57CF0A701C70}">
      <dgm:prSet/>
      <dgm:spPr/>
      <dgm:t>
        <a:bodyPr/>
        <a:lstStyle/>
        <a:p>
          <a:endParaRPr lang="en-US"/>
        </a:p>
      </dgm:t>
    </dgm:pt>
    <dgm:pt modelId="{7A4A3B04-5462-4C3C-8CAE-504479955585}" type="pres">
      <dgm:prSet presAssocID="{350AF262-4334-4A02-9A07-3477B7086021}" presName="Name0" presStyleCnt="0">
        <dgm:presLayoutVars>
          <dgm:chPref val="1"/>
          <dgm:dir/>
          <dgm:animOne val="branch"/>
          <dgm:animLvl val="lvl"/>
          <dgm:resizeHandles/>
        </dgm:presLayoutVars>
      </dgm:prSet>
      <dgm:spPr/>
    </dgm:pt>
    <dgm:pt modelId="{F6E9E82C-1722-4DA7-87D5-CB05AE1E25DF}" type="pres">
      <dgm:prSet presAssocID="{501609B8-CC64-4365-A365-B248BCBEBD18}" presName="vertOne" presStyleCnt="0"/>
      <dgm:spPr/>
    </dgm:pt>
    <dgm:pt modelId="{DC1C055F-02D8-40F2-80EE-6FD642A3A410}" type="pres">
      <dgm:prSet presAssocID="{501609B8-CC64-4365-A365-B248BCBEBD18}" presName="txOne" presStyleLbl="node0" presStyleIdx="0" presStyleCnt="1">
        <dgm:presLayoutVars>
          <dgm:chPref val="3"/>
        </dgm:presLayoutVars>
      </dgm:prSet>
      <dgm:spPr/>
    </dgm:pt>
    <dgm:pt modelId="{0BE907BC-8677-4A76-9F58-883F0D0B4522}" type="pres">
      <dgm:prSet presAssocID="{501609B8-CC64-4365-A365-B248BCBEBD18}" presName="parTransOne" presStyleCnt="0"/>
      <dgm:spPr/>
    </dgm:pt>
    <dgm:pt modelId="{6CD4E50D-1662-4A36-BB28-4D01FECB4B93}" type="pres">
      <dgm:prSet presAssocID="{501609B8-CC64-4365-A365-B248BCBEBD18}" presName="horzOne" presStyleCnt="0"/>
      <dgm:spPr/>
    </dgm:pt>
    <dgm:pt modelId="{A7657F5F-3D63-4C90-9432-C73F1093AE3F}" type="pres">
      <dgm:prSet presAssocID="{3D7238C2-4083-4A58-81E6-65384B56D4E5}" presName="vertTwo" presStyleCnt="0"/>
      <dgm:spPr/>
    </dgm:pt>
    <dgm:pt modelId="{87147104-ECD5-4DE5-BEE0-CBAEC5092690}" type="pres">
      <dgm:prSet presAssocID="{3D7238C2-4083-4A58-81E6-65384B56D4E5}" presName="txTwo" presStyleLbl="node2" presStyleIdx="0" presStyleCnt="4">
        <dgm:presLayoutVars>
          <dgm:chPref val="3"/>
        </dgm:presLayoutVars>
      </dgm:prSet>
      <dgm:spPr/>
    </dgm:pt>
    <dgm:pt modelId="{CF733130-A4A9-42AC-A196-B8411DB6EE32}" type="pres">
      <dgm:prSet presAssocID="{3D7238C2-4083-4A58-81E6-65384B56D4E5}" presName="parTransTwo" presStyleCnt="0"/>
      <dgm:spPr/>
    </dgm:pt>
    <dgm:pt modelId="{FF49670E-C2F9-423E-B3B4-C595FF502E61}" type="pres">
      <dgm:prSet presAssocID="{3D7238C2-4083-4A58-81E6-65384B56D4E5}" presName="horzTwo" presStyleCnt="0"/>
      <dgm:spPr/>
    </dgm:pt>
    <dgm:pt modelId="{806B03BF-5EEE-4455-B07B-0969F9FEA577}" type="pres">
      <dgm:prSet presAssocID="{0C9F47D8-B84D-4A9D-99CB-6134863E0F92}" presName="vertThree" presStyleCnt="0"/>
      <dgm:spPr/>
    </dgm:pt>
    <dgm:pt modelId="{BA18120D-E76E-444F-BB72-C99BC69B302C}" type="pres">
      <dgm:prSet presAssocID="{0C9F47D8-B84D-4A9D-99CB-6134863E0F92}" presName="txThree" presStyleLbl="node3" presStyleIdx="0" presStyleCnt="6">
        <dgm:presLayoutVars>
          <dgm:chPref val="3"/>
        </dgm:presLayoutVars>
      </dgm:prSet>
      <dgm:spPr/>
    </dgm:pt>
    <dgm:pt modelId="{FCC750C6-74BB-4B98-AC96-1B44A87E8A9A}" type="pres">
      <dgm:prSet presAssocID="{0C9F47D8-B84D-4A9D-99CB-6134863E0F92}" presName="horzThree" presStyleCnt="0"/>
      <dgm:spPr/>
    </dgm:pt>
    <dgm:pt modelId="{1FBEEB8E-6CDB-4B42-822A-D8BAB05ED9EA}" type="pres">
      <dgm:prSet presAssocID="{E459BE29-FC8E-4CC6-A536-F899FB456C35}" presName="sibSpaceThree" presStyleCnt="0"/>
      <dgm:spPr/>
    </dgm:pt>
    <dgm:pt modelId="{CBB47605-E732-43EF-B592-42F44A5CF6B5}" type="pres">
      <dgm:prSet presAssocID="{211E1986-C637-40F8-A079-18EA3B419175}" presName="vertThree" presStyleCnt="0"/>
      <dgm:spPr/>
    </dgm:pt>
    <dgm:pt modelId="{7C402F1C-B18D-47E6-94FF-4407BBC1E306}" type="pres">
      <dgm:prSet presAssocID="{211E1986-C637-40F8-A079-18EA3B419175}" presName="txThree" presStyleLbl="node3" presStyleIdx="1" presStyleCnt="6">
        <dgm:presLayoutVars>
          <dgm:chPref val="3"/>
        </dgm:presLayoutVars>
      </dgm:prSet>
      <dgm:spPr/>
    </dgm:pt>
    <dgm:pt modelId="{CB281F80-61E7-441F-BB8A-B321E4AB1F54}" type="pres">
      <dgm:prSet presAssocID="{211E1986-C637-40F8-A079-18EA3B419175}" presName="horzThree" presStyleCnt="0"/>
      <dgm:spPr/>
    </dgm:pt>
    <dgm:pt modelId="{334E592A-70E2-4703-98E9-1CD2ACEE6A4B}" type="pres">
      <dgm:prSet presAssocID="{2FE68F29-6FDA-466F-83D0-69D5D21FC2D0}" presName="sibSpaceTwo" presStyleCnt="0"/>
      <dgm:spPr/>
    </dgm:pt>
    <dgm:pt modelId="{CE4A56A9-7CCA-4E71-B960-12A53A0E718B}" type="pres">
      <dgm:prSet presAssocID="{969A15DB-6C86-46C4-88CC-4A9878635AB2}" presName="vertTwo" presStyleCnt="0"/>
      <dgm:spPr/>
    </dgm:pt>
    <dgm:pt modelId="{B807E7D9-73C5-4A39-8A35-9149CA6BF1A1}" type="pres">
      <dgm:prSet presAssocID="{969A15DB-6C86-46C4-88CC-4A9878635AB2}" presName="txTwo" presStyleLbl="node2" presStyleIdx="1" presStyleCnt="4">
        <dgm:presLayoutVars>
          <dgm:chPref val="3"/>
        </dgm:presLayoutVars>
      </dgm:prSet>
      <dgm:spPr/>
    </dgm:pt>
    <dgm:pt modelId="{82E48536-E201-44BD-B464-29662EB38E39}" type="pres">
      <dgm:prSet presAssocID="{969A15DB-6C86-46C4-88CC-4A9878635AB2}" presName="parTransTwo" presStyleCnt="0"/>
      <dgm:spPr/>
    </dgm:pt>
    <dgm:pt modelId="{21A86109-1E69-47B4-BDD3-D155D55A014E}" type="pres">
      <dgm:prSet presAssocID="{969A15DB-6C86-46C4-88CC-4A9878635AB2}" presName="horzTwo" presStyleCnt="0"/>
      <dgm:spPr/>
    </dgm:pt>
    <dgm:pt modelId="{764EAB4D-0A7C-4712-A362-DD0C75AC6CA9}" type="pres">
      <dgm:prSet presAssocID="{F06FCDE4-939F-4ACE-BC76-7491E94CFD24}" presName="vertThree" presStyleCnt="0"/>
      <dgm:spPr/>
    </dgm:pt>
    <dgm:pt modelId="{FD3DCD15-4A02-4879-8FA5-8678706AA397}" type="pres">
      <dgm:prSet presAssocID="{F06FCDE4-939F-4ACE-BC76-7491E94CFD24}" presName="txThree" presStyleLbl="node3" presStyleIdx="2" presStyleCnt="6">
        <dgm:presLayoutVars>
          <dgm:chPref val="3"/>
        </dgm:presLayoutVars>
      </dgm:prSet>
      <dgm:spPr/>
    </dgm:pt>
    <dgm:pt modelId="{AD3D40B6-9057-45B4-88E6-384A8A5C1465}" type="pres">
      <dgm:prSet presAssocID="{F06FCDE4-939F-4ACE-BC76-7491E94CFD24}" presName="horzThree" presStyleCnt="0"/>
      <dgm:spPr/>
    </dgm:pt>
    <dgm:pt modelId="{9FD1DBCF-119B-4B5C-90F2-EBBFDD48AD66}" type="pres">
      <dgm:prSet presAssocID="{0A8CBDB5-5F31-4003-9A54-CD075ED68889}" presName="sibSpaceTwo" presStyleCnt="0"/>
      <dgm:spPr/>
    </dgm:pt>
    <dgm:pt modelId="{32BE9D21-2C03-4D60-9D8B-7DAA8F5F5E9D}" type="pres">
      <dgm:prSet presAssocID="{D0617AFC-AB6B-4860-A55E-9C2582AB49D7}" presName="vertTwo" presStyleCnt="0"/>
      <dgm:spPr/>
    </dgm:pt>
    <dgm:pt modelId="{F0254F77-D9B4-453C-86DE-7514542958FE}" type="pres">
      <dgm:prSet presAssocID="{D0617AFC-AB6B-4860-A55E-9C2582AB49D7}" presName="txTwo" presStyleLbl="node2" presStyleIdx="2" presStyleCnt="4">
        <dgm:presLayoutVars>
          <dgm:chPref val="3"/>
        </dgm:presLayoutVars>
      </dgm:prSet>
      <dgm:spPr/>
    </dgm:pt>
    <dgm:pt modelId="{E1070846-8401-4420-B69E-9F97CDCF94F1}" type="pres">
      <dgm:prSet presAssocID="{D0617AFC-AB6B-4860-A55E-9C2582AB49D7}" presName="parTransTwo" presStyleCnt="0"/>
      <dgm:spPr/>
    </dgm:pt>
    <dgm:pt modelId="{33889C56-E6B4-4C8A-B203-676154E84AEF}" type="pres">
      <dgm:prSet presAssocID="{D0617AFC-AB6B-4860-A55E-9C2582AB49D7}" presName="horzTwo" presStyleCnt="0"/>
      <dgm:spPr/>
    </dgm:pt>
    <dgm:pt modelId="{D5B7E6AE-19AA-4E2D-80C6-9FFC53633898}" type="pres">
      <dgm:prSet presAssocID="{99D5636C-FCB2-4093-B3F1-743DF8B84E18}" presName="vertThree" presStyleCnt="0"/>
      <dgm:spPr/>
    </dgm:pt>
    <dgm:pt modelId="{28B78339-3F85-4E58-96B3-750BE68AFDB9}" type="pres">
      <dgm:prSet presAssocID="{99D5636C-FCB2-4093-B3F1-743DF8B84E18}" presName="txThree" presStyleLbl="node3" presStyleIdx="3" presStyleCnt="6">
        <dgm:presLayoutVars>
          <dgm:chPref val="3"/>
        </dgm:presLayoutVars>
      </dgm:prSet>
      <dgm:spPr/>
    </dgm:pt>
    <dgm:pt modelId="{DEDA6595-70D5-400C-863D-FA03BF9BF30C}" type="pres">
      <dgm:prSet presAssocID="{99D5636C-FCB2-4093-B3F1-743DF8B84E18}" presName="horzThree" presStyleCnt="0"/>
      <dgm:spPr/>
    </dgm:pt>
    <dgm:pt modelId="{47AE43B0-BF9A-4EDA-B80D-BA60393ABDF3}" type="pres">
      <dgm:prSet presAssocID="{74D10AD0-5F0B-4887-B458-A8B64EAD3042}" presName="sibSpaceThree" presStyleCnt="0"/>
      <dgm:spPr/>
    </dgm:pt>
    <dgm:pt modelId="{F934BDE9-8C45-4ABD-A838-F945DFC991C2}" type="pres">
      <dgm:prSet presAssocID="{42CED574-A03C-47AF-AB1F-CFA1724DFE8E}" presName="vertThree" presStyleCnt="0"/>
      <dgm:spPr/>
    </dgm:pt>
    <dgm:pt modelId="{DFCEA057-52F5-4A5F-9505-E60FCC66C5C9}" type="pres">
      <dgm:prSet presAssocID="{42CED574-A03C-47AF-AB1F-CFA1724DFE8E}" presName="txThree" presStyleLbl="node3" presStyleIdx="4" presStyleCnt="6">
        <dgm:presLayoutVars>
          <dgm:chPref val="3"/>
        </dgm:presLayoutVars>
      </dgm:prSet>
      <dgm:spPr/>
    </dgm:pt>
    <dgm:pt modelId="{A69E8086-7A1C-4399-8056-C6538E3B73D2}" type="pres">
      <dgm:prSet presAssocID="{42CED574-A03C-47AF-AB1F-CFA1724DFE8E}" presName="horzThree" presStyleCnt="0"/>
      <dgm:spPr/>
    </dgm:pt>
    <dgm:pt modelId="{43262624-4774-495B-B407-8F6E90D6F1FB}" type="pres">
      <dgm:prSet presAssocID="{14F3348D-FB25-48BF-AFA1-B5C83157FA07}" presName="sibSpaceTwo" presStyleCnt="0"/>
      <dgm:spPr/>
    </dgm:pt>
    <dgm:pt modelId="{1F188BAE-6B8C-4974-95CB-3832C52FA27C}" type="pres">
      <dgm:prSet presAssocID="{92E5478D-3C76-4A10-8C6C-F4F85DDC942C}" presName="vertTwo" presStyleCnt="0"/>
      <dgm:spPr/>
    </dgm:pt>
    <dgm:pt modelId="{D577A554-DD3C-467B-A00C-C9763E6CA36D}" type="pres">
      <dgm:prSet presAssocID="{92E5478D-3C76-4A10-8C6C-F4F85DDC942C}" presName="txTwo" presStyleLbl="node2" presStyleIdx="3" presStyleCnt="4">
        <dgm:presLayoutVars>
          <dgm:chPref val="3"/>
        </dgm:presLayoutVars>
      </dgm:prSet>
      <dgm:spPr/>
    </dgm:pt>
    <dgm:pt modelId="{EF581045-BC7A-4681-ACD1-3EFF4B462177}" type="pres">
      <dgm:prSet presAssocID="{92E5478D-3C76-4A10-8C6C-F4F85DDC942C}" presName="parTransTwo" presStyleCnt="0"/>
      <dgm:spPr/>
    </dgm:pt>
    <dgm:pt modelId="{B73215C4-78AC-444F-97FA-6E379E85B434}" type="pres">
      <dgm:prSet presAssocID="{92E5478D-3C76-4A10-8C6C-F4F85DDC942C}" presName="horzTwo" presStyleCnt="0"/>
      <dgm:spPr/>
    </dgm:pt>
    <dgm:pt modelId="{65A543E4-08B8-4FB8-B715-11C6852C4114}" type="pres">
      <dgm:prSet presAssocID="{9182F074-3EA2-41F0-8A44-F955FD0CC13E}" presName="vertThree" presStyleCnt="0"/>
      <dgm:spPr/>
    </dgm:pt>
    <dgm:pt modelId="{C7BF50A5-B9A8-4C6F-BA98-8EB456A41938}" type="pres">
      <dgm:prSet presAssocID="{9182F074-3EA2-41F0-8A44-F955FD0CC13E}" presName="txThree" presStyleLbl="node3" presStyleIdx="5" presStyleCnt="6">
        <dgm:presLayoutVars>
          <dgm:chPref val="3"/>
        </dgm:presLayoutVars>
      </dgm:prSet>
      <dgm:spPr/>
    </dgm:pt>
    <dgm:pt modelId="{2B90BEB4-5555-4E3E-8F73-6C5E6E6B976B}" type="pres">
      <dgm:prSet presAssocID="{9182F074-3EA2-41F0-8A44-F955FD0CC13E}" presName="horzThree" presStyleCnt="0"/>
      <dgm:spPr/>
    </dgm:pt>
  </dgm:ptLst>
  <dgm:cxnLst>
    <dgm:cxn modelId="{DEDA210A-2549-4DBC-A474-FEFD362B6AE8}" srcId="{501609B8-CC64-4365-A365-B248BCBEBD18}" destId="{92E5478D-3C76-4A10-8C6C-F4F85DDC942C}" srcOrd="3" destOrd="0" parTransId="{3AE2B2FC-04F9-4A2C-BBF1-4689044C4EB5}" sibTransId="{D9A01059-0F76-4F1B-B6EF-8D4674A927C7}"/>
    <dgm:cxn modelId="{5260ED16-B78C-40F6-AA54-B5E82B6AD903}" srcId="{501609B8-CC64-4365-A365-B248BCBEBD18}" destId="{969A15DB-6C86-46C4-88CC-4A9878635AB2}" srcOrd="1" destOrd="0" parTransId="{B143FA8D-36D2-422D-9B66-CF41809753DD}" sibTransId="{0A8CBDB5-5F31-4003-9A54-CD075ED68889}"/>
    <dgm:cxn modelId="{B6D2AD1B-CE62-4EB1-B897-C2439C5897D0}" srcId="{3D7238C2-4083-4A58-81E6-65384B56D4E5}" destId="{0C9F47D8-B84D-4A9D-99CB-6134863E0F92}" srcOrd="0" destOrd="0" parTransId="{710CCE55-B9FA-4138-939D-C0704CF706CD}" sibTransId="{E459BE29-FC8E-4CC6-A536-F899FB456C35}"/>
    <dgm:cxn modelId="{9417B21B-B4D0-4C1D-A657-067EF3E459E4}" type="presOf" srcId="{350AF262-4334-4A02-9A07-3477B7086021}" destId="{7A4A3B04-5462-4C3C-8CAE-504479955585}" srcOrd="0" destOrd="0" presId="urn:microsoft.com/office/officeart/2005/8/layout/hierarchy4"/>
    <dgm:cxn modelId="{5DC9D029-5D4F-42A7-B7C0-084BCB4636CD}" type="presOf" srcId="{92E5478D-3C76-4A10-8C6C-F4F85DDC942C}" destId="{D577A554-DD3C-467B-A00C-C9763E6CA36D}" srcOrd="0" destOrd="0" presId="urn:microsoft.com/office/officeart/2005/8/layout/hierarchy4"/>
    <dgm:cxn modelId="{57A9CA2D-0A08-48A2-B7A2-BBB24BD5F3CF}" type="presOf" srcId="{0C9F47D8-B84D-4A9D-99CB-6134863E0F92}" destId="{BA18120D-E76E-444F-BB72-C99BC69B302C}" srcOrd="0" destOrd="0" presId="urn:microsoft.com/office/officeart/2005/8/layout/hierarchy4"/>
    <dgm:cxn modelId="{33D07130-822E-4640-942D-96B39798AACD}" type="presOf" srcId="{501609B8-CC64-4365-A365-B248BCBEBD18}" destId="{DC1C055F-02D8-40F2-80EE-6FD642A3A410}" srcOrd="0" destOrd="0" presId="urn:microsoft.com/office/officeart/2005/8/layout/hierarchy4"/>
    <dgm:cxn modelId="{7F226C38-9CE1-40CA-A6F8-9CBA9350A6E1}" type="presOf" srcId="{969A15DB-6C86-46C4-88CC-4A9878635AB2}" destId="{B807E7D9-73C5-4A39-8A35-9149CA6BF1A1}" srcOrd="0" destOrd="0" presId="urn:microsoft.com/office/officeart/2005/8/layout/hierarchy4"/>
    <dgm:cxn modelId="{C62FE46A-CEAA-4F8B-AB74-7C1A7AEDA777}" type="presOf" srcId="{99D5636C-FCB2-4093-B3F1-743DF8B84E18}" destId="{28B78339-3F85-4E58-96B3-750BE68AFDB9}" srcOrd="0" destOrd="0" presId="urn:microsoft.com/office/officeart/2005/8/layout/hierarchy4"/>
    <dgm:cxn modelId="{C055126D-3EFA-40A1-9A93-103D00D7CE4C}" type="presOf" srcId="{9182F074-3EA2-41F0-8A44-F955FD0CC13E}" destId="{C7BF50A5-B9A8-4C6F-BA98-8EB456A41938}" srcOrd="0" destOrd="0" presId="urn:microsoft.com/office/officeart/2005/8/layout/hierarchy4"/>
    <dgm:cxn modelId="{885C4A53-93F1-4E27-8589-D6FAC6D054A9}" type="presOf" srcId="{42CED574-A03C-47AF-AB1F-CFA1724DFE8E}" destId="{DFCEA057-52F5-4A5F-9505-E60FCC66C5C9}" srcOrd="0" destOrd="0" presId="urn:microsoft.com/office/officeart/2005/8/layout/hierarchy4"/>
    <dgm:cxn modelId="{B6EBB959-EE39-4754-B0DE-4E3BDF77E17E}" srcId="{3D7238C2-4083-4A58-81E6-65384B56D4E5}" destId="{211E1986-C637-40F8-A079-18EA3B419175}" srcOrd="1" destOrd="0" parTransId="{FB0FDB77-E63E-48E6-B05C-38F4327E0AC3}" sibTransId="{807FD90C-3FF5-40F5-8AFF-80C79625650E}"/>
    <dgm:cxn modelId="{6E138580-4985-4C20-991F-068BEA602BE0}" type="presOf" srcId="{F06FCDE4-939F-4ACE-BC76-7491E94CFD24}" destId="{FD3DCD15-4A02-4879-8FA5-8678706AA397}" srcOrd="0" destOrd="0" presId="urn:microsoft.com/office/officeart/2005/8/layout/hierarchy4"/>
    <dgm:cxn modelId="{1D85DF8A-2234-403E-B899-2C1E11A3EB5D}" srcId="{D0617AFC-AB6B-4860-A55E-9C2582AB49D7}" destId="{99D5636C-FCB2-4093-B3F1-743DF8B84E18}" srcOrd="0" destOrd="0" parTransId="{3CA88CEB-8561-4DBA-AA47-943108554B53}" sibTransId="{74D10AD0-5F0B-4887-B458-A8B64EAD3042}"/>
    <dgm:cxn modelId="{F0F42798-A7A1-4A74-B86D-97CA3A6805CB}" srcId="{501609B8-CC64-4365-A365-B248BCBEBD18}" destId="{3D7238C2-4083-4A58-81E6-65384B56D4E5}" srcOrd="0" destOrd="0" parTransId="{3C5A05CA-B268-405F-AD6A-06B2663A1306}" sibTransId="{2FE68F29-6FDA-466F-83D0-69D5D21FC2D0}"/>
    <dgm:cxn modelId="{1E0380A4-BA0B-455D-A31E-423ED65D757F}" type="presOf" srcId="{211E1986-C637-40F8-A079-18EA3B419175}" destId="{7C402F1C-B18D-47E6-94FF-4407BBC1E306}" srcOrd="0" destOrd="0" presId="urn:microsoft.com/office/officeart/2005/8/layout/hierarchy4"/>
    <dgm:cxn modelId="{3E0715B7-BCBB-4AD4-86D4-5420EAB354E5}" type="presOf" srcId="{D0617AFC-AB6B-4860-A55E-9C2582AB49D7}" destId="{F0254F77-D9B4-453C-86DE-7514542958FE}" srcOrd="0" destOrd="0" presId="urn:microsoft.com/office/officeart/2005/8/layout/hierarchy4"/>
    <dgm:cxn modelId="{CF5674B8-411D-4626-8D0C-167730435A5D}" srcId="{92E5478D-3C76-4A10-8C6C-F4F85DDC942C}" destId="{9182F074-3EA2-41F0-8A44-F955FD0CC13E}" srcOrd="0" destOrd="0" parTransId="{56A47A05-4821-4C62-A4DC-3725CED4A6E0}" sibTransId="{5E849150-AD9C-4201-8541-9308CF198176}"/>
    <dgm:cxn modelId="{284471B9-8D85-4A65-A8B2-A54012624105}" srcId="{350AF262-4334-4A02-9A07-3477B7086021}" destId="{501609B8-CC64-4365-A365-B248BCBEBD18}" srcOrd="0" destOrd="0" parTransId="{836EC1F9-E768-43AE-A933-7FE8C62C44C5}" sibTransId="{8B8CFD54-BAD8-460A-B4F8-79CCE82248B7}"/>
    <dgm:cxn modelId="{E76503C3-1A44-4DF9-9999-4267E6535D46}" type="presOf" srcId="{3D7238C2-4083-4A58-81E6-65384B56D4E5}" destId="{87147104-ECD5-4DE5-BEE0-CBAEC5092690}" srcOrd="0" destOrd="0" presId="urn:microsoft.com/office/officeart/2005/8/layout/hierarchy4"/>
    <dgm:cxn modelId="{7FA4FFCF-6491-485D-8F6A-57CF0A701C70}" srcId="{D0617AFC-AB6B-4860-A55E-9C2582AB49D7}" destId="{42CED574-A03C-47AF-AB1F-CFA1724DFE8E}" srcOrd="1" destOrd="0" parTransId="{EEE6D9C6-97AF-446D-9BA8-1D6732379B0A}" sibTransId="{F8F90B4E-0A1E-4827-92FA-0E78E303BD1B}"/>
    <dgm:cxn modelId="{4C9D4DDC-69F1-4623-B058-F03C4122D489}" srcId="{969A15DB-6C86-46C4-88CC-4A9878635AB2}" destId="{F06FCDE4-939F-4ACE-BC76-7491E94CFD24}" srcOrd="0" destOrd="0" parTransId="{40E7EEA7-DB89-4AEE-AAD0-6419BE01FB18}" sibTransId="{3F16D0AA-F6CE-4534-B000-C47B3B4240E6}"/>
    <dgm:cxn modelId="{5DD895E9-C355-4182-81F1-8ED962EE1777}" srcId="{501609B8-CC64-4365-A365-B248BCBEBD18}" destId="{D0617AFC-AB6B-4860-A55E-9C2582AB49D7}" srcOrd="2" destOrd="0" parTransId="{E4C6BC34-3612-4113-8801-7C43B3B85C1F}" sibTransId="{14F3348D-FB25-48BF-AFA1-B5C83157FA07}"/>
    <dgm:cxn modelId="{C715131B-E395-4A6A-87B0-BA667F614871}" type="presParOf" srcId="{7A4A3B04-5462-4C3C-8CAE-504479955585}" destId="{F6E9E82C-1722-4DA7-87D5-CB05AE1E25DF}" srcOrd="0" destOrd="0" presId="urn:microsoft.com/office/officeart/2005/8/layout/hierarchy4"/>
    <dgm:cxn modelId="{EAB203B8-0457-4F8E-A13E-9E27DF45585A}" type="presParOf" srcId="{F6E9E82C-1722-4DA7-87D5-CB05AE1E25DF}" destId="{DC1C055F-02D8-40F2-80EE-6FD642A3A410}" srcOrd="0" destOrd="0" presId="urn:microsoft.com/office/officeart/2005/8/layout/hierarchy4"/>
    <dgm:cxn modelId="{69EA4FCA-C21E-4313-95BC-8432DBB98997}" type="presParOf" srcId="{F6E9E82C-1722-4DA7-87D5-CB05AE1E25DF}" destId="{0BE907BC-8677-4A76-9F58-883F0D0B4522}" srcOrd="1" destOrd="0" presId="urn:microsoft.com/office/officeart/2005/8/layout/hierarchy4"/>
    <dgm:cxn modelId="{C7E273C9-CC47-47F6-9A96-3D0522510CBB}" type="presParOf" srcId="{F6E9E82C-1722-4DA7-87D5-CB05AE1E25DF}" destId="{6CD4E50D-1662-4A36-BB28-4D01FECB4B93}" srcOrd="2" destOrd="0" presId="urn:microsoft.com/office/officeart/2005/8/layout/hierarchy4"/>
    <dgm:cxn modelId="{8CF8BFFC-5574-47D4-BE05-55EA97F49F0E}" type="presParOf" srcId="{6CD4E50D-1662-4A36-BB28-4D01FECB4B93}" destId="{A7657F5F-3D63-4C90-9432-C73F1093AE3F}" srcOrd="0" destOrd="0" presId="urn:microsoft.com/office/officeart/2005/8/layout/hierarchy4"/>
    <dgm:cxn modelId="{52873BFB-0256-4A15-9271-C6F1F54BF5CD}" type="presParOf" srcId="{A7657F5F-3D63-4C90-9432-C73F1093AE3F}" destId="{87147104-ECD5-4DE5-BEE0-CBAEC5092690}" srcOrd="0" destOrd="0" presId="urn:microsoft.com/office/officeart/2005/8/layout/hierarchy4"/>
    <dgm:cxn modelId="{219365F0-8F63-4865-AD9C-D9AE45554A69}" type="presParOf" srcId="{A7657F5F-3D63-4C90-9432-C73F1093AE3F}" destId="{CF733130-A4A9-42AC-A196-B8411DB6EE32}" srcOrd="1" destOrd="0" presId="urn:microsoft.com/office/officeart/2005/8/layout/hierarchy4"/>
    <dgm:cxn modelId="{CA213F56-3018-4833-82F2-FB962BD84FBE}" type="presParOf" srcId="{A7657F5F-3D63-4C90-9432-C73F1093AE3F}" destId="{FF49670E-C2F9-423E-B3B4-C595FF502E61}" srcOrd="2" destOrd="0" presId="urn:microsoft.com/office/officeart/2005/8/layout/hierarchy4"/>
    <dgm:cxn modelId="{F5F70B98-13EA-431C-80C2-799E380153DE}" type="presParOf" srcId="{FF49670E-C2F9-423E-B3B4-C595FF502E61}" destId="{806B03BF-5EEE-4455-B07B-0969F9FEA577}" srcOrd="0" destOrd="0" presId="urn:microsoft.com/office/officeart/2005/8/layout/hierarchy4"/>
    <dgm:cxn modelId="{16C73B92-AA55-49DC-ACA7-1D7B2B54BF97}" type="presParOf" srcId="{806B03BF-5EEE-4455-B07B-0969F9FEA577}" destId="{BA18120D-E76E-444F-BB72-C99BC69B302C}" srcOrd="0" destOrd="0" presId="urn:microsoft.com/office/officeart/2005/8/layout/hierarchy4"/>
    <dgm:cxn modelId="{EFBF3B2D-24CC-42CA-9B69-854B7813B4B5}" type="presParOf" srcId="{806B03BF-5EEE-4455-B07B-0969F9FEA577}" destId="{FCC750C6-74BB-4B98-AC96-1B44A87E8A9A}" srcOrd="1" destOrd="0" presId="urn:microsoft.com/office/officeart/2005/8/layout/hierarchy4"/>
    <dgm:cxn modelId="{1B8CB650-6C27-41B0-AC97-A6BBD4151430}" type="presParOf" srcId="{FF49670E-C2F9-423E-B3B4-C595FF502E61}" destId="{1FBEEB8E-6CDB-4B42-822A-D8BAB05ED9EA}" srcOrd="1" destOrd="0" presId="urn:microsoft.com/office/officeart/2005/8/layout/hierarchy4"/>
    <dgm:cxn modelId="{C8CE2106-8904-4C17-BDF3-C68B809D3793}" type="presParOf" srcId="{FF49670E-C2F9-423E-B3B4-C595FF502E61}" destId="{CBB47605-E732-43EF-B592-42F44A5CF6B5}" srcOrd="2" destOrd="0" presId="urn:microsoft.com/office/officeart/2005/8/layout/hierarchy4"/>
    <dgm:cxn modelId="{DFE42056-45FF-4073-B164-565AB6C16AAC}" type="presParOf" srcId="{CBB47605-E732-43EF-B592-42F44A5CF6B5}" destId="{7C402F1C-B18D-47E6-94FF-4407BBC1E306}" srcOrd="0" destOrd="0" presId="urn:microsoft.com/office/officeart/2005/8/layout/hierarchy4"/>
    <dgm:cxn modelId="{D7E47965-ED63-43FE-A71D-B7D7DC8E9C08}" type="presParOf" srcId="{CBB47605-E732-43EF-B592-42F44A5CF6B5}" destId="{CB281F80-61E7-441F-BB8A-B321E4AB1F54}" srcOrd="1" destOrd="0" presId="urn:microsoft.com/office/officeart/2005/8/layout/hierarchy4"/>
    <dgm:cxn modelId="{59C48B4F-7946-4EA8-B171-48C7057001E5}" type="presParOf" srcId="{6CD4E50D-1662-4A36-BB28-4D01FECB4B93}" destId="{334E592A-70E2-4703-98E9-1CD2ACEE6A4B}" srcOrd="1" destOrd="0" presId="urn:microsoft.com/office/officeart/2005/8/layout/hierarchy4"/>
    <dgm:cxn modelId="{857EECA1-4978-47B9-9AA9-6A80B567ED02}" type="presParOf" srcId="{6CD4E50D-1662-4A36-BB28-4D01FECB4B93}" destId="{CE4A56A9-7CCA-4E71-B960-12A53A0E718B}" srcOrd="2" destOrd="0" presId="urn:microsoft.com/office/officeart/2005/8/layout/hierarchy4"/>
    <dgm:cxn modelId="{A0971317-3C06-4A7F-8E86-ABC454D0720E}" type="presParOf" srcId="{CE4A56A9-7CCA-4E71-B960-12A53A0E718B}" destId="{B807E7D9-73C5-4A39-8A35-9149CA6BF1A1}" srcOrd="0" destOrd="0" presId="urn:microsoft.com/office/officeart/2005/8/layout/hierarchy4"/>
    <dgm:cxn modelId="{1B51ED15-E2D7-47A4-835E-4FDF4350FF26}" type="presParOf" srcId="{CE4A56A9-7CCA-4E71-B960-12A53A0E718B}" destId="{82E48536-E201-44BD-B464-29662EB38E39}" srcOrd="1" destOrd="0" presId="urn:microsoft.com/office/officeart/2005/8/layout/hierarchy4"/>
    <dgm:cxn modelId="{8ADC99FE-A732-4331-815B-B38BB7E2D8C9}" type="presParOf" srcId="{CE4A56A9-7CCA-4E71-B960-12A53A0E718B}" destId="{21A86109-1E69-47B4-BDD3-D155D55A014E}" srcOrd="2" destOrd="0" presId="urn:microsoft.com/office/officeart/2005/8/layout/hierarchy4"/>
    <dgm:cxn modelId="{2A43D258-142A-4495-8882-5D8F4F318CF2}" type="presParOf" srcId="{21A86109-1E69-47B4-BDD3-D155D55A014E}" destId="{764EAB4D-0A7C-4712-A362-DD0C75AC6CA9}" srcOrd="0" destOrd="0" presId="urn:microsoft.com/office/officeart/2005/8/layout/hierarchy4"/>
    <dgm:cxn modelId="{8A01999C-4810-4212-8087-E341E59AF456}" type="presParOf" srcId="{764EAB4D-0A7C-4712-A362-DD0C75AC6CA9}" destId="{FD3DCD15-4A02-4879-8FA5-8678706AA397}" srcOrd="0" destOrd="0" presId="urn:microsoft.com/office/officeart/2005/8/layout/hierarchy4"/>
    <dgm:cxn modelId="{3EDB74D9-7162-45AE-9A9C-1CED14F3BA88}" type="presParOf" srcId="{764EAB4D-0A7C-4712-A362-DD0C75AC6CA9}" destId="{AD3D40B6-9057-45B4-88E6-384A8A5C1465}" srcOrd="1" destOrd="0" presId="urn:microsoft.com/office/officeart/2005/8/layout/hierarchy4"/>
    <dgm:cxn modelId="{35B17EC4-D2EF-4C7B-AFAE-FEC681E70F5D}" type="presParOf" srcId="{6CD4E50D-1662-4A36-BB28-4D01FECB4B93}" destId="{9FD1DBCF-119B-4B5C-90F2-EBBFDD48AD66}" srcOrd="3" destOrd="0" presId="urn:microsoft.com/office/officeart/2005/8/layout/hierarchy4"/>
    <dgm:cxn modelId="{3E131D80-DB1F-4772-BB5B-C17E269BEBE9}" type="presParOf" srcId="{6CD4E50D-1662-4A36-BB28-4D01FECB4B93}" destId="{32BE9D21-2C03-4D60-9D8B-7DAA8F5F5E9D}" srcOrd="4" destOrd="0" presId="urn:microsoft.com/office/officeart/2005/8/layout/hierarchy4"/>
    <dgm:cxn modelId="{29AF6356-2AC7-4FAF-8F43-973FF2C5068A}" type="presParOf" srcId="{32BE9D21-2C03-4D60-9D8B-7DAA8F5F5E9D}" destId="{F0254F77-D9B4-453C-86DE-7514542958FE}" srcOrd="0" destOrd="0" presId="urn:microsoft.com/office/officeart/2005/8/layout/hierarchy4"/>
    <dgm:cxn modelId="{0724FCC3-E15E-4818-BFDE-8E15BD0331A2}" type="presParOf" srcId="{32BE9D21-2C03-4D60-9D8B-7DAA8F5F5E9D}" destId="{E1070846-8401-4420-B69E-9F97CDCF94F1}" srcOrd="1" destOrd="0" presId="urn:microsoft.com/office/officeart/2005/8/layout/hierarchy4"/>
    <dgm:cxn modelId="{593BA060-500D-4FA9-8484-AB3A3A90F04C}" type="presParOf" srcId="{32BE9D21-2C03-4D60-9D8B-7DAA8F5F5E9D}" destId="{33889C56-E6B4-4C8A-B203-676154E84AEF}" srcOrd="2" destOrd="0" presId="urn:microsoft.com/office/officeart/2005/8/layout/hierarchy4"/>
    <dgm:cxn modelId="{01D9295B-7CE2-4284-87A4-85ECB164BEF2}" type="presParOf" srcId="{33889C56-E6B4-4C8A-B203-676154E84AEF}" destId="{D5B7E6AE-19AA-4E2D-80C6-9FFC53633898}" srcOrd="0" destOrd="0" presId="urn:microsoft.com/office/officeart/2005/8/layout/hierarchy4"/>
    <dgm:cxn modelId="{C3D7F182-FCF9-4962-A08B-2E15DC7CC882}" type="presParOf" srcId="{D5B7E6AE-19AA-4E2D-80C6-9FFC53633898}" destId="{28B78339-3F85-4E58-96B3-750BE68AFDB9}" srcOrd="0" destOrd="0" presId="urn:microsoft.com/office/officeart/2005/8/layout/hierarchy4"/>
    <dgm:cxn modelId="{A4061260-D64A-4348-9B61-438C6D4F7E3C}" type="presParOf" srcId="{D5B7E6AE-19AA-4E2D-80C6-9FFC53633898}" destId="{DEDA6595-70D5-400C-863D-FA03BF9BF30C}" srcOrd="1" destOrd="0" presId="urn:microsoft.com/office/officeart/2005/8/layout/hierarchy4"/>
    <dgm:cxn modelId="{2FBD7754-0751-4122-BF2D-1725C9002987}" type="presParOf" srcId="{33889C56-E6B4-4C8A-B203-676154E84AEF}" destId="{47AE43B0-BF9A-4EDA-B80D-BA60393ABDF3}" srcOrd="1" destOrd="0" presId="urn:microsoft.com/office/officeart/2005/8/layout/hierarchy4"/>
    <dgm:cxn modelId="{25504027-6826-457C-ADC5-7681D4EAC5DF}" type="presParOf" srcId="{33889C56-E6B4-4C8A-B203-676154E84AEF}" destId="{F934BDE9-8C45-4ABD-A838-F945DFC991C2}" srcOrd="2" destOrd="0" presId="urn:microsoft.com/office/officeart/2005/8/layout/hierarchy4"/>
    <dgm:cxn modelId="{7870FF15-257B-4DF2-8302-07A8972C6669}" type="presParOf" srcId="{F934BDE9-8C45-4ABD-A838-F945DFC991C2}" destId="{DFCEA057-52F5-4A5F-9505-E60FCC66C5C9}" srcOrd="0" destOrd="0" presId="urn:microsoft.com/office/officeart/2005/8/layout/hierarchy4"/>
    <dgm:cxn modelId="{52B07407-4CE1-4C84-B515-37578CB5F7B5}" type="presParOf" srcId="{F934BDE9-8C45-4ABD-A838-F945DFC991C2}" destId="{A69E8086-7A1C-4399-8056-C6538E3B73D2}" srcOrd="1" destOrd="0" presId="urn:microsoft.com/office/officeart/2005/8/layout/hierarchy4"/>
    <dgm:cxn modelId="{39ED1FE6-20FD-4B04-BBA3-A72ECF2484E7}" type="presParOf" srcId="{6CD4E50D-1662-4A36-BB28-4D01FECB4B93}" destId="{43262624-4774-495B-B407-8F6E90D6F1FB}" srcOrd="5" destOrd="0" presId="urn:microsoft.com/office/officeart/2005/8/layout/hierarchy4"/>
    <dgm:cxn modelId="{253D6122-2A52-4363-A1B3-994177373BE5}" type="presParOf" srcId="{6CD4E50D-1662-4A36-BB28-4D01FECB4B93}" destId="{1F188BAE-6B8C-4974-95CB-3832C52FA27C}" srcOrd="6" destOrd="0" presId="urn:microsoft.com/office/officeart/2005/8/layout/hierarchy4"/>
    <dgm:cxn modelId="{744FA4F1-459A-4248-AC97-C46E10F5406D}" type="presParOf" srcId="{1F188BAE-6B8C-4974-95CB-3832C52FA27C}" destId="{D577A554-DD3C-467B-A00C-C9763E6CA36D}" srcOrd="0" destOrd="0" presId="urn:microsoft.com/office/officeart/2005/8/layout/hierarchy4"/>
    <dgm:cxn modelId="{28FC5345-95ED-402F-A858-A823A56C9B04}" type="presParOf" srcId="{1F188BAE-6B8C-4974-95CB-3832C52FA27C}" destId="{EF581045-BC7A-4681-ACD1-3EFF4B462177}" srcOrd="1" destOrd="0" presId="urn:microsoft.com/office/officeart/2005/8/layout/hierarchy4"/>
    <dgm:cxn modelId="{70F1131A-4116-4FDE-BD09-77F5B6A91815}" type="presParOf" srcId="{1F188BAE-6B8C-4974-95CB-3832C52FA27C}" destId="{B73215C4-78AC-444F-97FA-6E379E85B434}" srcOrd="2" destOrd="0" presId="urn:microsoft.com/office/officeart/2005/8/layout/hierarchy4"/>
    <dgm:cxn modelId="{2E64E6BA-E05A-46A3-9802-27D3DE5C8410}" type="presParOf" srcId="{B73215C4-78AC-444F-97FA-6E379E85B434}" destId="{65A543E4-08B8-4FB8-B715-11C6852C4114}" srcOrd="0" destOrd="0" presId="urn:microsoft.com/office/officeart/2005/8/layout/hierarchy4"/>
    <dgm:cxn modelId="{C6BA05F9-FDE4-4FA2-A95F-6F9F9E166625}" type="presParOf" srcId="{65A543E4-08B8-4FB8-B715-11C6852C4114}" destId="{C7BF50A5-B9A8-4C6F-BA98-8EB456A41938}" srcOrd="0" destOrd="0" presId="urn:microsoft.com/office/officeart/2005/8/layout/hierarchy4"/>
    <dgm:cxn modelId="{7D4FBD9C-9BAF-438B-A53C-83E28C5271FA}" type="presParOf" srcId="{65A543E4-08B8-4FB8-B715-11C6852C4114}" destId="{2B90BEB4-5555-4E3E-8F73-6C5E6E6B976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53608-4E58-461B-9501-92C49E1898B8}">
      <dsp:nvSpPr>
        <dsp:cNvPr id="0" name=""/>
        <dsp:cNvSpPr/>
      </dsp:nvSpPr>
      <dsp:spPr>
        <a:xfrm>
          <a:off x="0" y="367218"/>
          <a:ext cx="8128000" cy="1417500"/>
        </a:xfrm>
        <a:prstGeom prst="rect">
          <a:avLst/>
        </a:prstGeom>
        <a:solidFill>
          <a:schemeClr val="lt1">
            <a:alpha val="90000"/>
            <a:hueOff val="0"/>
            <a:satOff val="0"/>
            <a:lumOff val="0"/>
            <a:alphaOff val="0"/>
          </a:schemeClr>
        </a:solidFill>
        <a:ln w="10795"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374904" rIns="63082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Structure is the same as other user databases</a:t>
          </a:r>
        </a:p>
        <a:p>
          <a:pPr marL="171450" lvl="1" indent="-171450" algn="l" defTabSz="800100">
            <a:lnSpc>
              <a:spcPct val="90000"/>
            </a:lnSpc>
            <a:spcBef>
              <a:spcPct val="0"/>
            </a:spcBef>
            <a:spcAft>
              <a:spcPct val="15000"/>
            </a:spcAft>
            <a:buChar char="•"/>
          </a:pPr>
          <a:r>
            <a:rPr lang="en-US" sz="1800" kern="1200" dirty="0"/>
            <a:t>Re-created every time the server is restarted</a:t>
          </a:r>
        </a:p>
        <a:p>
          <a:pPr marL="171450" lvl="1" indent="-171450" algn="l" defTabSz="800100">
            <a:lnSpc>
              <a:spcPct val="90000"/>
            </a:lnSpc>
            <a:spcBef>
              <a:spcPct val="0"/>
            </a:spcBef>
            <a:spcAft>
              <a:spcPct val="15000"/>
            </a:spcAft>
            <a:buChar char="•"/>
          </a:pPr>
          <a:r>
            <a:rPr lang="en-US" sz="1800" kern="1200" dirty="0"/>
            <a:t>Transactions minimally logged</a:t>
          </a:r>
        </a:p>
      </dsp:txBody>
      <dsp:txXfrm>
        <a:off x="0" y="367218"/>
        <a:ext cx="8128000" cy="1417500"/>
      </dsp:txXfrm>
    </dsp:sp>
    <dsp:sp modelId="{8E97D039-5789-419B-B24A-DCBC70A03E03}">
      <dsp:nvSpPr>
        <dsp:cNvPr id="0" name=""/>
        <dsp:cNvSpPr/>
      </dsp:nvSpPr>
      <dsp:spPr>
        <a:xfrm>
          <a:off x="406400" y="101538"/>
          <a:ext cx="5689600" cy="531360"/>
        </a:xfrm>
        <a:prstGeom prst="roundRect">
          <a:avLst/>
        </a:prstGeom>
        <a:solidFill>
          <a:schemeClr val="accent1">
            <a:shade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lang="en-US" sz="1800" kern="1200"/>
            <a:t>Basically just a database</a:t>
          </a:r>
          <a:endParaRPr lang="en-US" sz="1800" kern="1200" dirty="0"/>
        </a:p>
      </dsp:txBody>
      <dsp:txXfrm>
        <a:off x="432339" y="127477"/>
        <a:ext cx="5637722" cy="479482"/>
      </dsp:txXfrm>
    </dsp:sp>
    <dsp:sp modelId="{2B924035-ADB2-42BF-A8E1-F23873424756}">
      <dsp:nvSpPr>
        <dsp:cNvPr id="0" name=""/>
        <dsp:cNvSpPr/>
      </dsp:nvSpPr>
      <dsp:spPr>
        <a:xfrm>
          <a:off x="0" y="2147598"/>
          <a:ext cx="8128000" cy="1417500"/>
        </a:xfrm>
        <a:prstGeom prst="rect">
          <a:avLst/>
        </a:prstGeom>
        <a:solidFill>
          <a:schemeClr val="lt1">
            <a:alpha val="90000"/>
            <a:hueOff val="0"/>
            <a:satOff val="0"/>
            <a:lumOff val="0"/>
            <a:alphaOff val="0"/>
          </a:schemeClr>
        </a:solidFill>
        <a:ln w="10795" cap="flat" cmpd="sng" algn="ctr">
          <a:solidFill>
            <a:schemeClr val="accent1">
              <a:shade val="50000"/>
              <a:hueOff val="561060"/>
              <a:satOff val="-30254"/>
              <a:lumOff val="334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374904" rIns="63082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Used for temporary (non-durable) storage</a:t>
          </a:r>
        </a:p>
        <a:p>
          <a:pPr marL="171450" lvl="1" indent="-171450" algn="l" defTabSz="800100">
            <a:lnSpc>
              <a:spcPct val="90000"/>
            </a:lnSpc>
            <a:spcBef>
              <a:spcPct val="0"/>
            </a:spcBef>
            <a:spcAft>
              <a:spcPct val="15000"/>
            </a:spcAft>
            <a:buChar char="•"/>
          </a:pPr>
          <a:r>
            <a:rPr lang="en-US" sz="1800" kern="1200" dirty="0"/>
            <a:t>Objects and data frequently being created and destroyed</a:t>
          </a:r>
        </a:p>
        <a:p>
          <a:pPr marL="171450" lvl="1" indent="-171450" algn="l" defTabSz="800100">
            <a:lnSpc>
              <a:spcPct val="90000"/>
            </a:lnSpc>
            <a:spcBef>
              <a:spcPct val="0"/>
            </a:spcBef>
            <a:spcAft>
              <a:spcPct val="15000"/>
            </a:spcAft>
            <a:buChar char="•"/>
          </a:pPr>
          <a:r>
            <a:rPr lang="en-US" sz="1800" kern="1200" dirty="0"/>
            <a:t>Very high concurrency</a:t>
          </a:r>
        </a:p>
      </dsp:txBody>
      <dsp:txXfrm>
        <a:off x="0" y="2147598"/>
        <a:ext cx="8128000" cy="1417500"/>
      </dsp:txXfrm>
    </dsp:sp>
    <dsp:sp modelId="{C74E94B3-1205-4095-9961-18CDE2C7C76F}">
      <dsp:nvSpPr>
        <dsp:cNvPr id="0" name=""/>
        <dsp:cNvSpPr/>
      </dsp:nvSpPr>
      <dsp:spPr>
        <a:xfrm>
          <a:off x="406400" y="1881918"/>
          <a:ext cx="5689600" cy="531360"/>
        </a:xfrm>
        <a:prstGeom prst="roundRect">
          <a:avLst/>
        </a:prstGeom>
        <a:solidFill>
          <a:schemeClr val="accent1">
            <a:shade val="50000"/>
            <a:hueOff val="561060"/>
            <a:satOff val="-30254"/>
            <a:lumOff val="3349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lang="en-US" sz="1800" kern="1200"/>
            <a:t>Workload is different</a:t>
          </a:r>
          <a:endParaRPr lang="en-US" sz="1800" kern="1200" dirty="0"/>
        </a:p>
      </dsp:txBody>
      <dsp:txXfrm>
        <a:off x="432339" y="1907857"/>
        <a:ext cx="5637722" cy="479482"/>
      </dsp:txXfrm>
    </dsp:sp>
    <dsp:sp modelId="{09D8299A-8E30-4CE9-81AD-FA841B7CD8D3}">
      <dsp:nvSpPr>
        <dsp:cNvPr id="0" name=""/>
        <dsp:cNvSpPr/>
      </dsp:nvSpPr>
      <dsp:spPr>
        <a:xfrm>
          <a:off x="0" y="3927978"/>
          <a:ext cx="8128000" cy="1389150"/>
        </a:xfrm>
        <a:prstGeom prst="rect">
          <a:avLst/>
        </a:prstGeom>
        <a:solidFill>
          <a:schemeClr val="lt1">
            <a:alpha val="90000"/>
            <a:hueOff val="0"/>
            <a:satOff val="0"/>
            <a:lumOff val="0"/>
            <a:alphaOff val="0"/>
          </a:schemeClr>
        </a:solidFill>
        <a:ln w="10795" cap="flat" cmpd="sng" algn="ctr">
          <a:solidFill>
            <a:schemeClr val="accent1">
              <a:shade val="50000"/>
              <a:hueOff val="561060"/>
              <a:satOff val="-30254"/>
              <a:lumOff val="334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374904" rIns="63082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Data that can’t fit in memory stored here – access needs to be fast</a:t>
          </a:r>
        </a:p>
        <a:p>
          <a:pPr marL="171450" lvl="1" indent="-171450" algn="l" defTabSz="800100">
            <a:lnSpc>
              <a:spcPct val="90000"/>
            </a:lnSpc>
            <a:spcBef>
              <a:spcPct val="0"/>
            </a:spcBef>
            <a:spcAft>
              <a:spcPct val="15000"/>
            </a:spcAft>
            <a:buChar char="•"/>
          </a:pPr>
          <a:r>
            <a:rPr lang="en-US" sz="1800" kern="1200" dirty="0"/>
            <a:t>Often used to store intermediate query results – direct impact to query performance</a:t>
          </a:r>
        </a:p>
      </dsp:txBody>
      <dsp:txXfrm>
        <a:off x="0" y="3927978"/>
        <a:ext cx="8128000" cy="1389150"/>
      </dsp:txXfrm>
    </dsp:sp>
    <dsp:sp modelId="{BE77FC9A-F009-4093-BE7C-AD1D9C8541BE}">
      <dsp:nvSpPr>
        <dsp:cNvPr id="0" name=""/>
        <dsp:cNvSpPr/>
      </dsp:nvSpPr>
      <dsp:spPr>
        <a:xfrm>
          <a:off x="406400" y="3662298"/>
          <a:ext cx="5689600" cy="531360"/>
        </a:xfrm>
        <a:prstGeom prst="roundRect">
          <a:avLst/>
        </a:prstGeom>
        <a:solidFill>
          <a:schemeClr val="accent1">
            <a:shade val="50000"/>
            <a:hueOff val="561060"/>
            <a:satOff val="-30254"/>
            <a:lumOff val="3349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lang="en-US" sz="1800" kern="1200"/>
            <a:t>Critical to performance</a:t>
          </a:r>
          <a:endParaRPr lang="en-US" sz="1800" kern="1200" dirty="0"/>
        </a:p>
      </dsp:txBody>
      <dsp:txXfrm>
        <a:off x="432339" y="3688237"/>
        <a:ext cx="5637722" cy="4794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06418-1D0E-43BC-82FB-3CB2EB6C4A29}">
      <dsp:nvSpPr>
        <dsp:cNvPr id="0" name=""/>
        <dsp:cNvSpPr/>
      </dsp:nvSpPr>
      <dsp:spPr>
        <a:xfrm>
          <a:off x="0" y="661"/>
          <a:ext cx="7994068"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7365B-E657-4750-919A-D67FD01CD7CB}">
      <dsp:nvSpPr>
        <dsp:cNvPr id="0" name=""/>
        <dsp:cNvSpPr/>
      </dsp:nvSpPr>
      <dsp:spPr>
        <a:xfrm>
          <a:off x="0" y="661"/>
          <a:ext cx="3452267" cy="108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Download and try SQL Server 2019 </a:t>
          </a:r>
        </a:p>
      </dsp:txBody>
      <dsp:txXfrm>
        <a:off x="0" y="661"/>
        <a:ext cx="3452267" cy="1083468"/>
      </dsp:txXfrm>
    </dsp:sp>
    <dsp:sp modelId="{F6EB4B5C-DA6F-4602-A8E7-C4D65EC607C9}">
      <dsp:nvSpPr>
        <dsp:cNvPr id="0" name=""/>
        <dsp:cNvSpPr/>
      </dsp:nvSpPr>
      <dsp:spPr>
        <a:xfrm>
          <a:off x="3537399" y="25843"/>
          <a:ext cx="4455248" cy="503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hlinkClick xmlns:r="http://schemas.openxmlformats.org/officeDocument/2006/relationships" r:id="rId1"/>
            </a:rPr>
            <a:t>https://aka.ms/ss19</a:t>
          </a:r>
          <a:r>
            <a:rPr lang="en-US" sz="1600" kern="1200"/>
            <a:t>  </a:t>
          </a:r>
        </a:p>
      </dsp:txBody>
      <dsp:txXfrm>
        <a:off x="3537399" y="25843"/>
        <a:ext cx="4455248" cy="503643"/>
      </dsp:txXfrm>
    </dsp:sp>
    <dsp:sp modelId="{6898CF2D-7CB6-46D6-A62D-63FF3F095226}">
      <dsp:nvSpPr>
        <dsp:cNvPr id="0" name=""/>
        <dsp:cNvSpPr/>
      </dsp:nvSpPr>
      <dsp:spPr>
        <a:xfrm>
          <a:off x="3452267" y="529487"/>
          <a:ext cx="454038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BF7B-46F3-4D86-8318-26CD40C9A887}">
      <dsp:nvSpPr>
        <dsp:cNvPr id="0" name=""/>
        <dsp:cNvSpPr/>
      </dsp:nvSpPr>
      <dsp:spPr>
        <a:xfrm>
          <a:off x="3537399" y="554669"/>
          <a:ext cx="4455248" cy="503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hlinkClick xmlns:r="http://schemas.openxmlformats.org/officeDocument/2006/relationships" r:id="rId2"/>
            </a:rPr>
            <a:t>https://aka.ms/SQL2019WhatsNew</a:t>
          </a:r>
          <a:r>
            <a:rPr lang="en-US" sz="1600" kern="1200"/>
            <a:t> </a:t>
          </a:r>
        </a:p>
      </dsp:txBody>
      <dsp:txXfrm>
        <a:off x="3537399" y="554669"/>
        <a:ext cx="4455248" cy="503643"/>
      </dsp:txXfrm>
    </dsp:sp>
    <dsp:sp modelId="{5D231052-1F54-4539-BB7D-CF06F5227942}">
      <dsp:nvSpPr>
        <dsp:cNvPr id="0" name=""/>
        <dsp:cNvSpPr/>
      </dsp:nvSpPr>
      <dsp:spPr>
        <a:xfrm>
          <a:off x="3452267" y="1058313"/>
          <a:ext cx="454038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9C3C8E-2F60-4AE1-92DA-CB8A899EF05E}">
      <dsp:nvSpPr>
        <dsp:cNvPr id="0" name=""/>
        <dsp:cNvSpPr/>
      </dsp:nvSpPr>
      <dsp:spPr>
        <a:xfrm>
          <a:off x="0" y="1084130"/>
          <a:ext cx="7994068"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60749B-AC64-4502-8426-77D402325D35}">
      <dsp:nvSpPr>
        <dsp:cNvPr id="0" name=""/>
        <dsp:cNvSpPr/>
      </dsp:nvSpPr>
      <dsp:spPr>
        <a:xfrm>
          <a:off x="0" y="1084130"/>
          <a:ext cx="3452267" cy="108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Check out these great data-related demos</a:t>
          </a:r>
        </a:p>
      </dsp:txBody>
      <dsp:txXfrm>
        <a:off x="0" y="1084130"/>
        <a:ext cx="3452267" cy="1083468"/>
      </dsp:txXfrm>
    </dsp:sp>
    <dsp:sp modelId="{741D267E-BECD-4CF8-B1EC-F6CC79177E79}">
      <dsp:nvSpPr>
        <dsp:cNvPr id="0" name=""/>
        <dsp:cNvSpPr/>
      </dsp:nvSpPr>
      <dsp:spPr>
        <a:xfrm>
          <a:off x="3537399" y="1101059"/>
          <a:ext cx="4455248" cy="338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hlinkClick xmlns:r="http://schemas.openxmlformats.org/officeDocument/2006/relationships" r:id="" action="ppaction://noaction"/>
            </a:rPr>
            <a:t>https://aka.ms/DataDemos</a:t>
          </a:r>
          <a:r>
            <a:rPr lang="en-US" sz="1600" kern="1200"/>
            <a:t> </a:t>
          </a:r>
        </a:p>
      </dsp:txBody>
      <dsp:txXfrm>
        <a:off x="3537399" y="1101059"/>
        <a:ext cx="4455248" cy="338584"/>
      </dsp:txXfrm>
    </dsp:sp>
    <dsp:sp modelId="{42B720FD-D7EC-4FF6-A527-9A01BF471BF6}">
      <dsp:nvSpPr>
        <dsp:cNvPr id="0" name=""/>
        <dsp:cNvSpPr/>
      </dsp:nvSpPr>
      <dsp:spPr>
        <a:xfrm>
          <a:off x="3452267" y="1439643"/>
          <a:ext cx="454038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45ABE2-F9EF-400F-8AD5-DC110315395E}">
      <dsp:nvSpPr>
        <dsp:cNvPr id="0" name=""/>
        <dsp:cNvSpPr/>
      </dsp:nvSpPr>
      <dsp:spPr>
        <a:xfrm>
          <a:off x="3537399" y="1456572"/>
          <a:ext cx="4455248" cy="338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hlinkClick xmlns:r="http://schemas.openxmlformats.org/officeDocument/2006/relationships" r:id="rId3"/>
            </a:rPr>
            <a:t>https://aka.ms/IQPDemos</a:t>
          </a:r>
          <a:r>
            <a:rPr lang="en-US" sz="1600" kern="1200"/>
            <a:t> </a:t>
          </a:r>
        </a:p>
      </dsp:txBody>
      <dsp:txXfrm>
        <a:off x="3537399" y="1456572"/>
        <a:ext cx="4455248" cy="338584"/>
      </dsp:txXfrm>
    </dsp:sp>
    <dsp:sp modelId="{A2A9EF92-BBBE-4489-8600-B8C30811E63E}">
      <dsp:nvSpPr>
        <dsp:cNvPr id="0" name=""/>
        <dsp:cNvSpPr/>
      </dsp:nvSpPr>
      <dsp:spPr>
        <a:xfrm>
          <a:off x="3452267" y="1795156"/>
          <a:ext cx="454038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883D9C-FD51-4D5C-965D-92BFCA3D3AFA}">
      <dsp:nvSpPr>
        <dsp:cNvPr id="0" name=""/>
        <dsp:cNvSpPr/>
      </dsp:nvSpPr>
      <dsp:spPr>
        <a:xfrm>
          <a:off x="3537399" y="1812085"/>
          <a:ext cx="4455248" cy="338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hlinkClick xmlns:r="http://schemas.openxmlformats.org/officeDocument/2006/relationships" r:id="rId4"/>
            </a:rPr>
            <a:t>https://aka.ms/SQL2019Notebooks</a:t>
          </a:r>
          <a:r>
            <a:rPr lang="en-US" sz="1600" kern="1200"/>
            <a:t> </a:t>
          </a:r>
        </a:p>
      </dsp:txBody>
      <dsp:txXfrm>
        <a:off x="3537399" y="1812085"/>
        <a:ext cx="4455248" cy="338584"/>
      </dsp:txXfrm>
    </dsp:sp>
    <dsp:sp modelId="{56EF5B11-F38D-4F20-8842-5A5246E70B5C}">
      <dsp:nvSpPr>
        <dsp:cNvPr id="0" name=""/>
        <dsp:cNvSpPr/>
      </dsp:nvSpPr>
      <dsp:spPr>
        <a:xfrm>
          <a:off x="3452267" y="2150669"/>
          <a:ext cx="454038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E466D4-8616-492E-8401-8A986D173DAB}">
      <dsp:nvSpPr>
        <dsp:cNvPr id="0" name=""/>
        <dsp:cNvSpPr/>
      </dsp:nvSpPr>
      <dsp:spPr>
        <a:xfrm>
          <a:off x="0" y="2167599"/>
          <a:ext cx="7994068"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AA2BEE-31BC-4955-A3E0-A3DBA28FD287}">
      <dsp:nvSpPr>
        <dsp:cNvPr id="0" name=""/>
        <dsp:cNvSpPr/>
      </dsp:nvSpPr>
      <dsp:spPr>
        <a:xfrm>
          <a:off x="0" y="2167599"/>
          <a:ext cx="3452267" cy="108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Continue learning with our new book</a:t>
          </a:r>
        </a:p>
      </dsp:txBody>
      <dsp:txXfrm>
        <a:off x="0" y="2167599"/>
        <a:ext cx="3452267" cy="1083468"/>
      </dsp:txXfrm>
    </dsp:sp>
    <dsp:sp modelId="{7F47A278-EA69-4B31-B1BD-1249BE189A29}">
      <dsp:nvSpPr>
        <dsp:cNvPr id="0" name=""/>
        <dsp:cNvSpPr/>
      </dsp:nvSpPr>
      <dsp:spPr>
        <a:xfrm>
          <a:off x="3537399" y="2192781"/>
          <a:ext cx="4455248" cy="503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hlinkClick xmlns:r="http://schemas.openxmlformats.org/officeDocument/2006/relationships" r:id="rId5"/>
            </a:rPr>
            <a:t>https://aka.ms/LearnTSQLQuerying</a:t>
          </a:r>
          <a:endParaRPr lang="en-US" sz="1600" kern="1200"/>
        </a:p>
      </dsp:txBody>
      <dsp:txXfrm>
        <a:off x="3537399" y="2192781"/>
        <a:ext cx="4455248" cy="503643"/>
      </dsp:txXfrm>
    </dsp:sp>
    <dsp:sp modelId="{4F0641EC-F474-4E44-8324-3C5B98E195C9}">
      <dsp:nvSpPr>
        <dsp:cNvPr id="0" name=""/>
        <dsp:cNvSpPr/>
      </dsp:nvSpPr>
      <dsp:spPr>
        <a:xfrm>
          <a:off x="3452267" y="2696424"/>
          <a:ext cx="454038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A1DE5A-0209-4D33-88FF-AB4F37F9B6D6}">
      <dsp:nvSpPr>
        <dsp:cNvPr id="0" name=""/>
        <dsp:cNvSpPr/>
      </dsp:nvSpPr>
      <dsp:spPr>
        <a:xfrm>
          <a:off x="3537399" y="2721607"/>
          <a:ext cx="4455248" cy="503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hlinkClick xmlns:r="http://schemas.openxmlformats.org/officeDocument/2006/relationships" r:id="rId6"/>
            </a:rPr>
            <a:t>https://aka.ms/LearnTSQLQuerying_errata</a:t>
          </a:r>
          <a:r>
            <a:rPr lang="en-US" sz="1200" kern="1200"/>
            <a:t> </a:t>
          </a:r>
        </a:p>
      </dsp:txBody>
      <dsp:txXfrm>
        <a:off x="3537399" y="2721607"/>
        <a:ext cx="4455248" cy="503643"/>
      </dsp:txXfrm>
    </dsp:sp>
    <dsp:sp modelId="{9FC5F0EC-1240-43E8-84A0-DA9283A933E2}">
      <dsp:nvSpPr>
        <dsp:cNvPr id="0" name=""/>
        <dsp:cNvSpPr/>
      </dsp:nvSpPr>
      <dsp:spPr>
        <a:xfrm>
          <a:off x="3452267" y="3225250"/>
          <a:ext cx="454038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95371B-F3F1-495A-9FC3-70A89CFEDD18}">
      <dsp:nvSpPr>
        <dsp:cNvPr id="0" name=""/>
        <dsp:cNvSpPr/>
      </dsp:nvSpPr>
      <dsp:spPr>
        <a:xfrm>
          <a:off x="0" y="3251067"/>
          <a:ext cx="7994068"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A147FB-33F6-46C3-8438-68A19A9AEA40}">
      <dsp:nvSpPr>
        <dsp:cNvPr id="0" name=""/>
        <dsp:cNvSpPr/>
      </dsp:nvSpPr>
      <dsp:spPr>
        <a:xfrm>
          <a:off x="0" y="3251067"/>
          <a:ext cx="3452267" cy="108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One shortcut to rule them all!</a:t>
          </a:r>
        </a:p>
      </dsp:txBody>
      <dsp:txXfrm>
        <a:off x="0" y="3251067"/>
        <a:ext cx="3452267" cy="1083468"/>
      </dsp:txXfrm>
    </dsp:sp>
    <dsp:sp modelId="{C970BB2B-65A3-4547-BD30-1B3FBE6A7041}">
      <dsp:nvSpPr>
        <dsp:cNvPr id="0" name=""/>
        <dsp:cNvSpPr/>
      </dsp:nvSpPr>
      <dsp:spPr>
        <a:xfrm>
          <a:off x="3537399" y="3300268"/>
          <a:ext cx="4455248"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7"/>
            </a:rPr>
            <a:t>https://aka.ms/SQLShortcuts</a:t>
          </a:r>
          <a:r>
            <a:rPr lang="en-US" sz="1600" kern="1200" dirty="0"/>
            <a:t> </a:t>
          </a:r>
        </a:p>
      </dsp:txBody>
      <dsp:txXfrm>
        <a:off x="3537399" y="3300268"/>
        <a:ext cx="4455248" cy="984009"/>
      </dsp:txXfrm>
    </dsp:sp>
    <dsp:sp modelId="{75C2AF06-0845-4AAB-AB49-7A16C31C0283}">
      <dsp:nvSpPr>
        <dsp:cNvPr id="0" name=""/>
        <dsp:cNvSpPr/>
      </dsp:nvSpPr>
      <dsp:spPr>
        <a:xfrm>
          <a:off x="3452267" y="4284278"/>
          <a:ext cx="454038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A8D956-4687-42FA-9BE2-B7A2DF6F1929}">
      <dsp:nvSpPr>
        <dsp:cNvPr id="0" name=""/>
        <dsp:cNvSpPr/>
      </dsp:nvSpPr>
      <dsp:spPr>
        <a:xfrm>
          <a:off x="0" y="4334536"/>
          <a:ext cx="7994068"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8577D9-E7CF-424E-BAD3-BD17A2D09B74}">
      <dsp:nvSpPr>
        <dsp:cNvPr id="0" name=""/>
        <dsp:cNvSpPr/>
      </dsp:nvSpPr>
      <dsp:spPr>
        <a:xfrm>
          <a:off x="0" y="4334536"/>
          <a:ext cx="3433570" cy="108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Use our free training</a:t>
          </a:r>
        </a:p>
      </dsp:txBody>
      <dsp:txXfrm>
        <a:off x="0" y="4334536"/>
        <a:ext cx="3433570" cy="1083468"/>
      </dsp:txXfrm>
    </dsp:sp>
    <dsp:sp modelId="{3D7F049C-9FB3-4C5F-9CA0-332E8C0E414D}">
      <dsp:nvSpPr>
        <dsp:cNvPr id="0" name=""/>
        <dsp:cNvSpPr/>
      </dsp:nvSpPr>
      <dsp:spPr>
        <a:xfrm>
          <a:off x="3518937" y="4383737"/>
          <a:ext cx="4467505"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hlinkClick xmlns:r="http://schemas.openxmlformats.org/officeDocument/2006/relationships" r:id="rId8"/>
            </a:rPr>
            <a:t>https://aka.ms/sqlworkshops</a:t>
          </a:r>
          <a:r>
            <a:rPr lang="en-US" sz="1600" kern="1200"/>
            <a:t> </a:t>
          </a:r>
        </a:p>
      </dsp:txBody>
      <dsp:txXfrm>
        <a:off x="3518937" y="4383737"/>
        <a:ext cx="4467505" cy="984009"/>
      </dsp:txXfrm>
    </dsp:sp>
    <dsp:sp modelId="{A3616604-3AAA-402C-9690-65AEEC812986}">
      <dsp:nvSpPr>
        <dsp:cNvPr id="0" name=""/>
        <dsp:cNvSpPr/>
      </dsp:nvSpPr>
      <dsp:spPr>
        <a:xfrm>
          <a:off x="3433570" y="5367746"/>
          <a:ext cx="4552871"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F7F1C-B9A2-4684-8139-A7CE522E4B85}">
      <dsp:nvSpPr>
        <dsp:cNvPr id="0" name=""/>
        <dsp:cNvSpPr/>
      </dsp:nvSpPr>
      <dsp:spPr>
        <a:xfrm>
          <a:off x="3080" y="2351692"/>
          <a:ext cx="1155008" cy="1155008"/>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7763D4-3B67-4340-AE41-DC760EC3E786}">
      <dsp:nvSpPr>
        <dsp:cNvPr id="0" name=""/>
        <dsp:cNvSpPr/>
      </dsp:nvSpPr>
      <dsp:spPr>
        <a:xfrm rot="17700000">
          <a:off x="410053" y="1410124"/>
          <a:ext cx="1435803" cy="69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SQL Server 2000 (SP4)</a:t>
          </a:r>
        </a:p>
      </dsp:txBody>
      <dsp:txXfrm>
        <a:off x="410053" y="1410124"/>
        <a:ext cx="1435803" cy="691946"/>
      </dsp:txXfrm>
    </dsp:sp>
    <dsp:sp modelId="{5547BC5F-8C33-456B-BE0F-B648C0BCC2E5}">
      <dsp:nvSpPr>
        <dsp:cNvPr id="0" name=""/>
        <dsp:cNvSpPr/>
      </dsp:nvSpPr>
      <dsp:spPr>
        <a:xfrm>
          <a:off x="1245087" y="2629435"/>
          <a:ext cx="599522" cy="599522"/>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67251D-19AA-4B3E-A75C-76F8750EDDEF}">
      <dsp:nvSpPr>
        <dsp:cNvPr id="0" name=""/>
        <dsp:cNvSpPr/>
      </dsp:nvSpPr>
      <dsp:spPr>
        <a:xfrm rot="17700000">
          <a:off x="535035" y="3463875"/>
          <a:ext cx="1242037" cy="59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KB 328551</a:t>
          </a:r>
        </a:p>
      </dsp:txBody>
      <dsp:txXfrm>
        <a:off x="535035" y="3463875"/>
        <a:ext cx="1242037" cy="598863"/>
      </dsp:txXfrm>
    </dsp:sp>
    <dsp:sp modelId="{00D53FD5-A118-42E5-8624-9D11AB47E7B9}">
      <dsp:nvSpPr>
        <dsp:cNvPr id="0" name=""/>
        <dsp:cNvSpPr/>
      </dsp:nvSpPr>
      <dsp:spPr>
        <a:xfrm rot="17700000">
          <a:off x="1312624" y="1795653"/>
          <a:ext cx="1242037" cy="59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t" anchorCtr="0">
          <a:noAutofit/>
        </a:bodyPr>
        <a:lstStyle/>
        <a:p>
          <a:pPr marL="57150" lvl="1" indent="-57150" algn="l" defTabSz="444500">
            <a:lnSpc>
              <a:spcPct val="90000"/>
            </a:lnSpc>
            <a:spcBef>
              <a:spcPct val="0"/>
            </a:spcBef>
            <a:spcAft>
              <a:spcPct val="15000"/>
            </a:spcAft>
            <a:buChar char="•"/>
          </a:pPr>
          <a:r>
            <a:rPr lang="en-US" sz="1000" kern="1200" dirty="0"/>
            <a:t>Trace flag 1118</a:t>
          </a:r>
        </a:p>
        <a:p>
          <a:pPr marL="57150" lvl="1" indent="-57150" algn="l" defTabSz="444500">
            <a:lnSpc>
              <a:spcPct val="90000"/>
            </a:lnSpc>
            <a:spcBef>
              <a:spcPct val="0"/>
            </a:spcBef>
            <a:spcAft>
              <a:spcPct val="15000"/>
            </a:spcAft>
            <a:buChar char="•"/>
          </a:pPr>
          <a:r>
            <a:rPr lang="en-US" sz="1000" kern="1200" dirty="0"/>
            <a:t>Multiple files</a:t>
          </a:r>
        </a:p>
      </dsp:txBody>
      <dsp:txXfrm>
        <a:off x="1312624" y="1795653"/>
        <a:ext cx="1242037" cy="598863"/>
      </dsp:txXfrm>
    </dsp:sp>
    <dsp:sp modelId="{DCA22220-DE78-4381-9D8E-18D3A15534F0}">
      <dsp:nvSpPr>
        <dsp:cNvPr id="0" name=""/>
        <dsp:cNvSpPr/>
      </dsp:nvSpPr>
      <dsp:spPr>
        <a:xfrm>
          <a:off x="1931609" y="2351692"/>
          <a:ext cx="1155008" cy="1155008"/>
        </a:xfrm>
        <a:prstGeom prst="donut">
          <a:avLst>
            <a:gd name="adj" fmla="val 20000"/>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2B3DFF-159A-409D-A199-2205618E36B1}">
      <dsp:nvSpPr>
        <dsp:cNvPr id="0" name=""/>
        <dsp:cNvSpPr/>
      </dsp:nvSpPr>
      <dsp:spPr>
        <a:xfrm rot="17700000">
          <a:off x="2338582" y="1410124"/>
          <a:ext cx="1435803" cy="69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SQL Server 2005</a:t>
          </a:r>
        </a:p>
      </dsp:txBody>
      <dsp:txXfrm>
        <a:off x="2338582" y="1410124"/>
        <a:ext cx="1435803" cy="691946"/>
      </dsp:txXfrm>
    </dsp:sp>
    <dsp:sp modelId="{38AC4B45-CCF3-485C-803A-A064F998B49A}">
      <dsp:nvSpPr>
        <dsp:cNvPr id="0" name=""/>
        <dsp:cNvSpPr/>
      </dsp:nvSpPr>
      <dsp:spPr>
        <a:xfrm>
          <a:off x="3173617" y="2629435"/>
          <a:ext cx="599522" cy="599522"/>
        </a:xfrm>
        <a:prstGeom prst="ellipse">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4FD52-CA2C-4AA7-AF6D-A9B9C11C740F}">
      <dsp:nvSpPr>
        <dsp:cNvPr id="0" name=""/>
        <dsp:cNvSpPr/>
      </dsp:nvSpPr>
      <dsp:spPr>
        <a:xfrm rot="17700000">
          <a:off x="2463564" y="3463875"/>
          <a:ext cx="1242037" cy="59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Temp table caching</a:t>
          </a:r>
        </a:p>
      </dsp:txBody>
      <dsp:txXfrm>
        <a:off x="2463564" y="3463875"/>
        <a:ext cx="1242037" cy="598863"/>
      </dsp:txXfrm>
    </dsp:sp>
    <dsp:sp modelId="{08D27732-494C-4B3B-8041-47F2E0E4A27E}">
      <dsp:nvSpPr>
        <dsp:cNvPr id="0" name=""/>
        <dsp:cNvSpPr/>
      </dsp:nvSpPr>
      <dsp:spPr>
        <a:xfrm rot="17700000">
          <a:off x="3241154" y="1795653"/>
          <a:ext cx="1242037" cy="598863"/>
        </a:xfrm>
        <a:prstGeom prst="rect">
          <a:avLst/>
        </a:prstGeom>
        <a:noFill/>
        <a:ln>
          <a:noFill/>
        </a:ln>
        <a:effectLst/>
      </dsp:spPr>
      <dsp:style>
        <a:lnRef idx="0">
          <a:scrgbClr r="0" g="0" b="0"/>
        </a:lnRef>
        <a:fillRef idx="0">
          <a:scrgbClr r="0" g="0" b="0"/>
        </a:fillRef>
        <a:effectRef idx="0">
          <a:scrgbClr r="0" g="0" b="0"/>
        </a:effectRef>
        <a:fontRef idx="minor"/>
      </dsp:style>
    </dsp:sp>
    <dsp:sp modelId="{B24B75D0-648B-4ADF-832C-193189BFAF17}">
      <dsp:nvSpPr>
        <dsp:cNvPr id="0" name=""/>
        <dsp:cNvSpPr/>
      </dsp:nvSpPr>
      <dsp:spPr>
        <a:xfrm>
          <a:off x="3860046" y="2629435"/>
          <a:ext cx="599522" cy="599522"/>
        </a:xfrm>
        <a:prstGeom prst="ellipse">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F4285-6AF2-4F86-9F3E-0B8B36777C71}">
      <dsp:nvSpPr>
        <dsp:cNvPr id="0" name=""/>
        <dsp:cNvSpPr/>
      </dsp:nvSpPr>
      <dsp:spPr>
        <a:xfrm rot="17700000">
          <a:off x="3149994" y="3463875"/>
          <a:ext cx="1242037" cy="59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New items added to </a:t>
          </a:r>
          <a:r>
            <a:rPr lang="en-US" sz="1300" kern="1200" dirty="0" err="1">
              <a:solidFill>
                <a:schemeClr val="bg1"/>
              </a:solidFill>
            </a:rPr>
            <a:t>TempDB</a:t>
          </a:r>
          <a:endParaRPr lang="en-US" sz="1300" kern="1200" dirty="0">
            <a:solidFill>
              <a:schemeClr val="bg1"/>
            </a:solidFill>
          </a:endParaRPr>
        </a:p>
      </dsp:txBody>
      <dsp:txXfrm>
        <a:off x="3149994" y="3463875"/>
        <a:ext cx="1242037" cy="598863"/>
      </dsp:txXfrm>
    </dsp:sp>
    <dsp:sp modelId="{0DD8398C-DE85-4C2D-A5CB-B83169653648}">
      <dsp:nvSpPr>
        <dsp:cNvPr id="0" name=""/>
        <dsp:cNvSpPr/>
      </dsp:nvSpPr>
      <dsp:spPr>
        <a:xfrm rot="17700000">
          <a:off x="3927583" y="1795653"/>
          <a:ext cx="1242037" cy="59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0" rIns="0" bIns="0"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Row-versioning</a:t>
          </a:r>
        </a:p>
        <a:p>
          <a:pPr marL="57150" lvl="1" indent="-57150" algn="l" defTabSz="400050">
            <a:lnSpc>
              <a:spcPct val="90000"/>
            </a:lnSpc>
            <a:spcBef>
              <a:spcPct val="0"/>
            </a:spcBef>
            <a:spcAft>
              <a:spcPct val="15000"/>
            </a:spcAft>
            <a:buChar char="•"/>
          </a:pPr>
          <a:r>
            <a:rPr lang="en-US" sz="900" kern="1200" dirty="0">
              <a:solidFill>
                <a:schemeClr val="bg1"/>
              </a:solidFill>
            </a:rPr>
            <a:t>Table Variables</a:t>
          </a:r>
        </a:p>
      </dsp:txBody>
      <dsp:txXfrm>
        <a:off x="3927583" y="1795653"/>
        <a:ext cx="1242037" cy="598863"/>
      </dsp:txXfrm>
    </dsp:sp>
    <dsp:sp modelId="{AEDE66F4-BFA5-4BE7-91EE-794F2068C2F0}">
      <dsp:nvSpPr>
        <dsp:cNvPr id="0" name=""/>
        <dsp:cNvSpPr/>
      </dsp:nvSpPr>
      <dsp:spPr>
        <a:xfrm>
          <a:off x="4546568" y="2351692"/>
          <a:ext cx="1155008" cy="1155008"/>
        </a:xfrm>
        <a:prstGeom prst="donut">
          <a:avLst>
            <a:gd name="adj" fmla="val 20000"/>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153D4-0D78-4E08-A8D8-2BC56B070C59}">
      <dsp:nvSpPr>
        <dsp:cNvPr id="0" name=""/>
        <dsp:cNvSpPr/>
      </dsp:nvSpPr>
      <dsp:spPr>
        <a:xfrm rot="17700000">
          <a:off x="4953540" y="1410124"/>
          <a:ext cx="1435803" cy="69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SQL Server 2014</a:t>
          </a:r>
        </a:p>
      </dsp:txBody>
      <dsp:txXfrm>
        <a:off x="4953540" y="1410124"/>
        <a:ext cx="1435803" cy="691946"/>
      </dsp:txXfrm>
    </dsp:sp>
    <dsp:sp modelId="{CD4BF6CC-CB26-44D9-9FD2-E893BECBAE33}">
      <dsp:nvSpPr>
        <dsp:cNvPr id="0" name=""/>
        <dsp:cNvSpPr/>
      </dsp:nvSpPr>
      <dsp:spPr>
        <a:xfrm>
          <a:off x="5788575" y="2629435"/>
          <a:ext cx="599522" cy="599522"/>
        </a:xfrm>
        <a:prstGeom prst="ellipse">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EBEB7B-AE69-486B-899F-3024DC72E9F1}">
      <dsp:nvSpPr>
        <dsp:cNvPr id="0" name=""/>
        <dsp:cNvSpPr/>
      </dsp:nvSpPr>
      <dsp:spPr>
        <a:xfrm rot="17700000">
          <a:off x="5078523" y="3463875"/>
          <a:ext cx="1242037" cy="59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In-memory OLTP</a:t>
          </a:r>
        </a:p>
      </dsp:txBody>
      <dsp:txXfrm>
        <a:off x="5078523" y="3463875"/>
        <a:ext cx="1242037" cy="598863"/>
      </dsp:txXfrm>
    </dsp:sp>
    <dsp:sp modelId="{8964F0D3-0EA8-4B54-8B34-3D9ACDD49D5A}">
      <dsp:nvSpPr>
        <dsp:cNvPr id="0" name=""/>
        <dsp:cNvSpPr/>
      </dsp:nvSpPr>
      <dsp:spPr>
        <a:xfrm rot="17700000">
          <a:off x="5856112" y="1795653"/>
          <a:ext cx="1242037" cy="598863"/>
        </a:xfrm>
        <a:prstGeom prst="rect">
          <a:avLst/>
        </a:prstGeom>
        <a:noFill/>
        <a:ln>
          <a:noFill/>
        </a:ln>
        <a:effectLst/>
      </dsp:spPr>
      <dsp:style>
        <a:lnRef idx="0">
          <a:scrgbClr r="0" g="0" b="0"/>
        </a:lnRef>
        <a:fillRef idx="0">
          <a:scrgbClr r="0" g="0" b="0"/>
        </a:fillRef>
        <a:effectRef idx="0">
          <a:scrgbClr r="0" g="0" b="0"/>
        </a:effectRef>
        <a:fontRef idx="minor"/>
      </dsp:style>
    </dsp:sp>
    <dsp:sp modelId="{C9AFE6F2-64BA-45A7-8613-A588EE35DD99}">
      <dsp:nvSpPr>
        <dsp:cNvPr id="0" name=""/>
        <dsp:cNvSpPr/>
      </dsp:nvSpPr>
      <dsp:spPr>
        <a:xfrm>
          <a:off x="6475097" y="2351692"/>
          <a:ext cx="1155008" cy="1155008"/>
        </a:xfrm>
        <a:prstGeom prst="donut">
          <a:avLst>
            <a:gd name="adj" fmla="val 20000"/>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C7F1B-071D-419F-84BC-A21499B03A9A}">
      <dsp:nvSpPr>
        <dsp:cNvPr id="0" name=""/>
        <dsp:cNvSpPr/>
      </dsp:nvSpPr>
      <dsp:spPr>
        <a:xfrm rot="17700000">
          <a:off x="6882070" y="1410124"/>
          <a:ext cx="1435803" cy="69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Server 2016</a:t>
          </a:r>
        </a:p>
      </dsp:txBody>
      <dsp:txXfrm>
        <a:off x="6882070" y="1410124"/>
        <a:ext cx="1435803" cy="691946"/>
      </dsp:txXfrm>
    </dsp:sp>
    <dsp:sp modelId="{2401E593-D159-4A1A-9036-5C12A336091F}">
      <dsp:nvSpPr>
        <dsp:cNvPr id="0" name=""/>
        <dsp:cNvSpPr/>
      </dsp:nvSpPr>
      <dsp:spPr>
        <a:xfrm>
          <a:off x="7717104" y="2629435"/>
          <a:ext cx="599522" cy="599522"/>
        </a:xfrm>
        <a:prstGeom prst="ellipse">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AD0D23-1A73-45B2-87F2-1AC37255FBC2}">
      <dsp:nvSpPr>
        <dsp:cNvPr id="0" name=""/>
        <dsp:cNvSpPr/>
      </dsp:nvSpPr>
      <dsp:spPr>
        <a:xfrm rot="17700000">
          <a:off x="7007052" y="3463875"/>
          <a:ext cx="1242037" cy="59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Recommended settings become default</a:t>
          </a:r>
        </a:p>
      </dsp:txBody>
      <dsp:txXfrm>
        <a:off x="7007052" y="3463875"/>
        <a:ext cx="1242037" cy="598863"/>
      </dsp:txXfrm>
    </dsp:sp>
    <dsp:sp modelId="{B7DAD68E-36FD-41B2-90E7-092B18B66E72}">
      <dsp:nvSpPr>
        <dsp:cNvPr id="0" name=""/>
        <dsp:cNvSpPr/>
      </dsp:nvSpPr>
      <dsp:spPr>
        <a:xfrm rot="17700000">
          <a:off x="7784641" y="1795653"/>
          <a:ext cx="1242037" cy="59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0" rIns="0" bIns="0"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TF 1117 and 1118</a:t>
          </a:r>
        </a:p>
        <a:p>
          <a:pPr marL="57150" lvl="1" indent="-57150" algn="l" defTabSz="400050">
            <a:lnSpc>
              <a:spcPct val="90000"/>
            </a:lnSpc>
            <a:spcBef>
              <a:spcPct val="0"/>
            </a:spcBef>
            <a:spcAft>
              <a:spcPct val="15000"/>
            </a:spcAft>
            <a:buChar char="•"/>
          </a:pPr>
          <a:r>
            <a:rPr lang="en-US" sz="900" kern="1200" dirty="0">
              <a:solidFill>
                <a:schemeClr val="bg1"/>
              </a:solidFill>
            </a:rPr>
            <a:t>Multiple files</a:t>
          </a:r>
        </a:p>
        <a:p>
          <a:pPr marL="57150" lvl="1" indent="-57150" algn="l" defTabSz="400050">
            <a:lnSpc>
              <a:spcPct val="90000"/>
            </a:lnSpc>
            <a:spcBef>
              <a:spcPct val="0"/>
            </a:spcBef>
            <a:spcAft>
              <a:spcPct val="15000"/>
            </a:spcAft>
            <a:buChar char="•"/>
          </a:pPr>
          <a:r>
            <a:rPr lang="en-US" sz="900" kern="1200" dirty="0">
              <a:solidFill>
                <a:schemeClr val="bg1"/>
              </a:solidFill>
            </a:rPr>
            <a:t>Configuration options added to setup</a:t>
          </a:r>
        </a:p>
      </dsp:txBody>
      <dsp:txXfrm>
        <a:off x="7784641" y="1795653"/>
        <a:ext cx="1242037" cy="598863"/>
      </dsp:txXfrm>
    </dsp:sp>
    <dsp:sp modelId="{30C39AB3-A4B5-4535-AD41-299D3FE5730B}">
      <dsp:nvSpPr>
        <dsp:cNvPr id="0" name=""/>
        <dsp:cNvSpPr/>
      </dsp:nvSpPr>
      <dsp:spPr>
        <a:xfrm>
          <a:off x="8403534" y="2629435"/>
          <a:ext cx="599522" cy="599522"/>
        </a:xfrm>
        <a:prstGeom prst="ellipse">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6771FD-210E-41FB-99ED-82433918DDF0}">
      <dsp:nvSpPr>
        <dsp:cNvPr id="0" name=""/>
        <dsp:cNvSpPr/>
      </dsp:nvSpPr>
      <dsp:spPr>
        <a:xfrm rot="17700000">
          <a:off x="7693481" y="3463875"/>
          <a:ext cx="1242037" cy="59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Optimistic latching for metadata</a:t>
          </a:r>
        </a:p>
      </dsp:txBody>
      <dsp:txXfrm>
        <a:off x="7693481" y="3463875"/>
        <a:ext cx="1242037" cy="598863"/>
      </dsp:txXfrm>
    </dsp:sp>
    <dsp:sp modelId="{B144212E-9A04-4BD7-8396-C56774FFD7ED}">
      <dsp:nvSpPr>
        <dsp:cNvPr id="0" name=""/>
        <dsp:cNvSpPr/>
      </dsp:nvSpPr>
      <dsp:spPr>
        <a:xfrm rot="17700000">
          <a:off x="8471071" y="1795653"/>
          <a:ext cx="1242037" cy="598863"/>
        </a:xfrm>
        <a:prstGeom prst="rect">
          <a:avLst/>
        </a:prstGeom>
        <a:noFill/>
        <a:ln>
          <a:noFill/>
        </a:ln>
        <a:effectLst/>
      </dsp:spPr>
      <dsp:style>
        <a:lnRef idx="0">
          <a:scrgbClr r="0" g="0" b="0"/>
        </a:lnRef>
        <a:fillRef idx="0">
          <a:scrgbClr r="0" g="0" b="0"/>
        </a:fillRef>
        <a:effectRef idx="0">
          <a:scrgbClr r="0" g="0" b="0"/>
        </a:effectRef>
        <a:fontRef idx="minor"/>
      </dsp:style>
    </dsp:sp>
    <dsp:sp modelId="{05E0F00E-2242-4ECB-8214-26429D9BAE4D}">
      <dsp:nvSpPr>
        <dsp:cNvPr id="0" name=""/>
        <dsp:cNvSpPr/>
      </dsp:nvSpPr>
      <dsp:spPr>
        <a:xfrm>
          <a:off x="9090055" y="2351692"/>
          <a:ext cx="1155008" cy="1155008"/>
        </a:xfrm>
        <a:prstGeom prst="donut">
          <a:avLst>
            <a:gd name="adj" fmla="val 20000"/>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12F44-A70E-4880-B0B9-295E10128E6C}">
      <dsp:nvSpPr>
        <dsp:cNvPr id="0" name=""/>
        <dsp:cNvSpPr/>
      </dsp:nvSpPr>
      <dsp:spPr>
        <a:xfrm rot="17700000">
          <a:off x="9497028" y="1410124"/>
          <a:ext cx="1435803" cy="69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SQL Server 2017</a:t>
          </a:r>
        </a:p>
      </dsp:txBody>
      <dsp:txXfrm>
        <a:off x="9497028" y="1410124"/>
        <a:ext cx="1435803" cy="691946"/>
      </dsp:txXfrm>
    </dsp:sp>
    <dsp:sp modelId="{06BCA244-3A4C-4303-9FF8-C11C0E3233CF}">
      <dsp:nvSpPr>
        <dsp:cNvPr id="0" name=""/>
        <dsp:cNvSpPr/>
      </dsp:nvSpPr>
      <dsp:spPr>
        <a:xfrm>
          <a:off x="10332063" y="2629435"/>
          <a:ext cx="599522" cy="599522"/>
        </a:xfrm>
        <a:prstGeom prst="ellipse">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63296-D6BD-4213-9E5E-94729C8EA1E3}">
      <dsp:nvSpPr>
        <dsp:cNvPr id="0" name=""/>
        <dsp:cNvSpPr/>
      </dsp:nvSpPr>
      <dsp:spPr>
        <a:xfrm rot="17700000">
          <a:off x="9622011" y="3463875"/>
          <a:ext cx="1242037" cy="59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err="1">
              <a:solidFill>
                <a:schemeClr val="bg1"/>
              </a:solidFill>
            </a:rPr>
            <a:t>TempDB</a:t>
          </a:r>
          <a:r>
            <a:rPr lang="en-US" sz="1300" kern="1200" dirty="0">
              <a:solidFill>
                <a:schemeClr val="bg1"/>
              </a:solidFill>
            </a:rPr>
            <a:t> Improvements</a:t>
          </a:r>
        </a:p>
      </dsp:txBody>
      <dsp:txXfrm>
        <a:off x="9622011" y="3463875"/>
        <a:ext cx="1242037" cy="598863"/>
      </dsp:txXfrm>
    </dsp:sp>
    <dsp:sp modelId="{01CEB3D0-38EB-4C38-98C6-16DFF0D01525}">
      <dsp:nvSpPr>
        <dsp:cNvPr id="0" name=""/>
        <dsp:cNvSpPr/>
      </dsp:nvSpPr>
      <dsp:spPr>
        <a:xfrm rot="17700000">
          <a:off x="10399600" y="1795653"/>
          <a:ext cx="1242037" cy="59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0" rIns="0" bIns="0"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PFS round-robin</a:t>
          </a:r>
        </a:p>
        <a:p>
          <a:pPr marL="57150" lvl="1" indent="-57150" algn="l" defTabSz="400050">
            <a:lnSpc>
              <a:spcPct val="90000"/>
            </a:lnSpc>
            <a:spcBef>
              <a:spcPct val="0"/>
            </a:spcBef>
            <a:spcAft>
              <a:spcPct val="15000"/>
            </a:spcAft>
            <a:buChar char="•"/>
          </a:pPr>
          <a:r>
            <a:rPr lang="en-US" sz="900" kern="1200" dirty="0">
              <a:solidFill>
                <a:schemeClr val="bg1"/>
              </a:solidFill>
            </a:rPr>
            <a:t>Asynchronous metadata cleanup</a:t>
          </a:r>
        </a:p>
        <a:p>
          <a:pPr marL="57150" lvl="1" indent="-57150" algn="l" defTabSz="400050">
            <a:lnSpc>
              <a:spcPct val="90000"/>
            </a:lnSpc>
            <a:spcBef>
              <a:spcPct val="0"/>
            </a:spcBef>
            <a:spcAft>
              <a:spcPct val="15000"/>
            </a:spcAft>
            <a:buChar char="•"/>
          </a:pPr>
          <a:r>
            <a:rPr lang="en-US" sz="900" kern="1200" dirty="0">
              <a:solidFill>
                <a:schemeClr val="bg1"/>
              </a:solidFill>
            </a:rPr>
            <a:t>Optimistic latching 2</a:t>
          </a:r>
        </a:p>
      </dsp:txBody>
      <dsp:txXfrm>
        <a:off x="10399600" y="1795653"/>
        <a:ext cx="1242037" cy="598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F7F1C-B9A2-4684-8139-A7CE522E4B85}">
      <dsp:nvSpPr>
        <dsp:cNvPr id="0" name=""/>
        <dsp:cNvSpPr/>
      </dsp:nvSpPr>
      <dsp:spPr>
        <a:xfrm>
          <a:off x="3787" y="2354372"/>
          <a:ext cx="1146271" cy="1146271"/>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7763D4-3B67-4340-AE41-DC760EC3E786}">
      <dsp:nvSpPr>
        <dsp:cNvPr id="0" name=""/>
        <dsp:cNvSpPr/>
      </dsp:nvSpPr>
      <dsp:spPr>
        <a:xfrm rot="17700000">
          <a:off x="407681"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SQL Server 2000 (SP4)</a:t>
          </a:r>
        </a:p>
      </dsp:txBody>
      <dsp:txXfrm>
        <a:off x="407681" y="1419927"/>
        <a:ext cx="1424942" cy="686712"/>
      </dsp:txXfrm>
    </dsp:sp>
    <dsp:sp modelId="{5547BC5F-8C33-456B-BE0F-B648C0BCC2E5}">
      <dsp:nvSpPr>
        <dsp:cNvPr id="0" name=""/>
        <dsp:cNvSpPr/>
      </dsp:nvSpPr>
      <dsp:spPr>
        <a:xfrm>
          <a:off x="1236399" y="2630014"/>
          <a:ext cx="594987" cy="594987"/>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67251D-19AA-4B3E-A75C-76F8750EDDEF}">
      <dsp:nvSpPr>
        <dsp:cNvPr id="0" name=""/>
        <dsp:cNvSpPr/>
      </dsp:nvSpPr>
      <dsp:spPr>
        <a:xfrm rot="17700000">
          <a:off x="531718"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KB 328551</a:t>
          </a:r>
        </a:p>
      </dsp:txBody>
      <dsp:txXfrm>
        <a:off x="531718" y="3458142"/>
        <a:ext cx="1232642" cy="594333"/>
      </dsp:txXfrm>
    </dsp:sp>
    <dsp:sp modelId="{00D53FD5-A118-42E5-8624-9D11AB47E7B9}">
      <dsp:nvSpPr>
        <dsp:cNvPr id="0" name=""/>
        <dsp:cNvSpPr/>
      </dsp:nvSpPr>
      <dsp:spPr>
        <a:xfrm rot="17700000">
          <a:off x="1303425"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t" anchorCtr="0">
          <a:noAutofit/>
        </a:bodyPr>
        <a:lstStyle/>
        <a:p>
          <a:pPr marL="57150" lvl="1" indent="-57150" algn="l" defTabSz="444500">
            <a:lnSpc>
              <a:spcPct val="90000"/>
            </a:lnSpc>
            <a:spcBef>
              <a:spcPct val="0"/>
            </a:spcBef>
            <a:spcAft>
              <a:spcPct val="15000"/>
            </a:spcAft>
            <a:buChar char="•"/>
          </a:pPr>
          <a:r>
            <a:rPr lang="en-US" sz="1000" kern="1200" dirty="0"/>
            <a:t>Trace flag 1118</a:t>
          </a:r>
        </a:p>
        <a:p>
          <a:pPr marL="57150" lvl="1" indent="-57150" algn="l" defTabSz="444500">
            <a:lnSpc>
              <a:spcPct val="90000"/>
            </a:lnSpc>
            <a:spcBef>
              <a:spcPct val="0"/>
            </a:spcBef>
            <a:spcAft>
              <a:spcPct val="15000"/>
            </a:spcAft>
            <a:buChar char="•"/>
          </a:pPr>
          <a:r>
            <a:rPr lang="en-US" sz="1000" kern="1200" dirty="0"/>
            <a:t>Multiple files</a:t>
          </a:r>
        </a:p>
      </dsp:txBody>
      <dsp:txXfrm>
        <a:off x="1303425" y="1802539"/>
        <a:ext cx="1232642" cy="594333"/>
      </dsp:txXfrm>
    </dsp:sp>
    <dsp:sp modelId="{DCA22220-DE78-4381-9D8E-18D3A15534F0}">
      <dsp:nvSpPr>
        <dsp:cNvPr id="0" name=""/>
        <dsp:cNvSpPr/>
      </dsp:nvSpPr>
      <dsp:spPr>
        <a:xfrm>
          <a:off x="1917728" y="2354372"/>
          <a:ext cx="1146271" cy="1146271"/>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2B3DFF-159A-409D-A199-2205618E36B1}">
      <dsp:nvSpPr>
        <dsp:cNvPr id="0" name=""/>
        <dsp:cNvSpPr/>
      </dsp:nvSpPr>
      <dsp:spPr>
        <a:xfrm rot="17700000">
          <a:off x="2321622"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SQL Server 2005</a:t>
          </a:r>
        </a:p>
      </dsp:txBody>
      <dsp:txXfrm>
        <a:off x="2321622" y="1419927"/>
        <a:ext cx="1424942" cy="686712"/>
      </dsp:txXfrm>
    </dsp:sp>
    <dsp:sp modelId="{38AC4B45-CCF3-485C-803A-A064F998B49A}">
      <dsp:nvSpPr>
        <dsp:cNvPr id="0" name=""/>
        <dsp:cNvSpPr/>
      </dsp:nvSpPr>
      <dsp:spPr>
        <a:xfrm>
          <a:off x="3150341" y="2630014"/>
          <a:ext cx="594987" cy="594987"/>
        </a:xfrm>
        <a:prstGeom prst="ellipse">
          <a:avLst/>
        </a:prstGeom>
        <a:solidFill>
          <a:schemeClr val="accent4">
            <a:hueOff val="-2400000"/>
            <a:satOff val="-349"/>
            <a:lumOff val="754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4FD52-CA2C-4AA7-AF6D-A9B9C11C740F}">
      <dsp:nvSpPr>
        <dsp:cNvPr id="0" name=""/>
        <dsp:cNvSpPr/>
      </dsp:nvSpPr>
      <dsp:spPr>
        <a:xfrm rot="17700000">
          <a:off x="2445659"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Temp table caching</a:t>
          </a:r>
        </a:p>
      </dsp:txBody>
      <dsp:txXfrm>
        <a:off x="2445659" y="3458142"/>
        <a:ext cx="1232642" cy="594333"/>
      </dsp:txXfrm>
    </dsp:sp>
    <dsp:sp modelId="{08D27732-494C-4B3B-8041-47F2E0E4A27E}">
      <dsp:nvSpPr>
        <dsp:cNvPr id="0" name=""/>
        <dsp:cNvSpPr/>
      </dsp:nvSpPr>
      <dsp:spPr>
        <a:xfrm rot="17700000">
          <a:off x="3217367"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sp>
    <dsp:sp modelId="{B24B75D0-648B-4ADF-832C-193189BFAF17}">
      <dsp:nvSpPr>
        <dsp:cNvPr id="0" name=""/>
        <dsp:cNvSpPr/>
      </dsp:nvSpPr>
      <dsp:spPr>
        <a:xfrm>
          <a:off x="3831578" y="2630014"/>
          <a:ext cx="594987" cy="594987"/>
        </a:xfrm>
        <a:prstGeom prst="ellipse">
          <a:avLst/>
        </a:prstGeom>
        <a:solidFill>
          <a:schemeClr val="accent4">
            <a:hueOff val="-4800000"/>
            <a:satOff val="-697"/>
            <a:lumOff val="150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F4285-6AF2-4F86-9F3E-0B8B36777C71}">
      <dsp:nvSpPr>
        <dsp:cNvPr id="0" name=""/>
        <dsp:cNvSpPr/>
      </dsp:nvSpPr>
      <dsp:spPr>
        <a:xfrm rot="17700000">
          <a:off x="3126896"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New items added to </a:t>
          </a:r>
          <a:r>
            <a:rPr lang="en-US" sz="1200" kern="1200" dirty="0" err="1"/>
            <a:t>TempDB</a:t>
          </a:r>
          <a:endParaRPr lang="en-US" sz="1200" kern="1200" dirty="0"/>
        </a:p>
      </dsp:txBody>
      <dsp:txXfrm>
        <a:off x="3126896" y="3458142"/>
        <a:ext cx="1232642" cy="594333"/>
      </dsp:txXfrm>
    </dsp:sp>
    <dsp:sp modelId="{0DD8398C-DE85-4C2D-A5CB-B83169653648}">
      <dsp:nvSpPr>
        <dsp:cNvPr id="0" name=""/>
        <dsp:cNvSpPr/>
      </dsp:nvSpPr>
      <dsp:spPr>
        <a:xfrm rot="17700000">
          <a:off x="3898604"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t" anchorCtr="0">
          <a:noAutofit/>
        </a:bodyPr>
        <a:lstStyle/>
        <a:p>
          <a:pPr marL="57150" lvl="1" indent="-57150" algn="l" defTabSz="444500">
            <a:lnSpc>
              <a:spcPct val="90000"/>
            </a:lnSpc>
            <a:spcBef>
              <a:spcPct val="0"/>
            </a:spcBef>
            <a:spcAft>
              <a:spcPct val="15000"/>
            </a:spcAft>
            <a:buChar char="•"/>
          </a:pPr>
          <a:r>
            <a:rPr lang="en-US" sz="1000" kern="1200" dirty="0"/>
            <a:t>Row-versioning</a:t>
          </a:r>
        </a:p>
        <a:p>
          <a:pPr marL="57150" lvl="1" indent="-57150" algn="l" defTabSz="444500">
            <a:lnSpc>
              <a:spcPct val="90000"/>
            </a:lnSpc>
            <a:spcBef>
              <a:spcPct val="0"/>
            </a:spcBef>
            <a:spcAft>
              <a:spcPct val="15000"/>
            </a:spcAft>
            <a:buChar char="•"/>
          </a:pPr>
          <a:r>
            <a:rPr lang="en-US" sz="1000" kern="1200" dirty="0"/>
            <a:t>Table Variables</a:t>
          </a:r>
        </a:p>
      </dsp:txBody>
      <dsp:txXfrm>
        <a:off x="3898604" y="1802539"/>
        <a:ext cx="1232642" cy="594333"/>
      </dsp:txXfrm>
    </dsp:sp>
    <dsp:sp modelId="{AEDE66F4-BFA5-4BE7-91EE-794F2068C2F0}">
      <dsp:nvSpPr>
        <dsp:cNvPr id="0" name=""/>
        <dsp:cNvSpPr/>
      </dsp:nvSpPr>
      <dsp:spPr>
        <a:xfrm>
          <a:off x="4512906" y="2354372"/>
          <a:ext cx="1146271" cy="1146271"/>
        </a:xfrm>
        <a:prstGeom prst="donut">
          <a:avLst>
            <a:gd name="adj" fmla="val 20000"/>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153D4-0D78-4E08-A8D8-2BC56B070C59}">
      <dsp:nvSpPr>
        <dsp:cNvPr id="0" name=""/>
        <dsp:cNvSpPr/>
      </dsp:nvSpPr>
      <dsp:spPr>
        <a:xfrm rot="17700000">
          <a:off x="4916801"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SQL Server 2014</a:t>
          </a:r>
        </a:p>
      </dsp:txBody>
      <dsp:txXfrm>
        <a:off x="4916801" y="1419927"/>
        <a:ext cx="1424942" cy="686712"/>
      </dsp:txXfrm>
    </dsp:sp>
    <dsp:sp modelId="{CD4BF6CC-CB26-44D9-9FD2-E893BECBAE33}">
      <dsp:nvSpPr>
        <dsp:cNvPr id="0" name=""/>
        <dsp:cNvSpPr/>
      </dsp:nvSpPr>
      <dsp:spPr>
        <a:xfrm>
          <a:off x="5745519" y="2630014"/>
          <a:ext cx="594987" cy="594987"/>
        </a:xfrm>
        <a:prstGeom prst="ellipse">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EBEB7B-AE69-486B-899F-3024DC72E9F1}">
      <dsp:nvSpPr>
        <dsp:cNvPr id="0" name=""/>
        <dsp:cNvSpPr/>
      </dsp:nvSpPr>
      <dsp:spPr>
        <a:xfrm rot="17700000">
          <a:off x="5040838"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solidFill>
                <a:schemeClr val="bg1"/>
              </a:solidFill>
            </a:rPr>
            <a:t>In-memory OLTP</a:t>
          </a:r>
        </a:p>
      </dsp:txBody>
      <dsp:txXfrm>
        <a:off x="5040838" y="3458142"/>
        <a:ext cx="1232642" cy="594333"/>
      </dsp:txXfrm>
    </dsp:sp>
    <dsp:sp modelId="{8964F0D3-0EA8-4B54-8B34-3D9ACDD49D5A}">
      <dsp:nvSpPr>
        <dsp:cNvPr id="0" name=""/>
        <dsp:cNvSpPr/>
      </dsp:nvSpPr>
      <dsp:spPr>
        <a:xfrm rot="17700000">
          <a:off x="5812545"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sp>
    <dsp:sp modelId="{C9AFE6F2-64BA-45A7-8613-A588EE35DD99}">
      <dsp:nvSpPr>
        <dsp:cNvPr id="0" name=""/>
        <dsp:cNvSpPr/>
      </dsp:nvSpPr>
      <dsp:spPr>
        <a:xfrm>
          <a:off x="6426847" y="2354372"/>
          <a:ext cx="1146271" cy="1146271"/>
        </a:xfrm>
        <a:prstGeom prst="donut">
          <a:avLst>
            <a:gd name="adj" fmla="val 20000"/>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C7F1B-071D-419F-84BC-A21499B03A9A}">
      <dsp:nvSpPr>
        <dsp:cNvPr id="0" name=""/>
        <dsp:cNvSpPr/>
      </dsp:nvSpPr>
      <dsp:spPr>
        <a:xfrm rot="17700000">
          <a:off x="6830742"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Server 2016</a:t>
          </a:r>
        </a:p>
      </dsp:txBody>
      <dsp:txXfrm>
        <a:off x="6830742" y="1419927"/>
        <a:ext cx="1424942" cy="686712"/>
      </dsp:txXfrm>
    </dsp:sp>
    <dsp:sp modelId="{2401E593-D159-4A1A-9036-5C12A336091F}">
      <dsp:nvSpPr>
        <dsp:cNvPr id="0" name=""/>
        <dsp:cNvSpPr/>
      </dsp:nvSpPr>
      <dsp:spPr>
        <a:xfrm>
          <a:off x="7659460" y="2630014"/>
          <a:ext cx="594987" cy="594987"/>
        </a:xfrm>
        <a:prstGeom prst="ellipse">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AD0D23-1A73-45B2-87F2-1AC37255FBC2}">
      <dsp:nvSpPr>
        <dsp:cNvPr id="0" name=""/>
        <dsp:cNvSpPr/>
      </dsp:nvSpPr>
      <dsp:spPr>
        <a:xfrm rot="17700000">
          <a:off x="6954779"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solidFill>
                <a:schemeClr val="bg1"/>
              </a:solidFill>
            </a:rPr>
            <a:t>Recommended settings now default</a:t>
          </a:r>
        </a:p>
      </dsp:txBody>
      <dsp:txXfrm>
        <a:off x="6954779" y="3458142"/>
        <a:ext cx="1232642" cy="594333"/>
      </dsp:txXfrm>
    </dsp:sp>
    <dsp:sp modelId="{B7DAD68E-36FD-41B2-90E7-092B18B66E72}">
      <dsp:nvSpPr>
        <dsp:cNvPr id="0" name=""/>
        <dsp:cNvSpPr/>
      </dsp:nvSpPr>
      <dsp:spPr>
        <a:xfrm rot="17700000">
          <a:off x="7783006" y="1681332"/>
          <a:ext cx="1119603" cy="836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0" rIns="0" bIns="0"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TF 1117 &amp; 1118</a:t>
          </a:r>
        </a:p>
        <a:p>
          <a:pPr marL="57150" lvl="1" indent="-57150" algn="l" defTabSz="400050">
            <a:lnSpc>
              <a:spcPct val="90000"/>
            </a:lnSpc>
            <a:spcBef>
              <a:spcPct val="0"/>
            </a:spcBef>
            <a:spcAft>
              <a:spcPct val="15000"/>
            </a:spcAft>
            <a:buChar char="•"/>
          </a:pPr>
          <a:r>
            <a:rPr lang="en-US" sz="900" kern="1200" dirty="0">
              <a:solidFill>
                <a:schemeClr val="bg1"/>
              </a:solidFill>
            </a:rPr>
            <a:t>Multiple files</a:t>
          </a:r>
        </a:p>
        <a:p>
          <a:pPr marL="57150" lvl="1" indent="-57150" algn="l" defTabSz="400050">
            <a:lnSpc>
              <a:spcPct val="90000"/>
            </a:lnSpc>
            <a:spcBef>
              <a:spcPct val="0"/>
            </a:spcBef>
            <a:spcAft>
              <a:spcPct val="15000"/>
            </a:spcAft>
            <a:buChar char="•"/>
          </a:pPr>
          <a:r>
            <a:rPr lang="en-US" sz="900" kern="1200" dirty="0">
              <a:solidFill>
                <a:schemeClr val="bg1"/>
              </a:solidFill>
            </a:rPr>
            <a:t>Configuration added to setup</a:t>
          </a:r>
        </a:p>
      </dsp:txBody>
      <dsp:txXfrm>
        <a:off x="7783006" y="1681332"/>
        <a:ext cx="1119603" cy="836747"/>
      </dsp:txXfrm>
    </dsp:sp>
    <dsp:sp modelId="{30C39AB3-A4B5-4535-AD41-299D3FE5730B}">
      <dsp:nvSpPr>
        <dsp:cNvPr id="0" name=""/>
        <dsp:cNvSpPr/>
      </dsp:nvSpPr>
      <dsp:spPr>
        <a:xfrm>
          <a:off x="8426661" y="2630014"/>
          <a:ext cx="594987" cy="594987"/>
        </a:xfrm>
        <a:prstGeom prst="ellipse">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6771FD-210E-41FB-99ED-82433918DDF0}">
      <dsp:nvSpPr>
        <dsp:cNvPr id="0" name=""/>
        <dsp:cNvSpPr/>
      </dsp:nvSpPr>
      <dsp:spPr>
        <a:xfrm rot="17700000">
          <a:off x="7721980"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Optimistic latching for metadata</a:t>
          </a:r>
        </a:p>
      </dsp:txBody>
      <dsp:txXfrm>
        <a:off x="7721980" y="3458142"/>
        <a:ext cx="1232642" cy="594333"/>
      </dsp:txXfrm>
    </dsp:sp>
    <dsp:sp modelId="{B144212E-9A04-4BD7-8396-C56774FFD7ED}">
      <dsp:nvSpPr>
        <dsp:cNvPr id="0" name=""/>
        <dsp:cNvSpPr/>
      </dsp:nvSpPr>
      <dsp:spPr>
        <a:xfrm rot="17700000">
          <a:off x="8493687"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sp>
    <dsp:sp modelId="{05E0F00E-2242-4ECB-8214-26429D9BAE4D}">
      <dsp:nvSpPr>
        <dsp:cNvPr id="0" name=""/>
        <dsp:cNvSpPr/>
      </dsp:nvSpPr>
      <dsp:spPr>
        <a:xfrm>
          <a:off x="9107990" y="2354372"/>
          <a:ext cx="1146271" cy="1146271"/>
        </a:xfrm>
        <a:prstGeom prst="donut">
          <a:avLst>
            <a:gd name="adj" fmla="val 20000"/>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12F44-A70E-4880-B0B9-295E10128E6C}">
      <dsp:nvSpPr>
        <dsp:cNvPr id="0" name=""/>
        <dsp:cNvSpPr/>
      </dsp:nvSpPr>
      <dsp:spPr>
        <a:xfrm rot="17700000">
          <a:off x="9511884"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SQL Server 2017</a:t>
          </a:r>
        </a:p>
      </dsp:txBody>
      <dsp:txXfrm>
        <a:off x="9511884" y="1419927"/>
        <a:ext cx="1424942" cy="686712"/>
      </dsp:txXfrm>
    </dsp:sp>
    <dsp:sp modelId="{06BCA244-3A4C-4303-9FF8-C11C0E3233CF}">
      <dsp:nvSpPr>
        <dsp:cNvPr id="0" name=""/>
        <dsp:cNvSpPr/>
      </dsp:nvSpPr>
      <dsp:spPr>
        <a:xfrm>
          <a:off x="10340602" y="2630014"/>
          <a:ext cx="594987" cy="594987"/>
        </a:xfrm>
        <a:prstGeom prst="ellipse">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63296-D6BD-4213-9E5E-94729C8EA1E3}">
      <dsp:nvSpPr>
        <dsp:cNvPr id="0" name=""/>
        <dsp:cNvSpPr/>
      </dsp:nvSpPr>
      <dsp:spPr>
        <a:xfrm rot="17700000">
          <a:off x="9635921"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err="1">
              <a:solidFill>
                <a:schemeClr val="bg1"/>
              </a:solidFill>
            </a:rPr>
            <a:t>TempDB</a:t>
          </a:r>
          <a:r>
            <a:rPr lang="en-US" sz="1300" kern="1200" dirty="0">
              <a:solidFill>
                <a:schemeClr val="bg1"/>
              </a:solidFill>
            </a:rPr>
            <a:t> Improvements</a:t>
          </a:r>
        </a:p>
      </dsp:txBody>
      <dsp:txXfrm>
        <a:off x="9635921" y="3458142"/>
        <a:ext cx="1232642" cy="594333"/>
      </dsp:txXfrm>
    </dsp:sp>
    <dsp:sp modelId="{01CEB3D0-38EB-4C38-98C6-16DFF0D01525}">
      <dsp:nvSpPr>
        <dsp:cNvPr id="0" name=""/>
        <dsp:cNvSpPr/>
      </dsp:nvSpPr>
      <dsp:spPr>
        <a:xfrm rot="17700000">
          <a:off x="10407629"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0" rIns="0" bIns="0"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PFS round-robin</a:t>
          </a:r>
        </a:p>
        <a:p>
          <a:pPr marL="57150" lvl="1" indent="-57150" algn="l" defTabSz="400050">
            <a:lnSpc>
              <a:spcPct val="90000"/>
            </a:lnSpc>
            <a:spcBef>
              <a:spcPct val="0"/>
            </a:spcBef>
            <a:spcAft>
              <a:spcPct val="15000"/>
            </a:spcAft>
            <a:buChar char="•"/>
          </a:pPr>
          <a:r>
            <a:rPr lang="en-US" sz="900" kern="1200" dirty="0" err="1">
              <a:solidFill>
                <a:schemeClr val="bg1"/>
              </a:solidFill>
            </a:rPr>
            <a:t>Asynch</a:t>
          </a:r>
          <a:r>
            <a:rPr lang="en-US" sz="900" kern="1200" dirty="0">
              <a:solidFill>
                <a:schemeClr val="bg1"/>
              </a:solidFill>
            </a:rPr>
            <a:t> metadata cleanup</a:t>
          </a:r>
        </a:p>
        <a:p>
          <a:pPr marL="57150" lvl="1" indent="-57150" algn="l" defTabSz="400050">
            <a:lnSpc>
              <a:spcPct val="90000"/>
            </a:lnSpc>
            <a:spcBef>
              <a:spcPct val="0"/>
            </a:spcBef>
            <a:spcAft>
              <a:spcPct val="15000"/>
            </a:spcAft>
            <a:buChar char="•"/>
          </a:pPr>
          <a:r>
            <a:rPr lang="en-US" sz="900" kern="1200" dirty="0">
              <a:solidFill>
                <a:schemeClr val="bg1"/>
              </a:solidFill>
            </a:rPr>
            <a:t>Optimistic latching 2</a:t>
          </a:r>
        </a:p>
      </dsp:txBody>
      <dsp:txXfrm>
        <a:off x="10407629" y="1802539"/>
        <a:ext cx="1232642" cy="5943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F7F1C-B9A2-4684-8139-A7CE522E4B85}">
      <dsp:nvSpPr>
        <dsp:cNvPr id="0" name=""/>
        <dsp:cNvSpPr/>
      </dsp:nvSpPr>
      <dsp:spPr>
        <a:xfrm>
          <a:off x="3787" y="2354372"/>
          <a:ext cx="1146271" cy="1146271"/>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7763D4-3B67-4340-AE41-DC760EC3E786}">
      <dsp:nvSpPr>
        <dsp:cNvPr id="0" name=""/>
        <dsp:cNvSpPr/>
      </dsp:nvSpPr>
      <dsp:spPr>
        <a:xfrm rot="17700000">
          <a:off x="407681"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SQL Server 2000 (SP4)</a:t>
          </a:r>
        </a:p>
      </dsp:txBody>
      <dsp:txXfrm>
        <a:off x="407681" y="1419927"/>
        <a:ext cx="1424942" cy="686712"/>
      </dsp:txXfrm>
    </dsp:sp>
    <dsp:sp modelId="{5547BC5F-8C33-456B-BE0F-B648C0BCC2E5}">
      <dsp:nvSpPr>
        <dsp:cNvPr id="0" name=""/>
        <dsp:cNvSpPr/>
      </dsp:nvSpPr>
      <dsp:spPr>
        <a:xfrm>
          <a:off x="1236399" y="2630014"/>
          <a:ext cx="594987" cy="594987"/>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67251D-19AA-4B3E-A75C-76F8750EDDEF}">
      <dsp:nvSpPr>
        <dsp:cNvPr id="0" name=""/>
        <dsp:cNvSpPr/>
      </dsp:nvSpPr>
      <dsp:spPr>
        <a:xfrm rot="17700000">
          <a:off x="531718"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KB 328551</a:t>
          </a:r>
        </a:p>
      </dsp:txBody>
      <dsp:txXfrm>
        <a:off x="531718" y="3458142"/>
        <a:ext cx="1232642" cy="594333"/>
      </dsp:txXfrm>
    </dsp:sp>
    <dsp:sp modelId="{00D53FD5-A118-42E5-8624-9D11AB47E7B9}">
      <dsp:nvSpPr>
        <dsp:cNvPr id="0" name=""/>
        <dsp:cNvSpPr/>
      </dsp:nvSpPr>
      <dsp:spPr>
        <a:xfrm rot="17700000">
          <a:off x="1303425"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t" anchorCtr="0">
          <a:noAutofit/>
        </a:bodyPr>
        <a:lstStyle/>
        <a:p>
          <a:pPr marL="57150" lvl="1" indent="-57150" algn="l" defTabSz="444500">
            <a:lnSpc>
              <a:spcPct val="90000"/>
            </a:lnSpc>
            <a:spcBef>
              <a:spcPct val="0"/>
            </a:spcBef>
            <a:spcAft>
              <a:spcPct val="15000"/>
            </a:spcAft>
            <a:buChar char="•"/>
          </a:pPr>
          <a:r>
            <a:rPr lang="en-US" sz="1000" kern="1200" dirty="0"/>
            <a:t>Trace flag 1118</a:t>
          </a:r>
        </a:p>
        <a:p>
          <a:pPr marL="57150" lvl="1" indent="-57150" algn="l" defTabSz="444500">
            <a:lnSpc>
              <a:spcPct val="90000"/>
            </a:lnSpc>
            <a:spcBef>
              <a:spcPct val="0"/>
            </a:spcBef>
            <a:spcAft>
              <a:spcPct val="15000"/>
            </a:spcAft>
            <a:buChar char="•"/>
          </a:pPr>
          <a:r>
            <a:rPr lang="en-US" sz="1000" kern="1200" dirty="0"/>
            <a:t>Multiple files</a:t>
          </a:r>
        </a:p>
      </dsp:txBody>
      <dsp:txXfrm>
        <a:off x="1303425" y="1802539"/>
        <a:ext cx="1232642" cy="594333"/>
      </dsp:txXfrm>
    </dsp:sp>
    <dsp:sp modelId="{DCA22220-DE78-4381-9D8E-18D3A15534F0}">
      <dsp:nvSpPr>
        <dsp:cNvPr id="0" name=""/>
        <dsp:cNvSpPr/>
      </dsp:nvSpPr>
      <dsp:spPr>
        <a:xfrm>
          <a:off x="1917728" y="2354372"/>
          <a:ext cx="1146271" cy="1146271"/>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2B3DFF-159A-409D-A199-2205618E36B1}">
      <dsp:nvSpPr>
        <dsp:cNvPr id="0" name=""/>
        <dsp:cNvSpPr/>
      </dsp:nvSpPr>
      <dsp:spPr>
        <a:xfrm rot="17700000">
          <a:off x="2321622"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SQL Server 2005</a:t>
          </a:r>
        </a:p>
      </dsp:txBody>
      <dsp:txXfrm>
        <a:off x="2321622" y="1419927"/>
        <a:ext cx="1424942" cy="686712"/>
      </dsp:txXfrm>
    </dsp:sp>
    <dsp:sp modelId="{38AC4B45-CCF3-485C-803A-A064F998B49A}">
      <dsp:nvSpPr>
        <dsp:cNvPr id="0" name=""/>
        <dsp:cNvSpPr/>
      </dsp:nvSpPr>
      <dsp:spPr>
        <a:xfrm>
          <a:off x="3150341" y="2630014"/>
          <a:ext cx="594987" cy="594987"/>
        </a:xfrm>
        <a:prstGeom prst="ellipse">
          <a:avLst/>
        </a:prstGeom>
        <a:solidFill>
          <a:schemeClr val="accent4">
            <a:hueOff val="-2400000"/>
            <a:satOff val="-349"/>
            <a:lumOff val="754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4FD52-CA2C-4AA7-AF6D-A9B9C11C740F}">
      <dsp:nvSpPr>
        <dsp:cNvPr id="0" name=""/>
        <dsp:cNvSpPr/>
      </dsp:nvSpPr>
      <dsp:spPr>
        <a:xfrm rot="17700000">
          <a:off x="2445659"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Temp table caching</a:t>
          </a:r>
        </a:p>
      </dsp:txBody>
      <dsp:txXfrm>
        <a:off x="2445659" y="3458142"/>
        <a:ext cx="1232642" cy="594333"/>
      </dsp:txXfrm>
    </dsp:sp>
    <dsp:sp modelId="{08D27732-494C-4B3B-8041-47F2E0E4A27E}">
      <dsp:nvSpPr>
        <dsp:cNvPr id="0" name=""/>
        <dsp:cNvSpPr/>
      </dsp:nvSpPr>
      <dsp:spPr>
        <a:xfrm rot="17700000">
          <a:off x="3217367"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sp>
    <dsp:sp modelId="{B24B75D0-648B-4ADF-832C-193189BFAF17}">
      <dsp:nvSpPr>
        <dsp:cNvPr id="0" name=""/>
        <dsp:cNvSpPr/>
      </dsp:nvSpPr>
      <dsp:spPr>
        <a:xfrm>
          <a:off x="3831578" y="2630014"/>
          <a:ext cx="594987" cy="594987"/>
        </a:xfrm>
        <a:prstGeom prst="ellipse">
          <a:avLst/>
        </a:prstGeom>
        <a:solidFill>
          <a:schemeClr val="accent4">
            <a:hueOff val="-4800000"/>
            <a:satOff val="-697"/>
            <a:lumOff val="150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F4285-6AF2-4F86-9F3E-0B8B36777C71}">
      <dsp:nvSpPr>
        <dsp:cNvPr id="0" name=""/>
        <dsp:cNvSpPr/>
      </dsp:nvSpPr>
      <dsp:spPr>
        <a:xfrm rot="17700000">
          <a:off x="3126896"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New items added to </a:t>
          </a:r>
          <a:r>
            <a:rPr lang="en-US" sz="1200" kern="1200" dirty="0" err="1"/>
            <a:t>TempDB</a:t>
          </a:r>
          <a:endParaRPr lang="en-US" sz="1200" kern="1200" dirty="0"/>
        </a:p>
      </dsp:txBody>
      <dsp:txXfrm>
        <a:off x="3126896" y="3458142"/>
        <a:ext cx="1232642" cy="594333"/>
      </dsp:txXfrm>
    </dsp:sp>
    <dsp:sp modelId="{0DD8398C-DE85-4C2D-A5CB-B83169653648}">
      <dsp:nvSpPr>
        <dsp:cNvPr id="0" name=""/>
        <dsp:cNvSpPr/>
      </dsp:nvSpPr>
      <dsp:spPr>
        <a:xfrm rot="17700000">
          <a:off x="3898604"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t" anchorCtr="0">
          <a:noAutofit/>
        </a:bodyPr>
        <a:lstStyle/>
        <a:p>
          <a:pPr marL="57150" lvl="1" indent="-57150" algn="l" defTabSz="444500">
            <a:lnSpc>
              <a:spcPct val="90000"/>
            </a:lnSpc>
            <a:spcBef>
              <a:spcPct val="0"/>
            </a:spcBef>
            <a:spcAft>
              <a:spcPct val="15000"/>
            </a:spcAft>
            <a:buChar char="•"/>
          </a:pPr>
          <a:r>
            <a:rPr lang="en-US" sz="1000" kern="1200" dirty="0"/>
            <a:t>Row-versioning</a:t>
          </a:r>
        </a:p>
        <a:p>
          <a:pPr marL="57150" lvl="1" indent="-57150" algn="l" defTabSz="444500">
            <a:lnSpc>
              <a:spcPct val="90000"/>
            </a:lnSpc>
            <a:spcBef>
              <a:spcPct val="0"/>
            </a:spcBef>
            <a:spcAft>
              <a:spcPct val="15000"/>
            </a:spcAft>
            <a:buChar char="•"/>
          </a:pPr>
          <a:r>
            <a:rPr lang="en-US" sz="1000" kern="1200" dirty="0"/>
            <a:t>Table Variables</a:t>
          </a:r>
        </a:p>
      </dsp:txBody>
      <dsp:txXfrm>
        <a:off x="3898604" y="1802539"/>
        <a:ext cx="1232642" cy="594333"/>
      </dsp:txXfrm>
    </dsp:sp>
    <dsp:sp modelId="{AEDE66F4-BFA5-4BE7-91EE-794F2068C2F0}">
      <dsp:nvSpPr>
        <dsp:cNvPr id="0" name=""/>
        <dsp:cNvSpPr/>
      </dsp:nvSpPr>
      <dsp:spPr>
        <a:xfrm>
          <a:off x="4512906" y="2354372"/>
          <a:ext cx="1146271" cy="1146271"/>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153D4-0D78-4E08-A8D8-2BC56B070C59}">
      <dsp:nvSpPr>
        <dsp:cNvPr id="0" name=""/>
        <dsp:cNvSpPr/>
      </dsp:nvSpPr>
      <dsp:spPr>
        <a:xfrm rot="17700000">
          <a:off x="4916801"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SQL Server 2014</a:t>
          </a:r>
        </a:p>
      </dsp:txBody>
      <dsp:txXfrm>
        <a:off x="4916801" y="1419927"/>
        <a:ext cx="1424942" cy="686712"/>
      </dsp:txXfrm>
    </dsp:sp>
    <dsp:sp modelId="{CD4BF6CC-CB26-44D9-9FD2-E893BECBAE33}">
      <dsp:nvSpPr>
        <dsp:cNvPr id="0" name=""/>
        <dsp:cNvSpPr/>
      </dsp:nvSpPr>
      <dsp:spPr>
        <a:xfrm>
          <a:off x="5745519" y="2630014"/>
          <a:ext cx="594987" cy="594987"/>
        </a:xfrm>
        <a:prstGeom prst="ellipse">
          <a:avLst/>
        </a:prstGeom>
        <a:solidFill>
          <a:schemeClr val="accent4">
            <a:hueOff val="-7200000"/>
            <a:satOff val="-1046"/>
            <a:lumOff val="226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EBEB7B-AE69-486B-899F-3024DC72E9F1}">
      <dsp:nvSpPr>
        <dsp:cNvPr id="0" name=""/>
        <dsp:cNvSpPr/>
      </dsp:nvSpPr>
      <dsp:spPr>
        <a:xfrm rot="17700000">
          <a:off x="5040838"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In-memory OLTP</a:t>
          </a:r>
        </a:p>
      </dsp:txBody>
      <dsp:txXfrm>
        <a:off x="5040838" y="3458142"/>
        <a:ext cx="1232642" cy="594333"/>
      </dsp:txXfrm>
    </dsp:sp>
    <dsp:sp modelId="{8964F0D3-0EA8-4B54-8B34-3D9ACDD49D5A}">
      <dsp:nvSpPr>
        <dsp:cNvPr id="0" name=""/>
        <dsp:cNvSpPr/>
      </dsp:nvSpPr>
      <dsp:spPr>
        <a:xfrm rot="17700000">
          <a:off x="5812545"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sp>
    <dsp:sp modelId="{C9AFE6F2-64BA-45A7-8613-A588EE35DD99}">
      <dsp:nvSpPr>
        <dsp:cNvPr id="0" name=""/>
        <dsp:cNvSpPr/>
      </dsp:nvSpPr>
      <dsp:spPr>
        <a:xfrm>
          <a:off x="6426847" y="2354372"/>
          <a:ext cx="1146271" cy="1146271"/>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C7F1B-071D-419F-84BC-A21499B03A9A}">
      <dsp:nvSpPr>
        <dsp:cNvPr id="0" name=""/>
        <dsp:cNvSpPr/>
      </dsp:nvSpPr>
      <dsp:spPr>
        <a:xfrm rot="17700000">
          <a:off x="6830742"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Server 2016</a:t>
          </a:r>
        </a:p>
      </dsp:txBody>
      <dsp:txXfrm>
        <a:off x="6830742" y="1419927"/>
        <a:ext cx="1424942" cy="686712"/>
      </dsp:txXfrm>
    </dsp:sp>
    <dsp:sp modelId="{2401E593-D159-4A1A-9036-5C12A336091F}">
      <dsp:nvSpPr>
        <dsp:cNvPr id="0" name=""/>
        <dsp:cNvSpPr/>
      </dsp:nvSpPr>
      <dsp:spPr>
        <a:xfrm>
          <a:off x="7659460" y="2630014"/>
          <a:ext cx="594987" cy="594987"/>
        </a:xfrm>
        <a:prstGeom prst="ellipse">
          <a:avLst/>
        </a:prstGeom>
        <a:solidFill>
          <a:schemeClr val="accent4">
            <a:hueOff val="-9600000"/>
            <a:satOff val="-1395"/>
            <a:lumOff val="30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AD0D23-1A73-45B2-87F2-1AC37255FBC2}">
      <dsp:nvSpPr>
        <dsp:cNvPr id="0" name=""/>
        <dsp:cNvSpPr/>
      </dsp:nvSpPr>
      <dsp:spPr>
        <a:xfrm rot="17700000">
          <a:off x="6954779"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t>Recommended settings now default</a:t>
          </a:r>
        </a:p>
      </dsp:txBody>
      <dsp:txXfrm>
        <a:off x="6954779" y="3458142"/>
        <a:ext cx="1232642" cy="594333"/>
      </dsp:txXfrm>
    </dsp:sp>
    <dsp:sp modelId="{B7DAD68E-36FD-41B2-90E7-092B18B66E72}">
      <dsp:nvSpPr>
        <dsp:cNvPr id="0" name=""/>
        <dsp:cNvSpPr/>
      </dsp:nvSpPr>
      <dsp:spPr>
        <a:xfrm rot="17700000">
          <a:off x="7783006" y="1681332"/>
          <a:ext cx="1119603" cy="836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0" rIns="0" bIns="0" numCol="1" spcCol="1270" anchor="t" anchorCtr="0">
          <a:noAutofit/>
        </a:bodyPr>
        <a:lstStyle/>
        <a:p>
          <a:pPr marL="57150" lvl="1" indent="-57150" algn="l" defTabSz="400050">
            <a:lnSpc>
              <a:spcPct val="90000"/>
            </a:lnSpc>
            <a:spcBef>
              <a:spcPct val="0"/>
            </a:spcBef>
            <a:spcAft>
              <a:spcPct val="15000"/>
            </a:spcAft>
            <a:buChar char="•"/>
          </a:pPr>
          <a:r>
            <a:rPr lang="en-US" sz="900" kern="1200" dirty="0"/>
            <a:t>TF 1117 &amp; 1118</a:t>
          </a:r>
        </a:p>
        <a:p>
          <a:pPr marL="57150" lvl="1" indent="-57150" algn="l" defTabSz="400050">
            <a:lnSpc>
              <a:spcPct val="90000"/>
            </a:lnSpc>
            <a:spcBef>
              <a:spcPct val="0"/>
            </a:spcBef>
            <a:spcAft>
              <a:spcPct val="15000"/>
            </a:spcAft>
            <a:buChar char="•"/>
          </a:pPr>
          <a:r>
            <a:rPr lang="en-US" sz="900" kern="1200" dirty="0"/>
            <a:t>Multiple files</a:t>
          </a:r>
        </a:p>
        <a:p>
          <a:pPr marL="57150" lvl="1" indent="-57150" algn="l" defTabSz="400050">
            <a:lnSpc>
              <a:spcPct val="90000"/>
            </a:lnSpc>
            <a:spcBef>
              <a:spcPct val="0"/>
            </a:spcBef>
            <a:spcAft>
              <a:spcPct val="15000"/>
            </a:spcAft>
            <a:buChar char="•"/>
          </a:pPr>
          <a:r>
            <a:rPr lang="en-US" sz="900" kern="1200" dirty="0"/>
            <a:t>Configuration added to setup</a:t>
          </a:r>
        </a:p>
      </dsp:txBody>
      <dsp:txXfrm>
        <a:off x="7783006" y="1681332"/>
        <a:ext cx="1119603" cy="836747"/>
      </dsp:txXfrm>
    </dsp:sp>
    <dsp:sp modelId="{30C39AB3-A4B5-4535-AD41-299D3FE5730B}">
      <dsp:nvSpPr>
        <dsp:cNvPr id="0" name=""/>
        <dsp:cNvSpPr/>
      </dsp:nvSpPr>
      <dsp:spPr>
        <a:xfrm>
          <a:off x="8426661" y="2630014"/>
          <a:ext cx="594987" cy="594987"/>
        </a:xfrm>
        <a:prstGeom prst="ellipse">
          <a:avLst/>
        </a:prstGeom>
        <a:solidFill>
          <a:schemeClr val="accent4">
            <a:hueOff val="-12000000"/>
            <a:satOff val="-1743"/>
            <a:lumOff val="37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6771FD-210E-41FB-99ED-82433918DDF0}">
      <dsp:nvSpPr>
        <dsp:cNvPr id="0" name=""/>
        <dsp:cNvSpPr/>
      </dsp:nvSpPr>
      <dsp:spPr>
        <a:xfrm rot="17700000">
          <a:off x="7721980"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t>Optimistic latching for metadata</a:t>
          </a:r>
        </a:p>
      </dsp:txBody>
      <dsp:txXfrm>
        <a:off x="7721980" y="3458142"/>
        <a:ext cx="1232642" cy="594333"/>
      </dsp:txXfrm>
    </dsp:sp>
    <dsp:sp modelId="{B144212E-9A04-4BD7-8396-C56774FFD7ED}">
      <dsp:nvSpPr>
        <dsp:cNvPr id="0" name=""/>
        <dsp:cNvSpPr/>
      </dsp:nvSpPr>
      <dsp:spPr>
        <a:xfrm rot="17700000">
          <a:off x="8493687"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sp>
    <dsp:sp modelId="{05E0F00E-2242-4ECB-8214-26429D9BAE4D}">
      <dsp:nvSpPr>
        <dsp:cNvPr id="0" name=""/>
        <dsp:cNvSpPr/>
      </dsp:nvSpPr>
      <dsp:spPr>
        <a:xfrm>
          <a:off x="9107990" y="2354372"/>
          <a:ext cx="1146271" cy="1146271"/>
        </a:xfrm>
        <a:prstGeom prst="donut">
          <a:avLst>
            <a:gd name="adj" fmla="val 20000"/>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12F44-A70E-4880-B0B9-295E10128E6C}">
      <dsp:nvSpPr>
        <dsp:cNvPr id="0" name=""/>
        <dsp:cNvSpPr/>
      </dsp:nvSpPr>
      <dsp:spPr>
        <a:xfrm rot="17700000">
          <a:off x="9511884"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rPr>
            <a:t>SQL Server 2017</a:t>
          </a:r>
        </a:p>
      </dsp:txBody>
      <dsp:txXfrm>
        <a:off x="9511884" y="1419927"/>
        <a:ext cx="1424942" cy="686712"/>
      </dsp:txXfrm>
    </dsp:sp>
    <dsp:sp modelId="{06BCA244-3A4C-4303-9FF8-C11C0E3233CF}">
      <dsp:nvSpPr>
        <dsp:cNvPr id="0" name=""/>
        <dsp:cNvSpPr/>
      </dsp:nvSpPr>
      <dsp:spPr>
        <a:xfrm>
          <a:off x="10340602" y="2630014"/>
          <a:ext cx="594987" cy="594987"/>
        </a:xfrm>
        <a:prstGeom prst="ellipse">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63296-D6BD-4213-9E5E-94729C8EA1E3}">
      <dsp:nvSpPr>
        <dsp:cNvPr id="0" name=""/>
        <dsp:cNvSpPr/>
      </dsp:nvSpPr>
      <dsp:spPr>
        <a:xfrm rot="17700000">
          <a:off x="9635921"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err="1">
              <a:solidFill>
                <a:schemeClr val="bg1"/>
              </a:solidFill>
            </a:rPr>
            <a:t>TempDB</a:t>
          </a:r>
          <a:r>
            <a:rPr lang="en-US" sz="1300" kern="1200" dirty="0">
              <a:solidFill>
                <a:schemeClr val="bg1"/>
              </a:solidFill>
            </a:rPr>
            <a:t> Improvements</a:t>
          </a:r>
        </a:p>
      </dsp:txBody>
      <dsp:txXfrm>
        <a:off x="9635921" y="3458142"/>
        <a:ext cx="1232642" cy="594333"/>
      </dsp:txXfrm>
    </dsp:sp>
    <dsp:sp modelId="{01CEB3D0-38EB-4C38-98C6-16DFF0D01525}">
      <dsp:nvSpPr>
        <dsp:cNvPr id="0" name=""/>
        <dsp:cNvSpPr/>
      </dsp:nvSpPr>
      <dsp:spPr>
        <a:xfrm rot="17700000">
          <a:off x="10407629"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0" rIns="0" bIns="0"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PFS round-robin</a:t>
          </a:r>
        </a:p>
        <a:p>
          <a:pPr marL="57150" lvl="1" indent="-57150" algn="l" defTabSz="400050">
            <a:lnSpc>
              <a:spcPct val="90000"/>
            </a:lnSpc>
            <a:spcBef>
              <a:spcPct val="0"/>
            </a:spcBef>
            <a:spcAft>
              <a:spcPct val="15000"/>
            </a:spcAft>
            <a:buChar char="•"/>
          </a:pPr>
          <a:r>
            <a:rPr lang="en-US" sz="900" kern="1200" dirty="0" err="1">
              <a:solidFill>
                <a:schemeClr val="bg1"/>
              </a:solidFill>
            </a:rPr>
            <a:t>Asynch</a:t>
          </a:r>
          <a:r>
            <a:rPr lang="en-US" sz="900" kern="1200" dirty="0">
              <a:solidFill>
                <a:schemeClr val="bg1"/>
              </a:solidFill>
            </a:rPr>
            <a:t> metadata cleanup</a:t>
          </a:r>
        </a:p>
        <a:p>
          <a:pPr marL="57150" lvl="1" indent="-57150" algn="l" defTabSz="400050">
            <a:lnSpc>
              <a:spcPct val="90000"/>
            </a:lnSpc>
            <a:spcBef>
              <a:spcPct val="0"/>
            </a:spcBef>
            <a:spcAft>
              <a:spcPct val="15000"/>
            </a:spcAft>
            <a:buChar char="•"/>
          </a:pPr>
          <a:r>
            <a:rPr lang="en-US" sz="900" kern="1200" dirty="0">
              <a:solidFill>
                <a:schemeClr val="bg1"/>
              </a:solidFill>
            </a:rPr>
            <a:t>Optimistic latching 2</a:t>
          </a:r>
        </a:p>
      </dsp:txBody>
      <dsp:txXfrm>
        <a:off x="10407629" y="1802539"/>
        <a:ext cx="1232642" cy="5943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F7F1C-B9A2-4684-8139-A7CE522E4B85}">
      <dsp:nvSpPr>
        <dsp:cNvPr id="0" name=""/>
        <dsp:cNvSpPr/>
      </dsp:nvSpPr>
      <dsp:spPr>
        <a:xfrm>
          <a:off x="3787" y="2354372"/>
          <a:ext cx="1146271" cy="1146271"/>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7763D4-3B67-4340-AE41-DC760EC3E786}">
      <dsp:nvSpPr>
        <dsp:cNvPr id="0" name=""/>
        <dsp:cNvSpPr/>
      </dsp:nvSpPr>
      <dsp:spPr>
        <a:xfrm rot="17700000">
          <a:off x="407681"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SQL Server 2000 (SP4)</a:t>
          </a:r>
        </a:p>
      </dsp:txBody>
      <dsp:txXfrm>
        <a:off x="407681" y="1419927"/>
        <a:ext cx="1424942" cy="686712"/>
      </dsp:txXfrm>
    </dsp:sp>
    <dsp:sp modelId="{5547BC5F-8C33-456B-BE0F-B648C0BCC2E5}">
      <dsp:nvSpPr>
        <dsp:cNvPr id="0" name=""/>
        <dsp:cNvSpPr/>
      </dsp:nvSpPr>
      <dsp:spPr>
        <a:xfrm>
          <a:off x="1236399" y="2630014"/>
          <a:ext cx="594987" cy="594987"/>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67251D-19AA-4B3E-A75C-76F8750EDDEF}">
      <dsp:nvSpPr>
        <dsp:cNvPr id="0" name=""/>
        <dsp:cNvSpPr/>
      </dsp:nvSpPr>
      <dsp:spPr>
        <a:xfrm rot="17700000">
          <a:off x="531718"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KB 328551</a:t>
          </a:r>
        </a:p>
      </dsp:txBody>
      <dsp:txXfrm>
        <a:off x="531718" y="3458142"/>
        <a:ext cx="1232642" cy="594333"/>
      </dsp:txXfrm>
    </dsp:sp>
    <dsp:sp modelId="{00D53FD5-A118-42E5-8624-9D11AB47E7B9}">
      <dsp:nvSpPr>
        <dsp:cNvPr id="0" name=""/>
        <dsp:cNvSpPr/>
      </dsp:nvSpPr>
      <dsp:spPr>
        <a:xfrm rot="17700000">
          <a:off x="1303425"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t" anchorCtr="0">
          <a:noAutofit/>
        </a:bodyPr>
        <a:lstStyle/>
        <a:p>
          <a:pPr marL="57150" lvl="1" indent="-57150" algn="l" defTabSz="444500">
            <a:lnSpc>
              <a:spcPct val="90000"/>
            </a:lnSpc>
            <a:spcBef>
              <a:spcPct val="0"/>
            </a:spcBef>
            <a:spcAft>
              <a:spcPct val="15000"/>
            </a:spcAft>
            <a:buChar char="•"/>
          </a:pPr>
          <a:r>
            <a:rPr lang="en-US" sz="1000" kern="1200" dirty="0"/>
            <a:t>Trace flag 1118</a:t>
          </a:r>
        </a:p>
        <a:p>
          <a:pPr marL="57150" lvl="1" indent="-57150" algn="l" defTabSz="444500">
            <a:lnSpc>
              <a:spcPct val="90000"/>
            </a:lnSpc>
            <a:spcBef>
              <a:spcPct val="0"/>
            </a:spcBef>
            <a:spcAft>
              <a:spcPct val="15000"/>
            </a:spcAft>
            <a:buChar char="•"/>
          </a:pPr>
          <a:r>
            <a:rPr lang="en-US" sz="1000" kern="1200" dirty="0"/>
            <a:t>Multiple files</a:t>
          </a:r>
        </a:p>
      </dsp:txBody>
      <dsp:txXfrm>
        <a:off x="1303425" y="1802539"/>
        <a:ext cx="1232642" cy="594333"/>
      </dsp:txXfrm>
    </dsp:sp>
    <dsp:sp modelId="{DCA22220-DE78-4381-9D8E-18D3A15534F0}">
      <dsp:nvSpPr>
        <dsp:cNvPr id="0" name=""/>
        <dsp:cNvSpPr/>
      </dsp:nvSpPr>
      <dsp:spPr>
        <a:xfrm>
          <a:off x="1917728" y="2354372"/>
          <a:ext cx="1146271" cy="1146271"/>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2B3DFF-159A-409D-A199-2205618E36B1}">
      <dsp:nvSpPr>
        <dsp:cNvPr id="0" name=""/>
        <dsp:cNvSpPr/>
      </dsp:nvSpPr>
      <dsp:spPr>
        <a:xfrm rot="17700000">
          <a:off x="2321622"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SQL Server 2005</a:t>
          </a:r>
        </a:p>
      </dsp:txBody>
      <dsp:txXfrm>
        <a:off x="2321622" y="1419927"/>
        <a:ext cx="1424942" cy="686712"/>
      </dsp:txXfrm>
    </dsp:sp>
    <dsp:sp modelId="{38AC4B45-CCF3-485C-803A-A064F998B49A}">
      <dsp:nvSpPr>
        <dsp:cNvPr id="0" name=""/>
        <dsp:cNvSpPr/>
      </dsp:nvSpPr>
      <dsp:spPr>
        <a:xfrm>
          <a:off x="3150341" y="2630014"/>
          <a:ext cx="594987" cy="594987"/>
        </a:xfrm>
        <a:prstGeom prst="ellipse">
          <a:avLst/>
        </a:prstGeom>
        <a:solidFill>
          <a:schemeClr val="accent4">
            <a:hueOff val="-2400000"/>
            <a:satOff val="-349"/>
            <a:lumOff val="754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4FD52-CA2C-4AA7-AF6D-A9B9C11C740F}">
      <dsp:nvSpPr>
        <dsp:cNvPr id="0" name=""/>
        <dsp:cNvSpPr/>
      </dsp:nvSpPr>
      <dsp:spPr>
        <a:xfrm rot="17700000">
          <a:off x="2445659"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Temp table caching</a:t>
          </a:r>
        </a:p>
      </dsp:txBody>
      <dsp:txXfrm>
        <a:off x="2445659" y="3458142"/>
        <a:ext cx="1232642" cy="594333"/>
      </dsp:txXfrm>
    </dsp:sp>
    <dsp:sp modelId="{08D27732-494C-4B3B-8041-47F2E0E4A27E}">
      <dsp:nvSpPr>
        <dsp:cNvPr id="0" name=""/>
        <dsp:cNvSpPr/>
      </dsp:nvSpPr>
      <dsp:spPr>
        <a:xfrm rot="17700000">
          <a:off x="3217367"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sp>
    <dsp:sp modelId="{B24B75D0-648B-4ADF-832C-193189BFAF17}">
      <dsp:nvSpPr>
        <dsp:cNvPr id="0" name=""/>
        <dsp:cNvSpPr/>
      </dsp:nvSpPr>
      <dsp:spPr>
        <a:xfrm>
          <a:off x="3831578" y="2630014"/>
          <a:ext cx="594987" cy="594987"/>
        </a:xfrm>
        <a:prstGeom prst="ellipse">
          <a:avLst/>
        </a:prstGeom>
        <a:solidFill>
          <a:schemeClr val="accent4">
            <a:hueOff val="-4800000"/>
            <a:satOff val="-697"/>
            <a:lumOff val="150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F4285-6AF2-4F86-9F3E-0B8B36777C71}">
      <dsp:nvSpPr>
        <dsp:cNvPr id="0" name=""/>
        <dsp:cNvSpPr/>
      </dsp:nvSpPr>
      <dsp:spPr>
        <a:xfrm rot="17700000">
          <a:off x="3126896"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New items added to </a:t>
          </a:r>
          <a:r>
            <a:rPr lang="en-US" sz="1200" kern="1200" dirty="0" err="1"/>
            <a:t>TempDB</a:t>
          </a:r>
          <a:endParaRPr lang="en-US" sz="1200" kern="1200" dirty="0"/>
        </a:p>
      </dsp:txBody>
      <dsp:txXfrm>
        <a:off x="3126896" y="3458142"/>
        <a:ext cx="1232642" cy="594333"/>
      </dsp:txXfrm>
    </dsp:sp>
    <dsp:sp modelId="{0DD8398C-DE85-4C2D-A5CB-B83169653648}">
      <dsp:nvSpPr>
        <dsp:cNvPr id="0" name=""/>
        <dsp:cNvSpPr/>
      </dsp:nvSpPr>
      <dsp:spPr>
        <a:xfrm rot="17700000">
          <a:off x="3898604"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t" anchorCtr="0">
          <a:noAutofit/>
        </a:bodyPr>
        <a:lstStyle/>
        <a:p>
          <a:pPr marL="57150" lvl="1" indent="-57150" algn="l" defTabSz="444500">
            <a:lnSpc>
              <a:spcPct val="90000"/>
            </a:lnSpc>
            <a:spcBef>
              <a:spcPct val="0"/>
            </a:spcBef>
            <a:spcAft>
              <a:spcPct val="15000"/>
            </a:spcAft>
            <a:buChar char="•"/>
          </a:pPr>
          <a:r>
            <a:rPr lang="en-US" sz="1000" kern="1200" dirty="0"/>
            <a:t>Row-versioning</a:t>
          </a:r>
        </a:p>
        <a:p>
          <a:pPr marL="57150" lvl="1" indent="-57150" algn="l" defTabSz="444500">
            <a:lnSpc>
              <a:spcPct val="90000"/>
            </a:lnSpc>
            <a:spcBef>
              <a:spcPct val="0"/>
            </a:spcBef>
            <a:spcAft>
              <a:spcPct val="15000"/>
            </a:spcAft>
            <a:buChar char="•"/>
          </a:pPr>
          <a:r>
            <a:rPr lang="en-US" sz="1000" kern="1200" dirty="0"/>
            <a:t>Table Variables</a:t>
          </a:r>
        </a:p>
      </dsp:txBody>
      <dsp:txXfrm>
        <a:off x="3898604" y="1802539"/>
        <a:ext cx="1232642" cy="594333"/>
      </dsp:txXfrm>
    </dsp:sp>
    <dsp:sp modelId="{AEDE66F4-BFA5-4BE7-91EE-794F2068C2F0}">
      <dsp:nvSpPr>
        <dsp:cNvPr id="0" name=""/>
        <dsp:cNvSpPr/>
      </dsp:nvSpPr>
      <dsp:spPr>
        <a:xfrm>
          <a:off x="4512906" y="2354372"/>
          <a:ext cx="1146271" cy="1146271"/>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153D4-0D78-4E08-A8D8-2BC56B070C59}">
      <dsp:nvSpPr>
        <dsp:cNvPr id="0" name=""/>
        <dsp:cNvSpPr/>
      </dsp:nvSpPr>
      <dsp:spPr>
        <a:xfrm rot="17700000">
          <a:off x="4916801"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SQL Server 2014</a:t>
          </a:r>
        </a:p>
      </dsp:txBody>
      <dsp:txXfrm>
        <a:off x="4916801" y="1419927"/>
        <a:ext cx="1424942" cy="686712"/>
      </dsp:txXfrm>
    </dsp:sp>
    <dsp:sp modelId="{CD4BF6CC-CB26-44D9-9FD2-E893BECBAE33}">
      <dsp:nvSpPr>
        <dsp:cNvPr id="0" name=""/>
        <dsp:cNvSpPr/>
      </dsp:nvSpPr>
      <dsp:spPr>
        <a:xfrm>
          <a:off x="5745519" y="2630014"/>
          <a:ext cx="594987" cy="594987"/>
        </a:xfrm>
        <a:prstGeom prst="ellipse">
          <a:avLst/>
        </a:prstGeom>
        <a:solidFill>
          <a:schemeClr val="accent4">
            <a:hueOff val="-7200000"/>
            <a:satOff val="-1046"/>
            <a:lumOff val="226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EBEB7B-AE69-486B-899F-3024DC72E9F1}">
      <dsp:nvSpPr>
        <dsp:cNvPr id="0" name=""/>
        <dsp:cNvSpPr/>
      </dsp:nvSpPr>
      <dsp:spPr>
        <a:xfrm rot="17700000">
          <a:off x="5040838"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US" sz="1200" kern="1200" dirty="0"/>
            <a:t>In-memory OLTP</a:t>
          </a:r>
        </a:p>
      </dsp:txBody>
      <dsp:txXfrm>
        <a:off x="5040838" y="3458142"/>
        <a:ext cx="1232642" cy="594333"/>
      </dsp:txXfrm>
    </dsp:sp>
    <dsp:sp modelId="{8964F0D3-0EA8-4B54-8B34-3D9ACDD49D5A}">
      <dsp:nvSpPr>
        <dsp:cNvPr id="0" name=""/>
        <dsp:cNvSpPr/>
      </dsp:nvSpPr>
      <dsp:spPr>
        <a:xfrm rot="17700000">
          <a:off x="5812545"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sp>
    <dsp:sp modelId="{C9AFE6F2-64BA-45A7-8613-A588EE35DD99}">
      <dsp:nvSpPr>
        <dsp:cNvPr id="0" name=""/>
        <dsp:cNvSpPr/>
      </dsp:nvSpPr>
      <dsp:spPr>
        <a:xfrm>
          <a:off x="6426847" y="2354372"/>
          <a:ext cx="1146271" cy="1146271"/>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C7F1B-071D-419F-84BC-A21499B03A9A}">
      <dsp:nvSpPr>
        <dsp:cNvPr id="0" name=""/>
        <dsp:cNvSpPr/>
      </dsp:nvSpPr>
      <dsp:spPr>
        <a:xfrm rot="17700000">
          <a:off x="6830742"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Server 2016</a:t>
          </a:r>
        </a:p>
      </dsp:txBody>
      <dsp:txXfrm>
        <a:off x="6830742" y="1419927"/>
        <a:ext cx="1424942" cy="686712"/>
      </dsp:txXfrm>
    </dsp:sp>
    <dsp:sp modelId="{2401E593-D159-4A1A-9036-5C12A336091F}">
      <dsp:nvSpPr>
        <dsp:cNvPr id="0" name=""/>
        <dsp:cNvSpPr/>
      </dsp:nvSpPr>
      <dsp:spPr>
        <a:xfrm>
          <a:off x="7659460" y="2630014"/>
          <a:ext cx="594987" cy="594987"/>
        </a:xfrm>
        <a:prstGeom prst="ellipse">
          <a:avLst/>
        </a:prstGeom>
        <a:solidFill>
          <a:schemeClr val="accent4">
            <a:hueOff val="-9600000"/>
            <a:satOff val="-1395"/>
            <a:lumOff val="30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AD0D23-1A73-45B2-87F2-1AC37255FBC2}">
      <dsp:nvSpPr>
        <dsp:cNvPr id="0" name=""/>
        <dsp:cNvSpPr/>
      </dsp:nvSpPr>
      <dsp:spPr>
        <a:xfrm rot="17700000">
          <a:off x="6954779"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t>Recommended settings now default</a:t>
          </a:r>
        </a:p>
      </dsp:txBody>
      <dsp:txXfrm>
        <a:off x="6954779" y="3458142"/>
        <a:ext cx="1232642" cy="594333"/>
      </dsp:txXfrm>
    </dsp:sp>
    <dsp:sp modelId="{B7DAD68E-36FD-41B2-90E7-092B18B66E72}">
      <dsp:nvSpPr>
        <dsp:cNvPr id="0" name=""/>
        <dsp:cNvSpPr/>
      </dsp:nvSpPr>
      <dsp:spPr>
        <a:xfrm rot="17700000">
          <a:off x="7783006" y="1681332"/>
          <a:ext cx="1119603" cy="836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0" rIns="0" bIns="0" numCol="1" spcCol="1270" anchor="t" anchorCtr="0">
          <a:noAutofit/>
        </a:bodyPr>
        <a:lstStyle/>
        <a:p>
          <a:pPr marL="57150" lvl="1" indent="-57150" algn="l" defTabSz="400050">
            <a:lnSpc>
              <a:spcPct val="90000"/>
            </a:lnSpc>
            <a:spcBef>
              <a:spcPct val="0"/>
            </a:spcBef>
            <a:spcAft>
              <a:spcPct val="15000"/>
            </a:spcAft>
            <a:buChar char="•"/>
          </a:pPr>
          <a:r>
            <a:rPr lang="en-US" sz="900" kern="1200" dirty="0"/>
            <a:t>TF 1117 &amp; 1118</a:t>
          </a:r>
        </a:p>
        <a:p>
          <a:pPr marL="57150" lvl="1" indent="-57150" algn="l" defTabSz="400050">
            <a:lnSpc>
              <a:spcPct val="90000"/>
            </a:lnSpc>
            <a:spcBef>
              <a:spcPct val="0"/>
            </a:spcBef>
            <a:spcAft>
              <a:spcPct val="15000"/>
            </a:spcAft>
            <a:buChar char="•"/>
          </a:pPr>
          <a:r>
            <a:rPr lang="en-US" sz="900" kern="1200" dirty="0"/>
            <a:t>Multiple files</a:t>
          </a:r>
        </a:p>
        <a:p>
          <a:pPr marL="57150" lvl="1" indent="-57150" algn="l" defTabSz="400050">
            <a:lnSpc>
              <a:spcPct val="90000"/>
            </a:lnSpc>
            <a:spcBef>
              <a:spcPct val="0"/>
            </a:spcBef>
            <a:spcAft>
              <a:spcPct val="15000"/>
            </a:spcAft>
            <a:buChar char="•"/>
          </a:pPr>
          <a:r>
            <a:rPr lang="en-US" sz="900" kern="1200" dirty="0"/>
            <a:t>Configuration added to setup</a:t>
          </a:r>
        </a:p>
      </dsp:txBody>
      <dsp:txXfrm>
        <a:off x="7783006" y="1681332"/>
        <a:ext cx="1119603" cy="836747"/>
      </dsp:txXfrm>
    </dsp:sp>
    <dsp:sp modelId="{30C39AB3-A4B5-4535-AD41-299D3FE5730B}">
      <dsp:nvSpPr>
        <dsp:cNvPr id="0" name=""/>
        <dsp:cNvSpPr/>
      </dsp:nvSpPr>
      <dsp:spPr>
        <a:xfrm>
          <a:off x="8426661" y="2630014"/>
          <a:ext cx="594987" cy="594987"/>
        </a:xfrm>
        <a:prstGeom prst="ellipse">
          <a:avLst/>
        </a:prstGeom>
        <a:solidFill>
          <a:schemeClr val="accent4">
            <a:hueOff val="-12000000"/>
            <a:satOff val="-1743"/>
            <a:lumOff val="37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6771FD-210E-41FB-99ED-82433918DDF0}">
      <dsp:nvSpPr>
        <dsp:cNvPr id="0" name=""/>
        <dsp:cNvSpPr/>
      </dsp:nvSpPr>
      <dsp:spPr>
        <a:xfrm rot="17700000">
          <a:off x="7721980"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t>Optimistic latching for metadata</a:t>
          </a:r>
        </a:p>
      </dsp:txBody>
      <dsp:txXfrm>
        <a:off x="7721980" y="3458142"/>
        <a:ext cx="1232642" cy="594333"/>
      </dsp:txXfrm>
    </dsp:sp>
    <dsp:sp modelId="{B144212E-9A04-4BD7-8396-C56774FFD7ED}">
      <dsp:nvSpPr>
        <dsp:cNvPr id="0" name=""/>
        <dsp:cNvSpPr/>
      </dsp:nvSpPr>
      <dsp:spPr>
        <a:xfrm rot="17700000">
          <a:off x="8493687"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sp>
    <dsp:sp modelId="{05E0F00E-2242-4ECB-8214-26429D9BAE4D}">
      <dsp:nvSpPr>
        <dsp:cNvPr id="0" name=""/>
        <dsp:cNvSpPr/>
      </dsp:nvSpPr>
      <dsp:spPr>
        <a:xfrm>
          <a:off x="9107990" y="2354372"/>
          <a:ext cx="1146271" cy="1146271"/>
        </a:xfrm>
        <a:prstGeom prst="donut">
          <a:avLst>
            <a:gd name="adj" fmla="val 2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12F44-A70E-4880-B0B9-295E10128E6C}">
      <dsp:nvSpPr>
        <dsp:cNvPr id="0" name=""/>
        <dsp:cNvSpPr/>
      </dsp:nvSpPr>
      <dsp:spPr>
        <a:xfrm rot="17700000">
          <a:off x="9511884" y="1419927"/>
          <a:ext cx="1424942" cy="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t>SQL Server 2017</a:t>
          </a:r>
        </a:p>
      </dsp:txBody>
      <dsp:txXfrm>
        <a:off x="9511884" y="1419927"/>
        <a:ext cx="1424942" cy="686712"/>
      </dsp:txXfrm>
    </dsp:sp>
    <dsp:sp modelId="{06BCA244-3A4C-4303-9FF8-C11C0E3233CF}">
      <dsp:nvSpPr>
        <dsp:cNvPr id="0" name=""/>
        <dsp:cNvSpPr/>
      </dsp:nvSpPr>
      <dsp:spPr>
        <a:xfrm>
          <a:off x="10340602" y="2630014"/>
          <a:ext cx="594987" cy="594987"/>
        </a:xfrm>
        <a:prstGeom prst="ellipse">
          <a:avLst/>
        </a:prstGeom>
        <a:solidFill>
          <a:schemeClr val="accent4">
            <a:hueOff val="-14400000"/>
            <a:satOff val="-2092"/>
            <a:lumOff val="45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63296-D6BD-4213-9E5E-94729C8EA1E3}">
      <dsp:nvSpPr>
        <dsp:cNvPr id="0" name=""/>
        <dsp:cNvSpPr/>
      </dsp:nvSpPr>
      <dsp:spPr>
        <a:xfrm rot="17700000">
          <a:off x="9635921" y="3458142"/>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err="1"/>
            <a:t>TempDB</a:t>
          </a:r>
          <a:r>
            <a:rPr lang="en-US" sz="1300" kern="1200" dirty="0"/>
            <a:t> Improvements</a:t>
          </a:r>
        </a:p>
      </dsp:txBody>
      <dsp:txXfrm>
        <a:off x="9635921" y="3458142"/>
        <a:ext cx="1232642" cy="594333"/>
      </dsp:txXfrm>
    </dsp:sp>
    <dsp:sp modelId="{01CEB3D0-38EB-4C38-98C6-16DFF0D01525}">
      <dsp:nvSpPr>
        <dsp:cNvPr id="0" name=""/>
        <dsp:cNvSpPr/>
      </dsp:nvSpPr>
      <dsp:spPr>
        <a:xfrm rot="17700000">
          <a:off x="10407629" y="1802539"/>
          <a:ext cx="1232642" cy="594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0" rIns="0" bIns="0" numCol="1" spcCol="1270" anchor="t" anchorCtr="0">
          <a:noAutofit/>
        </a:bodyPr>
        <a:lstStyle/>
        <a:p>
          <a:pPr marL="57150" lvl="1" indent="-57150" algn="l" defTabSz="400050">
            <a:lnSpc>
              <a:spcPct val="90000"/>
            </a:lnSpc>
            <a:spcBef>
              <a:spcPct val="0"/>
            </a:spcBef>
            <a:spcAft>
              <a:spcPct val="15000"/>
            </a:spcAft>
            <a:buChar char="•"/>
          </a:pPr>
          <a:r>
            <a:rPr lang="en-US" sz="900" kern="1200" dirty="0"/>
            <a:t>PFS round-robin</a:t>
          </a:r>
        </a:p>
        <a:p>
          <a:pPr marL="57150" lvl="1" indent="-57150" algn="l" defTabSz="400050">
            <a:lnSpc>
              <a:spcPct val="90000"/>
            </a:lnSpc>
            <a:spcBef>
              <a:spcPct val="0"/>
            </a:spcBef>
            <a:spcAft>
              <a:spcPct val="15000"/>
            </a:spcAft>
            <a:buChar char="•"/>
          </a:pPr>
          <a:r>
            <a:rPr lang="en-US" sz="900" kern="1200" dirty="0" err="1"/>
            <a:t>Asynch</a:t>
          </a:r>
          <a:r>
            <a:rPr lang="en-US" sz="900" kern="1200" dirty="0"/>
            <a:t> metadata cleanup</a:t>
          </a:r>
        </a:p>
        <a:p>
          <a:pPr marL="57150" lvl="1" indent="-57150" algn="l" defTabSz="400050">
            <a:lnSpc>
              <a:spcPct val="90000"/>
            </a:lnSpc>
            <a:spcBef>
              <a:spcPct val="0"/>
            </a:spcBef>
            <a:spcAft>
              <a:spcPct val="15000"/>
            </a:spcAft>
            <a:buChar char="•"/>
          </a:pPr>
          <a:r>
            <a:rPr lang="en-US" sz="900" kern="1200" dirty="0"/>
            <a:t>Optimistic latching 2</a:t>
          </a:r>
        </a:p>
      </dsp:txBody>
      <dsp:txXfrm>
        <a:off x="10407629" y="1802539"/>
        <a:ext cx="1232642" cy="5943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01DDA-E69B-4397-B2F8-397FEA30F476}">
      <dsp:nvSpPr>
        <dsp:cNvPr id="0" name=""/>
        <dsp:cNvSpPr/>
      </dsp:nvSpPr>
      <dsp:spPr>
        <a:xfrm>
          <a:off x="3330" y="217387"/>
          <a:ext cx="3247089" cy="862274"/>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Object Allocation Contention</a:t>
          </a:r>
        </a:p>
      </dsp:txBody>
      <dsp:txXfrm>
        <a:off x="3330" y="217387"/>
        <a:ext cx="3247089" cy="862274"/>
      </dsp:txXfrm>
    </dsp:sp>
    <dsp:sp modelId="{D918483F-CF14-452B-A224-8F9C81ACCAA2}">
      <dsp:nvSpPr>
        <dsp:cNvPr id="0" name=""/>
        <dsp:cNvSpPr/>
      </dsp:nvSpPr>
      <dsp:spPr>
        <a:xfrm>
          <a:off x="3330" y="1079662"/>
          <a:ext cx="3247089" cy="4121617"/>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Contention for metadata pages used to manage space allocation in a data file</a:t>
          </a:r>
          <a:br>
            <a:rPr lang="en-US" sz="2200" kern="1200" dirty="0"/>
          </a:br>
          <a:endParaRPr lang="en-US" sz="2200" kern="1200" dirty="0"/>
        </a:p>
        <a:p>
          <a:pPr marL="228600" lvl="1" indent="-228600" algn="l" defTabSz="977900">
            <a:lnSpc>
              <a:spcPct val="90000"/>
            </a:lnSpc>
            <a:spcBef>
              <a:spcPct val="0"/>
            </a:spcBef>
            <a:spcAft>
              <a:spcPct val="15000"/>
            </a:spcAft>
            <a:buChar char="•"/>
          </a:pPr>
          <a:r>
            <a:rPr lang="en-US" sz="2200" kern="1200" dirty="0"/>
            <a:t>Look for PAGELATCH waits on PFS and GAM pages</a:t>
          </a:r>
        </a:p>
      </dsp:txBody>
      <dsp:txXfrm>
        <a:off x="3330" y="1079662"/>
        <a:ext cx="3247089" cy="4121617"/>
      </dsp:txXfrm>
    </dsp:sp>
    <dsp:sp modelId="{10285625-1791-460E-9F83-15B8447BDC5B}">
      <dsp:nvSpPr>
        <dsp:cNvPr id="0" name=""/>
        <dsp:cNvSpPr/>
      </dsp:nvSpPr>
      <dsp:spPr>
        <a:xfrm>
          <a:off x="3705012" y="217387"/>
          <a:ext cx="3247089" cy="862274"/>
        </a:xfrm>
        <a:prstGeom prst="rect">
          <a:avLst/>
        </a:prstGeom>
        <a:solidFill>
          <a:schemeClr val="accent2">
            <a:hueOff val="1542859"/>
            <a:satOff val="-48001"/>
            <a:lumOff val="-20588"/>
            <a:alphaOff val="0"/>
          </a:schemeClr>
        </a:solidFill>
        <a:ln w="10795" cap="flat" cmpd="sng" algn="ctr">
          <a:solidFill>
            <a:schemeClr val="accent2">
              <a:hueOff val="1542859"/>
              <a:satOff val="-48001"/>
              <a:lumOff val="-20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Metadata Contention</a:t>
          </a:r>
        </a:p>
      </dsp:txBody>
      <dsp:txXfrm>
        <a:off x="3705012" y="217387"/>
        <a:ext cx="3247089" cy="862274"/>
      </dsp:txXfrm>
    </dsp:sp>
    <dsp:sp modelId="{3BDD2B67-16B7-46C8-983D-0FE1D6FFA94F}">
      <dsp:nvSpPr>
        <dsp:cNvPr id="0" name=""/>
        <dsp:cNvSpPr/>
      </dsp:nvSpPr>
      <dsp:spPr>
        <a:xfrm>
          <a:off x="3705012" y="1079662"/>
          <a:ext cx="3247089" cy="4121617"/>
        </a:xfrm>
        <a:prstGeom prst="rect">
          <a:avLst/>
        </a:prstGeom>
        <a:solidFill>
          <a:schemeClr val="accent2">
            <a:tint val="40000"/>
            <a:alpha val="90000"/>
            <a:hueOff val="1430958"/>
            <a:satOff val="-49767"/>
            <a:lumOff val="-4950"/>
            <a:alphaOff val="0"/>
          </a:schemeClr>
        </a:solidFill>
        <a:ln w="10795" cap="flat" cmpd="sng" algn="ctr">
          <a:solidFill>
            <a:schemeClr val="accent2">
              <a:tint val="40000"/>
              <a:alpha val="90000"/>
              <a:hueOff val="1430958"/>
              <a:satOff val="-49767"/>
              <a:lumOff val="-4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Contention for pages that belong to system objects used to track table metadata</a:t>
          </a:r>
          <a:br>
            <a:rPr lang="en-US" sz="2200" kern="1200" dirty="0"/>
          </a:br>
          <a:endParaRPr lang="en-US" sz="2200" kern="1200" dirty="0"/>
        </a:p>
        <a:p>
          <a:pPr marL="228600" lvl="1" indent="-228600" algn="l" defTabSz="977900">
            <a:lnSpc>
              <a:spcPct val="90000"/>
            </a:lnSpc>
            <a:spcBef>
              <a:spcPct val="0"/>
            </a:spcBef>
            <a:spcAft>
              <a:spcPct val="15000"/>
            </a:spcAft>
            <a:buChar char="•"/>
          </a:pPr>
          <a:r>
            <a:rPr lang="en-US" sz="2200" kern="1200" dirty="0"/>
            <a:t>Look for PAGELATCH waits on pages that belong to system objects</a:t>
          </a:r>
        </a:p>
      </dsp:txBody>
      <dsp:txXfrm>
        <a:off x="3705012" y="1079662"/>
        <a:ext cx="3247089" cy="4121617"/>
      </dsp:txXfrm>
    </dsp:sp>
    <dsp:sp modelId="{7CB8524F-0FE7-4DE1-AA1B-4A433BDF23CB}">
      <dsp:nvSpPr>
        <dsp:cNvPr id="0" name=""/>
        <dsp:cNvSpPr/>
      </dsp:nvSpPr>
      <dsp:spPr>
        <a:xfrm>
          <a:off x="7406694" y="217387"/>
          <a:ext cx="3247089" cy="862274"/>
        </a:xfrm>
        <a:prstGeom prst="rect">
          <a:avLst/>
        </a:prstGeom>
        <a:solidFill>
          <a:schemeClr val="accent2">
            <a:hueOff val="3085719"/>
            <a:satOff val="-96002"/>
            <a:lumOff val="-41176"/>
            <a:alphaOff val="0"/>
          </a:schemeClr>
        </a:solidFill>
        <a:ln w="10795" cap="flat" cmpd="sng" algn="ctr">
          <a:solidFill>
            <a:schemeClr val="accent2">
              <a:hueOff val="3085719"/>
              <a:satOff val="-96002"/>
              <a:lumOff val="-411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Temp Table Cache Contention</a:t>
          </a:r>
        </a:p>
      </dsp:txBody>
      <dsp:txXfrm>
        <a:off x="7406694" y="217387"/>
        <a:ext cx="3247089" cy="862274"/>
      </dsp:txXfrm>
    </dsp:sp>
    <dsp:sp modelId="{8618242B-862F-4E9F-90D4-EAC8E2048866}">
      <dsp:nvSpPr>
        <dsp:cNvPr id="0" name=""/>
        <dsp:cNvSpPr/>
      </dsp:nvSpPr>
      <dsp:spPr>
        <a:xfrm>
          <a:off x="7406694" y="1079662"/>
          <a:ext cx="3247089" cy="4121617"/>
        </a:xfrm>
        <a:prstGeom prst="rect">
          <a:avLst/>
        </a:prstGeom>
        <a:solidFill>
          <a:schemeClr val="accent2">
            <a:tint val="40000"/>
            <a:alpha val="90000"/>
            <a:hueOff val="2861916"/>
            <a:satOff val="-99534"/>
            <a:lumOff val="-9899"/>
            <a:alphaOff val="0"/>
          </a:schemeClr>
        </a:solidFill>
        <a:ln w="10795" cap="flat" cmpd="sng" algn="ctr">
          <a:solidFill>
            <a:schemeClr val="accent2">
              <a:tint val="40000"/>
              <a:alpha val="90000"/>
              <a:hueOff val="2861916"/>
              <a:satOff val="-99534"/>
              <a:lumOff val="-98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Contention for memory objects associated with the Temp Table Cache</a:t>
          </a:r>
          <a:br>
            <a:rPr lang="en-US" sz="2200" kern="1200" dirty="0"/>
          </a:br>
          <a:endParaRPr lang="en-US" sz="2200" kern="1200" dirty="0"/>
        </a:p>
        <a:p>
          <a:pPr marL="228600" lvl="1" indent="-228600" algn="l" defTabSz="977900">
            <a:lnSpc>
              <a:spcPct val="90000"/>
            </a:lnSpc>
            <a:spcBef>
              <a:spcPct val="0"/>
            </a:spcBef>
            <a:spcAft>
              <a:spcPct val="15000"/>
            </a:spcAft>
            <a:buChar char="•"/>
          </a:pPr>
          <a:r>
            <a:rPr lang="en-US" sz="2200" kern="1200" dirty="0"/>
            <a:t>Look for either CMEMTHREAD waits or SOS_CACHESTORE spinlock waits (both can be due to other causes)</a:t>
          </a:r>
        </a:p>
      </dsp:txBody>
      <dsp:txXfrm>
        <a:off x="7406694" y="1079662"/>
        <a:ext cx="3247089" cy="41216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6107A-2AB6-4EE0-AF15-C4444EDC66CF}">
      <dsp:nvSpPr>
        <dsp:cNvPr id="0" name=""/>
        <dsp:cNvSpPr/>
      </dsp:nvSpPr>
      <dsp:spPr>
        <a:xfrm rot="5400000">
          <a:off x="6100204" y="-2338533"/>
          <a:ext cx="1358916" cy="6380859"/>
        </a:xfrm>
        <a:prstGeom prst="round2Same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Ensure that you have multiple equally sized files</a:t>
          </a:r>
        </a:p>
        <a:p>
          <a:pPr marL="171450" lvl="1" indent="-171450" algn="l" defTabSz="711200">
            <a:lnSpc>
              <a:spcPct val="90000"/>
            </a:lnSpc>
            <a:spcBef>
              <a:spcPct val="0"/>
            </a:spcBef>
            <a:spcAft>
              <a:spcPct val="15000"/>
            </a:spcAft>
            <a:buChar char="•"/>
          </a:pPr>
          <a:r>
            <a:rPr lang="en-US" sz="1600" kern="1200" dirty="0"/>
            <a:t>Start with the lesser of 1 per core or 8 and increase as needed</a:t>
          </a:r>
        </a:p>
        <a:p>
          <a:pPr marL="171450" lvl="1" indent="-171450" algn="l" defTabSz="711200">
            <a:lnSpc>
              <a:spcPct val="90000"/>
            </a:lnSpc>
            <a:spcBef>
              <a:spcPct val="0"/>
            </a:spcBef>
            <a:spcAft>
              <a:spcPct val="15000"/>
            </a:spcAft>
            <a:buChar char="•"/>
          </a:pPr>
          <a:r>
            <a:rPr lang="en-US" sz="1600" kern="1200" dirty="0"/>
            <a:t>Enable TF 1117 and 1118 if you are on SQL Server 2014 or earlier</a:t>
          </a:r>
        </a:p>
      </dsp:txBody>
      <dsp:txXfrm rot="-5400000">
        <a:off x="3589233" y="238775"/>
        <a:ext cx="6314522" cy="1226242"/>
      </dsp:txXfrm>
    </dsp:sp>
    <dsp:sp modelId="{2B4C0811-FB74-4300-8F49-9BC181E6A985}">
      <dsp:nvSpPr>
        <dsp:cNvPr id="0" name=""/>
        <dsp:cNvSpPr/>
      </dsp:nvSpPr>
      <dsp:spPr>
        <a:xfrm>
          <a:off x="0" y="2573"/>
          <a:ext cx="3589233" cy="1698645"/>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a:t>Configuration</a:t>
          </a:r>
          <a:endParaRPr lang="en-US" sz="3800" kern="1200" dirty="0"/>
        </a:p>
      </dsp:txBody>
      <dsp:txXfrm>
        <a:off x="82921" y="85494"/>
        <a:ext cx="3423391" cy="1532803"/>
      </dsp:txXfrm>
    </dsp:sp>
    <dsp:sp modelId="{DC16E66E-DE3C-4974-BE7D-98375D9FD07F}">
      <dsp:nvSpPr>
        <dsp:cNvPr id="0" name=""/>
        <dsp:cNvSpPr/>
      </dsp:nvSpPr>
      <dsp:spPr>
        <a:xfrm rot="5400000">
          <a:off x="6100204" y="-554955"/>
          <a:ext cx="1358916" cy="6380859"/>
        </a:xfrm>
        <a:prstGeom prst="round2SameRect">
          <a:avLst/>
        </a:prstGeom>
        <a:solidFill>
          <a:schemeClr val="accent2">
            <a:tint val="40000"/>
            <a:alpha val="90000"/>
            <a:hueOff val="1430958"/>
            <a:satOff val="-49767"/>
            <a:lumOff val="-4950"/>
            <a:alphaOff val="0"/>
          </a:schemeClr>
        </a:solidFill>
        <a:ln w="10795" cap="flat" cmpd="sng" algn="ctr">
          <a:solidFill>
            <a:schemeClr val="accent2">
              <a:tint val="40000"/>
              <a:alpha val="90000"/>
              <a:hueOff val="1430958"/>
              <a:satOff val="-49767"/>
              <a:lumOff val="-4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Do not alter temp tables after they have been created</a:t>
          </a:r>
        </a:p>
        <a:p>
          <a:pPr marL="171450" lvl="1" indent="-171450" algn="l" defTabSz="711200">
            <a:lnSpc>
              <a:spcPct val="90000"/>
            </a:lnSpc>
            <a:spcBef>
              <a:spcPct val="0"/>
            </a:spcBef>
            <a:spcAft>
              <a:spcPct val="15000"/>
            </a:spcAft>
            <a:buChar char="•"/>
          </a:pPr>
          <a:r>
            <a:rPr lang="en-US" sz="1600" kern="1200" dirty="0"/>
            <a:t>Do not truncate temp tables</a:t>
          </a:r>
        </a:p>
        <a:p>
          <a:pPr marL="171450" lvl="1" indent="-171450" algn="l" defTabSz="711200">
            <a:lnSpc>
              <a:spcPct val="90000"/>
            </a:lnSpc>
            <a:spcBef>
              <a:spcPct val="0"/>
            </a:spcBef>
            <a:spcAft>
              <a:spcPct val="15000"/>
            </a:spcAft>
            <a:buChar char="•"/>
          </a:pPr>
          <a:r>
            <a:rPr lang="en-US" sz="1600" kern="1200" dirty="0"/>
            <a:t>Move index creation statements to the new inline syntax</a:t>
          </a:r>
        </a:p>
        <a:p>
          <a:pPr marL="171450" lvl="1" indent="-171450" algn="l" defTabSz="711200">
            <a:lnSpc>
              <a:spcPct val="90000"/>
            </a:lnSpc>
            <a:spcBef>
              <a:spcPct val="0"/>
            </a:spcBef>
            <a:spcAft>
              <a:spcPct val="15000"/>
            </a:spcAft>
            <a:buChar char="•"/>
          </a:pPr>
          <a:r>
            <a:rPr lang="en-US" sz="1600" kern="1200" dirty="0"/>
            <a:t>Avoid using temp tables inside ad-hoc batches</a:t>
          </a:r>
        </a:p>
      </dsp:txBody>
      <dsp:txXfrm rot="-5400000">
        <a:off x="3589233" y="2022353"/>
        <a:ext cx="6314522" cy="1226242"/>
      </dsp:txXfrm>
    </dsp:sp>
    <dsp:sp modelId="{09AB42F5-0E43-48F0-A69A-74ADAF48C0C8}">
      <dsp:nvSpPr>
        <dsp:cNvPr id="0" name=""/>
        <dsp:cNvSpPr/>
      </dsp:nvSpPr>
      <dsp:spPr>
        <a:xfrm>
          <a:off x="0" y="1786151"/>
          <a:ext cx="3589233" cy="1698645"/>
        </a:xfrm>
        <a:prstGeom prst="roundRect">
          <a:avLst/>
        </a:prstGeom>
        <a:solidFill>
          <a:schemeClr val="accent2">
            <a:hueOff val="1542859"/>
            <a:satOff val="-48001"/>
            <a:lumOff val="-20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Code Changes</a:t>
          </a:r>
        </a:p>
      </dsp:txBody>
      <dsp:txXfrm>
        <a:off x="82921" y="1869072"/>
        <a:ext cx="3423391" cy="1532803"/>
      </dsp:txXfrm>
    </dsp:sp>
    <dsp:sp modelId="{E2AAA218-D295-4B25-AC45-5B152E07D280}">
      <dsp:nvSpPr>
        <dsp:cNvPr id="0" name=""/>
        <dsp:cNvSpPr/>
      </dsp:nvSpPr>
      <dsp:spPr>
        <a:xfrm rot="5400000">
          <a:off x="6100204" y="1228622"/>
          <a:ext cx="1358916" cy="6380859"/>
        </a:xfrm>
        <a:prstGeom prst="round2SameRect">
          <a:avLst/>
        </a:prstGeom>
        <a:solidFill>
          <a:schemeClr val="accent2">
            <a:tint val="40000"/>
            <a:alpha val="90000"/>
            <a:hueOff val="2861916"/>
            <a:satOff val="-99534"/>
            <a:lumOff val="-9899"/>
            <a:alphaOff val="0"/>
          </a:schemeClr>
        </a:solidFill>
        <a:ln w="10795" cap="flat" cmpd="sng" algn="ctr">
          <a:solidFill>
            <a:schemeClr val="accent2">
              <a:tint val="40000"/>
              <a:alpha val="90000"/>
              <a:hueOff val="2861916"/>
              <a:satOff val="-99534"/>
              <a:lumOff val="-98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Ensure you are on the latest service pack and CU to take advantage of all improvements</a:t>
          </a:r>
        </a:p>
        <a:p>
          <a:pPr marL="171450" lvl="1" indent="-171450" algn="l" defTabSz="711200">
            <a:lnSpc>
              <a:spcPct val="90000"/>
            </a:lnSpc>
            <a:spcBef>
              <a:spcPct val="0"/>
            </a:spcBef>
            <a:spcAft>
              <a:spcPct val="15000"/>
            </a:spcAft>
            <a:buChar char="•"/>
          </a:pPr>
          <a:r>
            <a:rPr lang="en-US" sz="1600" kern="1200" dirty="0"/>
            <a:t>If PFS and metadata contention is severe, consider upgrading to SQL Server 2019</a:t>
          </a:r>
        </a:p>
      </dsp:txBody>
      <dsp:txXfrm rot="-5400000">
        <a:off x="3589233" y="3805931"/>
        <a:ext cx="6314522" cy="1226242"/>
      </dsp:txXfrm>
    </dsp:sp>
    <dsp:sp modelId="{B7498EE1-B191-480B-98E8-2F0B9DA42F02}">
      <dsp:nvSpPr>
        <dsp:cNvPr id="0" name=""/>
        <dsp:cNvSpPr/>
      </dsp:nvSpPr>
      <dsp:spPr>
        <a:xfrm>
          <a:off x="0" y="3569729"/>
          <a:ext cx="3589233" cy="1698645"/>
        </a:xfrm>
        <a:prstGeom prst="roundRect">
          <a:avLst/>
        </a:prstGeom>
        <a:solidFill>
          <a:schemeClr val="accent2">
            <a:hueOff val="3085719"/>
            <a:satOff val="-96002"/>
            <a:lumOff val="-4117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Version</a:t>
          </a:r>
        </a:p>
      </dsp:txBody>
      <dsp:txXfrm>
        <a:off x="82921" y="3652650"/>
        <a:ext cx="3423391" cy="15328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406AC-9797-4C8F-AAD9-45863657F9EE}">
      <dsp:nvSpPr>
        <dsp:cNvPr id="0" name=""/>
        <dsp:cNvSpPr/>
      </dsp:nvSpPr>
      <dsp:spPr>
        <a:xfrm>
          <a:off x="4081574" y="608"/>
          <a:ext cx="6122361" cy="2373747"/>
        </a:xfrm>
        <a:prstGeom prst="rightArrow">
          <a:avLst>
            <a:gd name="adj1" fmla="val 75000"/>
            <a:gd name="adj2" fmla="val 50000"/>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Doesn’t improve scalability for a single user database</a:t>
          </a:r>
        </a:p>
        <a:p>
          <a:pPr marL="228600" lvl="1" indent="-228600" algn="l" defTabSz="1200150">
            <a:lnSpc>
              <a:spcPct val="90000"/>
            </a:lnSpc>
            <a:spcBef>
              <a:spcPct val="0"/>
            </a:spcBef>
            <a:spcAft>
              <a:spcPct val="15000"/>
            </a:spcAft>
            <a:buChar char="•"/>
          </a:pPr>
          <a:r>
            <a:rPr lang="en-US" sz="2700" kern="1200" dirty="0"/>
            <a:t>Wouldn’t solve the problem long-term</a:t>
          </a:r>
        </a:p>
      </dsp:txBody>
      <dsp:txXfrm>
        <a:off x="4081574" y="297326"/>
        <a:ext cx="5232206" cy="1780311"/>
      </dsp:txXfrm>
    </dsp:sp>
    <dsp:sp modelId="{910C8DD4-49BF-4BE7-B9C0-21D6F7A39C15}">
      <dsp:nvSpPr>
        <dsp:cNvPr id="0" name=""/>
        <dsp:cNvSpPr/>
      </dsp:nvSpPr>
      <dsp:spPr>
        <a:xfrm>
          <a:off x="0" y="608"/>
          <a:ext cx="4081574" cy="237374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One </a:t>
          </a:r>
          <a:r>
            <a:rPr lang="en-US" sz="4300" kern="1200" dirty="0" err="1"/>
            <a:t>TempDB</a:t>
          </a:r>
          <a:r>
            <a:rPr lang="en-US" sz="4300" kern="1200" dirty="0"/>
            <a:t> per user database</a:t>
          </a:r>
        </a:p>
      </dsp:txBody>
      <dsp:txXfrm>
        <a:off x="115877" y="116485"/>
        <a:ext cx="3849820" cy="2141993"/>
      </dsp:txXfrm>
    </dsp:sp>
    <dsp:sp modelId="{921BB523-6567-4E0F-B84B-0AAA862A02B6}">
      <dsp:nvSpPr>
        <dsp:cNvPr id="0" name=""/>
        <dsp:cNvSpPr/>
      </dsp:nvSpPr>
      <dsp:spPr>
        <a:xfrm>
          <a:off x="4081574" y="2611731"/>
          <a:ext cx="6122361" cy="2373747"/>
        </a:xfrm>
        <a:prstGeom prst="rightArrow">
          <a:avLst>
            <a:gd name="adj1" fmla="val 75000"/>
            <a:gd name="adj2" fmla="val 50000"/>
          </a:avLst>
        </a:prstGeom>
        <a:solidFill>
          <a:schemeClr val="accent2">
            <a:tint val="40000"/>
            <a:alpha val="90000"/>
            <a:hueOff val="2861916"/>
            <a:satOff val="-99534"/>
            <a:lumOff val="-9899"/>
            <a:alphaOff val="0"/>
          </a:schemeClr>
        </a:solidFill>
        <a:ln w="10795" cap="flat" cmpd="sng" algn="ctr">
          <a:solidFill>
            <a:schemeClr val="accent2">
              <a:tint val="40000"/>
              <a:alpha val="90000"/>
              <a:hueOff val="2861916"/>
              <a:satOff val="-99534"/>
              <a:lumOff val="-98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Different data structures and performance patterns</a:t>
          </a:r>
        </a:p>
        <a:p>
          <a:pPr marL="228600" lvl="1" indent="-228600" algn="l" defTabSz="1200150">
            <a:lnSpc>
              <a:spcPct val="90000"/>
            </a:lnSpc>
            <a:spcBef>
              <a:spcPct val="0"/>
            </a:spcBef>
            <a:spcAft>
              <a:spcPct val="15000"/>
            </a:spcAft>
            <a:buChar char="•"/>
          </a:pPr>
          <a:r>
            <a:rPr lang="en-US" sz="2700" kern="1200" dirty="0"/>
            <a:t>Not all data types and surface area supported</a:t>
          </a:r>
        </a:p>
      </dsp:txBody>
      <dsp:txXfrm>
        <a:off x="4081574" y="2908449"/>
        <a:ext cx="5232206" cy="1780311"/>
      </dsp:txXfrm>
    </dsp:sp>
    <dsp:sp modelId="{1E66312B-F6CC-4EE3-A398-3BAC6F90D075}">
      <dsp:nvSpPr>
        <dsp:cNvPr id="0" name=""/>
        <dsp:cNvSpPr/>
      </dsp:nvSpPr>
      <dsp:spPr>
        <a:xfrm>
          <a:off x="0" y="2611731"/>
          <a:ext cx="4081574" cy="2373747"/>
        </a:xfrm>
        <a:prstGeom prst="roundRect">
          <a:avLst/>
        </a:prstGeom>
        <a:solidFill>
          <a:schemeClr val="accent2">
            <a:hueOff val="3085719"/>
            <a:satOff val="-96002"/>
            <a:lumOff val="-4117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a:t>In-Memory TempDB</a:t>
          </a:r>
          <a:endParaRPr lang="en-US" sz="4300" kern="1200" dirty="0"/>
        </a:p>
      </dsp:txBody>
      <dsp:txXfrm>
        <a:off x="115877" y="2727608"/>
        <a:ext cx="3849820" cy="21419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C055F-02D8-40F2-80EE-6FD642A3A410}">
      <dsp:nvSpPr>
        <dsp:cNvPr id="0" name=""/>
        <dsp:cNvSpPr/>
      </dsp:nvSpPr>
      <dsp:spPr>
        <a:xfrm>
          <a:off x="4063" y="1638"/>
          <a:ext cx="11298628" cy="156635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err="1"/>
            <a:t>TempDB</a:t>
          </a:r>
          <a:r>
            <a:rPr lang="en-US" sz="3800" kern="1200" dirty="0"/>
            <a:t>-related enhancements in SQL Server 2019</a:t>
          </a:r>
        </a:p>
      </dsp:txBody>
      <dsp:txXfrm>
        <a:off x="49940" y="47515"/>
        <a:ext cx="11206874" cy="1474596"/>
      </dsp:txXfrm>
    </dsp:sp>
    <dsp:sp modelId="{87147104-ECD5-4DE5-BEE0-CBAEC5092690}">
      <dsp:nvSpPr>
        <dsp:cNvPr id="0" name=""/>
        <dsp:cNvSpPr/>
      </dsp:nvSpPr>
      <dsp:spPr>
        <a:xfrm>
          <a:off x="4063" y="1762766"/>
          <a:ext cx="3641382" cy="1566350"/>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New Page Cracker allows you to quickly and easily diagnose contention</a:t>
          </a:r>
          <a:endParaRPr lang="en-US" sz="2200" kern="1200" dirty="0"/>
        </a:p>
      </dsp:txBody>
      <dsp:txXfrm>
        <a:off x="49940" y="1808643"/>
        <a:ext cx="3549628" cy="1474596"/>
      </dsp:txXfrm>
    </dsp:sp>
    <dsp:sp modelId="{BA18120D-E76E-444F-BB72-C99BC69B302C}">
      <dsp:nvSpPr>
        <dsp:cNvPr id="0" name=""/>
        <dsp:cNvSpPr/>
      </dsp:nvSpPr>
      <dsp:spPr>
        <a:xfrm>
          <a:off x="4063" y="3523893"/>
          <a:ext cx="1783243" cy="1566350"/>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sys.dm_db_page_info</a:t>
          </a:r>
          <a:endParaRPr lang="en-US" sz="1200" kern="1200" dirty="0"/>
        </a:p>
      </dsp:txBody>
      <dsp:txXfrm>
        <a:off x="49940" y="3569770"/>
        <a:ext cx="1691489" cy="1474596"/>
      </dsp:txXfrm>
    </dsp:sp>
    <dsp:sp modelId="{7C402F1C-B18D-47E6-94FF-4407BBC1E306}">
      <dsp:nvSpPr>
        <dsp:cNvPr id="0" name=""/>
        <dsp:cNvSpPr/>
      </dsp:nvSpPr>
      <dsp:spPr>
        <a:xfrm>
          <a:off x="1862202" y="3523893"/>
          <a:ext cx="1783243" cy="1566350"/>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sys.fn_PageResCracker</a:t>
          </a:r>
          <a:endParaRPr lang="en-US" sz="1200" kern="1200" dirty="0"/>
        </a:p>
      </dsp:txBody>
      <dsp:txXfrm>
        <a:off x="1908079" y="3569770"/>
        <a:ext cx="1691489" cy="1474596"/>
      </dsp:txXfrm>
    </dsp:sp>
    <dsp:sp modelId="{B807E7D9-73C5-4A39-8A35-9149CA6BF1A1}">
      <dsp:nvSpPr>
        <dsp:cNvPr id="0" name=""/>
        <dsp:cNvSpPr/>
      </dsp:nvSpPr>
      <dsp:spPr>
        <a:xfrm>
          <a:off x="3795238" y="1762766"/>
          <a:ext cx="1783243" cy="1566350"/>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Accelerated Database Recovery</a:t>
          </a:r>
        </a:p>
      </dsp:txBody>
      <dsp:txXfrm>
        <a:off x="3841115" y="1808643"/>
        <a:ext cx="1691489" cy="1474596"/>
      </dsp:txXfrm>
    </dsp:sp>
    <dsp:sp modelId="{FD3DCD15-4A02-4879-8FA5-8678706AA397}">
      <dsp:nvSpPr>
        <dsp:cNvPr id="0" name=""/>
        <dsp:cNvSpPr/>
      </dsp:nvSpPr>
      <dsp:spPr>
        <a:xfrm>
          <a:off x="3795238" y="3523893"/>
          <a:ext cx="1783243" cy="1566350"/>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Leverages a new feature called </a:t>
          </a:r>
          <a:r>
            <a:rPr lang="en-US" sz="1200" b="1" kern="1200"/>
            <a:t>Persistent Version Store</a:t>
          </a:r>
          <a:endParaRPr lang="en-US" sz="1200" b="1" kern="1200" dirty="0"/>
        </a:p>
      </dsp:txBody>
      <dsp:txXfrm>
        <a:off x="3841115" y="3569770"/>
        <a:ext cx="1691489" cy="1474596"/>
      </dsp:txXfrm>
    </dsp:sp>
    <dsp:sp modelId="{F0254F77-D9B4-453C-86DE-7514542958FE}">
      <dsp:nvSpPr>
        <dsp:cNvPr id="0" name=""/>
        <dsp:cNvSpPr/>
      </dsp:nvSpPr>
      <dsp:spPr>
        <a:xfrm>
          <a:off x="5728273" y="1762766"/>
          <a:ext cx="3641382" cy="1566350"/>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Default changes</a:t>
          </a:r>
        </a:p>
      </dsp:txBody>
      <dsp:txXfrm>
        <a:off x="5774150" y="1808643"/>
        <a:ext cx="3549628" cy="1474596"/>
      </dsp:txXfrm>
    </dsp:sp>
    <dsp:sp modelId="{28B78339-3F85-4E58-96B3-750BE68AFDB9}">
      <dsp:nvSpPr>
        <dsp:cNvPr id="0" name=""/>
        <dsp:cNvSpPr/>
      </dsp:nvSpPr>
      <dsp:spPr>
        <a:xfrm>
          <a:off x="5728273" y="3523893"/>
          <a:ext cx="1783243" cy="1566350"/>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Temp table cache improvements</a:t>
          </a:r>
        </a:p>
      </dsp:txBody>
      <dsp:txXfrm>
        <a:off x="5774150" y="3569770"/>
        <a:ext cx="1691489" cy="1474596"/>
      </dsp:txXfrm>
    </dsp:sp>
    <dsp:sp modelId="{DFCEA057-52F5-4A5F-9505-E60FCC66C5C9}">
      <dsp:nvSpPr>
        <dsp:cNvPr id="0" name=""/>
        <dsp:cNvSpPr/>
      </dsp:nvSpPr>
      <dsp:spPr>
        <a:xfrm>
          <a:off x="7586413" y="3523893"/>
          <a:ext cx="1783243" cy="1566350"/>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Concurrent PFS updates</a:t>
          </a:r>
        </a:p>
      </dsp:txBody>
      <dsp:txXfrm>
        <a:off x="7632290" y="3569770"/>
        <a:ext cx="1691489" cy="1474596"/>
      </dsp:txXfrm>
    </dsp:sp>
    <dsp:sp modelId="{D577A554-DD3C-467B-A00C-C9763E6CA36D}">
      <dsp:nvSpPr>
        <dsp:cNvPr id="0" name=""/>
        <dsp:cNvSpPr/>
      </dsp:nvSpPr>
      <dsp:spPr>
        <a:xfrm>
          <a:off x="9519448" y="1762766"/>
          <a:ext cx="1783243" cy="1566350"/>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Opt-In</a:t>
          </a:r>
        </a:p>
      </dsp:txBody>
      <dsp:txXfrm>
        <a:off x="9565325" y="1808643"/>
        <a:ext cx="1691489" cy="1474596"/>
      </dsp:txXfrm>
    </dsp:sp>
    <dsp:sp modelId="{C7BF50A5-B9A8-4C6F-BA98-8EB456A41938}">
      <dsp:nvSpPr>
        <dsp:cNvPr id="0" name=""/>
        <dsp:cNvSpPr/>
      </dsp:nvSpPr>
      <dsp:spPr>
        <a:xfrm>
          <a:off x="9519448" y="3523893"/>
          <a:ext cx="1783243" cy="1566350"/>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Memory-optimized metadata tables</a:t>
          </a:r>
        </a:p>
      </dsp:txBody>
      <dsp:txXfrm>
        <a:off x="9565325" y="3569770"/>
        <a:ext cx="1691489" cy="14745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
        <p:nvSpPr>
          <p:cNvPr id="2" name="Date Placeholder 1">
            <a:extLst>
              <a:ext uri="{FF2B5EF4-FFF2-40B4-BE49-F238E27FC236}">
                <a16:creationId xmlns:a16="http://schemas.microsoft.com/office/drawing/2014/main" id="{C8D0D15B-EA28-48E4-B236-E27D08243B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CA8F7-EAE6-4B62-B0CE-65E7964C3413}" type="datetimeFigureOut">
              <a:rPr lang="en-US" smtClean="0"/>
              <a:t>6/16/2020</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6/16/2020 8:12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sql/relational-databases/system-dynamic-management-views/sys-dm-os-memory-cache-clock-hands-transact-sq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xml"/><Relationship Id="rId5" Type="http://schemas.openxmlformats.org/officeDocument/2006/relationships/hyperlink" Target="https://blogs.msdn.microsoft.com/psssql/2016/03/15/sql-2016-it-just-runs-faster-t1117-and-t1118-changes-for-tempdb-and-user-databases/" TargetMode="External"/><Relationship Id="rId4" Type="http://schemas.openxmlformats.org/officeDocument/2006/relationships/hyperlink" Target="https://support.microsoft.com/en-us/help/2154845/recommendations-to-reduce-allocation-contention-in-sql-server-tempdb-d"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6/16/2020 8:12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in SQL Server 2000 we started seeing contention on the system metadata tables when lots of temp tables were created at once.  Temp table caching in SQL Server 2005 resolved this issue by allowing us to reuse tables that didn’t change between stored procedure executions.  As long as the table was not altered after it was created, it would be eligible to be reused by another execution of the same stored procedure.  This isn’t really a special cache per se, we just don’t bother to delete the metadata.  If the table IS altered somewhere during the stored procedure (e.g. adding an index or a column), then it can’t be reused and must be dropped when the stored procedure completes.  Keep in mind that it isn’t just one system table, there are several different tables that we need to delete metadata from in order to completely drop the table, and this was all being done synchronously at the end of the stored procedure execution.  Also keep in mind we are adding all kinds of new features to SQL Server: </a:t>
            </a:r>
            <a:r>
              <a:rPr lang="en-US" dirty="0" err="1"/>
              <a:t>columnstore</a:t>
            </a:r>
            <a:r>
              <a:rPr lang="en-US" dirty="0"/>
              <a:t> indexes, temporal tables, stretch DB etc.  All these new features require new metadata, so the number of tables we need to delete from is increasing, which makes the process take longer.</a:t>
            </a:r>
          </a:p>
        </p:txBody>
      </p:sp>
      <p:sp>
        <p:nvSpPr>
          <p:cNvPr id="4" name="Slide Number Placeholder 3"/>
          <p:cNvSpPr>
            <a:spLocks noGrp="1"/>
          </p:cNvSpPr>
          <p:nvPr>
            <p:ph type="sldNum" sz="quarter" idx="5"/>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2755184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response to the increase in metadata contention on deletes (cache invalidation), SQL Server 2016 RTM implemented a new “optimistic” latching mechanism for </a:t>
            </a:r>
            <a:r>
              <a:rPr lang="en-US" dirty="0" err="1"/>
              <a:t>tempdb</a:t>
            </a:r>
            <a:r>
              <a:rPr lang="en-US" dirty="0"/>
              <a:t> metadata when searching for metadata to delete.  There are several metadata tables that have to be searched for rows to delete when we remove a table from the cache, but in </a:t>
            </a:r>
            <a:r>
              <a:rPr lang="en-US" dirty="0" err="1"/>
              <a:t>tempdb</a:t>
            </a:r>
            <a:r>
              <a:rPr lang="en-US" dirty="0"/>
              <a:t> many of them are going to be empty.  Making the latching mechanism optimistic avoids getting exclusive latches altogether for these empty tables and makes the process a lot less prone to contention.</a:t>
            </a:r>
          </a:p>
          <a:p>
            <a:endParaRPr lang="en-US" dirty="0"/>
          </a:p>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15</a:t>
            </a:fld>
            <a:endParaRPr lang="en-US"/>
          </a:p>
        </p:txBody>
      </p:sp>
    </p:spTree>
    <p:extLst>
      <p:ext uri="{BB962C8B-B14F-4D97-AF65-F5344CB8AC3E}">
        <p14:creationId xmlns:p14="http://schemas.microsoft.com/office/powerpoint/2010/main" val="565414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dirty="0"/>
              <a:t>With all of these scalability enhancements and new features and workloads on SQL Server, new and more intense bottlenecks emerged on </a:t>
            </a:r>
            <a:r>
              <a:rPr lang="en-US" dirty="0" err="1"/>
              <a:t>tempdb</a:t>
            </a:r>
            <a:r>
              <a:rPr lang="en-US" dirty="0"/>
              <a:t> which triggered further improvements here to both object allocation with the introduction of a new intra-file round robin algorithm for PFS pages and metadata concurrency enhancements.</a:t>
            </a:r>
          </a:p>
          <a:p>
            <a:pPr marL="0" indent="0">
              <a:buFont typeface="+mj-lt"/>
              <a:buNone/>
            </a:pP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3458924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very high concurrency workloads, it’s still possible to get PFS contention, even with multiple files.  You could just keep adding files as the contention increases, but that can be cumbersome to manage.  In SQL Server 2017 CU7, we introduced a fix that implements round-</a:t>
            </a:r>
            <a:r>
              <a:rPr lang="en-US" dirty="0" err="1"/>
              <a:t>robining</a:t>
            </a:r>
            <a:r>
              <a:rPr lang="en-US" dirty="0"/>
              <a:t> across all the PFS within a file as well as across the files.  This allows us to further reduce PFS contention without increasing the number of files.  This fix was also backported to SQL Server 2016 SP1 CU9, SQL Server 2016 SP2 CU1 and SQL Server 2014 SP3.</a:t>
            </a:r>
          </a:p>
        </p:txBody>
      </p:sp>
      <p:sp>
        <p:nvSpPr>
          <p:cNvPr id="4" name="Slide Number Placeholder 3"/>
          <p:cNvSpPr>
            <a:spLocks noGrp="1"/>
          </p:cNvSpPr>
          <p:nvPr>
            <p:ph type="sldNum" sz="quarter" idx="5"/>
          </p:nvPr>
        </p:nvSpPr>
        <p:spPr/>
        <p:txBody>
          <a:bodyPr/>
          <a:lstStyle/>
          <a:p>
            <a:fld id="{DDD65AC4-17B0-4E19-8496-B264E70A18D3}" type="slidenum">
              <a:rPr lang="en-US" smtClean="0"/>
              <a:t>17</a:t>
            </a:fld>
            <a:endParaRPr lang="en-US"/>
          </a:p>
        </p:txBody>
      </p:sp>
    </p:spTree>
    <p:extLst>
      <p:ext uri="{BB962C8B-B14F-4D97-AF65-F5344CB8AC3E}">
        <p14:creationId xmlns:p14="http://schemas.microsoft.com/office/powerpoint/2010/main" val="3821939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Turns out with SQL Server 2016 RTM, some metadata tables were missed with the optimized latching mechanism. In SQL Server 2017 CU7, SQL Server 2016 SP1 CU9 and SQL Server 2016 SP2 CU1, we completed the job by applying the new mechanism to the remaining metadata tables.</a:t>
            </a:r>
          </a:p>
          <a:p>
            <a:endParaRPr lang="en-US" dirty="0"/>
          </a:p>
          <a:p>
            <a:r>
              <a:rPr lang="en-US" sz="1200" b="1" i="0" u="none" strike="noStrike" kern="1200" dirty="0">
                <a:solidFill>
                  <a:schemeClr val="tx1"/>
                </a:solidFill>
                <a:effectLst/>
                <a:latin typeface="+mn-lt"/>
                <a:ea typeface="+mn-ea"/>
                <a:cs typeface="+mn-cs"/>
              </a:rPr>
              <a:t>Performance issues occur in the form of PAGELATCH_EX and PAGELATCH_SH waits in </a:t>
            </a:r>
            <a:r>
              <a:rPr lang="en-US" sz="1200" b="1" i="0" u="none" strike="noStrike" kern="1200" dirty="0" err="1">
                <a:solidFill>
                  <a:schemeClr val="tx1"/>
                </a:solidFill>
                <a:effectLst/>
                <a:latin typeface="+mn-lt"/>
                <a:ea typeface="+mn-ea"/>
                <a:cs typeface="+mn-cs"/>
              </a:rPr>
              <a:t>TempDB</a:t>
            </a:r>
            <a:r>
              <a:rPr lang="en-US" sz="1200" b="1" i="0" u="none" strike="noStrike" kern="1200" dirty="0">
                <a:solidFill>
                  <a:schemeClr val="tx1"/>
                </a:solidFill>
                <a:effectLst/>
                <a:latin typeface="+mn-lt"/>
                <a:ea typeface="+mn-ea"/>
                <a:cs typeface="+mn-cs"/>
              </a:rPr>
              <a:t> when you use SQL Server 2016</a:t>
            </a:r>
            <a:endParaRPr lang="en-US" dirty="0"/>
          </a:p>
          <a:p>
            <a:r>
              <a:rPr lang="en-US" dirty="0"/>
              <a:t>https://support.microsoft.com/kb/4131193</a:t>
            </a:r>
          </a:p>
          <a:p>
            <a:endParaRPr lang="en-US" dirty="0"/>
          </a:p>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3084629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SQL Server 2016, we had outgrown the SQL Server 2005-era temp table caching.  That caching was introduced to overcome CREATE TABLE contention, now we started seeing DROP TABLE contention when something gets removed from the cache.  </a:t>
            </a:r>
          </a:p>
          <a:p>
            <a:endParaRPr lang="en-US" dirty="0"/>
          </a:p>
          <a:p>
            <a:r>
              <a:rPr lang="en-US" dirty="0"/>
              <a:t>The first step to overcoming this contention is to make the deletes from cache asynchronous. </a:t>
            </a:r>
            <a:r>
              <a:rPr lang="en-US" sz="1200" b="0" i="0" u="none" strike="noStrike" kern="1200" dirty="0">
                <a:solidFill>
                  <a:schemeClr val="tx1"/>
                </a:solidFill>
                <a:effectLst/>
                <a:latin typeface="+mn-lt"/>
                <a:ea typeface="+mn-ea"/>
                <a:cs typeface="+mn-cs"/>
              </a:rPr>
              <a:t>When a table needs to be removed from the cache, it is not immediately dropped, it is moved to a deleted list and dropped later by another thread.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With this behavior change, the only thing that triggers a delete from the cache is memory pressure, which is handled by a </a:t>
            </a:r>
            <a:r>
              <a:rPr lang="en-US" sz="1200" b="0" i="0" u="none" strike="noStrike" kern="1200" dirty="0">
                <a:solidFill>
                  <a:schemeClr val="tx1"/>
                </a:solidFill>
                <a:effectLst/>
                <a:latin typeface="+mn-lt"/>
                <a:ea typeface="+mn-ea"/>
                <a:cs typeface="+mn-cs"/>
                <a:hlinkClick r:id="rId3"/>
              </a:rPr>
              <a:t>cache clock hand</a:t>
            </a:r>
            <a:r>
              <a:rPr lang="en-US" sz="1200" b="0" i="0" u="none" strike="noStrike" kern="1200" dirty="0">
                <a:solidFill>
                  <a:schemeClr val="tx1"/>
                </a:solidFill>
                <a:effectLst/>
                <a:latin typeface="+mn-lt"/>
                <a:ea typeface="+mn-ea"/>
                <a:cs typeface="+mn-cs"/>
              </a:rPr>
              <a:t> sweep, the same as other caches in SQL Server.  The clock hand sweep moves items to a deleted list and a background thread cleans up the metadata based on this list.  When the deleted list reaches a certain size, any thread which needs to add something to the cache becomes a helper thread and has to remove an object from the deleted list first (FYI, this mechanism has been in place since the temp table cache was introduced in SQL Server 2005).  With very intense </a:t>
            </a:r>
            <a:r>
              <a:rPr lang="en-US" sz="1200" b="0" i="0" u="none" strike="noStrike" kern="1200" dirty="0" err="1">
                <a:solidFill>
                  <a:schemeClr val="tx1"/>
                </a:solidFill>
                <a:effectLst/>
                <a:latin typeface="+mn-lt"/>
                <a:ea typeface="+mn-ea"/>
                <a:cs typeface="+mn-cs"/>
              </a:rPr>
              <a:t>tempdb</a:t>
            </a:r>
            <a:r>
              <a:rPr lang="en-US" sz="1200" b="0" i="0" u="none" strike="noStrike" kern="1200" dirty="0">
                <a:solidFill>
                  <a:schemeClr val="tx1"/>
                </a:solidFill>
                <a:effectLst/>
                <a:latin typeface="+mn-lt"/>
                <a:ea typeface="+mn-ea"/>
                <a:cs typeface="+mn-cs"/>
              </a:rPr>
              <a:t> workloads under memory pressure, the helper threads can get into the same contention situation as we had earlier on deletes.  In order to get around this problem, we reduced the helper threads to one per NUMA node, and the threads will remove 64 objects at a time rather than 1.</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FIX: Heavy </a:t>
            </a:r>
            <a:r>
              <a:rPr lang="en-US" sz="1200" b="1" i="0" u="none" strike="noStrike" kern="1200" dirty="0" err="1">
                <a:solidFill>
                  <a:schemeClr val="tx1"/>
                </a:solidFill>
                <a:effectLst/>
                <a:latin typeface="+mn-lt"/>
                <a:ea typeface="+mn-ea"/>
                <a:cs typeface="+mn-cs"/>
              </a:rPr>
              <a:t>tempdb</a:t>
            </a:r>
            <a:r>
              <a:rPr lang="en-US" sz="1200" b="1" i="0" u="none" strike="noStrike" kern="1200" dirty="0">
                <a:solidFill>
                  <a:schemeClr val="tx1"/>
                </a:solidFill>
                <a:effectLst/>
                <a:latin typeface="+mn-lt"/>
                <a:ea typeface="+mn-ea"/>
                <a:cs typeface="+mn-cs"/>
              </a:rPr>
              <a:t> contention occurs in SQL Server 2016 or 2017</a:t>
            </a:r>
          </a:p>
          <a:p>
            <a:r>
              <a:rPr lang="en-US" sz="1200" b="0" i="0" u="none" strike="noStrike" kern="1200" dirty="0">
                <a:solidFill>
                  <a:schemeClr val="tx1"/>
                </a:solidFill>
                <a:effectLst/>
                <a:latin typeface="+mn-lt"/>
                <a:ea typeface="+mn-ea"/>
                <a:cs typeface="+mn-cs"/>
              </a:rPr>
              <a:t>https://support.microsoft.com/kb/4058174</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96780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temp table cache is a global object, we rename local temp tables before entering them into the cache for uniqueness. Similarly when we take them out, we need to rename them back to the original name. This rename triggers a metadata change notification which requires searching and dropping the object from all the other global caches (object store, </a:t>
            </a:r>
            <a:r>
              <a:rPr lang="en-US" dirty="0" err="1"/>
              <a:t>sqlcp</a:t>
            </a:r>
            <a:r>
              <a:rPr lang="en-US" dirty="0"/>
              <a:t> store etc.). When caches become large, iterating them takes a long time. We can skip this step for </a:t>
            </a:r>
            <a:r>
              <a:rPr lang="en-US" dirty="0" err="1"/>
              <a:t>tempdb</a:t>
            </a:r>
            <a:r>
              <a:rPr lang="en-US" dirty="0"/>
              <a:t> because the objects are already out of the cache when we are renaming them.</a:t>
            </a:r>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21</a:t>
            </a:fld>
            <a:endParaRPr lang="en-US" dirty="0"/>
          </a:p>
        </p:txBody>
      </p:sp>
    </p:spTree>
    <p:extLst>
      <p:ext uri="{BB962C8B-B14F-4D97-AF65-F5344CB8AC3E}">
        <p14:creationId xmlns:p14="http://schemas.microsoft.com/office/powerpoint/2010/main" val="1046863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Object Allocation Contention</a:t>
            </a:r>
            <a:br>
              <a:rPr lang="en-US" dirty="0"/>
            </a:br>
            <a:r>
              <a:rPr lang="en-US" dirty="0"/>
              <a:t>This type of contention happens when SQL Server is searching for space to store a new object in a database, or when it needs to deallocate space that has been allocated to an object. The metadata pages used to track these allocations are called PFS and GAM pages. When there are a large number of concurrent threads allocating space in the same database file, you will see PAGELATCH waits on these pages in memory. </a:t>
            </a:r>
          </a:p>
          <a:p>
            <a:pPr marL="171450" indent="-171450">
              <a:buFont typeface="Arial" panose="020B0604020202020204" pitchFamily="34" charset="0"/>
              <a:buChar char="•"/>
            </a:pPr>
            <a:r>
              <a:rPr lang="en-US" b="1" dirty="0"/>
              <a:t>Metadata Contention</a:t>
            </a:r>
            <a:br>
              <a:rPr lang="en-US" dirty="0"/>
            </a:br>
            <a:r>
              <a:rPr lang="en-US" dirty="0"/>
              <a:t>This type of contention occurs when multiple concurrent threads are attempting to modify the metadata associated with </a:t>
            </a:r>
            <a:r>
              <a:rPr lang="en-US" dirty="0" err="1"/>
              <a:t>tempdb</a:t>
            </a:r>
            <a:r>
              <a:rPr lang="en-US" dirty="0"/>
              <a:t> objects at the same time. This happens whenever we need to modify the definition of an object (such as adding an index, dropping or otherwise altering a table). This type of contention manifests as PAGELATCH contention on database pages associated with system object such as </a:t>
            </a:r>
            <a:r>
              <a:rPr lang="en-US" dirty="0" err="1"/>
              <a:t>sysobjvalues</a:t>
            </a:r>
            <a:r>
              <a:rPr lang="en-US" dirty="0"/>
              <a:t>.</a:t>
            </a:r>
          </a:p>
          <a:p>
            <a:pPr marL="171450" indent="-171450">
              <a:buFont typeface="Arial" panose="020B0604020202020204" pitchFamily="34" charset="0"/>
              <a:buChar char="•"/>
            </a:pPr>
            <a:r>
              <a:rPr lang="en-US" b="1" dirty="0"/>
              <a:t>Temp Table Cache Contention</a:t>
            </a:r>
            <a:br>
              <a:rPr lang="en-US" b="1" dirty="0"/>
            </a:br>
            <a:r>
              <a:rPr lang="en-US" b="0" dirty="0"/>
              <a:t>Temp table caching was introduced in SQL Server 2005 in order to help avoid metadata contention. As the amount of RAM and the number of CPUs in a system grows, the size of the cache and the number of concurrent threads accessing the cache grows, which can introduce slowness in cache access as well as contention for the memory object associated with the cache. This can manifest in two different ways: CMEMTHREAD waits and SOS_CACHESTORE spinlock waits.</a:t>
            </a:r>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6/16/2020 8:12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28089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spite of all the improvements we have made, we still have scalability issues with </a:t>
            </a:r>
            <a:r>
              <a:rPr lang="en-US" dirty="0" err="1"/>
              <a:t>tempdb</a:t>
            </a:r>
            <a:r>
              <a:rPr lang="en-US" dirty="0"/>
              <a:t> today.  </a:t>
            </a:r>
          </a:p>
          <a:p>
            <a:endParaRPr lang="en-US" dirty="0"/>
          </a:p>
          <a:p>
            <a:r>
              <a:rPr lang="en-US" dirty="0"/>
              <a:t>There have been many suggestions for changing </a:t>
            </a:r>
            <a:r>
              <a:rPr lang="en-US" dirty="0" err="1"/>
              <a:t>tempdb</a:t>
            </a:r>
            <a:r>
              <a:rPr lang="en-US" dirty="0"/>
              <a:t> over the years.  One of the most common is to have multiple </a:t>
            </a:r>
            <a:r>
              <a:rPr lang="en-US" dirty="0" err="1"/>
              <a:t>tempdbs</a:t>
            </a:r>
            <a:r>
              <a:rPr lang="en-US" dirty="0"/>
              <a:t>, specifically one per user database.  The problem with this solution is that many of the scalability issues we have seen occur on a server with a single user database.  Even if this would help some customers, it wouldn’t buy much time before the scalability becomes a roadblock again.  </a:t>
            </a:r>
          </a:p>
          <a:p>
            <a:endParaRPr lang="en-US" dirty="0"/>
          </a:p>
          <a:p>
            <a:r>
              <a:rPr lang="en-US" dirty="0"/>
              <a:t>Leveraging In-Memory OLTP is another option that has been suggested, but memory optimized tables are not the same as disk-based tables.  Indexing and access patterns are different, plus not all data types and T-SQL constructs are supported.  There may be a case for implementing memory-optimized tables in </a:t>
            </a:r>
            <a:r>
              <a:rPr lang="en-US" dirty="0" err="1"/>
              <a:t>tempdb</a:t>
            </a:r>
            <a:r>
              <a:rPr lang="en-US" dirty="0"/>
              <a:t>, but it wouldn’t necessarily replace the disk-based </a:t>
            </a:r>
            <a:r>
              <a:rPr lang="en-US" dirty="0" err="1"/>
              <a:t>tempdb</a:t>
            </a:r>
            <a:r>
              <a:rPr lang="en-US" dirty="0"/>
              <a:t>.</a:t>
            </a:r>
          </a:p>
          <a:p>
            <a:endParaRPr lang="en-US" dirty="0"/>
          </a:p>
          <a:p>
            <a:r>
              <a:rPr lang="en-US" dirty="0"/>
              <a:t>What we really want is a solution that solves the current problems for the long-term, something that we know will scale through the foreseeable future.</a:t>
            </a:r>
          </a:p>
        </p:txBody>
      </p:sp>
      <p:sp>
        <p:nvSpPr>
          <p:cNvPr id="4" name="Slide Number Placeholder 3"/>
          <p:cNvSpPr>
            <a:spLocks noGrp="1"/>
          </p:cNvSpPr>
          <p:nvPr>
            <p:ph type="sldNum" sz="quarter" idx="5"/>
          </p:nvPr>
        </p:nvSpPr>
        <p:spPr/>
        <p:txBody>
          <a:bodyPr/>
          <a:lstStyle/>
          <a:p>
            <a:fld id="{DDD65AC4-17B0-4E19-8496-B264E70A18D3}" type="slidenum">
              <a:rPr lang="en-US" smtClean="0"/>
              <a:t>24</a:t>
            </a:fld>
            <a:endParaRPr lang="en-US"/>
          </a:p>
        </p:txBody>
      </p:sp>
    </p:spTree>
    <p:extLst>
      <p:ext uri="{BB962C8B-B14F-4D97-AF65-F5344CB8AC3E}">
        <p14:creationId xmlns:p14="http://schemas.microsoft.com/office/powerpoint/2010/main" val="916905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continue our </a:t>
            </a:r>
            <a:r>
              <a:rPr lang="en-US" dirty="0" err="1"/>
              <a:t>tempdb</a:t>
            </a:r>
            <a:r>
              <a:rPr lang="en-US" dirty="0"/>
              <a:t> journey in SQL Server 2019 by merging it with the data storage innovation of In-Memory OLTP.  Leveraging memory-optimized tables for </a:t>
            </a:r>
            <a:r>
              <a:rPr lang="en-US" dirty="0" err="1"/>
              <a:t>tempdb</a:t>
            </a:r>
            <a:r>
              <a:rPr lang="en-US" dirty="0"/>
              <a:t> metadata will release a major friction point in </a:t>
            </a:r>
            <a:r>
              <a:rPr lang="en-US" dirty="0" err="1"/>
              <a:t>tempdb</a:t>
            </a:r>
            <a:r>
              <a:rPr lang="en-US" dirty="0"/>
              <a:t> and set us up for the next generation of </a:t>
            </a:r>
            <a:r>
              <a:rPr lang="en-US" dirty="0" err="1"/>
              <a:t>tempdb</a:t>
            </a:r>
            <a:r>
              <a:rPr lang="en-US" dirty="0"/>
              <a:t> scalability.  Memory-optimized tables are ideal for </a:t>
            </a:r>
            <a:r>
              <a:rPr lang="en-US" dirty="0" err="1"/>
              <a:t>tempdb</a:t>
            </a:r>
            <a:r>
              <a:rPr lang="en-US" dirty="0"/>
              <a:t> metadata because the tables are relatively small, concurrency is very high, and </a:t>
            </a:r>
            <a:r>
              <a:rPr lang="en-US" dirty="0" err="1"/>
              <a:t>tempdb</a:t>
            </a:r>
            <a:r>
              <a:rPr lang="en-US" dirty="0"/>
              <a:t> is re-created at startup so we can leverage non-durable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improvement which addresses object allocation contention is concurrent PFS updates, which is on by default in </a:t>
            </a:r>
            <a:r>
              <a:rPr lang="en-US" dirty="0" err="1"/>
              <a:t>tempdb</a:t>
            </a:r>
            <a:r>
              <a:rPr lang="en-US" dirty="0"/>
              <a:t> and configurable in user databases in SQL Server 2019.  If you recall our latching discussion, an exclusive latch is required to update a PFS page (really any page in SQL Server) in order to maintain consistency.  Because PFS pages are updated in a different way than user pages, using what’s called an interlocked operation, we are actually able to perform this operation under a shared latch.  With an interlocked operation, the locking is handled at a lower level (at the CPU), so the exclusive latch is not needed.  This change allows multiple sessions to latch the PFS page at the same time, and since the CPU is handling the serialization, we can maintain consistency as a much lower cost than using the latch construct.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introduce a new DMF that helps troubleshoot page-related waits  In addition to improvements in scalability, SQL Server 2019 will introduce a new mechanism for row-versioning called Persistent Version Store.  This will move the row-versioning from </a:t>
            </a:r>
            <a:r>
              <a:rPr lang="en-US" dirty="0" err="1"/>
              <a:t>tempdb</a:t>
            </a:r>
            <a:r>
              <a:rPr lang="en-US" dirty="0"/>
              <a:t> to the user database and enables a new set of features called Accelerated Database Recovery (ADR). ADR </a:t>
            </a:r>
            <a:r>
              <a:rPr lang="en-US" sz="1200" b="0" i="0" u="none" strike="noStrike" kern="1200" dirty="0">
                <a:solidFill>
                  <a:schemeClr val="tx1"/>
                </a:solidFill>
                <a:effectLst/>
                <a:latin typeface="+mn-lt"/>
                <a:ea typeface="+mn-ea"/>
                <a:cs typeface="+mn-cs"/>
              </a:rPr>
              <a:t>is a new database scoped SQL Server Engine feature that greatly improves database availability (especially in the presence of long running transactions) by completely redesigning the SQL Server recovery process.</a:t>
            </a:r>
            <a:r>
              <a:rPr lang="en-US" sz="1200" b="1"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r>
              <a:rPr lang="en-US" dirty="0"/>
              <a:t>ADR provides the following benefits:</a:t>
            </a:r>
            <a:endParaRPr lang="en-US" sz="1200" b="0" i="0" u="none" strike="noStrike" kern="1200" dirty="0">
              <a:solidFill>
                <a:schemeClr val="tx1"/>
              </a:solidFill>
              <a:effectLst/>
              <a:latin typeface="+mn-lt"/>
              <a:ea typeface="+mn-ea"/>
              <a:cs typeface="+mn-cs"/>
            </a:endParaRP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Fast and consistent Database Recovery​</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Redo phase starts from last checkpoint rather than oldest active transaction</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Special Log Stream used for non-versioned operations</a:t>
            </a:r>
          </a:p>
          <a:p>
            <a:pPr marL="628650" lvl="1"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Database fully available after Redo phase completes</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Instantaneous Transaction rollback​</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Uses logical revert to last committed row version</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Aggressive Log Truncation</a:t>
            </a:r>
          </a:p>
          <a:p>
            <a:pPr marL="171450" indent="-171450" rtl="0" fontAlgn="base">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fontAlgn="base">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25</a:t>
            </a:fld>
            <a:endParaRPr lang="en-US"/>
          </a:p>
        </p:txBody>
      </p:sp>
    </p:spTree>
    <p:extLst>
      <p:ext uri="{BB962C8B-B14F-4D97-AF65-F5344CB8AC3E}">
        <p14:creationId xmlns:p14="http://schemas.microsoft.com/office/powerpoint/2010/main" val="172008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primary purpose of </a:t>
            </a:r>
            <a:r>
              <a:rPr lang="en-US" dirty="0" err="1"/>
              <a:t>tempdb</a:t>
            </a:r>
            <a:r>
              <a:rPr lang="en-US" dirty="0"/>
              <a:t> is in the name – temporary storage.  It’s used by all sorts of things that need some scratch space, particularly things that don’t fit in memory and need to spill to disk.  For the most part, it’s information that we only need to store for a short period of time – just until we’re ready to read it back into memory.</a:t>
            </a:r>
          </a:p>
          <a:p>
            <a:endParaRPr lang="en-US" dirty="0"/>
          </a:p>
          <a:p>
            <a:r>
              <a:rPr lang="en-US" dirty="0"/>
              <a:t>You might be wondering what makes </a:t>
            </a:r>
            <a:r>
              <a:rPr lang="en-US" dirty="0" err="1"/>
              <a:t>tempdb</a:t>
            </a:r>
            <a:r>
              <a:rPr lang="en-US" dirty="0"/>
              <a:t> such a big deal?  Why is everyone so worried about it? Isn’t it just a regular database like all the others on the server?</a:t>
            </a:r>
          </a:p>
          <a:p>
            <a:endParaRPr lang="en-US" dirty="0"/>
          </a:p>
          <a:p>
            <a:r>
              <a:rPr lang="en-US" dirty="0"/>
              <a:t>The answer is yes.  And no.  At it’s core, </a:t>
            </a:r>
            <a:r>
              <a:rPr lang="en-US" dirty="0" err="1"/>
              <a:t>tempdb</a:t>
            </a:r>
            <a:r>
              <a:rPr lang="en-US" dirty="0"/>
              <a:t> is just another database on the server, pretty much the same as all your user databases.  One of the big differences with </a:t>
            </a:r>
            <a:r>
              <a:rPr lang="en-US" dirty="0" err="1"/>
              <a:t>tempdb</a:t>
            </a:r>
            <a:r>
              <a:rPr lang="en-US" dirty="0"/>
              <a:t> is that it’s not durable.  Every time you restart SQL Server, it gets re-created from scratch based on the configuration it had before the service was stopped.  Since it’s not durable, all the transactions are minimally logged, just enough so that we can rollback any transactions that involve temporary objects.  The big difference with </a:t>
            </a:r>
            <a:r>
              <a:rPr lang="en-US" dirty="0" err="1"/>
              <a:t>tempdb</a:t>
            </a:r>
            <a:r>
              <a:rPr lang="en-US" dirty="0"/>
              <a:t> is the workload.  Because of it’s transient nature, objects in </a:t>
            </a:r>
            <a:r>
              <a:rPr lang="en-US" dirty="0" err="1"/>
              <a:t>tempdb</a:t>
            </a:r>
            <a:r>
              <a:rPr lang="en-US" dirty="0"/>
              <a:t> are CONSTANTLY being created and destroyed on the fly.  It’s a very different pattern than you see with your user databases for the most part.  In “regular” databases, the tables and indexes get created up front and only the data changes over time.  You might have a few new tables added or old tables removed once in a while, but this doesn’t happen frequently, and certainly not several times a second.  Because of this unique workload, </a:t>
            </a:r>
            <a:r>
              <a:rPr lang="en-US" dirty="0" err="1"/>
              <a:t>tempdb</a:t>
            </a:r>
            <a:r>
              <a:rPr lang="en-US" dirty="0"/>
              <a:t> experiences stresses and strains that other databases on the server do not. </a:t>
            </a:r>
          </a:p>
          <a:p>
            <a:endParaRPr lang="en-US" dirty="0"/>
          </a:p>
          <a:p>
            <a:r>
              <a:rPr lang="en-US" dirty="0"/>
              <a:t>But that doesn’t completely answer the question.  If the data is only stored for a short period of time, and the whole thing gets thrown away on restart, why is it so important?  The reason is performance.   </a:t>
            </a:r>
            <a:r>
              <a:rPr lang="en-US" dirty="0" err="1"/>
              <a:t>Tempdb</a:t>
            </a:r>
            <a:r>
              <a:rPr lang="en-US" dirty="0"/>
              <a:t> is primarily being used to store things that we would normally want to keep in memory, but that won’t fit for whatever reason.  This means we need the access to be fast.  Any delays that are experienced in </a:t>
            </a:r>
            <a:r>
              <a:rPr lang="en-US" dirty="0" err="1"/>
              <a:t>tempdb</a:t>
            </a:r>
            <a:r>
              <a:rPr lang="en-US" dirty="0"/>
              <a:t> can have wide-ranging implications on the instance.  It’s also used to store things like temporary query results, so again, we need it to be fast or it’s gong to slow down our queries.  Given that it’s in the critical path for performance, and it has unique contention points because of the workload, it requires special care.  Both on your part with configuration, and on our part in optimizing the code as best we can.</a:t>
            </a:r>
          </a:p>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3051749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8066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t>
            </a:r>
            <a:r>
              <a:rPr lang="en-US" sz="1200" b="1" i="0" u="none" strike="noStrike" kern="1200" dirty="0" err="1">
                <a:solidFill>
                  <a:schemeClr val="tx1"/>
                </a:solidFill>
                <a:effectLst/>
                <a:latin typeface="+mn-lt"/>
                <a:ea typeface="+mn-ea"/>
                <a:cs typeface="+mn-cs"/>
              </a:rPr>
              <a:t>tempdb</a:t>
            </a:r>
            <a:r>
              <a:rPr lang="en-US" sz="1200" b="0" i="0" u="none" strike="noStrike" kern="1200" dirty="0">
                <a:solidFill>
                  <a:schemeClr val="tx1"/>
                </a:solidFill>
                <a:effectLst/>
                <a:latin typeface="+mn-lt"/>
                <a:ea typeface="+mn-ea"/>
                <a:cs typeface="+mn-cs"/>
              </a:rPr>
              <a:t> system database is a global resource that is available to all users connected to the instance of SQL Server or connected to SQL Database. </a:t>
            </a:r>
            <a:r>
              <a:rPr lang="en-US" sz="1200" b="0" i="0" u="none" strike="noStrike" kern="1200" dirty="0" err="1">
                <a:solidFill>
                  <a:schemeClr val="tx1"/>
                </a:solidFill>
                <a:effectLst/>
                <a:latin typeface="+mn-lt"/>
                <a:ea typeface="+mn-ea"/>
                <a:cs typeface="+mn-cs"/>
              </a:rPr>
              <a:t>Tempdb</a:t>
            </a:r>
            <a:r>
              <a:rPr lang="en-US" sz="1200" b="0" i="0" u="none" strike="noStrike" kern="1200" dirty="0">
                <a:solidFill>
                  <a:schemeClr val="tx1"/>
                </a:solidFill>
                <a:effectLst/>
                <a:latin typeface="+mn-lt"/>
                <a:ea typeface="+mn-ea"/>
                <a:cs typeface="+mn-cs"/>
              </a:rPr>
              <a:t> is used to hold: </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Temporary </a:t>
            </a:r>
            <a:r>
              <a:rPr lang="en-US" sz="1200" b="1" i="0" u="none" strike="noStrike" kern="1200" dirty="0">
                <a:solidFill>
                  <a:schemeClr val="tx1"/>
                </a:solidFill>
                <a:effectLst/>
                <a:latin typeface="+mn-lt"/>
                <a:ea typeface="+mn-ea"/>
                <a:cs typeface="+mn-cs"/>
              </a:rPr>
              <a:t>user objects</a:t>
            </a:r>
            <a:r>
              <a:rPr lang="en-US" sz="1200" b="0" i="0" u="none" strike="noStrike" kern="1200" dirty="0">
                <a:solidFill>
                  <a:schemeClr val="tx1"/>
                </a:solidFill>
                <a:effectLst/>
                <a:latin typeface="+mn-lt"/>
                <a:ea typeface="+mn-ea"/>
                <a:cs typeface="+mn-cs"/>
              </a:rPr>
              <a:t> that are explicitly created, such as: global or local temporary tables and indexes, temporary stored procedures, table variables, Tables returned in table-valued functions, or cursors. </a:t>
            </a: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Internal objects</a:t>
            </a:r>
            <a:r>
              <a:rPr lang="en-US" sz="1200" b="0" i="0" u="none" strike="noStrike" kern="1200" dirty="0">
                <a:solidFill>
                  <a:schemeClr val="tx1"/>
                </a:solidFill>
                <a:effectLst/>
                <a:latin typeface="+mn-lt"/>
                <a:ea typeface="+mn-ea"/>
                <a:cs typeface="+mn-cs"/>
              </a:rPr>
              <a:t> that are created by the database engine. These include:</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Work tables to store intermediate results for spools, cursors, sorts, and temporary large object (LOB) storage.</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Work files for hash join or hash aggregate operations.</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Intermediate sort results for operations such as creating or rebuilding indexes (if SORT_IN_TEMPDB is specified), or certain GROUP BY, ORDER BY, or UNION queries.</a:t>
            </a: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Version stores</a:t>
            </a:r>
            <a:r>
              <a:rPr lang="en-US" sz="1200" b="0" i="0" u="none" strike="noStrike" kern="1200" dirty="0">
                <a:solidFill>
                  <a:schemeClr val="tx1"/>
                </a:solidFill>
                <a:effectLst/>
                <a:latin typeface="+mn-lt"/>
                <a:ea typeface="+mn-ea"/>
                <a:cs typeface="+mn-cs"/>
              </a:rPr>
              <a:t>, which are a collection of data pages that hold the data rows that are required to support the features that use row versioning. There are two version stores: a common version store and an online-index-build version store. The version stores contain:</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Row versions that are generated by data modification transactions in a database that uses read-committed using row versioning isolation or snapshot isolation transactions. </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Row versions that are generated by data modification transactions for features, such as: online index operations, Multiple Active Result Sets (MARS), and AFTER triggers. </a:t>
            </a:r>
          </a:p>
          <a:p>
            <a:endParaRPr lang="en-US" dirty="0"/>
          </a:p>
          <a:p>
            <a:r>
              <a:rPr lang="en-US" dirty="0"/>
              <a:t>There’s only one </a:t>
            </a:r>
            <a:r>
              <a:rPr lang="en-US" dirty="0" err="1"/>
              <a:t>tempdb</a:t>
            </a:r>
            <a:r>
              <a:rPr lang="en-US" dirty="0"/>
              <a:t> on an instance of SQL Server and everyone uses it at some point.  It has been referred to by some as the public toilet of SQL Server :-P </a:t>
            </a:r>
          </a:p>
        </p:txBody>
      </p:sp>
      <p:sp>
        <p:nvSpPr>
          <p:cNvPr id="4" name="Slide Number Placeholder 3"/>
          <p:cNvSpPr>
            <a:spLocks noGrp="1"/>
          </p:cNvSpPr>
          <p:nvPr>
            <p:ph type="sldNum" sz="quarter" idx="5"/>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313341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journey begins in SQL Server 2000.  It was this time where 64-bit servers (both IA and x64 if you remember </a:t>
            </a:r>
            <a:r>
              <a:rPr lang="en-US" dirty="0">
                <a:sym typeface="Wingdings" panose="05000000000000000000" pitchFamily="2" charset="2"/>
              </a:rPr>
              <a:t>) with a large number of cores become more common.  NUMA machines start to emerge in this time frame as well.  Along with this new hardware, new concurrency issues emerged in </a:t>
            </a:r>
            <a:r>
              <a:rPr lang="en-US" dirty="0" err="1">
                <a:sym typeface="Wingdings" panose="05000000000000000000" pitchFamily="2" charset="2"/>
              </a:rPr>
              <a:t>tempdb</a:t>
            </a:r>
            <a:r>
              <a:rPr lang="en-US" dirty="0">
                <a:sym typeface="Wingdings" panose="05000000000000000000" pitchFamily="2" charset="2"/>
              </a:rPr>
              <a:t> in two areas: object allocation and metadata contention.  To address this, with SP4 we first introduced trace flag 1118 and the recommendation to create multiple data files in </a:t>
            </a:r>
            <a:r>
              <a:rPr lang="en-US" dirty="0" err="1">
                <a:sym typeface="Wingdings" panose="05000000000000000000" pitchFamily="2" charset="2"/>
              </a:rPr>
              <a:t>tempdb</a:t>
            </a:r>
            <a:r>
              <a:rPr lang="en-US" dirty="0">
                <a:sym typeface="Wingdings" panose="05000000000000000000" pitchFamily="2" charset="2"/>
              </a:rPr>
              <a:t>, at this point one per core was the recommendation.</a:t>
            </a:r>
          </a:p>
          <a:p>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1785141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SQL Server databases are composed of 64 kilobytes (KB) extents</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Extents are the basic unit used by SQL Server to manage space</a:t>
            </a:r>
            <a:r>
              <a:rPr lang="en-US" sz="9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900" b="1" kern="1200" dirty="0">
                <a:solidFill>
                  <a:schemeClr val="tx1"/>
                </a:solidFill>
                <a:effectLst/>
                <a:latin typeface="Segoe UI Light" pitchFamily="34" charset="0"/>
                <a:ea typeface="+mn-ea"/>
                <a:cs typeface="+mn-cs"/>
              </a:rPr>
              <a:t>Uniform extents</a:t>
            </a:r>
            <a:r>
              <a:rPr lang="en-US" sz="9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900" b="1" kern="1200" dirty="0">
                <a:solidFill>
                  <a:schemeClr val="tx1"/>
                </a:solidFill>
                <a:effectLst/>
                <a:latin typeface="Segoe UI Light" pitchFamily="34" charset="0"/>
                <a:ea typeface="+mn-ea"/>
                <a:cs typeface="+mn-cs"/>
              </a:rPr>
              <a:t>Mixed extents</a:t>
            </a:r>
            <a:r>
              <a:rPr lang="en-US" sz="900" kern="1200" dirty="0">
                <a:solidFill>
                  <a:schemeClr val="tx1"/>
                </a:solidFill>
                <a:effectLst/>
                <a:latin typeface="Segoe UI Light" pitchFamily="34" charset="0"/>
                <a:ea typeface="+mn-ea"/>
                <a:cs typeface="+mn-cs"/>
              </a:rPr>
              <a:t> contain eight pages that can be used by different objects.</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Each extent is composed of eight pages of 8 KB each</a:t>
            </a:r>
          </a:p>
          <a:p>
            <a:r>
              <a:rPr lang="en-US" sz="9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Allocation maps track allocations</a:t>
            </a:r>
          </a:p>
          <a:p>
            <a:r>
              <a:rPr lang="en-US" sz="9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900" b="1" kern="1200" dirty="0">
                <a:solidFill>
                  <a:schemeClr val="tx1"/>
                </a:solidFill>
                <a:effectLst/>
                <a:latin typeface="Segoe UI Light" pitchFamily="34" charset="0"/>
                <a:ea typeface="+mn-ea"/>
                <a:cs typeface="+mn-cs"/>
              </a:rPr>
              <a:t>Global Allocation Map (GAM)</a:t>
            </a:r>
            <a:r>
              <a:rPr lang="en-US" sz="9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900" b="1" kern="1200" dirty="0">
                <a:solidFill>
                  <a:schemeClr val="tx1"/>
                </a:solidFill>
                <a:effectLst/>
                <a:latin typeface="Segoe UI Light" pitchFamily="34" charset="0"/>
                <a:ea typeface="+mn-ea"/>
                <a:cs typeface="+mn-cs"/>
              </a:rPr>
              <a:t>Shared Global Allocation Map (SGAM)</a:t>
            </a:r>
            <a:r>
              <a:rPr lang="en-US" sz="9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900" b="1" kern="120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endParaRPr lang="en-US" sz="900" b="1" kern="120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dirty="0"/>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t>
            </a:r>
            <a:r>
              <a:rPr lang="en-US" dirty="0" err="1"/>
              <a:t>tempdb</a:t>
            </a:r>
            <a:r>
              <a:rPr lang="en-US" dirty="0"/>
              <a:t> (which has a database ID of 2) will be notated as </a:t>
            </a:r>
            <a:r>
              <a:rPr lang="en-US" b="1" dirty="0"/>
              <a:t>2:1:3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dirty="0"/>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Because of the frequent creation of objects in </a:t>
            </a:r>
            <a:r>
              <a:rPr lang="en-US" dirty="0" err="1"/>
              <a:t>tempdb</a:t>
            </a:r>
            <a:r>
              <a:rPr lang="en-US" dirty="0"/>
              <a:t>, this database in particular is subject to a bottleneck on these object allocation pages, most commonly the PFS pages.  The first allocation for any new object in SQL Server is a mixed extent by default, so </a:t>
            </a:r>
            <a:r>
              <a:rPr lang="en-US" dirty="0" err="1"/>
              <a:t>tempdb</a:t>
            </a:r>
            <a:r>
              <a:rPr lang="en-US" dirty="0"/>
              <a:t> will also often see additional contention on the SGAM page.  This problem became a critical performance issue in SQL Server 2000, so it was this timeframe where the following recommendations were first made:</a:t>
            </a:r>
          </a:p>
          <a:p>
            <a:pPr marL="228600" indent="-228600">
              <a:buFont typeface="+mj-lt"/>
              <a:buAutoNum type="arabicPeriod"/>
            </a:pPr>
            <a:r>
              <a:rPr lang="en-US" sz="1200" b="0" i="0" u="none" strike="noStrike" kern="1200" dirty="0">
                <a:solidFill>
                  <a:schemeClr val="tx1"/>
                </a:solidFill>
                <a:effectLst/>
                <a:latin typeface="+mn-lt"/>
                <a:ea typeface="+mn-ea"/>
                <a:cs typeface="+mn-cs"/>
                <a:hlinkClick r:id="rId4"/>
              </a:rPr>
              <a:t>Create multiple data files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You should start with 1 </a:t>
            </a:r>
            <a:r>
              <a:rPr lang="en-US" sz="1200" b="0" i="0" u="none" strike="noStrike" kern="1200" dirty="0" err="1">
                <a:solidFill>
                  <a:schemeClr val="tx1"/>
                </a:solidFill>
                <a:effectLst/>
                <a:latin typeface="+mn-lt"/>
                <a:ea typeface="+mn-ea"/>
                <a:cs typeface="+mn-cs"/>
              </a:rPr>
              <a:t>tempdb</a:t>
            </a:r>
            <a:r>
              <a:rPr lang="en-US" sz="1200" b="0" i="0" u="none" strike="noStrike" kern="1200" dirty="0">
                <a:solidFill>
                  <a:schemeClr val="tx1"/>
                </a:solidFill>
                <a:effectLst/>
                <a:latin typeface="+mn-lt"/>
                <a:ea typeface="+mn-ea"/>
                <a:cs typeface="+mn-cs"/>
              </a:rPr>
              <a:t> data file per CPU core up to 8 files. You may need to add more depending on your workload. All the files must be equally sized.</a:t>
            </a:r>
          </a:p>
          <a:p>
            <a:pPr marL="228600" indent="-228600">
              <a:buFont typeface="+mj-lt"/>
              <a:buAutoNum type="arabicPeriod"/>
            </a:pPr>
            <a:r>
              <a:rPr lang="en-US" sz="1200" b="0" i="0" u="none" strike="noStrike" kern="1200" dirty="0">
                <a:solidFill>
                  <a:schemeClr val="tx1"/>
                </a:solidFill>
                <a:effectLst/>
                <a:latin typeface="+mn-lt"/>
                <a:ea typeface="+mn-ea"/>
                <a:cs typeface="+mn-cs"/>
              </a:rPr>
              <a:t>If you are on SQL Server 2014 or earlier, turn on trace flags 1117 and 1118 (this behavior is the </a:t>
            </a:r>
            <a:r>
              <a:rPr lang="en-US" sz="1200" b="0" i="0" u="none" strike="noStrike" kern="1200" dirty="0">
                <a:solidFill>
                  <a:schemeClr val="tx1"/>
                </a:solidFill>
                <a:effectLst/>
                <a:latin typeface="+mn-lt"/>
                <a:ea typeface="+mn-ea"/>
                <a:cs typeface="+mn-cs"/>
                <a:hlinkClick r:id="rId5"/>
              </a:rPr>
              <a:t>default for </a:t>
            </a:r>
            <a:r>
              <a:rPr lang="en-US" sz="1200" b="0" i="0" u="none" strike="noStrike" kern="1200" dirty="0" err="1">
                <a:solidFill>
                  <a:schemeClr val="tx1"/>
                </a:solidFill>
                <a:effectLst/>
                <a:latin typeface="+mn-lt"/>
                <a:ea typeface="+mn-ea"/>
                <a:cs typeface="+mn-cs"/>
                <a:hlinkClick r:id="rId5"/>
              </a:rPr>
              <a:t>tempdb</a:t>
            </a:r>
            <a:r>
              <a:rPr lang="en-US" sz="1200" b="0" i="0" u="none" strike="noStrike" kern="1200" dirty="0">
                <a:solidFill>
                  <a:schemeClr val="tx1"/>
                </a:solidFill>
                <a:effectLst/>
                <a:latin typeface="+mn-lt"/>
                <a:ea typeface="+mn-ea"/>
                <a:cs typeface="+mn-cs"/>
              </a:rPr>
              <a:t> in SQL Server 2016).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By having multiple files that are equally sized, each new object allocation hits a different file, and thus a different PFS and SGAM page, in a round robin fashion.  Trace flag 1118 turns off mixed extent allocations in all databases on the server, so even the first object allocation goes to a uniform extent.  This reduces SGAM contention because we will allocate a full extent up front rather than making 8 separate page allocations to mixed extents.  Trace flag 1117 causes all files in the same filegroup to </a:t>
            </a:r>
            <a:r>
              <a:rPr lang="en-US" sz="1200" b="0" i="0" u="none" strike="noStrike" kern="1200" dirty="0" err="1">
                <a:solidFill>
                  <a:schemeClr val="tx1"/>
                </a:solidFill>
                <a:effectLst/>
                <a:latin typeface="+mn-lt"/>
                <a:ea typeface="+mn-ea"/>
                <a:cs typeface="+mn-cs"/>
              </a:rPr>
              <a:t>autogrow</a:t>
            </a:r>
            <a:r>
              <a:rPr lang="en-US" sz="1200" b="0" i="0" u="none" strike="noStrike" kern="1200" dirty="0">
                <a:solidFill>
                  <a:schemeClr val="tx1"/>
                </a:solidFill>
                <a:effectLst/>
                <a:latin typeface="+mn-lt"/>
                <a:ea typeface="+mn-ea"/>
                <a:cs typeface="+mn-cs"/>
              </a:rPr>
              <a:t> at the same time, this ensures that the files remain the same size which is required to maintain the round-robin algorithm.  If the files are not the same size, SQL Server uses a proportional fill algorithm, so the file with the highest percentage of empty space (e.g. the one that just grew) will get hit more often and the contention may return.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Keep in mind that having multiple files can cause fragmentation of objects when doing something like a SELECT INTO.  This means you’ll have some extra overhead for operations that have to scan the entire object.  If you’re still using spinning media, put the files on separate drives to help improve throughput.</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dirty="0"/>
          </a:p>
          <a:p>
            <a:endParaRPr lang="en-US"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927812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with the object allocation contention that emerged in SQL Server 2000, contention on </a:t>
            </a:r>
            <a:r>
              <a:rPr lang="en-US" dirty="0" err="1"/>
              <a:t>tempdb</a:t>
            </a:r>
            <a:r>
              <a:rPr lang="en-US" dirty="0"/>
              <a:t> metadata tables also began to be observed.  Object allocation contention occurs during the process of allocating space for new objects, metadata contention occurs when we are writing to the system tables that store the metadata for the objects being created. The metadata structures in SQL Server databases are not as simple as a single table, there are many system tables that need to have rows added whenever an object is created (there are something like 90, about a dozen are used regularly).  When metadata contention occurs, it will manifest itself similar to object allocation contention in that you will see PAGELATCH waits against </a:t>
            </a:r>
            <a:r>
              <a:rPr lang="en-US" dirty="0" err="1"/>
              <a:t>tempdb</a:t>
            </a:r>
            <a:r>
              <a:rPr lang="en-US" dirty="0"/>
              <a:t> pages.  The difference here is that rather than seeing pages 2:1:1 and 2:1:3 in contention, you’ll see seemingly random page numbers.  The only way to diagnose that this is metadata contention is to execute a DBCC PAGE command against these pages and see which objects they belong to.  If they are system tables, you’re seeing metadata contention.</a:t>
            </a:r>
          </a:p>
        </p:txBody>
      </p:sp>
      <p:sp>
        <p:nvSpPr>
          <p:cNvPr id="4" name="Slide Number Placeholder 3"/>
          <p:cNvSpPr>
            <a:spLocks noGrp="1"/>
          </p:cNvSpPr>
          <p:nvPr>
            <p:ph type="sldNum" sz="quarter" idx="5"/>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3761244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In SQL Server 2005 we had a major overhaul in the SQL Server engine which resulted in many of the aspects of SQL Server that we still have today.  Not only does our </a:t>
            </a:r>
            <a:r>
              <a:rPr lang="en-US" dirty="0" err="1">
                <a:sym typeface="Wingdings" panose="05000000000000000000" pitchFamily="2" charset="2"/>
              </a:rPr>
              <a:t>tempdb</a:t>
            </a:r>
            <a:r>
              <a:rPr lang="en-US" dirty="0">
                <a:sym typeface="Wingdings" panose="05000000000000000000" pitchFamily="2" charset="2"/>
              </a:rPr>
              <a:t> journey continue, this is where the manageability story begins:</a:t>
            </a:r>
          </a:p>
          <a:p>
            <a:pPr marL="228600" indent="-228600">
              <a:buFont typeface="+mj-lt"/>
              <a:buAutoNum type="arabicPeriod"/>
            </a:pPr>
            <a:r>
              <a:rPr lang="en-US" dirty="0">
                <a:sym typeface="Wingdings" panose="05000000000000000000" pitchFamily="2" charset="2"/>
              </a:rPr>
              <a:t>The SQLOS (DMVs, full NUMA support, new memory manager, new scheduler etc.)</a:t>
            </a:r>
          </a:p>
          <a:p>
            <a:pPr marL="228600" indent="-228600">
              <a:buFont typeface="+mj-lt"/>
              <a:buAutoNum type="arabicPeriod"/>
            </a:pPr>
            <a:r>
              <a:rPr lang="en-US" dirty="0">
                <a:sym typeface="Wingdings" panose="05000000000000000000" pitchFamily="2" charset="2"/>
              </a:rPr>
              <a:t>SQL Server Management Studio replaces the old Enterprise Manager and Query Analyzer to provide a single tool for both DBAs and developers to manage and maintain SQL Server</a:t>
            </a:r>
          </a:p>
          <a:p>
            <a:pPr marL="228600" indent="-228600">
              <a:buFont typeface="+mj-lt"/>
              <a:buAutoNum type="arabicPeriod"/>
            </a:pPr>
            <a:r>
              <a:rPr lang="en-US" dirty="0">
                <a:sym typeface="Wingdings" panose="05000000000000000000" pitchFamily="2" charset="2"/>
              </a:rPr>
              <a:t>Temp table caching which attempted to address the metadata contention we saw in SQL 2000</a:t>
            </a:r>
          </a:p>
          <a:p>
            <a:pPr marL="228600" indent="-228600">
              <a:buFont typeface="+mj-lt"/>
              <a:buAutoNum type="arabicPeriod"/>
            </a:pPr>
            <a:r>
              <a:rPr lang="en-US" dirty="0">
                <a:sym typeface="Wingdings" panose="05000000000000000000" pitchFamily="2" charset="2"/>
              </a:rPr>
              <a:t>Row-versioning (to support Snapshot and Read-committed Snapshot Isolation, triggers etc.) which added more load to </a:t>
            </a:r>
            <a:r>
              <a:rPr lang="en-US" dirty="0" err="1">
                <a:sym typeface="Wingdings" panose="05000000000000000000" pitchFamily="2" charset="2"/>
              </a:rPr>
              <a:t>tempdb</a:t>
            </a:r>
            <a:endParaRPr lang="en-US" dirty="0">
              <a:sym typeface="Wingdings" panose="05000000000000000000" pitchFamily="2" charset="2"/>
            </a:endParaRPr>
          </a:p>
          <a:p>
            <a:pPr marL="0" indent="0">
              <a:buFont typeface="+mj-lt"/>
              <a:buNone/>
            </a:pPr>
            <a:endParaRPr lang="en-US" dirty="0">
              <a:sym typeface="Wingdings" panose="05000000000000000000" pitchFamily="2" charset="2"/>
            </a:endParaRPr>
          </a:p>
          <a:p>
            <a:pPr marL="0" indent="0">
              <a:buFont typeface="+mj-lt"/>
              <a:buNone/>
            </a:pPr>
            <a:r>
              <a:rPr lang="en-US" dirty="0">
                <a:sym typeface="Wingdings" panose="05000000000000000000" pitchFamily="2" charset="2"/>
              </a:rPr>
              <a:t>The introduction of temp table caching together with the best practice recommendations and trace flags introduced in SQL Server 2000 and reinforced in 2005 mitigated most of the issues that were observed in </a:t>
            </a:r>
            <a:r>
              <a:rPr lang="en-US" dirty="0" err="1">
                <a:sym typeface="Wingdings" panose="05000000000000000000" pitchFamily="2" charset="2"/>
              </a:rPr>
              <a:t>TempDB</a:t>
            </a:r>
            <a:r>
              <a:rPr lang="en-US" dirty="0">
                <a:sym typeface="Wingdings" panose="05000000000000000000" pitchFamily="2" charset="2"/>
              </a:rPr>
              <a:t>.  Over time, the story changes though.</a:t>
            </a:r>
          </a:p>
        </p:txBody>
      </p:sp>
      <p:sp>
        <p:nvSpPr>
          <p:cNvPr id="4" name="Slide Number Placeholder 3"/>
          <p:cNvSpPr>
            <a:spLocks noGrp="1"/>
          </p:cNvSpPr>
          <p:nvPr>
            <p:ph type="sldNum" sz="quarter" idx="5"/>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1350610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sym typeface="Wingdings" panose="05000000000000000000" pitchFamily="2" charset="2"/>
              </a:rPr>
              <a:t>SQL Server 2012 brings data warehousing capabilities into the database engine with the first generation of </a:t>
            </a:r>
            <a:r>
              <a:rPr lang="en-US" dirty="0" err="1">
                <a:sym typeface="Wingdings" panose="05000000000000000000" pitchFamily="2" charset="2"/>
              </a:rPr>
              <a:t>columnstore</a:t>
            </a:r>
            <a:r>
              <a:rPr lang="en-US" dirty="0">
                <a:sym typeface="Wingdings" panose="05000000000000000000" pitchFamily="2" charset="2"/>
              </a:rPr>
              <a:t> indexes.  Even though you’re most likely not adding </a:t>
            </a:r>
            <a:r>
              <a:rPr lang="en-US" dirty="0" err="1">
                <a:sym typeface="Wingdings" panose="05000000000000000000" pitchFamily="2" charset="2"/>
              </a:rPr>
              <a:t>columnstore</a:t>
            </a:r>
            <a:r>
              <a:rPr lang="en-US" dirty="0">
                <a:sym typeface="Wingdings" panose="05000000000000000000" pitchFamily="2" charset="2"/>
              </a:rPr>
              <a:t> indexes to your temp tables, that still means more metadata tables.</a:t>
            </a:r>
          </a:p>
          <a:p>
            <a:pPr marL="0" indent="0">
              <a:buFont typeface="+mj-lt"/>
              <a:buNone/>
            </a:pPr>
            <a:endParaRPr lang="en-US" dirty="0">
              <a:sym typeface="Wingdings" panose="05000000000000000000" pitchFamily="2" charset="2"/>
            </a:endParaRPr>
          </a:p>
          <a:p>
            <a:r>
              <a:rPr lang="en-US" dirty="0"/>
              <a:t>SQL Server 2014 marks another milestone release for SQL Server:</a:t>
            </a:r>
          </a:p>
          <a:p>
            <a:pPr marL="228600" indent="-228600">
              <a:buFont typeface="+mj-lt"/>
              <a:buAutoNum type="arabicPeriod"/>
            </a:pPr>
            <a:r>
              <a:rPr lang="en-US" dirty="0"/>
              <a:t>In-memory OLTP provides a new way of both storing and retrieving OLTP data with extremely low-latency, even in high-concurrency environments</a:t>
            </a:r>
          </a:p>
          <a:p>
            <a:pPr marL="228600" indent="-228600">
              <a:buFont typeface="+mj-lt"/>
              <a:buAutoNum type="arabicPeriod"/>
            </a:pPr>
            <a:r>
              <a:rPr lang="en-US" dirty="0"/>
              <a:t>Columnstore indexes are extended to be both clustered and non-clustered as well as updateable, making them a more viable option for modern data warehouse workloads on SQL Server</a:t>
            </a:r>
          </a:p>
          <a:p>
            <a:pPr marL="0" indent="0">
              <a:buFont typeface="+mj-lt"/>
              <a:buNone/>
            </a:pPr>
            <a:endParaRPr lang="en-US" dirty="0"/>
          </a:p>
          <a:p>
            <a:pPr marL="0" indent="0">
              <a:buFont typeface="+mj-lt"/>
              <a:buNone/>
            </a:pPr>
            <a:r>
              <a:rPr lang="en-US" dirty="0"/>
              <a:t>SQL Server 2016 provides major performance and scalability enhancements across the board.  See the “It just runs faster” blog series for more details (https://blogs.msdn.microsoft.com/bobsql/tag/it-just-runs-faster/)</a:t>
            </a:r>
          </a:p>
          <a:p>
            <a:pPr marL="228600" indent="-228600">
              <a:buFont typeface="+mj-lt"/>
              <a:buAutoNum type="arabicPeriod"/>
            </a:pPr>
            <a:r>
              <a:rPr lang="en-US" dirty="0"/>
              <a:t>Automatic soft NUMA improves memory management and scalability on servers with a large number of cores per NUMA node (&gt; 8)</a:t>
            </a:r>
          </a:p>
          <a:p>
            <a:pPr marL="228600" indent="-228600">
              <a:buFont typeface="+mj-lt"/>
              <a:buAutoNum type="arabicPeriod"/>
            </a:pPr>
            <a:r>
              <a:rPr lang="en-US" dirty="0"/>
              <a:t>Recommended </a:t>
            </a:r>
            <a:r>
              <a:rPr lang="en-US" dirty="0" err="1"/>
              <a:t>tempdb</a:t>
            </a:r>
            <a:r>
              <a:rPr lang="en-US" dirty="0"/>
              <a:t> configuration becomes the default</a:t>
            </a:r>
          </a:p>
          <a:p>
            <a:pPr marL="685800" lvl="1" indent="-228600">
              <a:buFont typeface="+mj-lt"/>
              <a:buAutoNum type="arabicPeriod"/>
            </a:pPr>
            <a:r>
              <a:rPr lang="en-US" dirty="0"/>
              <a:t>Trace flags 1117 and 1118 become the default behavior for </a:t>
            </a:r>
            <a:r>
              <a:rPr lang="en-US" dirty="0" err="1"/>
              <a:t>tempdb</a:t>
            </a:r>
            <a:r>
              <a:rPr lang="en-US" dirty="0"/>
              <a:t>.  1118 is also the default for all user databases, you can opt out using a database level option.  1117 is default only for </a:t>
            </a:r>
            <a:r>
              <a:rPr lang="en-US" dirty="0" err="1"/>
              <a:t>tempdb</a:t>
            </a:r>
            <a:r>
              <a:rPr lang="en-US" dirty="0"/>
              <a:t>, you can opt in on user databases using a database level option.</a:t>
            </a:r>
          </a:p>
          <a:p>
            <a:pPr marL="685800" lvl="1" indent="-228600">
              <a:buFont typeface="+mj-lt"/>
              <a:buAutoNum type="arabicPeriod"/>
            </a:pPr>
            <a:r>
              <a:rPr lang="en-US" dirty="0"/>
              <a:t>Multiple </a:t>
            </a:r>
            <a:r>
              <a:rPr lang="en-US" dirty="0" err="1"/>
              <a:t>tempdb</a:t>
            </a:r>
            <a:r>
              <a:rPr lang="en-US" dirty="0"/>
              <a:t> files are created by default based on the server configuration (one file per logical processor up to a maximum of 8)</a:t>
            </a:r>
          </a:p>
          <a:p>
            <a:pPr marL="228600" lvl="0" indent="-228600">
              <a:buFont typeface="+mj-lt"/>
              <a:buAutoNum type="arabicPeriod"/>
            </a:pPr>
            <a:r>
              <a:rPr lang="en-US" dirty="0"/>
              <a:t>Setup gets smarter with options to enable instant file </a:t>
            </a:r>
            <a:r>
              <a:rPr lang="en-US" dirty="0" err="1"/>
              <a:t>inititialization</a:t>
            </a:r>
            <a:r>
              <a:rPr lang="en-US" dirty="0"/>
              <a:t> and configure </a:t>
            </a:r>
            <a:r>
              <a:rPr lang="en-US" dirty="0" err="1"/>
              <a:t>tempdb</a:t>
            </a:r>
            <a:r>
              <a:rPr lang="en-US" dirty="0"/>
              <a:t> as needed for your environment (multiple files, multiple logical drives etc.)</a:t>
            </a:r>
          </a:p>
          <a:p>
            <a:pPr marL="228600" lvl="0" indent="-228600">
              <a:buFont typeface="+mj-lt"/>
              <a:buAutoNum type="arabicPeriod"/>
            </a:pPr>
            <a:r>
              <a:rPr lang="en-US" dirty="0"/>
              <a:t>File-snapshot backups in Azure provide a fast and easy way to snap backups in Azure IaaS-hosted VMs </a:t>
            </a:r>
          </a:p>
          <a:p>
            <a:pPr marL="228600" lvl="0" indent="-228600">
              <a:buFont typeface="+mj-lt"/>
              <a:buAutoNum type="arabicPeriod"/>
            </a:pPr>
            <a:endParaRPr lang="en-US" dirty="0"/>
          </a:p>
          <a:p>
            <a:pPr marL="0" indent="0">
              <a:buFont typeface="+mj-lt"/>
              <a:buNone/>
            </a:pPr>
            <a:r>
              <a:rPr lang="en-US" dirty="0">
                <a:sym typeface="Wingdings" panose="05000000000000000000" pitchFamily="2" charset="2"/>
              </a:rPr>
              <a:t>So what happens when you make everything go faster?  The throughput increases, the workload changes and the bottleneck moves somewhere else.  All these scalability improvements in the engine, along with bigger and faster hardware, have increased the concurrent workload and put more pressure on </a:t>
            </a:r>
            <a:r>
              <a:rPr lang="en-US" dirty="0" err="1">
                <a:sym typeface="Wingdings" panose="05000000000000000000" pitchFamily="2" charset="2"/>
              </a:rPr>
              <a:t>tempdb</a:t>
            </a:r>
            <a:r>
              <a:rPr lang="en-US" dirty="0">
                <a:sym typeface="Wingdings" panose="05000000000000000000" pitchFamily="2" charset="2"/>
              </a:rPr>
              <a:t>.  The temp table caching introduced in SQL Server 2005 was no longer enough to overcome the metadata contention, we just shifted the contention from the CREATE to the DROP.</a:t>
            </a:r>
          </a:p>
        </p:txBody>
      </p:sp>
      <p:sp>
        <p:nvSpPr>
          <p:cNvPr id="4" name="Slide Number Placeholder 3"/>
          <p:cNvSpPr>
            <a:spLocks noGrp="1"/>
          </p:cNvSpPr>
          <p:nvPr>
            <p:ph type="sldNum" sz="quarter" idx="5"/>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3036332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metadata contention we started seeing in SQL Server 2000? We saw it when creating temporary tables at a high rate of concurrency.</a:t>
            </a:r>
          </a:p>
        </p:txBody>
      </p:sp>
      <p:sp>
        <p:nvSpPr>
          <p:cNvPr id="4" name="Slide Number Placeholder 3"/>
          <p:cNvSpPr>
            <a:spLocks noGrp="1"/>
          </p:cNvSpPr>
          <p:nvPr>
            <p:ph type="sldNum" sz="quarter" idx="5"/>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3761244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7318" y="3009013"/>
            <a:ext cx="9401560" cy="1814086"/>
          </a:xfrm>
          <a:noFill/>
        </p:spPr>
        <p:txBody>
          <a:bodyPr lIns="0" tIns="0" rIns="0" bIns="182880" anchor="b" anchorCtr="0"/>
          <a:lstStyle>
            <a:lvl1pPr>
              <a:defRPr sz="5294" strike="noStrike" spc="-147" baseline="0">
                <a:solidFill>
                  <a:schemeClr val="tx1"/>
                </a:solidFill>
              </a:defRPr>
            </a:lvl1pPr>
          </a:lstStyle>
          <a:p>
            <a:r>
              <a:rPr lang="en-US" dirty="0"/>
              <a:t>Microsoft Azure</a:t>
            </a:r>
            <a:br>
              <a:rPr lang="en-US" dirty="0"/>
            </a:br>
            <a:r>
              <a:rPr lang="en-US" dirty="0"/>
              <a:t>title or event name</a:t>
            </a:r>
          </a:p>
        </p:txBody>
      </p:sp>
      <p:sp>
        <p:nvSpPr>
          <p:cNvPr id="5" name="Text Placeholder 4"/>
          <p:cNvSpPr>
            <a:spLocks noGrp="1"/>
          </p:cNvSpPr>
          <p:nvPr>
            <p:ph type="body" sz="quarter" idx="12" hasCustomPrompt="1"/>
          </p:nvPr>
        </p:nvSpPr>
        <p:spPr>
          <a:xfrm>
            <a:off x="584200"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8" name="MS logo white - EMF" descr="Microsoft logo white text version">
            <a:extLst>
              <a:ext uri="{FF2B5EF4-FFF2-40B4-BE49-F238E27FC236}">
                <a16:creationId xmlns:a16="http://schemas.microsoft.com/office/drawing/2014/main" id="{70C12F42-1460-4B13-A3AB-1E9A73BB0FE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16907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73781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13993373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mp; half-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FD86D9-1D6D-4281-8DED-C8FF1A033CB0}"/>
              </a:ext>
            </a:extLst>
          </p:cNvPr>
          <p:cNvSpPr/>
          <p:nvPr userDrawn="1"/>
        </p:nvSpPr>
        <p:spPr bwMode="auto">
          <a:xfrm flipH="1">
            <a:off x="0" y="0"/>
            <a:ext cx="5484527"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hasCustomPrompt="1"/>
          </p:nvPr>
        </p:nvSpPr>
        <p:spPr>
          <a:xfrm>
            <a:off x="6023429" y="2850380"/>
            <a:ext cx="5484527" cy="1157240"/>
          </a:xfrm>
        </p:spPr>
        <p:txBody>
          <a:bodyPr wrap="square" anchor="ctr">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2321004"/>
            <a:ext cx="4368366" cy="1107996"/>
          </a:xfrm>
        </p:spPr>
        <p:txBody>
          <a:bodyPr wrap="square">
            <a:sp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57974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0297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7318" y="3009013"/>
            <a:ext cx="9401560" cy="1814086"/>
          </a:xfrm>
          <a:noFill/>
        </p:spPr>
        <p:txBody>
          <a:bodyPr lIns="0" tIns="0" rIns="0" bIns="182880" anchor="b" anchorCtr="0"/>
          <a:lstStyle>
            <a:lvl1pPr>
              <a:defRPr sz="5294" strike="noStrike" spc="-147" baseline="0">
                <a:solidFill>
                  <a:schemeClr val="accent1"/>
                </a:solidFill>
              </a:defRPr>
            </a:lvl1pPr>
          </a:lstStyle>
          <a:p>
            <a:r>
              <a:rPr lang="en-US" dirty="0"/>
              <a:t>Microsoft Azure</a:t>
            </a:r>
            <a:br>
              <a:rPr lang="en-US" dirty="0"/>
            </a:br>
            <a:r>
              <a:rPr lang="en-US" dirty="0"/>
              <a:t>title or event name</a:t>
            </a:r>
          </a:p>
        </p:txBody>
      </p:sp>
      <p:pic>
        <p:nvPicPr>
          <p:cNvPr id="8" name="MS logo white - EMF" descr="Microsoft logo white text version">
            <a:extLst>
              <a:ext uri="{FF2B5EF4-FFF2-40B4-BE49-F238E27FC236}">
                <a16:creationId xmlns:a16="http://schemas.microsoft.com/office/drawing/2014/main" id="{70C12F42-1460-4B13-A3AB-1E9A73BB0FE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616372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179BB4-D4BE-485D-BC8A-25F37530BA0D}"/>
              </a:ext>
            </a:extLst>
          </p:cNvPr>
          <p:cNvSpPr txBox="1"/>
          <p:nvPr userDrawn="1"/>
        </p:nvSpPr>
        <p:spPr>
          <a:xfrm>
            <a:off x="585217" y="3726543"/>
            <a:ext cx="11018520" cy="553998"/>
          </a:xfrm>
          <a:prstGeom prst="rect">
            <a:avLst/>
          </a:prstGeom>
          <a:noFill/>
        </p:spPr>
        <p:txBody>
          <a:bodyPr wrap="square" lIns="0" tIns="0" rIns="0" bIns="0" rtlCol="0">
            <a:spAutoFit/>
          </a:bodyPr>
          <a:lstStyle/>
          <a:p>
            <a:pPr algn="l"/>
            <a:r>
              <a:rPr lang="en-US" sz="3600" dirty="0">
                <a:solidFill>
                  <a:schemeClr val="accent2"/>
                </a:solidFill>
                <a:latin typeface="+mj-lt"/>
              </a:rPr>
              <a:t>Demo</a:t>
            </a:r>
          </a:p>
        </p:txBody>
      </p:sp>
      <p:sp>
        <p:nvSpPr>
          <p:cNvPr id="3" name="Text Placeholder 4">
            <a:extLst>
              <a:ext uri="{FF2B5EF4-FFF2-40B4-BE49-F238E27FC236}">
                <a16:creationId xmlns:a16="http://schemas.microsoft.com/office/drawing/2014/main" id="{FF9D7C15-031A-48EC-9C75-F563884CB929}"/>
              </a:ext>
            </a:extLst>
          </p:cNvPr>
          <p:cNvSpPr>
            <a:spLocks noGrp="1"/>
          </p:cNvSpPr>
          <p:nvPr>
            <p:ph type="body" sz="quarter" idx="10"/>
          </p:nvPr>
        </p:nvSpPr>
        <p:spPr>
          <a:xfrm>
            <a:off x="588263" y="3213557"/>
            <a:ext cx="11018520" cy="430887"/>
          </a:xfrm>
        </p:spPr>
        <p:txBody>
          <a:bodyPr wrap="square" lIns="0" tIns="0" rIns="0" bIns="0">
            <a:spAutoFit/>
          </a:bodyPr>
          <a:lstStyle>
            <a:lvl1pPr marL="0" indent="0">
              <a:buNone/>
              <a:defRPr lang="en-US" sz="28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10523152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2F253213-343D-EC4E-80BF-981DFB4846FE}"/>
              </a:ext>
            </a:extLst>
          </p:cNvPr>
          <p:cNvSpPr>
            <a:spLocks noGrp="1"/>
          </p:cNvSpPr>
          <p:nvPr>
            <p:ph type="body" sz="quarter" idx="12" hasCustomPrompt="1"/>
          </p:nvPr>
        </p:nvSpPr>
        <p:spPr>
          <a:xfrm>
            <a:off x="365760" y="409302"/>
            <a:ext cx="11390811" cy="670562"/>
          </a:xfrm>
        </p:spPr>
        <p:txBody>
          <a:bodyPr>
            <a:noAutofit/>
          </a:bodyPr>
          <a:lstStyle>
            <a:lvl1pPr marL="0" indent="0" algn="l">
              <a:buNone/>
              <a:defRPr sz="4000" b="1" i="0" spc="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Resources</a:t>
            </a:r>
          </a:p>
        </p:txBody>
      </p:sp>
      <p:sp>
        <p:nvSpPr>
          <p:cNvPr id="8" name="Text Placeholder 3">
            <a:extLst>
              <a:ext uri="{FF2B5EF4-FFF2-40B4-BE49-F238E27FC236}">
                <a16:creationId xmlns:a16="http://schemas.microsoft.com/office/drawing/2014/main" id="{399B133C-4C10-6645-86DA-1C2FAC40C9C0}"/>
              </a:ext>
            </a:extLst>
          </p:cNvPr>
          <p:cNvSpPr>
            <a:spLocks noGrp="1"/>
          </p:cNvSpPr>
          <p:nvPr>
            <p:ph type="body" sz="quarter" idx="10" hasCustomPrompt="1"/>
          </p:nvPr>
        </p:nvSpPr>
        <p:spPr>
          <a:xfrm>
            <a:off x="365760" y="1990654"/>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URL</a:t>
            </a:r>
          </a:p>
        </p:txBody>
      </p:sp>
      <p:sp>
        <p:nvSpPr>
          <p:cNvPr id="9" name="Text Placeholder 3">
            <a:extLst>
              <a:ext uri="{FF2B5EF4-FFF2-40B4-BE49-F238E27FC236}">
                <a16:creationId xmlns:a16="http://schemas.microsoft.com/office/drawing/2014/main" id="{F4EF1F14-E210-5E4E-AD6C-FBD6DF26FEB7}"/>
              </a:ext>
            </a:extLst>
          </p:cNvPr>
          <p:cNvSpPr>
            <a:spLocks noGrp="1"/>
          </p:cNvSpPr>
          <p:nvPr>
            <p:ph type="body" sz="quarter" idx="11" hasCustomPrompt="1"/>
          </p:nvPr>
        </p:nvSpPr>
        <p:spPr>
          <a:xfrm>
            <a:off x="365760" y="1543324"/>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one</a:t>
            </a:r>
          </a:p>
        </p:txBody>
      </p:sp>
      <p:sp>
        <p:nvSpPr>
          <p:cNvPr id="10" name="Text Placeholder 3">
            <a:extLst>
              <a:ext uri="{FF2B5EF4-FFF2-40B4-BE49-F238E27FC236}">
                <a16:creationId xmlns:a16="http://schemas.microsoft.com/office/drawing/2014/main" id="{0CC564A0-0574-3C49-B906-26C4F1AEC126}"/>
              </a:ext>
            </a:extLst>
          </p:cNvPr>
          <p:cNvSpPr>
            <a:spLocks noGrp="1"/>
          </p:cNvSpPr>
          <p:nvPr>
            <p:ph type="body" sz="quarter" idx="13" hasCustomPrompt="1"/>
          </p:nvPr>
        </p:nvSpPr>
        <p:spPr>
          <a:xfrm>
            <a:off x="365760" y="3061808"/>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URL</a:t>
            </a:r>
          </a:p>
        </p:txBody>
      </p:sp>
      <p:sp>
        <p:nvSpPr>
          <p:cNvPr id="11" name="Text Placeholder 3">
            <a:extLst>
              <a:ext uri="{FF2B5EF4-FFF2-40B4-BE49-F238E27FC236}">
                <a16:creationId xmlns:a16="http://schemas.microsoft.com/office/drawing/2014/main" id="{2C225D99-49B0-2E46-B722-9704BD510617}"/>
              </a:ext>
            </a:extLst>
          </p:cNvPr>
          <p:cNvSpPr>
            <a:spLocks noGrp="1"/>
          </p:cNvSpPr>
          <p:nvPr>
            <p:ph type="body" sz="quarter" idx="14" hasCustomPrompt="1"/>
          </p:nvPr>
        </p:nvSpPr>
        <p:spPr>
          <a:xfrm>
            <a:off x="365760" y="2614478"/>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two</a:t>
            </a:r>
          </a:p>
        </p:txBody>
      </p:sp>
      <p:sp>
        <p:nvSpPr>
          <p:cNvPr id="12" name="Text Placeholder 3">
            <a:extLst>
              <a:ext uri="{FF2B5EF4-FFF2-40B4-BE49-F238E27FC236}">
                <a16:creationId xmlns:a16="http://schemas.microsoft.com/office/drawing/2014/main" id="{34E99198-C76E-0241-B2DA-C2A5A625E1AE}"/>
              </a:ext>
            </a:extLst>
          </p:cNvPr>
          <p:cNvSpPr>
            <a:spLocks noGrp="1"/>
          </p:cNvSpPr>
          <p:nvPr>
            <p:ph type="body" sz="quarter" idx="15" hasCustomPrompt="1"/>
          </p:nvPr>
        </p:nvSpPr>
        <p:spPr>
          <a:xfrm>
            <a:off x="365760" y="4145864"/>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URL</a:t>
            </a:r>
          </a:p>
        </p:txBody>
      </p:sp>
      <p:sp>
        <p:nvSpPr>
          <p:cNvPr id="13" name="Text Placeholder 3">
            <a:extLst>
              <a:ext uri="{FF2B5EF4-FFF2-40B4-BE49-F238E27FC236}">
                <a16:creationId xmlns:a16="http://schemas.microsoft.com/office/drawing/2014/main" id="{5034F082-8123-8E4C-A5CC-07E4E4ACFF34}"/>
              </a:ext>
            </a:extLst>
          </p:cNvPr>
          <p:cNvSpPr>
            <a:spLocks noGrp="1"/>
          </p:cNvSpPr>
          <p:nvPr>
            <p:ph type="body" sz="quarter" idx="16" hasCustomPrompt="1"/>
          </p:nvPr>
        </p:nvSpPr>
        <p:spPr>
          <a:xfrm>
            <a:off x="365760" y="3698534"/>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three</a:t>
            </a:r>
          </a:p>
        </p:txBody>
      </p:sp>
      <p:sp>
        <p:nvSpPr>
          <p:cNvPr id="14" name="Text Placeholder 3">
            <a:extLst>
              <a:ext uri="{FF2B5EF4-FFF2-40B4-BE49-F238E27FC236}">
                <a16:creationId xmlns:a16="http://schemas.microsoft.com/office/drawing/2014/main" id="{B833C998-789B-514E-A3A0-846C4E2DDA29}"/>
              </a:ext>
            </a:extLst>
          </p:cNvPr>
          <p:cNvSpPr>
            <a:spLocks noGrp="1"/>
          </p:cNvSpPr>
          <p:nvPr>
            <p:ph type="body" sz="quarter" idx="17" hasCustomPrompt="1"/>
          </p:nvPr>
        </p:nvSpPr>
        <p:spPr>
          <a:xfrm>
            <a:off x="365760" y="5217018"/>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URL</a:t>
            </a:r>
          </a:p>
        </p:txBody>
      </p:sp>
      <p:sp>
        <p:nvSpPr>
          <p:cNvPr id="15" name="Text Placeholder 3">
            <a:extLst>
              <a:ext uri="{FF2B5EF4-FFF2-40B4-BE49-F238E27FC236}">
                <a16:creationId xmlns:a16="http://schemas.microsoft.com/office/drawing/2014/main" id="{5BF7D92B-2BC7-E245-BED5-0A8EEB343D99}"/>
              </a:ext>
            </a:extLst>
          </p:cNvPr>
          <p:cNvSpPr>
            <a:spLocks noGrp="1"/>
          </p:cNvSpPr>
          <p:nvPr>
            <p:ph type="body" sz="quarter" idx="18" hasCustomPrompt="1"/>
          </p:nvPr>
        </p:nvSpPr>
        <p:spPr>
          <a:xfrm>
            <a:off x="365760" y="4769688"/>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four</a:t>
            </a:r>
          </a:p>
        </p:txBody>
      </p:sp>
      <p:pic>
        <p:nvPicPr>
          <p:cNvPr id="16" name="Picture 15">
            <a:extLst>
              <a:ext uri="{FF2B5EF4-FFF2-40B4-BE49-F238E27FC236}">
                <a16:creationId xmlns:a16="http://schemas.microsoft.com/office/drawing/2014/main" id="{649BE33B-9858-0048-9598-E206E5FC5B03}"/>
              </a:ext>
            </a:extLst>
          </p:cNvPr>
          <p:cNvPicPr>
            <a:picLocks noChangeAspect="1"/>
          </p:cNvPicPr>
          <p:nvPr userDrawn="1"/>
        </p:nvPicPr>
        <p:blipFill>
          <a:blip r:embed="rId2"/>
          <a:stretch>
            <a:fillRect/>
          </a:stretch>
        </p:blipFill>
        <p:spPr>
          <a:xfrm>
            <a:off x="10582275" y="6346520"/>
            <a:ext cx="1517649" cy="501497"/>
          </a:xfrm>
          <a:prstGeom prst="rect">
            <a:avLst/>
          </a:prstGeom>
        </p:spPr>
      </p:pic>
    </p:spTree>
    <p:extLst>
      <p:ext uri="{BB962C8B-B14F-4D97-AF65-F5344CB8AC3E}">
        <p14:creationId xmlns:p14="http://schemas.microsoft.com/office/powerpoint/2010/main" val="140646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55889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1450343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51304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93771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87780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17546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59715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38803568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92861145"/>
      </p:ext>
    </p:extLst>
  </p:cSld>
  <p:clrMap bg1="lt1" tx1="dk1" bg2="lt2" tx2="dk2" accent1="accent1" accent2="accent2" accent3="accent3" accent4="accent4" accent5="accent5" accent6="accent6" hlink="hlink" folHlink="folHlink"/>
  <p:sldLayoutIdLst>
    <p:sldLayoutId id="2147484851" r:id="rId1"/>
    <p:sldLayoutId id="2147484852" r:id="rId2"/>
    <p:sldLayoutId id="2147484853" r:id="rId3"/>
    <p:sldLayoutId id="2147484854" r:id="rId4"/>
    <p:sldLayoutId id="2147484855" r:id="rId5"/>
    <p:sldLayoutId id="2147484856" r:id="rId6"/>
    <p:sldLayoutId id="2147484857" r:id="rId7"/>
    <p:sldLayoutId id="2147484858" r:id="rId8"/>
    <p:sldLayoutId id="2147484866" r:id="rId9"/>
    <p:sldLayoutId id="2147484859" r:id="rId10"/>
    <p:sldLayoutId id="2147484860" r:id="rId11"/>
    <p:sldLayoutId id="2147484861" r:id="rId12"/>
    <p:sldLayoutId id="2147484862" r:id="rId13"/>
    <p:sldLayoutId id="2147484868" r:id="rId14"/>
    <p:sldLayoutId id="2147484867" r:id="rId15"/>
    <p:sldLayoutId id="2147484865" r:id="rId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9.png"/><Relationship Id="rId7" Type="http://schemas.openxmlformats.org/officeDocument/2006/relationships/diagramColors" Target="../diagrams/colors10.xm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7318" y="3009013"/>
            <a:ext cx="9401560" cy="1814086"/>
          </a:xfrm>
        </p:spPr>
        <p:txBody>
          <a:bodyPr/>
          <a:lstStyle/>
          <a:p>
            <a:r>
              <a:rPr lang="en-US" dirty="0" err="1">
                <a:solidFill>
                  <a:schemeClr val="accent1"/>
                </a:solidFill>
              </a:rPr>
              <a:t>TempDB</a:t>
            </a:r>
            <a:r>
              <a:rPr lang="en-US" dirty="0">
                <a:solidFill>
                  <a:schemeClr val="accent1"/>
                </a:solidFill>
              </a:rPr>
              <a:t>:</a:t>
            </a:r>
            <a:br>
              <a:rPr lang="en-US" dirty="0">
                <a:solidFill>
                  <a:schemeClr val="accent1"/>
                </a:solidFill>
              </a:rPr>
            </a:br>
            <a:r>
              <a:rPr lang="en-US" dirty="0">
                <a:solidFill>
                  <a:schemeClr val="accent2"/>
                </a:solidFill>
              </a:rPr>
              <a:t>The Good, The Bad and the Ugly</a:t>
            </a:r>
          </a:p>
        </p:txBody>
      </p:sp>
      <p:sp>
        <p:nvSpPr>
          <p:cNvPr id="3" name="Text Placeholder 2">
            <a:extLst>
              <a:ext uri="{FF2B5EF4-FFF2-40B4-BE49-F238E27FC236}">
                <a16:creationId xmlns:a16="http://schemas.microsoft.com/office/drawing/2014/main" id="{8786CE64-9D9D-4562-BAAE-C606621A822B}"/>
              </a:ext>
            </a:extLst>
          </p:cNvPr>
          <p:cNvSpPr>
            <a:spLocks noGrp="1"/>
          </p:cNvSpPr>
          <p:nvPr>
            <p:ph type="body" sz="quarter" idx="12"/>
          </p:nvPr>
        </p:nvSpPr>
        <p:spPr/>
        <p:txBody>
          <a:bodyPr/>
          <a:lstStyle/>
          <a:p>
            <a:r>
              <a:rPr lang="en-US" dirty="0"/>
              <a:t>Pam Lahoud</a:t>
            </a:r>
          </a:p>
        </p:txBody>
      </p:sp>
    </p:spTree>
    <p:extLst>
      <p:ext uri="{BB962C8B-B14F-4D97-AF65-F5344CB8AC3E}">
        <p14:creationId xmlns:p14="http://schemas.microsoft.com/office/powerpoint/2010/main" val="112870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521F72D5-A69E-4EB0-B5FB-D5E5B13E23F2}"/>
              </a:ext>
            </a:extLst>
          </p:cNvPr>
          <p:cNvSpPr/>
          <p:nvPr/>
        </p:nvSpPr>
        <p:spPr>
          <a:xfrm>
            <a:off x="5382637" y="4375647"/>
            <a:ext cx="2126920" cy="123352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353" dirty="0"/>
          </a:p>
        </p:txBody>
      </p:sp>
      <p:sp>
        <p:nvSpPr>
          <p:cNvPr id="112" name="Rectangle 111">
            <a:extLst>
              <a:ext uri="{FF2B5EF4-FFF2-40B4-BE49-F238E27FC236}">
                <a16:creationId xmlns:a16="http://schemas.microsoft.com/office/drawing/2014/main" id="{99169B24-2472-4E5C-8BED-835F42904165}"/>
              </a:ext>
            </a:extLst>
          </p:cNvPr>
          <p:cNvSpPr/>
          <p:nvPr/>
        </p:nvSpPr>
        <p:spPr>
          <a:xfrm>
            <a:off x="5221357" y="4524523"/>
            <a:ext cx="2126920" cy="123352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353" dirty="0"/>
          </a:p>
        </p:txBody>
      </p:sp>
      <p:sp>
        <p:nvSpPr>
          <p:cNvPr id="3" name="Title 2">
            <a:extLst>
              <a:ext uri="{FF2B5EF4-FFF2-40B4-BE49-F238E27FC236}">
                <a16:creationId xmlns:a16="http://schemas.microsoft.com/office/drawing/2014/main" id="{6945AC4F-8E57-4DBC-9840-E0A809C47475}"/>
              </a:ext>
            </a:extLst>
          </p:cNvPr>
          <p:cNvSpPr>
            <a:spLocks noGrp="1"/>
          </p:cNvSpPr>
          <p:nvPr>
            <p:ph type="title"/>
          </p:nvPr>
        </p:nvSpPr>
        <p:spPr/>
        <p:txBody>
          <a:bodyPr/>
          <a:lstStyle/>
          <a:p>
            <a:r>
              <a:rPr lang="en-US" dirty="0"/>
              <a:t>Metadata Contention</a:t>
            </a:r>
          </a:p>
        </p:txBody>
      </p:sp>
      <p:grpSp>
        <p:nvGrpSpPr>
          <p:cNvPr id="57" name="Group 56">
            <a:extLst>
              <a:ext uri="{FF2B5EF4-FFF2-40B4-BE49-F238E27FC236}">
                <a16:creationId xmlns:a16="http://schemas.microsoft.com/office/drawing/2014/main" id="{122225EA-F955-461F-914C-46A124B0E368}"/>
              </a:ext>
            </a:extLst>
          </p:cNvPr>
          <p:cNvGrpSpPr/>
          <p:nvPr/>
        </p:nvGrpSpPr>
        <p:grpSpPr>
          <a:xfrm>
            <a:off x="442623" y="1355934"/>
            <a:ext cx="11306755" cy="4544004"/>
            <a:chOff x="262763" y="1950537"/>
            <a:chExt cx="10553999" cy="3072622"/>
          </a:xfrm>
          <a:solidFill>
            <a:schemeClr val="bg1"/>
          </a:solidFill>
        </p:grpSpPr>
        <p:sp>
          <p:nvSpPr>
            <p:cNvPr id="58" name="Rectangle 57">
              <a:extLst>
                <a:ext uri="{FF2B5EF4-FFF2-40B4-BE49-F238E27FC236}">
                  <a16:creationId xmlns:a16="http://schemas.microsoft.com/office/drawing/2014/main" id="{003E5995-6AB6-4653-9A1D-C4E55B2E891B}"/>
                </a:ext>
              </a:extLst>
            </p:cNvPr>
            <p:cNvSpPr/>
            <p:nvPr/>
          </p:nvSpPr>
          <p:spPr>
            <a:xfrm>
              <a:off x="4572808" y="4189059"/>
              <a:ext cx="1985319" cy="8341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2353" dirty="0" err="1"/>
                <a:t>sysobjvalues</a:t>
              </a:r>
              <a:endParaRPr lang="en-US" sz="2353" dirty="0"/>
            </a:p>
          </p:txBody>
        </p:sp>
        <p:grpSp>
          <p:nvGrpSpPr>
            <p:cNvPr id="59" name="Group 58">
              <a:extLst>
                <a:ext uri="{FF2B5EF4-FFF2-40B4-BE49-F238E27FC236}">
                  <a16:creationId xmlns:a16="http://schemas.microsoft.com/office/drawing/2014/main" id="{F2D27083-0275-4F4C-A4CD-46DE04560A6E}"/>
                </a:ext>
              </a:extLst>
            </p:cNvPr>
            <p:cNvGrpSpPr/>
            <p:nvPr/>
          </p:nvGrpSpPr>
          <p:grpSpPr>
            <a:xfrm>
              <a:off x="262763" y="1950537"/>
              <a:ext cx="10553999" cy="2491703"/>
              <a:chOff x="262763" y="1950537"/>
              <a:chExt cx="10553999" cy="2491703"/>
            </a:xfrm>
            <a:grpFill/>
          </p:grpSpPr>
          <p:sp>
            <p:nvSpPr>
              <p:cNvPr id="60" name="Explosion: 8 Points 59">
                <a:extLst>
                  <a:ext uri="{FF2B5EF4-FFF2-40B4-BE49-F238E27FC236}">
                    <a16:creationId xmlns:a16="http://schemas.microsoft.com/office/drawing/2014/main" id="{52213508-64C5-49C2-9E2F-EA852C0CE144}"/>
                  </a:ext>
                </a:extLst>
              </p:cNvPr>
              <p:cNvSpPr/>
              <p:nvPr/>
            </p:nvSpPr>
            <p:spPr>
              <a:xfrm>
                <a:off x="5117733" y="3937686"/>
                <a:ext cx="861662" cy="504554"/>
              </a:xfrm>
              <a:prstGeom prst="irregularSeal1">
                <a:avLst/>
              </a:prstGeom>
              <a:solidFill>
                <a:srgbClr val="FF0000"/>
              </a:solidFill>
              <a:ln>
                <a:solidFill>
                  <a:srgbClr val="E81123"/>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353"/>
              </a:p>
            </p:txBody>
          </p:sp>
          <p:sp>
            <p:nvSpPr>
              <p:cNvPr id="61" name="Rectangle 60">
                <a:extLst>
                  <a:ext uri="{FF2B5EF4-FFF2-40B4-BE49-F238E27FC236}">
                    <a16:creationId xmlns:a16="http://schemas.microsoft.com/office/drawing/2014/main" id="{2AE3F5C2-D855-4F12-8BC5-3F90ADDED84C}"/>
                  </a:ext>
                </a:extLst>
              </p:cNvPr>
              <p:cNvSpPr/>
              <p:nvPr/>
            </p:nvSpPr>
            <p:spPr>
              <a:xfrm>
                <a:off x="7303319" y="1951803"/>
                <a:ext cx="3513443" cy="733346"/>
              </a:xfrm>
              <a:prstGeom prst="rect">
                <a:avLst/>
              </a:prstGeom>
              <a:grp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1200" dirty="0"/>
                  <a:t>Node 3</a:t>
                </a:r>
              </a:p>
            </p:txBody>
          </p:sp>
          <p:sp>
            <p:nvSpPr>
              <p:cNvPr id="62" name="Rectangle 61">
                <a:extLst>
                  <a:ext uri="{FF2B5EF4-FFF2-40B4-BE49-F238E27FC236}">
                    <a16:creationId xmlns:a16="http://schemas.microsoft.com/office/drawing/2014/main" id="{AF0E1F52-D99C-4EC9-8BFE-EBEAB500F72B}"/>
                  </a:ext>
                </a:extLst>
              </p:cNvPr>
              <p:cNvSpPr/>
              <p:nvPr/>
            </p:nvSpPr>
            <p:spPr>
              <a:xfrm>
                <a:off x="3766954" y="1950537"/>
                <a:ext cx="3545762" cy="733346"/>
              </a:xfrm>
              <a:prstGeom prst="rect">
                <a:avLst/>
              </a:prstGeom>
              <a:grp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1200" dirty="0"/>
                  <a:t>Node 2</a:t>
                </a:r>
              </a:p>
            </p:txBody>
          </p:sp>
          <p:sp>
            <p:nvSpPr>
              <p:cNvPr id="63" name="Rectangle 62">
                <a:extLst>
                  <a:ext uri="{FF2B5EF4-FFF2-40B4-BE49-F238E27FC236}">
                    <a16:creationId xmlns:a16="http://schemas.microsoft.com/office/drawing/2014/main" id="{40C034B4-12FB-41F2-AE66-AF4ABFD2F546}"/>
                  </a:ext>
                </a:extLst>
              </p:cNvPr>
              <p:cNvSpPr/>
              <p:nvPr/>
            </p:nvSpPr>
            <p:spPr>
              <a:xfrm>
                <a:off x="262763" y="1950537"/>
                <a:ext cx="3513443" cy="733346"/>
              </a:xfrm>
              <a:prstGeom prst="rect">
                <a:avLst/>
              </a:prstGeom>
              <a:grp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1200" dirty="0"/>
                  <a:t>Node 1</a:t>
                </a:r>
              </a:p>
            </p:txBody>
          </p:sp>
          <p:grpSp>
            <p:nvGrpSpPr>
              <p:cNvPr id="64" name="Group 63">
                <a:extLst>
                  <a:ext uri="{FF2B5EF4-FFF2-40B4-BE49-F238E27FC236}">
                    <a16:creationId xmlns:a16="http://schemas.microsoft.com/office/drawing/2014/main" id="{120950A0-ED55-4F82-9BEA-9665ED4BB5D0}"/>
                  </a:ext>
                </a:extLst>
              </p:cNvPr>
              <p:cNvGrpSpPr/>
              <p:nvPr/>
            </p:nvGrpSpPr>
            <p:grpSpPr>
              <a:xfrm>
                <a:off x="313037" y="2264627"/>
                <a:ext cx="5252431" cy="1924432"/>
                <a:chOff x="1878227" y="2264627"/>
                <a:chExt cx="5252431" cy="1924432"/>
              </a:xfrm>
              <a:grpFill/>
            </p:grpSpPr>
            <p:sp>
              <p:nvSpPr>
                <p:cNvPr id="109" name="Rectangle 108">
                  <a:extLst>
                    <a:ext uri="{FF2B5EF4-FFF2-40B4-BE49-F238E27FC236}">
                      <a16:creationId xmlns:a16="http://schemas.microsoft.com/office/drawing/2014/main" id="{A35A0A9B-9099-4B67-8583-48EC9BD5CB54}"/>
                    </a:ext>
                  </a:extLst>
                </p:cNvPr>
                <p:cNvSpPr/>
                <p:nvPr/>
              </p:nvSpPr>
              <p:spPr>
                <a:xfrm>
                  <a:off x="1878227" y="226462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#T1</a:t>
                  </a:r>
                </a:p>
              </p:txBody>
            </p:sp>
            <p:cxnSp>
              <p:nvCxnSpPr>
                <p:cNvPr id="110" name="Straight Arrow Connector 109">
                  <a:extLst>
                    <a:ext uri="{FF2B5EF4-FFF2-40B4-BE49-F238E27FC236}">
                      <a16:creationId xmlns:a16="http://schemas.microsoft.com/office/drawing/2014/main" id="{E09F369C-5E41-492C-BA12-1D52766DFCC3}"/>
                    </a:ext>
                  </a:extLst>
                </p:cNvPr>
                <p:cNvCxnSpPr>
                  <a:cxnSpLocks/>
                  <a:stCxn id="109" idx="2"/>
                  <a:endCxn id="58" idx="0"/>
                </p:cNvCxnSpPr>
                <p:nvPr/>
              </p:nvCxnSpPr>
              <p:spPr>
                <a:xfrm>
                  <a:off x="2273643" y="2495286"/>
                  <a:ext cx="4857015"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FA7C8F9-BE05-4BE3-9745-39EDA0A8FD46}"/>
                    </a:ext>
                  </a:extLst>
                </p:cNvPr>
                <p:cNvSpPr txBox="1"/>
                <p:nvPr/>
              </p:nvSpPr>
              <p:spPr>
                <a:xfrm rot="1561312">
                  <a:off x="3543233" y="3120981"/>
                  <a:ext cx="1037967" cy="208117"/>
                </a:xfrm>
                <a:prstGeom prst="rect">
                  <a:avLst/>
                </a:prstGeom>
                <a:noFill/>
              </p:spPr>
              <p:txBody>
                <a:bodyPr wrap="square" rtlCol="0">
                  <a:spAutoFit/>
                </a:bodyPr>
                <a:lstStyle/>
                <a:p>
                  <a:r>
                    <a:rPr lang="en-US" sz="1400" dirty="0"/>
                    <a:t>INSERT</a:t>
                  </a:r>
                </a:p>
              </p:txBody>
            </p:sp>
          </p:grpSp>
          <p:grpSp>
            <p:nvGrpSpPr>
              <p:cNvPr id="65" name="Group 64">
                <a:extLst>
                  <a:ext uri="{FF2B5EF4-FFF2-40B4-BE49-F238E27FC236}">
                    <a16:creationId xmlns:a16="http://schemas.microsoft.com/office/drawing/2014/main" id="{0E8779AB-FF05-44FA-823F-00A3E95B2BF3}"/>
                  </a:ext>
                </a:extLst>
              </p:cNvPr>
              <p:cNvGrpSpPr/>
              <p:nvPr/>
            </p:nvGrpSpPr>
            <p:grpSpPr>
              <a:xfrm>
                <a:off x="1194485" y="2264626"/>
                <a:ext cx="4370983" cy="1924433"/>
                <a:chOff x="1878227" y="2265893"/>
                <a:chExt cx="4370983" cy="1924433"/>
              </a:xfrm>
              <a:grpFill/>
            </p:grpSpPr>
            <p:sp>
              <p:nvSpPr>
                <p:cNvPr id="106" name="Rectangle 105">
                  <a:extLst>
                    <a:ext uri="{FF2B5EF4-FFF2-40B4-BE49-F238E27FC236}">
                      <a16:creationId xmlns:a16="http://schemas.microsoft.com/office/drawing/2014/main" id="{B046ABBF-9E39-4A72-B24C-FEA80FF937E3}"/>
                    </a:ext>
                  </a:extLst>
                </p:cNvPr>
                <p:cNvSpPr/>
                <p:nvPr/>
              </p:nvSpPr>
              <p:spPr>
                <a:xfrm>
                  <a:off x="1878227" y="226589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#T2</a:t>
                  </a:r>
                </a:p>
              </p:txBody>
            </p:sp>
            <p:cxnSp>
              <p:nvCxnSpPr>
                <p:cNvPr id="107" name="Straight Arrow Connector 106">
                  <a:extLst>
                    <a:ext uri="{FF2B5EF4-FFF2-40B4-BE49-F238E27FC236}">
                      <a16:creationId xmlns:a16="http://schemas.microsoft.com/office/drawing/2014/main" id="{09977AFB-B82D-4ACA-AE06-EA0D4611ADF7}"/>
                    </a:ext>
                  </a:extLst>
                </p:cNvPr>
                <p:cNvCxnSpPr>
                  <a:cxnSpLocks/>
                  <a:stCxn id="106" idx="2"/>
                  <a:endCxn id="58" idx="0"/>
                </p:cNvCxnSpPr>
                <p:nvPr/>
              </p:nvCxnSpPr>
              <p:spPr>
                <a:xfrm>
                  <a:off x="2273643" y="2496552"/>
                  <a:ext cx="3975567" cy="169377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1908338B-0636-4D3E-8945-757FFE43EAEB}"/>
                    </a:ext>
                  </a:extLst>
                </p:cNvPr>
                <p:cNvSpPr txBox="1"/>
                <p:nvPr/>
              </p:nvSpPr>
              <p:spPr>
                <a:xfrm rot="1790830">
                  <a:off x="3090831" y="3076220"/>
                  <a:ext cx="1037967" cy="208117"/>
                </a:xfrm>
                <a:prstGeom prst="rect">
                  <a:avLst/>
                </a:prstGeom>
                <a:noFill/>
              </p:spPr>
              <p:txBody>
                <a:bodyPr wrap="square" rtlCol="0">
                  <a:spAutoFit/>
                </a:bodyPr>
                <a:lstStyle/>
                <a:p>
                  <a:r>
                    <a:rPr lang="en-US" sz="1400" dirty="0"/>
                    <a:t>INSERT</a:t>
                  </a:r>
                </a:p>
              </p:txBody>
            </p:sp>
          </p:grpSp>
          <p:grpSp>
            <p:nvGrpSpPr>
              <p:cNvPr id="66" name="Group 65">
                <a:extLst>
                  <a:ext uri="{FF2B5EF4-FFF2-40B4-BE49-F238E27FC236}">
                    <a16:creationId xmlns:a16="http://schemas.microsoft.com/office/drawing/2014/main" id="{6AFA9CEE-A25D-485F-B705-5F1E0373A068}"/>
                  </a:ext>
                </a:extLst>
              </p:cNvPr>
              <p:cNvGrpSpPr/>
              <p:nvPr/>
            </p:nvGrpSpPr>
            <p:grpSpPr>
              <a:xfrm>
                <a:off x="2075933" y="2264626"/>
                <a:ext cx="3489534" cy="1924433"/>
                <a:chOff x="1878227" y="2265893"/>
                <a:chExt cx="3489534" cy="1924433"/>
              </a:xfrm>
              <a:grpFill/>
            </p:grpSpPr>
            <p:sp>
              <p:nvSpPr>
                <p:cNvPr id="103" name="Rectangle 102">
                  <a:extLst>
                    <a:ext uri="{FF2B5EF4-FFF2-40B4-BE49-F238E27FC236}">
                      <a16:creationId xmlns:a16="http://schemas.microsoft.com/office/drawing/2014/main" id="{7541C9A8-8BA6-416C-BCE1-7272A32DC10D}"/>
                    </a:ext>
                  </a:extLst>
                </p:cNvPr>
                <p:cNvSpPr/>
                <p:nvPr/>
              </p:nvSpPr>
              <p:spPr>
                <a:xfrm>
                  <a:off x="1878227" y="226589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#T3</a:t>
                  </a:r>
                </a:p>
              </p:txBody>
            </p:sp>
            <p:cxnSp>
              <p:nvCxnSpPr>
                <p:cNvPr id="104" name="Straight Arrow Connector 103">
                  <a:extLst>
                    <a:ext uri="{FF2B5EF4-FFF2-40B4-BE49-F238E27FC236}">
                      <a16:creationId xmlns:a16="http://schemas.microsoft.com/office/drawing/2014/main" id="{0C49C0DF-8D87-4804-B024-DDDCF7D653CF}"/>
                    </a:ext>
                  </a:extLst>
                </p:cNvPr>
                <p:cNvCxnSpPr>
                  <a:cxnSpLocks/>
                  <a:stCxn id="103" idx="2"/>
                  <a:endCxn id="58" idx="0"/>
                </p:cNvCxnSpPr>
                <p:nvPr/>
              </p:nvCxnSpPr>
              <p:spPr>
                <a:xfrm>
                  <a:off x="2273643" y="2496552"/>
                  <a:ext cx="3094118" cy="169377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C857FB5F-06BF-40DF-8E36-760E28B339B1}"/>
                    </a:ext>
                  </a:extLst>
                </p:cNvPr>
                <p:cNvSpPr txBox="1"/>
                <p:nvPr/>
              </p:nvSpPr>
              <p:spPr>
                <a:xfrm rot="2175047">
                  <a:off x="2641950" y="2990005"/>
                  <a:ext cx="1037968" cy="208117"/>
                </a:xfrm>
                <a:prstGeom prst="rect">
                  <a:avLst/>
                </a:prstGeom>
                <a:noFill/>
              </p:spPr>
              <p:txBody>
                <a:bodyPr wrap="square" rtlCol="0">
                  <a:spAutoFit/>
                </a:bodyPr>
                <a:lstStyle/>
                <a:p>
                  <a:r>
                    <a:rPr lang="en-US" sz="1400" dirty="0"/>
                    <a:t>INSERT</a:t>
                  </a:r>
                </a:p>
              </p:txBody>
            </p:sp>
          </p:grpSp>
          <p:grpSp>
            <p:nvGrpSpPr>
              <p:cNvPr id="67" name="Group 66">
                <a:extLst>
                  <a:ext uri="{FF2B5EF4-FFF2-40B4-BE49-F238E27FC236}">
                    <a16:creationId xmlns:a16="http://schemas.microsoft.com/office/drawing/2014/main" id="{C211269C-61B3-47BB-988C-8451D68C2F63}"/>
                  </a:ext>
                </a:extLst>
              </p:cNvPr>
              <p:cNvGrpSpPr/>
              <p:nvPr/>
            </p:nvGrpSpPr>
            <p:grpSpPr>
              <a:xfrm>
                <a:off x="2950351" y="2264626"/>
                <a:ext cx="2615116" cy="1924433"/>
                <a:chOff x="1878227" y="2258923"/>
                <a:chExt cx="2615116" cy="1924433"/>
              </a:xfrm>
              <a:grpFill/>
            </p:grpSpPr>
            <p:sp>
              <p:nvSpPr>
                <p:cNvPr id="100" name="Rectangle 99">
                  <a:extLst>
                    <a:ext uri="{FF2B5EF4-FFF2-40B4-BE49-F238E27FC236}">
                      <a16:creationId xmlns:a16="http://schemas.microsoft.com/office/drawing/2014/main" id="{9CB516FA-63CF-4DE9-BD8D-BDC9DEEEFC67}"/>
                    </a:ext>
                  </a:extLst>
                </p:cNvPr>
                <p:cNvSpPr/>
                <p:nvPr/>
              </p:nvSpPr>
              <p:spPr>
                <a:xfrm>
                  <a:off x="1878227" y="225892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#T4</a:t>
                  </a:r>
                </a:p>
              </p:txBody>
            </p:sp>
            <p:cxnSp>
              <p:nvCxnSpPr>
                <p:cNvPr id="101" name="Straight Arrow Connector 100">
                  <a:extLst>
                    <a:ext uri="{FF2B5EF4-FFF2-40B4-BE49-F238E27FC236}">
                      <a16:creationId xmlns:a16="http://schemas.microsoft.com/office/drawing/2014/main" id="{2627D187-03CC-4AB6-8197-574A73FA16B6}"/>
                    </a:ext>
                  </a:extLst>
                </p:cNvPr>
                <p:cNvCxnSpPr>
                  <a:cxnSpLocks/>
                  <a:stCxn id="100" idx="2"/>
                  <a:endCxn id="58" idx="0"/>
                </p:cNvCxnSpPr>
                <p:nvPr/>
              </p:nvCxnSpPr>
              <p:spPr>
                <a:xfrm>
                  <a:off x="2273643" y="2489582"/>
                  <a:ext cx="2219700" cy="169377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BD080042-FE9B-4B0D-844E-BB140CA60330}"/>
                    </a:ext>
                  </a:extLst>
                </p:cNvPr>
                <p:cNvSpPr txBox="1"/>
                <p:nvPr/>
              </p:nvSpPr>
              <p:spPr>
                <a:xfrm rot="2802921">
                  <a:off x="2446369" y="2890902"/>
                  <a:ext cx="751926" cy="287287"/>
                </a:xfrm>
                <a:prstGeom prst="rect">
                  <a:avLst/>
                </a:prstGeom>
                <a:noFill/>
              </p:spPr>
              <p:txBody>
                <a:bodyPr wrap="square" rtlCol="0">
                  <a:spAutoFit/>
                </a:bodyPr>
                <a:lstStyle/>
                <a:p>
                  <a:r>
                    <a:rPr lang="en-US" sz="1400" dirty="0"/>
                    <a:t>INSERT</a:t>
                  </a:r>
                </a:p>
              </p:txBody>
            </p:sp>
          </p:grpSp>
          <p:grpSp>
            <p:nvGrpSpPr>
              <p:cNvPr id="68" name="Group 67">
                <a:extLst>
                  <a:ext uri="{FF2B5EF4-FFF2-40B4-BE49-F238E27FC236}">
                    <a16:creationId xmlns:a16="http://schemas.microsoft.com/office/drawing/2014/main" id="{BB768016-096D-4071-955B-86C679AB8339}"/>
                  </a:ext>
                </a:extLst>
              </p:cNvPr>
              <p:cNvGrpSpPr/>
              <p:nvPr/>
            </p:nvGrpSpPr>
            <p:grpSpPr>
              <a:xfrm>
                <a:off x="3826480" y="2264626"/>
                <a:ext cx="1738988" cy="1924433"/>
                <a:chOff x="1878227" y="2257656"/>
                <a:chExt cx="1738988" cy="1924433"/>
              </a:xfrm>
              <a:grpFill/>
            </p:grpSpPr>
            <p:sp>
              <p:nvSpPr>
                <p:cNvPr id="97" name="Rectangle 96">
                  <a:extLst>
                    <a:ext uri="{FF2B5EF4-FFF2-40B4-BE49-F238E27FC236}">
                      <a16:creationId xmlns:a16="http://schemas.microsoft.com/office/drawing/2014/main" id="{536B1C14-EAEC-4708-9057-45CED32CA723}"/>
                    </a:ext>
                  </a:extLst>
                </p:cNvPr>
                <p:cNvSpPr/>
                <p:nvPr/>
              </p:nvSpPr>
              <p:spPr>
                <a:xfrm>
                  <a:off x="1878227" y="2257656"/>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#T5</a:t>
                  </a:r>
                </a:p>
              </p:txBody>
            </p:sp>
            <p:cxnSp>
              <p:nvCxnSpPr>
                <p:cNvPr id="98" name="Straight Arrow Connector 97">
                  <a:extLst>
                    <a:ext uri="{FF2B5EF4-FFF2-40B4-BE49-F238E27FC236}">
                      <a16:creationId xmlns:a16="http://schemas.microsoft.com/office/drawing/2014/main" id="{C5469E53-CCD3-4FD6-A486-0472968AAA3E}"/>
                    </a:ext>
                  </a:extLst>
                </p:cNvPr>
                <p:cNvCxnSpPr>
                  <a:cxnSpLocks/>
                  <a:stCxn id="97" idx="2"/>
                  <a:endCxn id="58" idx="0"/>
                </p:cNvCxnSpPr>
                <p:nvPr/>
              </p:nvCxnSpPr>
              <p:spPr>
                <a:xfrm>
                  <a:off x="2273643" y="2488315"/>
                  <a:ext cx="1343572" cy="169377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35CA124B-EB05-474A-8234-1B5A1512EB92}"/>
                    </a:ext>
                  </a:extLst>
                </p:cNvPr>
                <p:cNvSpPr txBox="1"/>
                <p:nvPr/>
              </p:nvSpPr>
              <p:spPr>
                <a:xfrm rot="3619049">
                  <a:off x="2117223" y="2964384"/>
                  <a:ext cx="1037967" cy="287287"/>
                </a:xfrm>
                <a:prstGeom prst="rect">
                  <a:avLst/>
                </a:prstGeom>
                <a:noFill/>
              </p:spPr>
              <p:txBody>
                <a:bodyPr wrap="square" rtlCol="0">
                  <a:spAutoFit/>
                </a:bodyPr>
                <a:lstStyle/>
                <a:p>
                  <a:r>
                    <a:rPr lang="en-US" sz="1400" dirty="0"/>
                    <a:t>INSERT</a:t>
                  </a:r>
                </a:p>
              </p:txBody>
            </p:sp>
          </p:grpSp>
          <p:grpSp>
            <p:nvGrpSpPr>
              <p:cNvPr id="69" name="Group 68">
                <a:extLst>
                  <a:ext uri="{FF2B5EF4-FFF2-40B4-BE49-F238E27FC236}">
                    <a16:creationId xmlns:a16="http://schemas.microsoft.com/office/drawing/2014/main" id="{78321684-0A46-4F3D-A6D8-2E838260D3EB}"/>
                  </a:ext>
                </a:extLst>
              </p:cNvPr>
              <p:cNvGrpSpPr/>
              <p:nvPr/>
            </p:nvGrpSpPr>
            <p:grpSpPr>
              <a:xfrm>
                <a:off x="4707928" y="2264626"/>
                <a:ext cx="857539" cy="1924433"/>
                <a:chOff x="1878227" y="2258923"/>
                <a:chExt cx="857539" cy="1924433"/>
              </a:xfrm>
              <a:grpFill/>
            </p:grpSpPr>
            <p:sp>
              <p:nvSpPr>
                <p:cNvPr id="94" name="Rectangle 93">
                  <a:extLst>
                    <a:ext uri="{FF2B5EF4-FFF2-40B4-BE49-F238E27FC236}">
                      <a16:creationId xmlns:a16="http://schemas.microsoft.com/office/drawing/2014/main" id="{99948AE1-63D3-45F5-9E95-F2E8D3839D5B}"/>
                    </a:ext>
                  </a:extLst>
                </p:cNvPr>
                <p:cNvSpPr/>
                <p:nvPr/>
              </p:nvSpPr>
              <p:spPr>
                <a:xfrm>
                  <a:off x="1878227" y="2258923"/>
                  <a:ext cx="790833"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#T6</a:t>
                  </a:r>
                </a:p>
              </p:txBody>
            </p:sp>
            <p:cxnSp>
              <p:nvCxnSpPr>
                <p:cNvPr id="95" name="Straight Arrow Connector 94">
                  <a:extLst>
                    <a:ext uri="{FF2B5EF4-FFF2-40B4-BE49-F238E27FC236}">
                      <a16:creationId xmlns:a16="http://schemas.microsoft.com/office/drawing/2014/main" id="{69501F83-FF21-44F9-B887-4C02FF717685}"/>
                    </a:ext>
                  </a:extLst>
                </p:cNvPr>
                <p:cNvCxnSpPr>
                  <a:cxnSpLocks/>
                  <a:stCxn id="94" idx="2"/>
                  <a:endCxn id="58" idx="0"/>
                </p:cNvCxnSpPr>
                <p:nvPr/>
              </p:nvCxnSpPr>
              <p:spPr>
                <a:xfrm>
                  <a:off x="2273644" y="2489582"/>
                  <a:ext cx="462122" cy="169377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08C1C24-DA8B-4C5A-B9A0-A584A357F936}"/>
                    </a:ext>
                  </a:extLst>
                </p:cNvPr>
                <p:cNvSpPr txBox="1"/>
                <p:nvPr/>
              </p:nvSpPr>
              <p:spPr>
                <a:xfrm rot="4727210">
                  <a:off x="1837086" y="3020880"/>
                  <a:ext cx="1037967" cy="287287"/>
                </a:xfrm>
                <a:prstGeom prst="rect">
                  <a:avLst/>
                </a:prstGeom>
                <a:noFill/>
              </p:spPr>
              <p:txBody>
                <a:bodyPr wrap="square" rtlCol="0">
                  <a:spAutoFit/>
                </a:bodyPr>
                <a:lstStyle/>
                <a:p>
                  <a:r>
                    <a:rPr lang="en-US" sz="1400" dirty="0"/>
                    <a:t>INSERT</a:t>
                  </a:r>
                </a:p>
              </p:txBody>
            </p:sp>
          </p:grpSp>
          <p:grpSp>
            <p:nvGrpSpPr>
              <p:cNvPr id="70" name="Group 69">
                <a:extLst>
                  <a:ext uri="{FF2B5EF4-FFF2-40B4-BE49-F238E27FC236}">
                    <a16:creationId xmlns:a16="http://schemas.microsoft.com/office/drawing/2014/main" id="{09BE1706-1B67-4CE0-8872-220FD12E8DAE}"/>
                  </a:ext>
                </a:extLst>
              </p:cNvPr>
              <p:cNvGrpSpPr/>
              <p:nvPr/>
            </p:nvGrpSpPr>
            <p:grpSpPr>
              <a:xfrm>
                <a:off x="5565468" y="2179417"/>
                <a:ext cx="814740" cy="2009642"/>
                <a:chOff x="1854319" y="2173714"/>
                <a:chExt cx="814740" cy="2009642"/>
              </a:xfrm>
              <a:grpFill/>
            </p:grpSpPr>
            <p:sp>
              <p:nvSpPr>
                <p:cNvPr id="91" name="Rectangle 90">
                  <a:extLst>
                    <a:ext uri="{FF2B5EF4-FFF2-40B4-BE49-F238E27FC236}">
                      <a16:creationId xmlns:a16="http://schemas.microsoft.com/office/drawing/2014/main" id="{BF73155C-8538-4229-A227-EF54C414F061}"/>
                    </a:ext>
                  </a:extLst>
                </p:cNvPr>
                <p:cNvSpPr/>
                <p:nvPr/>
              </p:nvSpPr>
              <p:spPr>
                <a:xfrm>
                  <a:off x="1878227" y="225892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#T7</a:t>
                  </a:r>
                </a:p>
              </p:txBody>
            </p:sp>
            <p:cxnSp>
              <p:nvCxnSpPr>
                <p:cNvPr id="92" name="Straight Arrow Connector 91">
                  <a:extLst>
                    <a:ext uri="{FF2B5EF4-FFF2-40B4-BE49-F238E27FC236}">
                      <a16:creationId xmlns:a16="http://schemas.microsoft.com/office/drawing/2014/main" id="{1EF93223-B88F-4F3F-89FF-AC2DB1EDCDA7}"/>
                    </a:ext>
                  </a:extLst>
                </p:cNvPr>
                <p:cNvCxnSpPr>
                  <a:cxnSpLocks/>
                  <a:stCxn id="91" idx="2"/>
                  <a:endCxn id="58" idx="0"/>
                </p:cNvCxnSpPr>
                <p:nvPr/>
              </p:nvCxnSpPr>
              <p:spPr>
                <a:xfrm flipH="1">
                  <a:off x="1854319" y="2489583"/>
                  <a:ext cx="419324"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4FEFA65-F95E-4044-A89F-56D0149A0E17}"/>
                    </a:ext>
                  </a:extLst>
                </p:cNvPr>
                <p:cNvSpPr txBox="1"/>
                <p:nvPr/>
              </p:nvSpPr>
              <p:spPr>
                <a:xfrm rot="16877565">
                  <a:off x="1569593" y="2549055"/>
                  <a:ext cx="1037967" cy="287286"/>
                </a:xfrm>
                <a:prstGeom prst="rect">
                  <a:avLst/>
                </a:prstGeom>
                <a:noFill/>
              </p:spPr>
              <p:txBody>
                <a:bodyPr wrap="square" rtlCol="0">
                  <a:spAutoFit/>
                </a:bodyPr>
                <a:lstStyle/>
                <a:p>
                  <a:r>
                    <a:rPr lang="en-US" sz="1400" dirty="0"/>
                    <a:t>INSERT</a:t>
                  </a:r>
                </a:p>
              </p:txBody>
            </p:sp>
          </p:grpSp>
          <p:grpSp>
            <p:nvGrpSpPr>
              <p:cNvPr id="71" name="Group 70">
                <a:extLst>
                  <a:ext uri="{FF2B5EF4-FFF2-40B4-BE49-F238E27FC236}">
                    <a16:creationId xmlns:a16="http://schemas.microsoft.com/office/drawing/2014/main" id="{A68CFAA5-CF99-49FB-954A-FB617C059205}"/>
                  </a:ext>
                </a:extLst>
              </p:cNvPr>
              <p:cNvGrpSpPr/>
              <p:nvPr/>
            </p:nvGrpSpPr>
            <p:grpSpPr>
              <a:xfrm>
                <a:off x="5565468" y="2225594"/>
                <a:ext cx="1689158" cy="1963465"/>
                <a:chOff x="979901" y="2212921"/>
                <a:chExt cx="1689158" cy="1963465"/>
              </a:xfrm>
              <a:grpFill/>
            </p:grpSpPr>
            <p:sp>
              <p:nvSpPr>
                <p:cNvPr id="88" name="Rectangle 87">
                  <a:extLst>
                    <a:ext uri="{FF2B5EF4-FFF2-40B4-BE49-F238E27FC236}">
                      <a16:creationId xmlns:a16="http://schemas.microsoft.com/office/drawing/2014/main" id="{1C5683AA-7497-4BC9-905E-1BEC67EA5339}"/>
                    </a:ext>
                  </a:extLst>
                </p:cNvPr>
                <p:cNvSpPr/>
                <p:nvPr/>
              </p:nvSpPr>
              <p:spPr>
                <a:xfrm>
                  <a:off x="1878227" y="2251954"/>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#T8</a:t>
                  </a:r>
                </a:p>
              </p:txBody>
            </p:sp>
            <p:cxnSp>
              <p:nvCxnSpPr>
                <p:cNvPr id="89" name="Straight Arrow Connector 88">
                  <a:extLst>
                    <a:ext uri="{FF2B5EF4-FFF2-40B4-BE49-F238E27FC236}">
                      <a16:creationId xmlns:a16="http://schemas.microsoft.com/office/drawing/2014/main" id="{4E12B908-36DE-485B-9CE3-D33D9B88BD11}"/>
                    </a:ext>
                  </a:extLst>
                </p:cNvPr>
                <p:cNvCxnSpPr>
                  <a:cxnSpLocks/>
                  <a:stCxn id="88" idx="2"/>
                  <a:endCxn id="58" idx="0"/>
                </p:cNvCxnSpPr>
                <p:nvPr/>
              </p:nvCxnSpPr>
              <p:spPr>
                <a:xfrm flipH="1">
                  <a:off x="979901" y="2482613"/>
                  <a:ext cx="1293742"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0927AEB3-82D6-410D-947B-62FDC14D54D8}"/>
                    </a:ext>
                  </a:extLst>
                </p:cNvPr>
                <p:cNvSpPr txBox="1"/>
                <p:nvPr/>
              </p:nvSpPr>
              <p:spPr>
                <a:xfrm rot="17834405">
                  <a:off x="1375679" y="2588262"/>
                  <a:ext cx="1037967" cy="287286"/>
                </a:xfrm>
                <a:prstGeom prst="rect">
                  <a:avLst/>
                </a:prstGeom>
                <a:noFill/>
              </p:spPr>
              <p:txBody>
                <a:bodyPr wrap="square" rtlCol="0">
                  <a:spAutoFit/>
                </a:bodyPr>
                <a:lstStyle/>
                <a:p>
                  <a:r>
                    <a:rPr lang="en-US" sz="1400" dirty="0"/>
                    <a:t>INSERT</a:t>
                  </a:r>
                </a:p>
              </p:txBody>
            </p:sp>
          </p:grpSp>
          <p:grpSp>
            <p:nvGrpSpPr>
              <p:cNvPr id="72" name="Group 71">
                <a:extLst>
                  <a:ext uri="{FF2B5EF4-FFF2-40B4-BE49-F238E27FC236}">
                    <a16:creationId xmlns:a16="http://schemas.microsoft.com/office/drawing/2014/main" id="{81DD0736-5C58-498C-A1CB-BAC9A6EDEFCD}"/>
                  </a:ext>
                </a:extLst>
              </p:cNvPr>
              <p:cNvGrpSpPr/>
              <p:nvPr/>
            </p:nvGrpSpPr>
            <p:grpSpPr>
              <a:xfrm>
                <a:off x="5565468" y="2264627"/>
                <a:ext cx="2576030" cy="1924432"/>
                <a:chOff x="93029" y="2237670"/>
                <a:chExt cx="2576030" cy="1924432"/>
              </a:xfrm>
              <a:grpFill/>
            </p:grpSpPr>
            <p:sp>
              <p:nvSpPr>
                <p:cNvPr id="85" name="Rectangle 84">
                  <a:extLst>
                    <a:ext uri="{FF2B5EF4-FFF2-40B4-BE49-F238E27FC236}">
                      <a16:creationId xmlns:a16="http://schemas.microsoft.com/office/drawing/2014/main" id="{F2B59E07-F57F-4777-B18A-ADDED7A21D6E}"/>
                    </a:ext>
                  </a:extLst>
                </p:cNvPr>
                <p:cNvSpPr/>
                <p:nvPr/>
              </p:nvSpPr>
              <p:spPr>
                <a:xfrm>
                  <a:off x="1878227" y="2237670"/>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#T9</a:t>
                  </a:r>
                </a:p>
              </p:txBody>
            </p:sp>
            <p:cxnSp>
              <p:nvCxnSpPr>
                <p:cNvPr id="86" name="Straight Arrow Connector 85">
                  <a:extLst>
                    <a:ext uri="{FF2B5EF4-FFF2-40B4-BE49-F238E27FC236}">
                      <a16:creationId xmlns:a16="http://schemas.microsoft.com/office/drawing/2014/main" id="{C813B558-FBA9-47C6-A920-E72C855B53D4}"/>
                    </a:ext>
                  </a:extLst>
                </p:cNvPr>
                <p:cNvCxnSpPr>
                  <a:cxnSpLocks/>
                  <a:stCxn id="85" idx="2"/>
                  <a:endCxn id="58" idx="0"/>
                </p:cNvCxnSpPr>
                <p:nvPr/>
              </p:nvCxnSpPr>
              <p:spPr>
                <a:xfrm flipH="1">
                  <a:off x="93029" y="2468329"/>
                  <a:ext cx="2180614"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24900EC6-CB2A-40D2-9973-6770AAEDB8C4}"/>
                    </a:ext>
                  </a:extLst>
                </p:cNvPr>
                <p:cNvSpPr txBox="1"/>
                <p:nvPr/>
              </p:nvSpPr>
              <p:spPr>
                <a:xfrm rot="18670629">
                  <a:off x="1230381" y="2728704"/>
                  <a:ext cx="751925" cy="287287"/>
                </a:xfrm>
                <a:prstGeom prst="rect">
                  <a:avLst/>
                </a:prstGeom>
                <a:noFill/>
              </p:spPr>
              <p:txBody>
                <a:bodyPr wrap="square" rtlCol="0">
                  <a:spAutoFit/>
                </a:bodyPr>
                <a:lstStyle/>
                <a:p>
                  <a:r>
                    <a:rPr lang="en-US" sz="1400" dirty="0"/>
                    <a:t>INSERT</a:t>
                  </a:r>
                </a:p>
              </p:txBody>
            </p:sp>
          </p:grpSp>
          <p:grpSp>
            <p:nvGrpSpPr>
              <p:cNvPr id="73" name="Group 72">
                <a:extLst>
                  <a:ext uri="{FF2B5EF4-FFF2-40B4-BE49-F238E27FC236}">
                    <a16:creationId xmlns:a16="http://schemas.microsoft.com/office/drawing/2014/main" id="{B652341B-AE27-4788-8E86-7B2C6DC9C76F}"/>
                  </a:ext>
                </a:extLst>
              </p:cNvPr>
              <p:cNvGrpSpPr/>
              <p:nvPr/>
            </p:nvGrpSpPr>
            <p:grpSpPr>
              <a:xfrm>
                <a:off x="5565468" y="2264627"/>
                <a:ext cx="3457478" cy="1924432"/>
                <a:chOff x="-788419" y="2238937"/>
                <a:chExt cx="3457478" cy="1924432"/>
              </a:xfrm>
              <a:grpFill/>
            </p:grpSpPr>
            <p:sp>
              <p:nvSpPr>
                <p:cNvPr id="82" name="Rectangle 81">
                  <a:extLst>
                    <a:ext uri="{FF2B5EF4-FFF2-40B4-BE49-F238E27FC236}">
                      <a16:creationId xmlns:a16="http://schemas.microsoft.com/office/drawing/2014/main" id="{849A9D22-ECEE-47D6-B3DC-DCC6053710B8}"/>
                    </a:ext>
                  </a:extLst>
                </p:cNvPr>
                <p:cNvSpPr/>
                <p:nvPr/>
              </p:nvSpPr>
              <p:spPr>
                <a:xfrm>
                  <a:off x="1878227" y="223893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#T10</a:t>
                  </a:r>
                </a:p>
              </p:txBody>
            </p:sp>
            <p:cxnSp>
              <p:nvCxnSpPr>
                <p:cNvPr id="83" name="Straight Arrow Connector 82">
                  <a:extLst>
                    <a:ext uri="{FF2B5EF4-FFF2-40B4-BE49-F238E27FC236}">
                      <a16:creationId xmlns:a16="http://schemas.microsoft.com/office/drawing/2014/main" id="{03CB5005-B58F-4169-A160-B2EE9375BC6D}"/>
                    </a:ext>
                  </a:extLst>
                </p:cNvPr>
                <p:cNvCxnSpPr>
                  <a:cxnSpLocks/>
                  <a:stCxn id="82" idx="2"/>
                  <a:endCxn id="58" idx="0"/>
                </p:cNvCxnSpPr>
                <p:nvPr/>
              </p:nvCxnSpPr>
              <p:spPr>
                <a:xfrm flipH="1">
                  <a:off x="-788419" y="2469596"/>
                  <a:ext cx="3062062"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9CEFA85E-A546-41A7-BD76-72F674C193BE}"/>
                    </a:ext>
                  </a:extLst>
                </p:cNvPr>
                <p:cNvSpPr txBox="1"/>
                <p:nvPr/>
              </p:nvSpPr>
              <p:spPr>
                <a:xfrm rot="19354250">
                  <a:off x="831827" y="2775235"/>
                  <a:ext cx="1037966" cy="208117"/>
                </a:xfrm>
                <a:prstGeom prst="rect">
                  <a:avLst/>
                </a:prstGeom>
                <a:noFill/>
              </p:spPr>
              <p:txBody>
                <a:bodyPr wrap="square" rtlCol="0">
                  <a:spAutoFit/>
                </a:bodyPr>
                <a:lstStyle/>
                <a:p>
                  <a:r>
                    <a:rPr lang="en-US" sz="1400" dirty="0"/>
                    <a:t>INSERT</a:t>
                  </a:r>
                </a:p>
              </p:txBody>
            </p:sp>
          </p:grpSp>
          <p:grpSp>
            <p:nvGrpSpPr>
              <p:cNvPr id="74" name="Group 73">
                <a:extLst>
                  <a:ext uri="{FF2B5EF4-FFF2-40B4-BE49-F238E27FC236}">
                    <a16:creationId xmlns:a16="http://schemas.microsoft.com/office/drawing/2014/main" id="{180A8DFC-EBFD-4A54-AE07-5976F912F940}"/>
                  </a:ext>
                </a:extLst>
              </p:cNvPr>
              <p:cNvGrpSpPr/>
              <p:nvPr/>
            </p:nvGrpSpPr>
            <p:grpSpPr>
              <a:xfrm>
                <a:off x="5565468" y="2264627"/>
                <a:ext cx="4338926" cy="1924432"/>
                <a:chOff x="-1669867" y="2238937"/>
                <a:chExt cx="4338926" cy="1924432"/>
              </a:xfrm>
              <a:grpFill/>
            </p:grpSpPr>
            <p:sp>
              <p:nvSpPr>
                <p:cNvPr id="79" name="Rectangle 78">
                  <a:extLst>
                    <a:ext uri="{FF2B5EF4-FFF2-40B4-BE49-F238E27FC236}">
                      <a16:creationId xmlns:a16="http://schemas.microsoft.com/office/drawing/2014/main" id="{F484B69E-1782-40B6-803D-0E7284723C3E}"/>
                    </a:ext>
                  </a:extLst>
                </p:cNvPr>
                <p:cNvSpPr/>
                <p:nvPr/>
              </p:nvSpPr>
              <p:spPr>
                <a:xfrm>
                  <a:off x="1878227" y="223893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#T11</a:t>
                  </a:r>
                </a:p>
              </p:txBody>
            </p:sp>
            <p:cxnSp>
              <p:nvCxnSpPr>
                <p:cNvPr id="80" name="Straight Arrow Connector 79">
                  <a:extLst>
                    <a:ext uri="{FF2B5EF4-FFF2-40B4-BE49-F238E27FC236}">
                      <a16:creationId xmlns:a16="http://schemas.microsoft.com/office/drawing/2014/main" id="{75F3DFCC-B537-4792-9D39-A10A54F884B4}"/>
                    </a:ext>
                  </a:extLst>
                </p:cNvPr>
                <p:cNvCxnSpPr>
                  <a:cxnSpLocks/>
                  <a:stCxn id="79" idx="2"/>
                  <a:endCxn id="58" idx="0"/>
                </p:cNvCxnSpPr>
                <p:nvPr/>
              </p:nvCxnSpPr>
              <p:spPr>
                <a:xfrm flipH="1">
                  <a:off x="-1669867" y="2469596"/>
                  <a:ext cx="3943510"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4F9C5F48-8A33-44A6-8E0A-46C5AE480497}"/>
                    </a:ext>
                  </a:extLst>
                </p:cNvPr>
                <p:cNvSpPr txBox="1"/>
                <p:nvPr/>
              </p:nvSpPr>
              <p:spPr>
                <a:xfrm rot="19663842">
                  <a:off x="554666" y="2792580"/>
                  <a:ext cx="1037967" cy="208117"/>
                </a:xfrm>
                <a:prstGeom prst="rect">
                  <a:avLst/>
                </a:prstGeom>
                <a:noFill/>
              </p:spPr>
              <p:txBody>
                <a:bodyPr wrap="square" rtlCol="0">
                  <a:spAutoFit/>
                </a:bodyPr>
                <a:lstStyle/>
                <a:p>
                  <a:r>
                    <a:rPr lang="en-US" sz="1400" dirty="0"/>
                    <a:t>INSERT</a:t>
                  </a:r>
                </a:p>
              </p:txBody>
            </p:sp>
          </p:grpSp>
          <p:grpSp>
            <p:nvGrpSpPr>
              <p:cNvPr id="75" name="Group 74">
                <a:extLst>
                  <a:ext uri="{FF2B5EF4-FFF2-40B4-BE49-F238E27FC236}">
                    <a16:creationId xmlns:a16="http://schemas.microsoft.com/office/drawing/2014/main" id="{0EAF18A8-DCCD-4A2B-AC9E-766F0A300871}"/>
                  </a:ext>
                </a:extLst>
              </p:cNvPr>
              <p:cNvGrpSpPr/>
              <p:nvPr/>
            </p:nvGrpSpPr>
            <p:grpSpPr>
              <a:xfrm>
                <a:off x="5565468" y="2264627"/>
                <a:ext cx="5213344" cy="1924432"/>
                <a:chOff x="-2544285" y="2231967"/>
                <a:chExt cx="5213344" cy="1924432"/>
              </a:xfrm>
              <a:grpFill/>
            </p:grpSpPr>
            <p:sp>
              <p:nvSpPr>
                <p:cNvPr id="76" name="Rectangle 75">
                  <a:extLst>
                    <a:ext uri="{FF2B5EF4-FFF2-40B4-BE49-F238E27FC236}">
                      <a16:creationId xmlns:a16="http://schemas.microsoft.com/office/drawing/2014/main" id="{196E406A-498B-4982-AE7C-CED8DD1380DC}"/>
                    </a:ext>
                  </a:extLst>
                </p:cNvPr>
                <p:cNvSpPr/>
                <p:nvPr/>
              </p:nvSpPr>
              <p:spPr>
                <a:xfrm>
                  <a:off x="1878227" y="223196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#T12</a:t>
                  </a:r>
                </a:p>
              </p:txBody>
            </p:sp>
            <p:cxnSp>
              <p:nvCxnSpPr>
                <p:cNvPr id="77" name="Straight Arrow Connector 76">
                  <a:extLst>
                    <a:ext uri="{FF2B5EF4-FFF2-40B4-BE49-F238E27FC236}">
                      <a16:creationId xmlns:a16="http://schemas.microsoft.com/office/drawing/2014/main" id="{8D6026C5-50CE-4D4F-8985-B79D86910795}"/>
                    </a:ext>
                  </a:extLst>
                </p:cNvPr>
                <p:cNvCxnSpPr>
                  <a:cxnSpLocks/>
                  <a:stCxn id="76" idx="2"/>
                  <a:endCxn id="58" idx="0"/>
                </p:cNvCxnSpPr>
                <p:nvPr/>
              </p:nvCxnSpPr>
              <p:spPr>
                <a:xfrm flipH="1">
                  <a:off x="-2544285" y="2462626"/>
                  <a:ext cx="4817928"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6F133C8-B6E7-4E5B-93C6-F97AC61570DC}"/>
                    </a:ext>
                  </a:extLst>
                </p:cNvPr>
                <p:cNvSpPr txBox="1"/>
                <p:nvPr/>
              </p:nvSpPr>
              <p:spPr>
                <a:xfrm rot="20045925">
                  <a:off x="287141" y="2805835"/>
                  <a:ext cx="1037967" cy="208117"/>
                </a:xfrm>
                <a:prstGeom prst="rect">
                  <a:avLst/>
                </a:prstGeom>
                <a:noFill/>
              </p:spPr>
              <p:txBody>
                <a:bodyPr wrap="square" rtlCol="0">
                  <a:spAutoFit/>
                </a:bodyPr>
                <a:lstStyle/>
                <a:p>
                  <a:r>
                    <a:rPr lang="en-US" sz="1400" dirty="0"/>
                    <a:t>INSERT</a:t>
                  </a:r>
                </a:p>
              </p:txBody>
            </p:sp>
          </p:grpSp>
        </p:grpSp>
      </p:grpSp>
    </p:spTree>
    <p:extLst>
      <p:ext uri="{BB962C8B-B14F-4D97-AF65-F5344CB8AC3E}">
        <p14:creationId xmlns:p14="http://schemas.microsoft.com/office/powerpoint/2010/main" val="35107021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EB4155A-747C-4C27-B881-582AFB96C329}"/>
              </a:ext>
            </a:extLst>
          </p:cNvPr>
          <p:cNvSpPr>
            <a:spLocks noGrp="1"/>
          </p:cNvSpPr>
          <p:nvPr>
            <p:ph type="title"/>
          </p:nvPr>
        </p:nvSpPr>
        <p:spPr/>
        <p:txBody>
          <a:bodyPr/>
          <a:lstStyle/>
          <a:p>
            <a:r>
              <a:rPr lang="en-US" dirty="0" err="1"/>
              <a:t>TempDB</a:t>
            </a:r>
            <a:r>
              <a:rPr lang="en-US" dirty="0"/>
              <a:t> Journey</a:t>
            </a:r>
          </a:p>
        </p:txBody>
      </p:sp>
      <p:graphicFrame>
        <p:nvGraphicFramePr>
          <p:cNvPr id="15" name="Diagram 14">
            <a:extLst>
              <a:ext uri="{FF2B5EF4-FFF2-40B4-BE49-F238E27FC236}">
                <a16:creationId xmlns:a16="http://schemas.microsoft.com/office/drawing/2014/main" id="{80504FCD-9D39-4154-86BB-1EAE41507340}"/>
              </a:ext>
            </a:extLst>
          </p:cNvPr>
          <p:cNvGraphicFramePr/>
          <p:nvPr/>
        </p:nvGraphicFramePr>
        <p:xfrm>
          <a:off x="429371" y="719667"/>
          <a:ext cx="11557531" cy="5411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0902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graphicEl>
                                              <a:dgm id="{DCA22220-DE78-4381-9D8E-18D3A15534F0}"/>
                                            </p:graphicEl>
                                          </p:spTgt>
                                        </p:tgtEl>
                                        <p:attrNameLst>
                                          <p:attrName>style.visibility</p:attrName>
                                        </p:attrNameLst>
                                      </p:cBhvr>
                                      <p:to>
                                        <p:strVal val="visible"/>
                                      </p:to>
                                    </p:set>
                                    <p:anim calcmode="lin" valueType="num">
                                      <p:cBhvr additive="base">
                                        <p:cTn id="7" dur="500" fill="hold"/>
                                        <p:tgtEl>
                                          <p:spTgt spid="15">
                                            <p:graphicEl>
                                              <a:dgm id="{DCA22220-DE78-4381-9D8E-18D3A15534F0}"/>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
                                            <p:graphicEl>
                                              <a:dgm id="{DCA22220-DE78-4381-9D8E-18D3A15534F0}"/>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graphicEl>
                                              <a:dgm id="{4A2B3DFF-159A-409D-A199-2205618E36B1}"/>
                                            </p:graphicEl>
                                          </p:spTgt>
                                        </p:tgtEl>
                                        <p:attrNameLst>
                                          <p:attrName>style.visibility</p:attrName>
                                        </p:attrNameLst>
                                      </p:cBhvr>
                                      <p:to>
                                        <p:strVal val="visible"/>
                                      </p:to>
                                    </p:set>
                                    <p:anim calcmode="lin" valueType="num">
                                      <p:cBhvr additive="base">
                                        <p:cTn id="11" dur="500" fill="hold"/>
                                        <p:tgtEl>
                                          <p:spTgt spid="15">
                                            <p:graphicEl>
                                              <a:dgm id="{4A2B3DFF-159A-409D-A199-2205618E36B1}"/>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
                                            <p:graphicEl>
                                              <a:dgm id="{4A2B3DFF-159A-409D-A199-2205618E36B1}"/>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
                                            <p:graphicEl>
                                              <a:dgm id="{38AC4B45-CCF3-485C-803A-A064F998B49A}"/>
                                            </p:graphicEl>
                                          </p:spTgt>
                                        </p:tgtEl>
                                        <p:attrNameLst>
                                          <p:attrName>style.visibility</p:attrName>
                                        </p:attrNameLst>
                                      </p:cBhvr>
                                      <p:to>
                                        <p:strVal val="visible"/>
                                      </p:to>
                                    </p:set>
                                    <p:anim calcmode="lin" valueType="num">
                                      <p:cBhvr additive="base">
                                        <p:cTn id="17" dur="500" fill="hold"/>
                                        <p:tgtEl>
                                          <p:spTgt spid="15">
                                            <p:graphicEl>
                                              <a:dgm id="{38AC4B45-CCF3-485C-803A-A064F998B49A}"/>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
                                            <p:graphicEl>
                                              <a:dgm id="{38AC4B45-CCF3-485C-803A-A064F998B49A}"/>
                                            </p:graphic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5">
                                            <p:graphicEl>
                                              <a:dgm id="{ACF4FD52-CA2C-4AA7-AF6D-A9B9C11C740F}"/>
                                            </p:graphicEl>
                                          </p:spTgt>
                                        </p:tgtEl>
                                        <p:attrNameLst>
                                          <p:attrName>style.visibility</p:attrName>
                                        </p:attrNameLst>
                                      </p:cBhvr>
                                      <p:to>
                                        <p:strVal val="visible"/>
                                      </p:to>
                                    </p:set>
                                    <p:anim calcmode="lin" valueType="num">
                                      <p:cBhvr additive="base">
                                        <p:cTn id="21" dur="500" fill="hold"/>
                                        <p:tgtEl>
                                          <p:spTgt spid="15">
                                            <p:graphicEl>
                                              <a:dgm id="{ACF4FD52-CA2C-4AA7-AF6D-A9B9C11C740F}"/>
                                            </p:graphic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5">
                                            <p:graphicEl>
                                              <a:dgm id="{ACF4FD52-CA2C-4AA7-AF6D-A9B9C11C740F}"/>
                                            </p:graphic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5">
                                            <p:graphicEl>
                                              <a:dgm id="{08D27732-494C-4B3B-8041-47F2E0E4A27E}"/>
                                            </p:graphicEl>
                                          </p:spTgt>
                                        </p:tgtEl>
                                        <p:attrNameLst>
                                          <p:attrName>style.visibility</p:attrName>
                                        </p:attrNameLst>
                                      </p:cBhvr>
                                      <p:to>
                                        <p:strVal val="visible"/>
                                      </p:to>
                                    </p:set>
                                    <p:anim calcmode="lin" valueType="num">
                                      <p:cBhvr additive="base">
                                        <p:cTn id="25" dur="500" fill="hold"/>
                                        <p:tgtEl>
                                          <p:spTgt spid="15">
                                            <p:graphicEl>
                                              <a:dgm id="{08D27732-494C-4B3B-8041-47F2E0E4A27E}"/>
                                            </p:graphic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
                                            <p:graphicEl>
                                              <a:dgm id="{08D27732-494C-4B3B-8041-47F2E0E4A27E}"/>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
                                            <p:graphicEl>
                                              <a:dgm id="{B24B75D0-648B-4ADF-832C-193189BFAF17}"/>
                                            </p:graphicEl>
                                          </p:spTgt>
                                        </p:tgtEl>
                                        <p:attrNameLst>
                                          <p:attrName>style.visibility</p:attrName>
                                        </p:attrNameLst>
                                      </p:cBhvr>
                                      <p:to>
                                        <p:strVal val="visible"/>
                                      </p:to>
                                    </p:set>
                                    <p:anim calcmode="lin" valueType="num">
                                      <p:cBhvr additive="base">
                                        <p:cTn id="31" dur="500" fill="hold"/>
                                        <p:tgtEl>
                                          <p:spTgt spid="15">
                                            <p:graphicEl>
                                              <a:dgm id="{B24B75D0-648B-4ADF-832C-193189BFAF17}"/>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
                                            <p:graphicEl>
                                              <a:dgm id="{B24B75D0-648B-4ADF-832C-193189BFAF17}"/>
                                            </p:graphic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
                                            <p:graphicEl>
                                              <a:dgm id="{7FFF4285-6AF2-4F86-9F3E-0B8B36777C71}"/>
                                            </p:graphicEl>
                                          </p:spTgt>
                                        </p:tgtEl>
                                        <p:attrNameLst>
                                          <p:attrName>style.visibility</p:attrName>
                                        </p:attrNameLst>
                                      </p:cBhvr>
                                      <p:to>
                                        <p:strVal val="visible"/>
                                      </p:to>
                                    </p:set>
                                    <p:anim calcmode="lin" valueType="num">
                                      <p:cBhvr additive="base">
                                        <p:cTn id="35" dur="500" fill="hold"/>
                                        <p:tgtEl>
                                          <p:spTgt spid="15">
                                            <p:graphicEl>
                                              <a:dgm id="{7FFF4285-6AF2-4F86-9F3E-0B8B36777C71}"/>
                                            </p:graphic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5">
                                            <p:graphicEl>
                                              <a:dgm id="{7FFF4285-6AF2-4F86-9F3E-0B8B36777C71}"/>
                                            </p:graphic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5">
                                            <p:graphicEl>
                                              <a:dgm id="{0DD8398C-DE85-4C2D-A5CB-B83169653648}"/>
                                            </p:graphicEl>
                                          </p:spTgt>
                                        </p:tgtEl>
                                        <p:attrNameLst>
                                          <p:attrName>style.visibility</p:attrName>
                                        </p:attrNameLst>
                                      </p:cBhvr>
                                      <p:to>
                                        <p:strVal val="visible"/>
                                      </p:to>
                                    </p:set>
                                    <p:anim calcmode="lin" valueType="num">
                                      <p:cBhvr additive="base">
                                        <p:cTn id="39" dur="500" fill="hold"/>
                                        <p:tgtEl>
                                          <p:spTgt spid="15">
                                            <p:graphicEl>
                                              <a:dgm id="{0DD8398C-DE85-4C2D-A5CB-B83169653648}"/>
                                            </p:graphic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5">
                                            <p:graphicEl>
                                              <a:dgm id="{0DD8398C-DE85-4C2D-A5CB-B83169653648}"/>
                                            </p:graphic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
                                            <p:graphicEl>
                                              <a:dgm id="{AEDE66F4-BFA5-4BE7-91EE-794F2068C2F0}"/>
                                            </p:graphicEl>
                                          </p:spTgt>
                                        </p:tgtEl>
                                        <p:attrNameLst>
                                          <p:attrName>style.visibility</p:attrName>
                                        </p:attrNameLst>
                                      </p:cBhvr>
                                      <p:to>
                                        <p:strVal val="visible"/>
                                      </p:to>
                                    </p:set>
                                    <p:anim calcmode="lin" valueType="num">
                                      <p:cBhvr additive="base">
                                        <p:cTn id="43" dur="500" fill="hold"/>
                                        <p:tgtEl>
                                          <p:spTgt spid="15">
                                            <p:graphicEl>
                                              <a:dgm id="{AEDE66F4-BFA5-4BE7-91EE-794F2068C2F0}"/>
                                            </p:graphic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5">
                                            <p:graphicEl>
                                              <a:dgm id="{AEDE66F4-BFA5-4BE7-91EE-794F2068C2F0}"/>
                                            </p:graphic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
                                            <p:graphicEl>
                                              <a:dgm id="{CA9153D4-0D78-4E08-A8D8-2BC56B070C59}"/>
                                            </p:graphicEl>
                                          </p:spTgt>
                                        </p:tgtEl>
                                        <p:attrNameLst>
                                          <p:attrName>style.visibility</p:attrName>
                                        </p:attrNameLst>
                                      </p:cBhvr>
                                      <p:to>
                                        <p:strVal val="visible"/>
                                      </p:to>
                                    </p:set>
                                    <p:anim calcmode="lin" valueType="num">
                                      <p:cBhvr additive="base">
                                        <p:cTn id="47" dur="500" fill="hold"/>
                                        <p:tgtEl>
                                          <p:spTgt spid="15">
                                            <p:graphicEl>
                                              <a:dgm id="{CA9153D4-0D78-4E08-A8D8-2BC56B070C59}"/>
                                            </p:graphic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5">
                                            <p:graphicEl>
                                              <a:dgm id="{CA9153D4-0D78-4E08-A8D8-2BC56B070C59}"/>
                                            </p:graphic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5">
                                            <p:graphicEl>
                                              <a:dgm id="{CD4BF6CC-CB26-44D9-9FD2-E893BECBAE33}"/>
                                            </p:graphicEl>
                                          </p:spTgt>
                                        </p:tgtEl>
                                        <p:attrNameLst>
                                          <p:attrName>style.visibility</p:attrName>
                                        </p:attrNameLst>
                                      </p:cBhvr>
                                      <p:to>
                                        <p:strVal val="visible"/>
                                      </p:to>
                                    </p:set>
                                    <p:anim calcmode="lin" valueType="num">
                                      <p:cBhvr additive="base">
                                        <p:cTn id="51" dur="500" fill="hold"/>
                                        <p:tgtEl>
                                          <p:spTgt spid="15">
                                            <p:graphicEl>
                                              <a:dgm id="{CD4BF6CC-CB26-44D9-9FD2-E893BECBAE33}"/>
                                            </p:graphic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5">
                                            <p:graphicEl>
                                              <a:dgm id="{CD4BF6CC-CB26-44D9-9FD2-E893BECBAE33}"/>
                                            </p:graphic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5">
                                            <p:graphicEl>
                                              <a:dgm id="{C0EBEB7B-AE69-486B-899F-3024DC72E9F1}"/>
                                            </p:graphicEl>
                                          </p:spTgt>
                                        </p:tgtEl>
                                        <p:attrNameLst>
                                          <p:attrName>style.visibility</p:attrName>
                                        </p:attrNameLst>
                                      </p:cBhvr>
                                      <p:to>
                                        <p:strVal val="visible"/>
                                      </p:to>
                                    </p:set>
                                    <p:anim calcmode="lin" valueType="num">
                                      <p:cBhvr additive="base">
                                        <p:cTn id="55" dur="500" fill="hold"/>
                                        <p:tgtEl>
                                          <p:spTgt spid="15">
                                            <p:graphicEl>
                                              <a:dgm id="{C0EBEB7B-AE69-486B-899F-3024DC72E9F1}"/>
                                            </p:graphic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5">
                                            <p:graphicEl>
                                              <a:dgm id="{C0EBEB7B-AE69-486B-899F-3024DC72E9F1}"/>
                                            </p:graphic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5">
                                            <p:graphicEl>
                                              <a:dgm id="{8964F0D3-0EA8-4B54-8B34-3D9ACDD49D5A}"/>
                                            </p:graphicEl>
                                          </p:spTgt>
                                        </p:tgtEl>
                                        <p:attrNameLst>
                                          <p:attrName>style.visibility</p:attrName>
                                        </p:attrNameLst>
                                      </p:cBhvr>
                                      <p:to>
                                        <p:strVal val="visible"/>
                                      </p:to>
                                    </p:set>
                                    <p:anim calcmode="lin" valueType="num">
                                      <p:cBhvr additive="base">
                                        <p:cTn id="59" dur="500" fill="hold"/>
                                        <p:tgtEl>
                                          <p:spTgt spid="15">
                                            <p:graphicEl>
                                              <a:dgm id="{8964F0D3-0EA8-4B54-8B34-3D9ACDD49D5A}"/>
                                            </p:graphic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5">
                                            <p:graphicEl>
                                              <a:dgm id="{8964F0D3-0EA8-4B54-8B34-3D9ACDD49D5A}"/>
                                            </p:graphic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5">
                                            <p:graphicEl>
                                              <a:dgm id="{C9AFE6F2-64BA-45A7-8613-A588EE35DD99}"/>
                                            </p:graphicEl>
                                          </p:spTgt>
                                        </p:tgtEl>
                                        <p:attrNameLst>
                                          <p:attrName>style.visibility</p:attrName>
                                        </p:attrNameLst>
                                      </p:cBhvr>
                                      <p:to>
                                        <p:strVal val="visible"/>
                                      </p:to>
                                    </p:set>
                                    <p:anim calcmode="lin" valueType="num">
                                      <p:cBhvr additive="base">
                                        <p:cTn id="63" dur="500" fill="hold"/>
                                        <p:tgtEl>
                                          <p:spTgt spid="15">
                                            <p:graphicEl>
                                              <a:dgm id="{C9AFE6F2-64BA-45A7-8613-A588EE35DD99}"/>
                                            </p:graphic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5">
                                            <p:graphicEl>
                                              <a:dgm id="{C9AFE6F2-64BA-45A7-8613-A588EE35DD99}"/>
                                            </p:graphic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5">
                                            <p:graphicEl>
                                              <a:dgm id="{637C7F1B-071D-419F-84BC-A21499B03A9A}"/>
                                            </p:graphicEl>
                                          </p:spTgt>
                                        </p:tgtEl>
                                        <p:attrNameLst>
                                          <p:attrName>style.visibility</p:attrName>
                                        </p:attrNameLst>
                                      </p:cBhvr>
                                      <p:to>
                                        <p:strVal val="visible"/>
                                      </p:to>
                                    </p:set>
                                    <p:anim calcmode="lin" valueType="num">
                                      <p:cBhvr additive="base">
                                        <p:cTn id="67" dur="500" fill="hold"/>
                                        <p:tgtEl>
                                          <p:spTgt spid="15">
                                            <p:graphicEl>
                                              <a:dgm id="{637C7F1B-071D-419F-84BC-A21499B03A9A}"/>
                                            </p:graphic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5">
                                            <p:graphicEl>
                                              <a:dgm id="{637C7F1B-071D-419F-84BC-A21499B03A9A}"/>
                                            </p:graphic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5">
                                            <p:graphicEl>
                                              <a:dgm id="{2401E593-D159-4A1A-9036-5C12A336091F}"/>
                                            </p:graphicEl>
                                          </p:spTgt>
                                        </p:tgtEl>
                                        <p:attrNameLst>
                                          <p:attrName>style.visibility</p:attrName>
                                        </p:attrNameLst>
                                      </p:cBhvr>
                                      <p:to>
                                        <p:strVal val="visible"/>
                                      </p:to>
                                    </p:set>
                                    <p:anim calcmode="lin" valueType="num">
                                      <p:cBhvr additive="base">
                                        <p:cTn id="71" dur="500" fill="hold"/>
                                        <p:tgtEl>
                                          <p:spTgt spid="15">
                                            <p:graphicEl>
                                              <a:dgm id="{2401E593-D159-4A1A-9036-5C12A336091F}"/>
                                            </p:graphic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5">
                                            <p:graphicEl>
                                              <a:dgm id="{2401E593-D159-4A1A-9036-5C12A336091F}"/>
                                            </p:graphic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5">
                                            <p:graphicEl>
                                              <a:dgm id="{D7AD0D23-1A73-45B2-87F2-1AC37255FBC2}"/>
                                            </p:graphicEl>
                                          </p:spTgt>
                                        </p:tgtEl>
                                        <p:attrNameLst>
                                          <p:attrName>style.visibility</p:attrName>
                                        </p:attrNameLst>
                                      </p:cBhvr>
                                      <p:to>
                                        <p:strVal val="visible"/>
                                      </p:to>
                                    </p:set>
                                    <p:anim calcmode="lin" valueType="num">
                                      <p:cBhvr additive="base">
                                        <p:cTn id="75" dur="500" fill="hold"/>
                                        <p:tgtEl>
                                          <p:spTgt spid="15">
                                            <p:graphicEl>
                                              <a:dgm id="{D7AD0D23-1A73-45B2-87F2-1AC37255FBC2}"/>
                                            </p:graphic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5">
                                            <p:graphicEl>
                                              <a:dgm id="{D7AD0D23-1A73-45B2-87F2-1AC37255FBC2}"/>
                                            </p:graphic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5">
                                            <p:graphicEl>
                                              <a:dgm id="{B7DAD68E-36FD-41B2-90E7-092B18B66E72}"/>
                                            </p:graphicEl>
                                          </p:spTgt>
                                        </p:tgtEl>
                                        <p:attrNameLst>
                                          <p:attrName>style.visibility</p:attrName>
                                        </p:attrNameLst>
                                      </p:cBhvr>
                                      <p:to>
                                        <p:strVal val="visible"/>
                                      </p:to>
                                    </p:set>
                                    <p:anim calcmode="lin" valueType="num">
                                      <p:cBhvr additive="base">
                                        <p:cTn id="79" dur="500" fill="hold"/>
                                        <p:tgtEl>
                                          <p:spTgt spid="15">
                                            <p:graphicEl>
                                              <a:dgm id="{B7DAD68E-36FD-41B2-90E7-092B18B66E72}"/>
                                            </p:graphic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5">
                                            <p:graphicEl>
                                              <a:dgm id="{B7DAD68E-36FD-41B2-90E7-092B18B66E72}"/>
                                            </p:graphicEl>
                                          </p:spTgt>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5">
                                            <p:graphicEl>
                                              <a:dgm id="{30C39AB3-A4B5-4535-AD41-299D3FE5730B}"/>
                                            </p:graphicEl>
                                          </p:spTgt>
                                        </p:tgtEl>
                                        <p:attrNameLst>
                                          <p:attrName>style.visibility</p:attrName>
                                        </p:attrNameLst>
                                      </p:cBhvr>
                                      <p:to>
                                        <p:strVal val="visible"/>
                                      </p:to>
                                    </p:set>
                                    <p:anim calcmode="lin" valueType="num">
                                      <p:cBhvr additive="base">
                                        <p:cTn id="83" dur="500" fill="hold"/>
                                        <p:tgtEl>
                                          <p:spTgt spid="15">
                                            <p:graphicEl>
                                              <a:dgm id="{30C39AB3-A4B5-4535-AD41-299D3FE5730B}"/>
                                            </p:graphic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15">
                                            <p:graphicEl>
                                              <a:dgm id="{30C39AB3-A4B5-4535-AD41-299D3FE5730B}"/>
                                            </p:graphicEl>
                                          </p:spTgt>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5">
                                            <p:graphicEl>
                                              <a:dgm id="{C26771FD-210E-41FB-99ED-82433918DDF0}"/>
                                            </p:graphicEl>
                                          </p:spTgt>
                                        </p:tgtEl>
                                        <p:attrNameLst>
                                          <p:attrName>style.visibility</p:attrName>
                                        </p:attrNameLst>
                                      </p:cBhvr>
                                      <p:to>
                                        <p:strVal val="visible"/>
                                      </p:to>
                                    </p:set>
                                    <p:anim calcmode="lin" valueType="num">
                                      <p:cBhvr additive="base">
                                        <p:cTn id="87" dur="500" fill="hold"/>
                                        <p:tgtEl>
                                          <p:spTgt spid="15">
                                            <p:graphicEl>
                                              <a:dgm id="{C26771FD-210E-41FB-99ED-82433918DDF0}"/>
                                            </p:graphic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5">
                                            <p:graphicEl>
                                              <a:dgm id="{C26771FD-210E-41FB-99ED-82433918DDF0}"/>
                                            </p:graphicEl>
                                          </p:spTgt>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5">
                                            <p:graphicEl>
                                              <a:dgm id="{B144212E-9A04-4BD7-8396-C56774FFD7ED}"/>
                                            </p:graphicEl>
                                          </p:spTgt>
                                        </p:tgtEl>
                                        <p:attrNameLst>
                                          <p:attrName>style.visibility</p:attrName>
                                        </p:attrNameLst>
                                      </p:cBhvr>
                                      <p:to>
                                        <p:strVal val="visible"/>
                                      </p:to>
                                    </p:set>
                                    <p:anim calcmode="lin" valueType="num">
                                      <p:cBhvr additive="base">
                                        <p:cTn id="91" dur="500" fill="hold"/>
                                        <p:tgtEl>
                                          <p:spTgt spid="15">
                                            <p:graphicEl>
                                              <a:dgm id="{B144212E-9A04-4BD7-8396-C56774FFD7ED}"/>
                                            </p:graphic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5">
                                            <p:graphicEl>
                                              <a:dgm id="{B144212E-9A04-4BD7-8396-C56774FFD7ED}"/>
                                            </p:graphicEl>
                                          </p:spTgt>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5">
                                            <p:graphicEl>
                                              <a:dgm id="{05E0F00E-2242-4ECB-8214-26429D9BAE4D}"/>
                                            </p:graphicEl>
                                          </p:spTgt>
                                        </p:tgtEl>
                                        <p:attrNameLst>
                                          <p:attrName>style.visibility</p:attrName>
                                        </p:attrNameLst>
                                      </p:cBhvr>
                                      <p:to>
                                        <p:strVal val="visible"/>
                                      </p:to>
                                    </p:set>
                                    <p:anim calcmode="lin" valueType="num">
                                      <p:cBhvr additive="base">
                                        <p:cTn id="95" dur="500" fill="hold"/>
                                        <p:tgtEl>
                                          <p:spTgt spid="15">
                                            <p:graphicEl>
                                              <a:dgm id="{05E0F00E-2242-4ECB-8214-26429D9BAE4D}"/>
                                            </p:graphicEl>
                                          </p:spTgt>
                                        </p:tgtEl>
                                        <p:attrNameLst>
                                          <p:attrName>ppt_x</p:attrName>
                                        </p:attrNameLst>
                                      </p:cBhvr>
                                      <p:tavLst>
                                        <p:tav tm="0">
                                          <p:val>
                                            <p:strVal val="1+#ppt_w/2"/>
                                          </p:val>
                                        </p:tav>
                                        <p:tav tm="100000">
                                          <p:val>
                                            <p:strVal val="#ppt_x"/>
                                          </p:val>
                                        </p:tav>
                                      </p:tavLst>
                                    </p:anim>
                                    <p:anim calcmode="lin" valueType="num">
                                      <p:cBhvr additive="base">
                                        <p:cTn id="96" dur="500" fill="hold"/>
                                        <p:tgtEl>
                                          <p:spTgt spid="15">
                                            <p:graphicEl>
                                              <a:dgm id="{05E0F00E-2242-4ECB-8214-26429D9BAE4D}"/>
                                            </p:graphicEl>
                                          </p:spTgt>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5">
                                            <p:graphicEl>
                                              <a:dgm id="{5B312F44-A70E-4880-B0B9-295E10128E6C}"/>
                                            </p:graphicEl>
                                          </p:spTgt>
                                        </p:tgtEl>
                                        <p:attrNameLst>
                                          <p:attrName>style.visibility</p:attrName>
                                        </p:attrNameLst>
                                      </p:cBhvr>
                                      <p:to>
                                        <p:strVal val="visible"/>
                                      </p:to>
                                    </p:set>
                                    <p:anim calcmode="lin" valueType="num">
                                      <p:cBhvr additive="base">
                                        <p:cTn id="99" dur="500" fill="hold"/>
                                        <p:tgtEl>
                                          <p:spTgt spid="15">
                                            <p:graphicEl>
                                              <a:dgm id="{5B312F44-A70E-4880-B0B9-295E10128E6C}"/>
                                            </p:graphic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15">
                                            <p:graphicEl>
                                              <a:dgm id="{5B312F44-A70E-4880-B0B9-295E10128E6C}"/>
                                            </p:graphicEl>
                                          </p:spTgt>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5">
                                            <p:graphicEl>
                                              <a:dgm id="{06BCA244-3A4C-4303-9FF8-C11C0E3233CF}"/>
                                            </p:graphicEl>
                                          </p:spTgt>
                                        </p:tgtEl>
                                        <p:attrNameLst>
                                          <p:attrName>style.visibility</p:attrName>
                                        </p:attrNameLst>
                                      </p:cBhvr>
                                      <p:to>
                                        <p:strVal val="visible"/>
                                      </p:to>
                                    </p:set>
                                    <p:anim calcmode="lin" valueType="num">
                                      <p:cBhvr additive="base">
                                        <p:cTn id="103" dur="500" fill="hold"/>
                                        <p:tgtEl>
                                          <p:spTgt spid="15">
                                            <p:graphicEl>
                                              <a:dgm id="{06BCA244-3A4C-4303-9FF8-C11C0E3233CF}"/>
                                            </p:graphic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5">
                                            <p:graphicEl>
                                              <a:dgm id="{06BCA244-3A4C-4303-9FF8-C11C0E3233CF}"/>
                                            </p:graphicEl>
                                          </p:spTgt>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5">
                                            <p:graphicEl>
                                              <a:dgm id="{9C863296-D6BD-4213-9E5E-94729C8EA1E3}"/>
                                            </p:graphicEl>
                                          </p:spTgt>
                                        </p:tgtEl>
                                        <p:attrNameLst>
                                          <p:attrName>style.visibility</p:attrName>
                                        </p:attrNameLst>
                                      </p:cBhvr>
                                      <p:to>
                                        <p:strVal val="visible"/>
                                      </p:to>
                                    </p:set>
                                    <p:anim calcmode="lin" valueType="num">
                                      <p:cBhvr additive="base">
                                        <p:cTn id="107" dur="500" fill="hold"/>
                                        <p:tgtEl>
                                          <p:spTgt spid="15">
                                            <p:graphicEl>
                                              <a:dgm id="{9C863296-D6BD-4213-9E5E-94729C8EA1E3}"/>
                                            </p:graphic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15">
                                            <p:graphicEl>
                                              <a:dgm id="{9C863296-D6BD-4213-9E5E-94729C8EA1E3}"/>
                                            </p:graphicEl>
                                          </p:spTgt>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5">
                                            <p:graphicEl>
                                              <a:dgm id="{01CEB3D0-38EB-4C38-98C6-16DFF0D01525}"/>
                                            </p:graphicEl>
                                          </p:spTgt>
                                        </p:tgtEl>
                                        <p:attrNameLst>
                                          <p:attrName>style.visibility</p:attrName>
                                        </p:attrNameLst>
                                      </p:cBhvr>
                                      <p:to>
                                        <p:strVal val="visible"/>
                                      </p:to>
                                    </p:set>
                                    <p:anim calcmode="lin" valueType="num">
                                      <p:cBhvr additive="base">
                                        <p:cTn id="111" dur="500" fill="hold"/>
                                        <p:tgtEl>
                                          <p:spTgt spid="15">
                                            <p:graphicEl>
                                              <a:dgm id="{01CEB3D0-38EB-4C38-98C6-16DFF0D01525}"/>
                                            </p:graphicEl>
                                          </p:spTgt>
                                        </p:tgtEl>
                                        <p:attrNameLst>
                                          <p:attrName>ppt_x</p:attrName>
                                        </p:attrNameLst>
                                      </p:cBhvr>
                                      <p:tavLst>
                                        <p:tav tm="0">
                                          <p:val>
                                            <p:strVal val="1+#ppt_w/2"/>
                                          </p:val>
                                        </p:tav>
                                        <p:tav tm="100000">
                                          <p:val>
                                            <p:strVal val="#ppt_x"/>
                                          </p:val>
                                        </p:tav>
                                      </p:tavLst>
                                    </p:anim>
                                    <p:anim calcmode="lin" valueType="num">
                                      <p:cBhvr additive="base">
                                        <p:cTn id="112" dur="500" fill="hold"/>
                                        <p:tgtEl>
                                          <p:spTgt spid="15">
                                            <p:graphicEl>
                                              <a:dgm id="{01CEB3D0-38EB-4C38-98C6-16DFF0D01525}"/>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EB4155A-747C-4C27-B881-582AFB96C329}"/>
              </a:ext>
            </a:extLst>
          </p:cNvPr>
          <p:cNvSpPr>
            <a:spLocks noGrp="1"/>
          </p:cNvSpPr>
          <p:nvPr>
            <p:ph type="title"/>
          </p:nvPr>
        </p:nvSpPr>
        <p:spPr/>
        <p:txBody>
          <a:bodyPr/>
          <a:lstStyle/>
          <a:p>
            <a:r>
              <a:rPr lang="en-US" dirty="0" err="1"/>
              <a:t>TempDB</a:t>
            </a:r>
            <a:r>
              <a:rPr lang="en-US" dirty="0"/>
              <a:t> Journey</a:t>
            </a:r>
          </a:p>
        </p:txBody>
      </p:sp>
      <p:graphicFrame>
        <p:nvGraphicFramePr>
          <p:cNvPr id="15" name="Diagram 14">
            <a:extLst>
              <a:ext uri="{FF2B5EF4-FFF2-40B4-BE49-F238E27FC236}">
                <a16:creationId xmlns:a16="http://schemas.microsoft.com/office/drawing/2014/main" id="{80504FCD-9D39-4154-86BB-1EAE41507340}"/>
              </a:ext>
            </a:extLst>
          </p:cNvPr>
          <p:cNvGraphicFramePr/>
          <p:nvPr/>
        </p:nvGraphicFramePr>
        <p:xfrm>
          <a:off x="429371" y="719667"/>
          <a:ext cx="11557531" cy="5411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108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5">
                                            <p:graphicEl>
                                              <a:dgm id="{AEDE66F4-BFA5-4BE7-91EE-794F2068C2F0}"/>
                                            </p:graphicEl>
                                          </p:spTgt>
                                        </p:tgtEl>
                                        <p:attrNameLst>
                                          <p:attrName>style.visibility</p:attrName>
                                        </p:attrNameLst>
                                      </p:cBhvr>
                                      <p:to>
                                        <p:strVal val="visible"/>
                                      </p:to>
                                    </p:set>
                                    <p:anim calcmode="lin" valueType="num">
                                      <p:cBhvr additive="base">
                                        <p:cTn id="7" dur="500" fill="hold"/>
                                        <p:tgtEl>
                                          <p:spTgt spid="15">
                                            <p:graphicEl>
                                              <a:dgm id="{AEDE66F4-BFA5-4BE7-91EE-794F2068C2F0}"/>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
                                            <p:graphicEl>
                                              <a:dgm id="{AEDE66F4-BFA5-4BE7-91EE-794F2068C2F0}"/>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graphicEl>
                                              <a:dgm id="{CA9153D4-0D78-4E08-A8D8-2BC56B070C59}"/>
                                            </p:graphicEl>
                                          </p:spTgt>
                                        </p:tgtEl>
                                        <p:attrNameLst>
                                          <p:attrName>style.visibility</p:attrName>
                                        </p:attrNameLst>
                                      </p:cBhvr>
                                      <p:to>
                                        <p:strVal val="visible"/>
                                      </p:to>
                                    </p:set>
                                    <p:anim calcmode="lin" valueType="num">
                                      <p:cBhvr additive="base">
                                        <p:cTn id="11" dur="500" fill="hold"/>
                                        <p:tgtEl>
                                          <p:spTgt spid="15">
                                            <p:graphicEl>
                                              <a:dgm id="{CA9153D4-0D78-4E08-A8D8-2BC56B070C59}"/>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
                                            <p:graphicEl>
                                              <a:dgm id="{CA9153D4-0D78-4E08-A8D8-2BC56B070C59}"/>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
                                            <p:graphicEl>
                                              <a:dgm id="{CD4BF6CC-CB26-44D9-9FD2-E893BECBAE33}"/>
                                            </p:graphicEl>
                                          </p:spTgt>
                                        </p:tgtEl>
                                        <p:attrNameLst>
                                          <p:attrName>style.visibility</p:attrName>
                                        </p:attrNameLst>
                                      </p:cBhvr>
                                      <p:to>
                                        <p:strVal val="visible"/>
                                      </p:to>
                                    </p:set>
                                    <p:anim calcmode="lin" valueType="num">
                                      <p:cBhvr additive="base">
                                        <p:cTn id="17" dur="500" fill="hold"/>
                                        <p:tgtEl>
                                          <p:spTgt spid="15">
                                            <p:graphicEl>
                                              <a:dgm id="{CD4BF6CC-CB26-44D9-9FD2-E893BECBAE33}"/>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
                                            <p:graphicEl>
                                              <a:dgm id="{CD4BF6CC-CB26-44D9-9FD2-E893BECBAE33}"/>
                                            </p:graphic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5">
                                            <p:graphicEl>
                                              <a:dgm id="{C0EBEB7B-AE69-486B-899F-3024DC72E9F1}"/>
                                            </p:graphicEl>
                                          </p:spTgt>
                                        </p:tgtEl>
                                        <p:attrNameLst>
                                          <p:attrName>style.visibility</p:attrName>
                                        </p:attrNameLst>
                                      </p:cBhvr>
                                      <p:to>
                                        <p:strVal val="visible"/>
                                      </p:to>
                                    </p:set>
                                    <p:anim calcmode="lin" valueType="num">
                                      <p:cBhvr additive="base">
                                        <p:cTn id="21" dur="500" fill="hold"/>
                                        <p:tgtEl>
                                          <p:spTgt spid="15">
                                            <p:graphicEl>
                                              <a:dgm id="{C0EBEB7B-AE69-486B-899F-3024DC72E9F1}"/>
                                            </p:graphic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5">
                                            <p:graphicEl>
                                              <a:dgm id="{C0EBEB7B-AE69-486B-899F-3024DC72E9F1}"/>
                                            </p:graphic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5">
                                            <p:graphicEl>
                                              <a:dgm id="{8964F0D3-0EA8-4B54-8B34-3D9ACDD49D5A}"/>
                                            </p:graphicEl>
                                          </p:spTgt>
                                        </p:tgtEl>
                                        <p:attrNameLst>
                                          <p:attrName>style.visibility</p:attrName>
                                        </p:attrNameLst>
                                      </p:cBhvr>
                                      <p:to>
                                        <p:strVal val="visible"/>
                                      </p:to>
                                    </p:set>
                                    <p:anim calcmode="lin" valueType="num">
                                      <p:cBhvr additive="base">
                                        <p:cTn id="25" dur="500" fill="hold"/>
                                        <p:tgtEl>
                                          <p:spTgt spid="15">
                                            <p:graphicEl>
                                              <a:dgm id="{8964F0D3-0EA8-4B54-8B34-3D9ACDD49D5A}"/>
                                            </p:graphic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
                                            <p:graphicEl>
                                              <a:dgm id="{8964F0D3-0EA8-4B54-8B34-3D9ACDD49D5A}"/>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
                                            <p:graphicEl>
                                              <a:dgm id="{C9AFE6F2-64BA-45A7-8613-A588EE35DD99}"/>
                                            </p:graphicEl>
                                          </p:spTgt>
                                        </p:tgtEl>
                                        <p:attrNameLst>
                                          <p:attrName>style.visibility</p:attrName>
                                        </p:attrNameLst>
                                      </p:cBhvr>
                                      <p:to>
                                        <p:strVal val="visible"/>
                                      </p:to>
                                    </p:set>
                                    <p:anim calcmode="lin" valueType="num">
                                      <p:cBhvr additive="base">
                                        <p:cTn id="31" dur="500" fill="hold"/>
                                        <p:tgtEl>
                                          <p:spTgt spid="15">
                                            <p:graphicEl>
                                              <a:dgm id="{C9AFE6F2-64BA-45A7-8613-A588EE35DD99}"/>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
                                            <p:graphicEl>
                                              <a:dgm id="{C9AFE6F2-64BA-45A7-8613-A588EE35DD99}"/>
                                            </p:graphic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
                                            <p:graphicEl>
                                              <a:dgm id="{637C7F1B-071D-419F-84BC-A21499B03A9A}"/>
                                            </p:graphicEl>
                                          </p:spTgt>
                                        </p:tgtEl>
                                        <p:attrNameLst>
                                          <p:attrName>style.visibility</p:attrName>
                                        </p:attrNameLst>
                                      </p:cBhvr>
                                      <p:to>
                                        <p:strVal val="visible"/>
                                      </p:to>
                                    </p:set>
                                    <p:anim calcmode="lin" valueType="num">
                                      <p:cBhvr additive="base">
                                        <p:cTn id="35" dur="500" fill="hold"/>
                                        <p:tgtEl>
                                          <p:spTgt spid="15">
                                            <p:graphicEl>
                                              <a:dgm id="{637C7F1B-071D-419F-84BC-A21499B03A9A}"/>
                                            </p:graphic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5">
                                            <p:graphicEl>
                                              <a:dgm id="{637C7F1B-071D-419F-84BC-A21499B03A9A}"/>
                                            </p:graphic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5">
                                            <p:graphicEl>
                                              <a:dgm id="{2401E593-D159-4A1A-9036-5C12A336091F}"/>
                                            </p:graphicEl>
                                          </p:spTgt>
                                        </p:tgtEl>
                                        <p:attrNameLst>
                                          <p:attrName>style.visibility</p:attrName>
                                        </p:attrNameLst>
                                      </p:cBhvr>
                                      <p:to>
                                        <p:strVal val="visible"/>
                                      </p:to>
                                    </p:set>
                                    <p:anim calcmode="lin" valueType="num">
                                      <p:cBhvr additive="base">
                                        <p:cTn id="41" dur="500" fill="hold"/>
                                        <p:tgtEl>
                                          <p:spTgt spid="15">
                                            <p:graphicEl>
                                              <a:dgm id="{2401E593-D159-4A1A-9036-5C12A336091F}"/>
                                            </p:graphic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5">
                                            <p:graphicEl>
                                              <a:dgm id="{2401E593-D159-4A1A-9036-5C12A336091F}"/>
                                            </p:graphic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
                                            <p:graphicEl>
                                              <a:dgm id="{D7AD0D23-1A73-45B2-87F2-1AC37255FBC2}"/>
                                            </p:graphicEl>
                                          </p:spTgt>
                                        </p:tgtEl>
                                        <p:attrNameLst>
                                          <p:attrName>style.visibility</p:attrName>
                                        </p:attrNameLst>
                                      </p:cBhvr>
                                      <p:to>
                                        <p:strVal val="visible"/>
                                      </p:to>
                                    </p:set>
                                    <p:anim calcmode="lin" valueType="num">
                                      <p:cBhvr additive="base">
                                        <p:cTn id="45" dur="500" fill="hold"/>
                                        <p:tgtEl>
                                          <p:spTgt spid="15">
                                            <p:graphicEl>
                                              <a:dgm id="{D7AD0D23-1A73-45B2-87F2-1AC37255FBC2}"/>
                                            </p:graphic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5">
                                            <p:graphicEl>
                                              <a:dgm id="{D7AD0D23-1A73-45B2-87F2-1AC37255FBC2}"/>
                                            </p:graphic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5">
                                            <p:graphicEl>
                                              <a:dgm id="{B7DAD68E-36FD-41B2-90E7-092B18B66E72}"/>
                                            </p:graphicEl>
                                          </p:spTgt>
                                        </p:tgtEl>
                                        <p:attrNameLst>
                                          <p:attrName>style.visibility</p:attrName>
                                        </p:attrNameLst>
                                      </p:cBhvr>
                                      <p:to>
                                        <p:strVal val="visible"/>
                                      </p:to>
                                    </p:set>
                                    <p:anim calcmode="lin" valueType="num">
                                      <p:cBhvr additive="base">
                                        <p:cTn id="49" dur="500" fill="hold"/>
                                        <p:tgtEl>
                                          <p:spTgt spid="15">
                                            <p:graphicEl>
                                              <a:dgm id="{B7DAD68E-36FD-41B2-90E7-092B18B66E72}"/>
                                            </p:graphic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5">
                                            <p:graphicEl>
                                              <a:dgm id="{B7DAD68E-36FD-41B2-90E7-092B18B66E72}"/>
                                            </p:graphic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5">
                                            <p:graphicEl>
                                              <a:dgm id="{30C39AB3-A4B5-4535-AD41-299D3FE5730B}"/>
                                            </p:graphicEl>
                                          </p:spTgt>
                                        </p:tgtEl>
                                        <p:attrNameLst>
                                          <p:attrName>style.visibility</p:attrName>
                                        </p:attrNameLst>
                                      </p:cBhvr>
                                      <p:to>
                                        <p:strVal val="visible"/>
                                      </p:to>
                                    </p:set>
                                    <p:anim calcmode="lin" valueType="num">
                                      <p:cBhvr additive="base">
                                        <p:cTn id="55" dur="500" fill="hold"/>
                                        <p:tgtEl>
                                          <p:spTgt spid="15">
                                            <p:graphicEl>
                                              <a:dgm id="{30C39AB3-A4B5-4535-AD41-299D3FE5730B}"/>
                                            </p:graphic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5">
                                            <p:graphicEl>
                                              <a:dgm id="{30C39AB3-A4B5-4535-AD41-299D3FE5730B}"/>
                                            </p:graphic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5">
                                            <p:graphicEl>
                                              <a:dgm id="{C26771FD-210E-41FB-99ED-82433918DDF0}"/>
                                            </p:graphicEl>
                                          </p:spTgt>
                                        </p:tgtEl>
                                        <p:attrNameLst>
                                          <p:attrName>style.visibility</p:attrName>
                                        </p:attrNameLst>
                                      </p:cBhvr>
                                      <p:to>
                                        <p:strVal val="visible"/>
                                      </p:to>
                                    </p:set>
                                    <p:anim calcmode="lin" valueType="num">
                                      <p:cBhvr additive="base">
                                        <p:cTn id="59" dur="500" fill="hold"/>
                                        <p:tgtEl>
                                          <p:spTgt spid="15">
                                            <p:graphicEl>
                                              <a:dgm id="{C26771FD-210E-41FB-99ED-82433918DDF0}"/>
                                            </p:graphic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5">
                                            <p:graphicEl>
                                              <a:dgm id="{C26771FD-210E-41FB-99ED-82433918DDF0}"/>
                                            </p:graphic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5">
                                            <p:graphicEl>
                                              <a:dgm id="{B144212E-9A04-4BD7-8396-C56774FFD7ED}"/>
                                            </p:graphicEl>
                                          </p:spTgt>
                                        </p:tgtEl>
                                        <p:attrNameLst>
                                          <p:attrName>style.visibility</p:attrName>
                                        </p:attrNameLst>
                                      </p:cBhvr>
                                      <p:to>
                                        <p:strVal val="visible"/>
                                      </p:to>
                                    </p:set>
                                    <p:anim calcmode="lin" valueType="num">
                                      <p:cBhvr additive="base">
                                        <p:cTn id="63" dur="500" fill="hold"/>
                                        <p:tgtEl>
                                          <p:spTgt spid="15">
                                            <p:graphicEl>
                                              <a:dgm id="{B144212E-9A04-4BD7-8396-C56774FFD7ED}"/>
                                            </p:graphic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5">
                                            <p:graphicEl>
                                              <a:dgm id="{B144212E-9A04-4BD7-8396-C56774FFD7ED}"/>
                                            </p:graphic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5">
                                            <p:graphicEl>
                                              <a:dgm id="{05E0F00E-2242-4ECB-8214-26429D9BAE4D}"/>
                                            </p:graphicEl>
                                          </p:spTgt>
                                        </p:tgtEl>
                                        <p:attrNameLst>
                                          <p:attrName>style.visibility</p:attrName>
                                        </p:attrNameLst>
                                      </p:cBhvr>
                                      <p:to>
                                        <p:strVal val="visible"/>
                                      </p:to>
                                    </p:set>
                                    <p:anim calcmode="lin" valueType="num">
                                      <p:cBhvr additive="base">
                                        <p:cTn id="67" dur="500" fill="hold"/>
                                        <p:tgtEl>
                                          <p:spTgt spid="15">
                                            <p:graphicEl>
                                              <a:dgm id="{05E0F00E-2242-4ECB-8214-26429D9BAE4D}"/>
                                            </p:graphic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5">
                                            <p:graphicEl>
                                              <a:dgm id="{05E0F00E-2242-4ECB-8214-26429D9BAE4D}"/>
                                            </p:graphic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5">
                                            <p:graphicEl>
                                              <a:dgm id="{5B312F44-A70E-4880-B0B9-295E10128E6C}"/>
                                            </p:graphicEl>
                                          </p:spTgt>
                                        </p:tgtEl>
                                        <p:attrNameLst>
                                          <p:attrName>style.visibility</p:attrName>
                                        </p:attrNameLst>
                                      </p:cBhvr>
                                      <p:to>
                                        <p:strVal val="visible"/>
                                      </p:to>
                                    </p:set>
                                    <p:anim calcmode="lin" valueType="num">
                                      <p:cBhvr additive="base">
                                        <p:cTn id="71" dur="500" fill="hold"/>
                                        <p:tgtEl>
                                          <p:spTgt spid="15">
                                            <p:graphicEl>
                                              <a:dgm id="{5B312F44-A70E-4880-B0B9-295E10128E6C}"/>
                                            </p:graphic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5">
                                            <p:graphicEl>
                                              <a:dgm id="{5B312F44-A70E-4880-B0B9-295E10128E6C}"/>
                                            </p:graphic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5">
                                            <p:graphicEl>
                                              <a:dgm id="{06BCA244-3A4C-4303-9FF8-C11C0E3233CF}"/>
                                            </p:graphicEl>
                                          </p:spTgt>
                                        </p:tgtEl>
                                        <p:attrNameLst>
                                          <p:attrName>style.visibility</p:attrName>
                                        </p:attrNameLst>
                                      </p:cBhvr>
                                      <p:to>
                                        <p:strVal val="visible"/>
                                      </p:to>
                                    </p:set>
                                    <p:anim calcmode="lin" valueType="num">
                                      <p:cBhvr additive="base">
                                        <p:cTn id="75" dur="500" fill="hold"/>
                                        <p:tgtEl>
                                          <p:spTgt spid="15">
                                            <p:graphicEl>
                                              <a:dgm id="{06BCA244-3A4C-4303-9FF8-C11C0E3233CF}"/>
                                            </p:graphic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5">
                                            <p:graphicEl>
                                              <a:dgm id="{06BCA244-3A4C-4303-9FF8-C11C0E3233CF}"/>
                                            </p:graphic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5">
                                            <p:graphicEl>
                                              <a:dgm id="{9C863296-D6BD-4213-9E5E-94729C8EA1E3}"/>
                                            </p:graphicEl>
                                          </p:spTgt>
                                        </p:tgtEl>
                                        <p:attrNameLst>
                                          <p:attrName>style.visibility</p:attrName>
                                        </p:attrNameLst>
                                      </p:cBhvr>
                                      <p:to>
                                        <p:strVal val="visible"/>
                                      </p:to>
                                    </p:set>
                                    <p:anim calcmode="lin" valueType="num">
                                      <p:cBhvr additive="base">
                                        <p:cTn id="79" dur="500" fill="hold"/>
                                        <p:tgtEl>
                                          <p:spTgt spid="15">
                                            <p:graphicEl>
                                              <a:dgm id="{9C863296-D6BD-4213-9E5E-94729C8EA1E3}"/>
                                            </p:graphic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5">
                                            <p:graphicEl>
                                              <a:dgm id="{9C863296-D6BD-4213-9E5E-94729C8EA1E3}"/>
                                            </p:graphicEl>
                                          </p:spTgt>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5">
                                            <p:graphicEl>
                                              <a:dgm id="{01CEB3D0-38EB-4C38-98C6-16DFF0D01525}"/>
                                            </p:graphicEl>
                                          </p:spTgt>
                                        </p:tgtEl>
                                        <p:attrNameLst>
                                          <p:attrName>style.visibility</p:attrName>
                                        </p:attrNameLst>
                                      </p:cBhvr>
                                      <p:to>
                                        <p:strVal val="visible"/>
                                      </p:to>
                                    </p:set>
                                    <p:anim calcmode="lin" valueType="num">
                                      <p:cBhvr additive="base">
                                        <p:cTn id="83" dur="500" fill="hold"/>
                                        <p:tgtEl>
                                          <p:spTgt spid="15">
                                            <p:graphicEl>
                                              <a:dgm id="{01CEB3D0-38EB-4C38-98C6-16DFF0D01525}"/>
                                            </p:graphic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15">
                                            <p:graphicEl>
                                              <a:dgm id="{01CEB3D0-38EB-4C38-98C6-16DFF0D01525}"/>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521F72D5-A69E-4EB0-B5FB-D5E5B13E23F2}"/>
              </a:ext>
            </a:extLst>
          </p:cNvPr>
          <p:cNvSpPr/>
          <p:nvPr/>
        </p:nvSpPr>
        <p:spPr>
          <a:xfrm>
            <a:off x="5382637" y="4375647"/>
            <a:ext cx="2126920" cy="123352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353" dirty="0"/>
          </a:p>
        </p:txBody>
      </p:sp>
      <p:sp>
        <p:nvSpPr>
          <p:cNvPr id="112" name="Rectangle 111">
            <a:extLst>
              <a:ext uri="{FF2B5EF4-FFF2-40B4-BE49-F238E27FC236}">
                <a16:creationId xmlns:a16="http://schemas.microsoft.com/office/drawing/2014/main" id="{99169B24-2472-4E5C-8BED-835F42904165}"/>
              </a:ext>
            </a:extLst>
          </p:cNvPr>
          <p:cNvSpPr/>
          <p:nvPr/>
        </p:nvSpPr>
        <p:spPr>
          <a:xfrm>
            <a:off x="5221357" y="4524523"/>
            <a:ext cx="2126920" cy="123352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353" dirty="0"/>
          </a:p>
        </p:txBody>
      </p:sp>
      <p:sp>
        <p:nvSpPr>
          <p:cNvPr id="3" name="Title 2">
            <a:extLst>
              <a:ext uri="{FF2B5EF4-FFF2-40B4-BE49-F238E27FC236}">
                <a16:creationId xmlns:a16="http://schemas.microsoft.com/office/drawing/2014/main" id="{6945AC4F-8E57-4DBC-9840-E0A809C47475}"/>
              </a:ext>
            </a:extLst>
          </p:cNvPr>
          <p:cNvSpPr>
            <a:spLocks noGrp="1"/>
          </p:cNvSpPr>
          <p:nvPr>
            <p:ph type="title"/>
          </p:nvPr>
        </p:nvSpPr>
        <p:spPr/>
        <p:txBody>
          <a:bodyPr/>
          <a:lstStyle/>
          <a:p>
            <a:r>
              <a:rPr lang="en-US" dirty="0"/>
              <a:t>Metadata Contention – The Sequel</a:t>
            </a:r>
          </a:p>
        </p:txBody>
      </p:sp>
      <p:grpSp>
        <p:nvGrpSpPr>
          <p:cNvPr id="57" name="Group 56">
            <a:extLst>
              <a:ext uri="{FF2B5EF4-FFF2-40B4-BE49-F238E27FC236}">
                <a16:creationId xmlns:a16="http://schemas.microsoft.com/office/drawing/2014/main" id="{122225EA-F955-461F-914C-46A124B0E368}"/>
              </a:ext>
            </a:extLst>
          </p:cNvPr>
          <p:cNvGrpSpPr/>
          <p:nvPr/>
        </p:nvGrpSpPr>
        <p:grpSpPr>
          <a:xfrm>
            <a:off x="442623" y="1355934"/>
            <a:ext cx="11306755" cy="4544004"/>
            <a:chOff x="262763" y="1950537"/>
            <a:chExt cx="10553999" cy="3072622"/>
          </a:xfrm>
          <a:solidFill>
            <a:schemeClr val="bg1"/>
          </a:solidFill>
        </p:grpSpPr>
        <p:sp>
          <p:nvSpPr>
            <p:cNvPr id="58" name="Rectangle 57">
              <a:extLst>
                <a:ext uri="{FF2B5EF4-FFF2-40B4-BE49-F238E27FC236}">
                  <a16:creationId xmlns:a16="http://schemas.microsoft.com/office/drawing/2014/main" id="{003E5995-6AB6-4653-9A1D-C4E55B2E891B}"/>
                </a:ext>
              </a:extLst>
            </p:cNvPr>
            <p:cNvSpPr/>
            <p:nvPr/>
          </p:nvSpPr>
          <p:spPr>
            <a:xfrm>
              <a:off x="4572808" y="4189059"/>
              <a:ext cx="1985319" cy="8341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2353" dirty="0" err="1"/>
                <a:t>sysobjvalues</a:t>
              </a:r>
              <a:endParaRPr lang="en-US" sz="2353" dirty="0"/>
            </a:p>
          </p:txBody>
        </p:sp>
        <p:grpSp>
          <p:nvGrpSpPr>
            <p:cNvPr id="59" name="Group 58">
              <a:extLst>
                <a:ext uri="{FF2B5EF4-FFF2-40B4-BE49-F238E27FC236}">
                  <a16:creationId xmlns:a16="http://schemas.microsoft.com/office/drawing/2014/main" id="{F2D27083-0275-4F4C-A4CD-46DE04560A6E}"/>
                </a:ext>
              </a:extLst>
            </p:cNvPr>
            <p:cNvGrpSpPr/>
            <p:nvPr/>
          </p:nvGrpSpPr>
          <p:grpSpPr>
            <a:xfrm>
              <a:off x="262763" y="1950537"/>
              <a:ext cx="10553999" cy="2491703"/>
              <a:chOff x="262763" y="1950537"/>
              <a:chExt cx="10553999" cy="2491703"/>
            </a:xfrm>
            <a:grpFill/>
          </p:grpSpPr>
          <p:sp>
            <p:nvSpPr>
              <p:cNvPr id="60" name="Explosion: 8 Points 59">
                <a:extLst>
                  <a:ext uri="{FF2B5EF4-FFF2-40B4-BE49-F238E27FC236}">
                    <a16:creationId xmlns:a16="http://schemas.microsoft.com/office/drawing/2014/main" id="{52213508-64C5-49C2-9E2F-EA852C0CE144}"/>
                  </a:ext>
                </a:extLst>
              </p:cNvPr>
              <p:cNvSpPr/>
              <p:nvPr/>
            </p:nvSpPr>
            <p:spPr>
              <a:xfrm>
                <a:off x="5117733" y="3937686"/>
                <a:ext cx="861662" cy="504554"/>
              </a:xfrm>
              <a:prstGeom prst="irregularSeal1">
                <a:avLst/>
              </a:prstGeom>
              <a:solidFill>
                <a:srgbClr val="FF0000"/>
              </a:solidFill>
              <a:ln>
                <a:solidFill>
                  <a:srgbClr val="E81123"/>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353"/>
              </a:p>
            </p:txBody>
          </p:sp>
          <p:sp>
            <p:nvSpPr>
              <p:cNvPr id="61" name="Rectangle 60">
                <a:extLst>
                  <a:ext uri="{FF2B5EF4-FFF2-40B4-BE49-F238E27FC236}">
                    <a16:creationId xmlns:a16="http://schemas.microsoft.com/office/drawing/2014/main" id="{2AE3F5C2-D855-4F12-8BC5-3F90ADDED84C}"/>
                  </a:ext>
                </a:extLst>
              </p:cNvPr>
              <p:cNvSpPr/>
              <p:nvPr/>
            </p:nvSpPr>
            <p:spPr>
              <a:xfrm>
                <a:off x="7303319" y="1951803"/>
                <a:ext cx="3513443" cy="733346"/>
              </a:xfrm>
              <a:prstGeom prst="rect">
                <a:avLst/>
              </a:prstGeom>
              <a:grp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1200" dirty="0"/>
                  <a:t>Node 3</a:t>
                </a:r>
              </a:p>
            </p:txBody>
          </p:sp>
          <p:sp>
            <p:nvSpPr>
              <p:cNvPr id="62" name="Rectangle 61">
                <a:extLst>
                  <a:ext uri="{FF2B5EF4-FFF2-40B4-BE49-F238E27FC236}">
                    <a16:creationId xmlns:a16="http://schemas.microsoft.com/office/drawing/2014/main" id="{AF0E1F52-D99C-4EC9-8BFE-EBEAB500F72B}"/>
                  </a:ext>
                </a:extLst>
              </p:cNvPr>
              <p:cNvSpPr/>
              <p:nvPr/>
            </p:nvSpPr>
            <p:spPr>
              <a:xfrm>
                <a:off x="3766954" y="1950537"/>
                <a:ext cx="3545762" cy="733346"/>
              </a:xfrm>
              <a:prstGeom prst="rect">
                <a:avLst/>
              </a:prstGeom>
              <a:grp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1200" dirty="0"/>
                  <a:t>Node 2</a:t>
                </a:r>
              </a:p>
            </p:txBody>
          </p:sp>
          <p:sp>
            <p:nvSpPr>
              <p:cNvPr id="63" name="Rectangle 62">
                <a:extLst>
                  <a:ext uri="{FF2B5EF4-FFF2-40B4-BE49-F238E27FC236}">
                    <a16:creationId xmlns:a16="http://schemas.microsoft.com/office/drawing/2014/main" id="{40C034B4-12FB-41F2-AE66-AF4ABFD2F546}"/>
                  </a:ext>
                </a:extLst>
              </p:cNvPr>
              <p:cNvSpPr/>
              <p:nvPr/>
            </p:nvSpPr>
            <p:spPr>
              <a:xfrm>
                <a:off x="262763" y="1950537"/>
                <a:ext cx="3513443" cy="733346"/>
              </a:xfrm>
              <a:prstGeom prst="rect">
                <a:avLst/>
              </a:prstGeom>
              <a:grp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1200" dirty="0"/>
                  <a:t>Node 1</a:t>
                </a:r>
              </a:p>
            </p:txBody>
          </p:sp>
          <p:grpSp>
            <p:nvGrpSpPr>
              <p:cNvPr id="64" name="Group 63">
                <a:extLst>
                  <a:ext uri="{FF2B5EF4-FFF2-40B4-BE49-F238E27FC236}">
                    <a16:creationId xmlns:a16="http://schemas.microsoft.com/office/drawing/2014/main" id="{120950A0-ED55-4F82-9BEA-9665ED4BB5D0}"/>
                  </a:ext>
                </a:extLst>
              </p:cNvPr>
              <p:cNvGrpSpPr/>
              <p:nvPr/>
            </p:nvGrpSpPr>
            <p:grpSpPr>
              <a:xfrm>
                <a:off x="313037" y="2264627"/>
                <a:ext cx="5252431" cy="1924432"/>
                <a:chOff x="1878227" y="2264627"/>
                <a:chExt cx="5252431" cy="1924432"/>
              </a:xfrm>
              <a:grpFill/>
            </p:grpSpPr>
            <p:sp>
              <p:nvSpPr>
                <p:cNvPr id="109" name="Rectangle 108">
                  <a:extLst>
                    <a:ext uri="{FF2B5EF4-FFF2-40B4-BE49-F238E27FC236}">
                      <a16:creationId xmlns:a16="http://schemas.microsoft.com/office/drawing/2014/main" id="{A35A0A9B-9099-4B67-8583-48EC9BD5CB54}"/>
                    </a:ext>
                  </a:extLst>
                </p:cNvPr>
                <p:cNvSpPr/>
                <p:nvPr/>
              </p:nvSpPr>
              <p:spPr>
                <a:xfrm>
                  <a:off x="1878227" y="226462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#T1</a:t>
                  </a:r>
                </a:p>
              </p:txBody>
            </p:sp>
            <p:cxnSp>
              <p:nvCxnSpPr>
                <p:cNvPr id="110" name="Straight Arrow Connector 109">
                  <a:extLst>
                    <a:ext uri="{FF2B5EF4-FFF2-40B4-BE49-F238E27FC236}">
                      <a16:creationId xmlns:a16="http://schemas.microsoft.com/office/drawing/2014/main" id="{E09F369C-5E41-492C-BA12-1D52766DFCC3}"/>
                    </a:ext>
                  </a:extLst>
                </p:cNvPr>
                <p:cNvCxnSpPr>
                  <a:cxnSpLocks/>
                  <a:stCxn id="109" idx="2"/>
                  <a:endCxn id="58" idx="0"/>
                </p:cNvCxnSpPr>
                <p:nvPr/>
              </p:nvCxnSpPr>
              <p:spPr>
                <a:xfrm>
                  <a:off x="2273643" y="2495286"/>
                  <a:ext cx="4857015"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FA7C8F9-BE05-4BE3-9745-39EDA0A8FD46}"/>
                    </a:ext>
                  </a:extLst>
                </p:cNvPr>
                <p:cNvSpPr txBox="1"/>
                <p:nvPr/>
              </p:nvSpPr>
              <p:spPr>
                <a:xfrm rot="1561312">
                  <a:off x="3543233" y="3120981"/>
                  <a:ext cx="1037967" cy="208117"/>
                </a:xfrm>
                <a:prstGeom prst="rect">
                  <a:avLst/>
                </a:prstGeom>
                <a:noFill/>
              </p:spPr>
              <p:txBody>
                <a:bodyPr wrap="square" rtlCol="0">
                  <a:spAutoFit/>
                </a:bodyPr>
                <a:lstStyle/>
                <a:p>
                  <a:r>
                    <a:rPr lang="en-US" sz="1400" dirty="0"/>
                    <a:t>INSERT</a:t>
                  </a:r>
                </a:p>
              </p:txBody>
            </p:sp>
          </p:grpSp>
          <p:grpSp>
            <p:nvGrpSpPr>
              <p:cNvPr id="65" name="Group 64">
                <a:extLst>
                  <a:ext uri="{FF2B5EF4-FFF2-40B4-BE49-F238E27FC236}">
                    <a16:creationId xmlns:a16="http://schemas.microsoft.com/office/drawing/2014/main" id="{0E8779AB-FF05-44FA-823F-00A3E95B2BF3}"/>
                  </a:ext>
                </a:extLst>
              </p:cNvPr>
              <p:cNvGrpSpPr/>
              <p:nvPr/>
            </p:nvGrpSpPr>
            <p:grpSpPr>
              <a:xfrm>
                <a:off x="1194485" y="2264626"/>
                <a:ext cx="4370983" cy="1924433"/>
                <a:chOff x="1878227" y="2265893"/>
                <a:chExt cx="4370983" cy="1924433"/>
              </a:xfrm>
              <a:grpFill/>
            </p:grpSpPr>
            <p:sp>
              <p:nvSpPr>
                <p:cNvPr id="106" name="Rectangle 105">
                  <a:extLst>
                    <a:ext uri="{FF2B5EF4-FFF2-40B4-BE49-F238E27FC236}">
                      <a16:creationId xmlns:a16="http://schemas.microsoft.com/office/drawing/2014/main" id="{B046ABBF-9E39-4A72-B24C-FEA80FF937E3}"/>
                    </a:ext>
                  </a:extLst>
                </p:cNvPr>
                <p:cNvSpPr/>
                <p:nvPr/>
              </p:nvSpPr>
              <p:spPr>
                <a:xfrm>
                  <a:off x="1878227" y="226589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#T2</a:t>
                  </a:r>
                </a:p>
              </p:txBody>
            </p:sp>
            <p:cxnSp>
              <p:nvCxnSpPr>
                <p:cNvPr id="107" name="Straight Arrow Connector 106">
                  <a:extLst>
                    <a:ext uri="{FF2B5EF4-FFF2-40B4-BE49-F238E27FC236}">
                      <a16:creationId xmlns:a16="http://schemas.microsoft.com/office/drawing/2014/main" id="{09977AFB-B82D-4ACA-AE06-EA0D4611ADF7}"/>
                    </a:ext>
                  </a:extLst>
                </p:cNvPr>
                <p:cNvCxnSpPr>
                  <a:cxnSpLocks/>
                  <a:stCxn id="106" idx="2"/>
                  <a:endCxn id="58" idx="0"/>
                </p:cNvCxnSpPr>
                <p:nvPr/>
              </p:nvCxnSpPr>
              <p:spPr>
                <a:xfrm>
                  <a:off x="2273643" y="2496552"/>
                  <a:ext cx="3975567" cy="169377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1908338B-0636-4D3E-8945-757FFE43EAEB}"/>
                    </a:ext>
                  </a:extLst>
                </p:cNvPr>
                <p:cNvSpPr txBox="1"/>
                <p:nvPr/>
              </p:nvSpPr>
              <p:spPr>
                <a:xfrm rot="1790830">
                  <a:off x="3090831" y="3076220"/>
                  <a:ext cx="1037967" cy="208117"/>
                </a:xfrm>
                <a:prstGeom prst="rect">
                  <a:avLst/>
                </a:prstGeom>
                <a:noFill/>
              </p:spPr>
              <p:txBody>
                <a:bodyPr wrap="square" rtlCol="0">
                  <a:spAutoFit/>
                </a:bodyPr>
                <a:lstStyle/>
                <a:p>
                  <a:r>
                    <a:rPr lang="en-US" sz="1400" dirty="0"/>
                    <a:t>INSERT</a:t>
                  </a:r>
                </a:p>
              </p:txBody>
            </p:sp>
          </p:grpSp>
          <p:grpSp>
            <p:nvGrpSpPr>
              <p:cNvPr id="66" name="Group 65">
                <a:extLst>
                  <a:ext uri="{FF2B5EF4-FFF2-40B4-BE49-F238E27FC236}">
                    <a16:creationId xmlns:a16="http://schemas.microsoft.com/office/drawing/2014/main" id="{6AFA9CEE-A25D-485F-B705-5F1E0373A068}"/>
                  </a:ext>
                </a:extLst>
              </p:cNvPr>
              <p:cNvGrpSpPr/>
              <p:nvPr/>
            </p:nvGrpSpPr>
            <p:grpSpPr>
              <a:xfrm>
                <a:off x="2075933" y="2264626"/>
                <a:ext cx="3489534" cy="1924433"/>
                <a:chOff x="1878227" y="2265893"/>
                <a:chExt cx="3489534" cy="1924433"/>
              </a:xfrm>
              <a:grpFill/>
            </p:grpSpPr>
            <p:sp>
              <p:nvSpPr>
                <p:cNvPr id="103" name="Rectangle 102">
                  <a:extLst>
                    <a:ext uri="{FF2B5EF4-FFF2-40B4-BE49-F238E27FC236}">
                      <a16:creationId xmlns:a16="http://schemas.microsoft.com/office/drawing/2014/main" id="{7541C9A8-8BA6-416C-BCE1-7272A32DC10D}"/>
                    </a:ext>
                  </a:extLst>
                </p:cNvPr>
                <p:cNvSpPr/>
                <p:nvPr/>
              </p:nvSpPr>
              <p:spPr>
                <a:xfrm>
                  <a:off x="1878227" y="226589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#T3</a:t>
                  </a:r>
                </a:p>
              </p:txBody>
            </p:sp>
            <p:cxnSp>
              <p:nvCxnSpPr>
                <p:cNvPr id="104" name="Straight Arrow Connector 103">
                  <a:extLst>
                    <a:ext uri="{FF2B5EF4-FFF2-40B4-BE49-F238E27FC236}">
                      <a16:creationId xmlns:a16="http://schemas.microsoft.com/office/drawing/2014/main" id="{0C49C0DF-8D87-4804-B024-DDDCF7D653CF}"/>
                    </a:ext>
                  </a:extLst>
                </p:cNvPr>
                <p:cNvCxnSpPr>
                  <a:cxnSpLocks/>
                  <a:stCxn id="103" idx="2"/>
                  <a:endCxn id="58" idx="0"/>
                </p:cNvCxnSpPr>
                <p:nvPr/>
              </p:nvCxnSpPr>
              <p:spPr>
                <a:xfrm>
                  <a:off x="2273643" y="2496552"/>
                  <a:ext cx="3094118" cy="169377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C857FB5F-06BF-40DF-8E36-760E28B339B1}"/>
                    </a:ext>
                  </a:extLst>
                </p:cNvPr>
                <p:cNvSpPr txBox="1"/>
                <p:nvPr/>
              </p:nvSpPr>
              <p:spPr>
                <a:xfrm rot="2175047">
                  <a:off x="2641950" y="2990005"/>
                  <a:ext cx="1037968" cy="208117"/>
                </a:xfrm>
                <a:prstGeom prst="rect">
                  <a:avLst/>
                </a:prstGeom>
                <a:noFill/>
              </p:spPr>
              <p:txBody>
                <a:bodyPr wrap="square" rtlCol="0">
                  <a:spAutoFit/>
                </a:bodyPr>
                <a:lstStyle/>
                <a:p>
                  <a:r>
                    <a:rPr lang="en-US" sz="1400" dirty="0"/>
                    <a:t>INSERT</a:t>
                  </a:r>
                </a:p>
              </p:txBody>
            </p:sp>
          </p:grpSp>
          <p:grpSp>
            <p:nvGrpSpPr>
              <p:cNvPr id="67" name="Group 66">
                <a:extLst>
                  <a:ext uri="{FF2B5EF4-FFF2-40B4-BE49-F238E27FC236}">
                    <a16:creationId xmlns:a16="http://schemas.microsoft.com/office/drawing/2014/main" id="{C211269C-61B3-47BB-988C-8451D68C2F63}"/>
                  </a:ext>
                </a:extLst>
              </p:cNvPr>
              <p:cNvGrpSpPr/>
              <p:nvPr/>
            </p:nvGrpSpPr>
            <p:grpSpPr>
              <a:xfrm>
                <a:off x="2950351" y="2264626"/>
                <a:ext cx="2615116" cy="1924433"/>
                <a:chOff x="1878227" y="2258923"/>
                <a:chExt cx="2615116" cy="1924433"/>
              </a:xfrm>
              <a:grpFill/>
            </p:grpSpPr>
            <p:sp>
              <p:nvSpPr>
                <p:cNvPr id="100" name="Rectangle 99">
                  <a:extLst>
                    <a:ext uri="{FF2B5EF4-FFF2-40B4-BE49-F238E27FC236}">
                      <a16:creationId xmlns:a16="http://schemas.microsoft.com/office/drawing/2014/main" id="{9CB516FA-63CF-4DE9-BD8D-BDC9DEEEFC67}"/>
                    </a:ext>
                  </a:extLst>
                </p:cNvPr>
                <p:cNvSpPr/>
                <p:nvPr/>
              </p:nvSpPr>
              <p:spPr>
                <a:xfrm>
                  <a:off x="1878227" y="225892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#T4</a:t>
                  </a:r>
                </a:p>
              </p:txBody>
            </p:sp>
            <p:cxnSp>
              <p:nvCxnSpPr>
                <p:cNvPr id="101" name="Straight Arrow Connector 100">
                  <a:extLst>
                    <a:ext uri="{FF2B5EF4-FFF2-40B4-BE49-F238E27FC236}">
                      <a16:creationId xmlns:a16="http://schemas.microsoft.com/office/drawing/2014/main" id="{2627D187-03CC-4AB6-8197-574A73FA16B6}"/>
                    </a:ext>
                  </a:extLst>
                </p:cNvPr>
                <p:cNvCxnSpPr>
                  <a:cxnSpLocks/>
                  <a:stCxn id="100" idx="2"/>
                  <a:endCxn id="58" idx="0"/>
                </p:cNvCxnSpPr>
                <p:nvPr/>
              </p:nvCxnSpPr>
              <p:spPr>
                <a:xfrm>
                  <a:off x="2273643" y="2489582"/>
                  <a:ext cx="2219700" cy="169377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BD080042-FE9B-4B0D-844E-BB140CA60330}"/>
                    </a:ext>
                  </a:extLst>
                </p:cNvPr>
                <p:cNvSpPr txBox="1"/>
                <p:nvPr/>
              </p:nvSpPr>
              <p:spPr>
                <a:xfrm rot="2802921">
                  <a:off x="2446369" y="2890902"/>
                  <a:ext cx="751926" cy="287287"/>
                </a:xfrm>
                <a:prstGeom prst="rect">
                  <a:avLst/>
                </a:prstGeom>
                <a:noFill/>
              </p:spPr>
              <p:txBody>
                <a:bodyPr wrap="square" rtlCol="0">
                  <a:spAutoFit/>
                </a:bodyPr>
                <a:lstStyle/>
                <a:p>
                  <a:r>
                    <a:rPr lang="en-US" sz="1400" dirty="0"/>
                    <a:t>INSERT</a:t>
                  </a:r>
                </a:p>
              </p:txBody>
            </p:sp>
          </p:grpSp>
          <p:grpSp>
            <p:nvGrpSpPr>
              <p:cNvPr id="68" name="Group 67">
                <a:extLst>
                  <a:ext uri="{FF2B5EF4-FFF2-40B4-BE49-F238E27FC236}">
                    <a16:creationId xmlns:a16="http://schemas.microsoft.com/office/drawing/2014/main" id="{BB768016-096D-4071-955B-86C679AB8339}"/>
                  </a:ext>
                </a:extLst>
              </p:cNvPr>
              <p:cNvGrpSpPr/>
              <p:nvPr/>
            </p:nvGrpSpPr>
            <p:grpSpPr>
              <a:xfrm>
                <a:off x="3826480" y="2264626"/>
                <a:ext cx="1738988" cy="1924433"/>
                <a:chOff x="1878227" y="2257656"/>
                <a:chExt cx="1738988" cy="1924433"/>
              </a:xfrm>
              <a:grpFill/>
            </p:grpSpPr>
            <p:sp>
              <p:nvSpPr>
                <p:cNvPr id="97" name="Rectangle 96">
                  <a:extLst>
                    <a:ext uri="{FF2B5EF4-FFF2-40B4-BE49-F238E27FC236}">
                      <a16:creationId xmlns:a16="http://schemas.microsoft.com/office/drawing/2014/main" id="{536B1C14-EAEC-4708-9057-45CED32CA723}"/>
                    </a:ext>
                  </a:extLst>
                </p:cNvPr>
                <p:cNvSpPr/>
                <p:nvPr/>
              </p:nvSpPr>
              <p:spPr>
                <a:xfrm>
                  <a:off x="1878227" y="2257656"/>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#T5</a:t>
                  </a:r>
                </a:p>
              </p:txBody>
            </p:sp>
            <p:cxnSp>
              <p:nvCxnSpPr>
                <p:cNvPr id="98" name="Straight Arrow Connector 97">
                  <a:extLst>
                    <a:ext uri="{FF2B5EF4-FFF2-40B4-BE49-F238E27FC236}">
                      <a16:creationId xmlns:a16="http://schemas.microsoft.com/office/drawing/2014/main" id="{C5469E53-CCD3-4FD6-A486-0472968AAA3E}"/>
                    </a:ext>
                  </a:extLst>
                </p:cNvPr>
                <p:cNvCxnSpPr>
                  <a:cxnSpLocks/>
                  <a:stCxn id="97" idx="2"/>
                  <a:endCxn id="58" idx="0"/>
                </p:cNvCxnSpPr>
                <p:nvPr/>
              </p:nvCxnSpPr>
              <p:spPr>
                <a:xfrm>
                  <a:off x="2273643" y="2488315"/>
                  <a:ext cx="1343572" cy="169377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35CA124B-EB05-474A-8234-1B5A1512EB92}"/>
                    </a:ext>
                  </a:extLst>
                </p:cNvPr>
                <p:cNvSpPr txBox="1"/>
                <p:nvPr/>
              </p:nvSpPr>
              <p:spPr>
                <a:xfrm rot="3619049">
                  <a:off x="2117223" y="2964384"/>
                  <a:ext cx="1037967" cy="287287"/>
                </a:xfrm>
                <a:prstGeom prst="rect">
                  <a:avLst/>
                </a:prstGeom>
                <a:noFill/>
              </p:spPr>
              <p:txBody>
                <a:bodyPr wrap="square" rtlCol="0">
                  <a:spAutoFit/>
                </a:bodyPr>
                <a:lstStyle/>
                <a:p>
                  <a:r>
                    <a:rPr lang="en-US" sz="1400" dirty="0"/>
                    <a:t>INSERT</a:t>
                  </a:r>
                </a:p>
              </p:txBody>
            </p:sp>
          </p:grpSp>
          <p:grpSp>
            <p:nvGrpSpPr>
              <p:cNvPr id="69" name="Group 68">
                <a:extLst>
                  <a:ext uri="{FF2B5EF4-FFF2-40B4-BE49-F238E27FC236}">
                    <a16:creationId xmlns:a16="http://schemas.microsoft.com/office/drawing/2014/main" id="{78321684-0A46-4F3D-A6D8-2E838260D3EB}"/>
                  </a:ext>
                </a:extLst>
              </p:cNvPr>
              <p:cNvGrpSpPr/>
              <p:nvPr/>
            </p:nvGrpSpPr>
            <p:grpSpPr>
              <a:xfrm>
                <a:off x="4707928" y="2264626"/>
                <a:ext cx="857539" cy="1924433"/>
                <a:chOff x="1878227" y="2258923"/>
                <a:chExt cx="857539" cy="1924433"/>
              </a:xfrm>
              <a:grpFill/>
            </p:grpSpPr>
            <p:sp>
              <p:nvSpPr>
                <p:cNvPr id="94" name="Rectangle 93">
                  <a:extLst>
                    <a:ext uri="{FF2B5EF4-FFF2-40B4-BE49-F238E27FC236}">
                      <a16:creationId xmlns:a16="http://schemas.microsoft.com/office/drawing/2014/main" id="{99948AE1-63D3-45F5-9E95-F2E8D3839D5B}"/>
                    </a:ext>
                  </a:extLst>
                </p:cNvPr>
                <p:cNvSpPr/>
                <p:nvPr/>
              </p:nvSpPr>
              <p:spPr>
                <a:xfrm>
                  <a:off x="1878227" y="2258923"/>
                  <a:ext cx="790833"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#T6</a:t>
                  </a:r>
                </a:p>
              </p:txBody>
            </p:sp>
            <p:cxnSp>
              <p:nvCxnSpPr>
                <p:cNvPr id="95" name="Straight Arrow Connector 94">
                  <a:extLst>
                    <a:ext uri="{FF2B5EF4-FFF2-40B4-BE49-F238E27FC236}">
                      <a16:creationId xmlns:a16="http://schemas.microsoft.com/office/drawing/2014/main" id="{69501F83-FF21-44F9-B887-4C02FF717685}"/>
                    </a:ext>
                  </a:extLst>
                </p:cNvPr>
                <p:cNvCxnSpPr>
                  <a:cxnSpLocks/>
                  <a:stCxn id="94" idx="2"/>
                  <a:endCxn id="58" idx="0"/>
                </p:cNvCxnSpPr>
                <p:nvPr/>
              </p:nvCxnSpPr>
              <p:spPr>
                <a:xfrm>
                  <a:off x="2273644" y="2489582"/>
                  <a:ext cx="462122" cy="169377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08C1C24-DA8B-4C5A-B9A0-A584A357F936}"/>
                    </a:ext>
                  </a:extLst>
                </p:cNvPr>
                <p:cNvSpPr txBox="1"/>
                <p:nvPr/>
              </p:nvSpPr>
              <p:spPr>
                <a:xfrm rot="4727210">
                  <a:off x="1837086" y="3020880"/>
                  <a:ext cx="1037967" cy="287287"/>
                </a:xfrm>
                <a:prstGeom prst="rect">
                  <a:avLst/>
                </a:prstGeom>
                <a:noFill/>
              </p:spPr>
              <p:txBody>
                <a:bodyPr wrap="square" rtlCol="0">
                  <a:spAutoFit/>
                </a:bodyPr>
                <a:lstStyle/>
                <a:p>
                  <a:r>
                    <a:rPr lang="en-US" sz="1400" dirty="0"/>
                    <a:t>INSERT</a:t>
                  </a:r>
                </a:p>
              </p:txBody>
            </p:sp>
          </p:grpSp>
          <p:grpSp>
            <p:nvGrpSpPr>
              <p:cNvPr id="70" name="Group 69">
                <a:extLst>
                  <a:ext uri="{FF2B5EF4-FFF2-40B4-BE49-F238E27FC236}">
                    <a16:creationId xmlns:a16="http://schemas.microsoft.com/office/drawing/2014/main" id="{09BE1706-1B67-4CE0-8872-220FD12E8DAE}"/>
                  </a:ext>
                </a:extLst>
              </p:cNvPr>
              <p:cNvGrpSpPr/>
              <p:nvPr/>
            </p:nvGrpSpPr>
            <p:grpSpPr>
              <a:xfrm>
                <a:off x="5565468" y="2179417"/>
                <a:ext cx="814740" cy="2009642"/>
                <a:chOff x="1854319" y="2173714"/>
                <a:chExt cx="814740" cy="2009642"/>
              </a:xfrm>
              <a:grpFill/>
            </p:grpSpPr>
            <p:sp>
              <p:nvSpPr>
                <p:cNvPr id="91" name="Rectangle 90">
                  <a:extLst>
                    <a:ext uri="{FF2B5EF4-FFF2-40B4-BE49-F238E27FC236}">
                      <a16:creationId xmlns:a16="http://schemas.microsoft.com/office/drawing/2014/main" id="{BF73155C-8538-4229-A227-EF54C414F061}"/>
                    </a:ext>
                  </a:extLst>
                </p:cNvPr>
                <p:cNvSpPr/>
                <p:nvPr/>
              </p:nvSpPr>
              <p:spPr>
                <a:xfrm>
                  <a:off x="1878227" y="225892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#T7</a:t>
                  </a:r>
                </a:p>
              </p:txBody>
            </p:sp>
            <p:cxnSp>
              <p:nvCxnSpPr>
                <p:cNvPr id="92" name="Straight Arrow Connector 91">
                  <a:extLst>
                    <a:ext uri="{FF2B5EF4-FFF2-40B4-BE49-F238E27FC236}">
                      <a16:creationId xmlns:a16="http://schemas.microsoft.com/office/drawing/2014/main" id="{1EF93223-B88F-4F3F-89FF-AC2DB1EDCDA7}"/>
                    </a:ext>
                  </a:extLst>
                </p:cNvPr>
                <p:cNvCxnSpPr>
                  <a:cxnSpLocks/>
                  <a:stCxn id="91" idx="2"/>
                  <a:endCxn id="58" idx="0"/>
                </p:cNvCxnSpPr>
                <p:nvPr/>
              </p:nvCxnSpPr>
              <p:spPr>
                <a:xfrm flipH="1">
                  <a:off x="1854319" y="2489583"/>
                  <a:ext cx="419324"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4FEFA65-F95E-4044-A89F-56D0149A0E17}"/>
                    </a:ext>
                  </a:extLst>
                </p:cNvPr>
                <p:cNvSpPr txBox="1"/>
                <p:nvPr/>
              </p:nvSpPr>
              <p:spPr>
                <a:xfrm rot="16877565">
                  <a:off x="1569593" y="2549055"/>
                  <a:ext cx="1037967" cy="287286"/>
                </a:xfrm>
                <a:prstGeom prst="rect">
                  <a:avLst/>
                </a:prstGeom>
                <a:noFill/>
              </p:spPr>
              <p:txBody>
                <a:bodyPr wrap="square" rtlCol="0">
                  <a:spAutoFit/>
                </a:bodyPr>
                <a:lstStyle/>
                <a:p>
                  <a:r>
                    <a:rPr lang="en-US" sz="1400" dirty="0"/>
                    <a:t>INSERT</a:t>
                  </a:r>
                </a:p>
              </p:txBody>
            </p:sp>
          </p:grpSp>
          <p:grpSp>
            <p:nvGrpSpPr>
              <p:cNvPr id="71" name="Group 70">
                <a:extLst>
                  <a:ext uri="{FF2B5EF4-FFF2-40B4-BE49-F238E27FC236}">
                    <a16:creationId xmlns:a16="http://schemas.microsoft.com/office/drawing/2014/main" id="{A68CFAA5-CF99-49FB-954A-FB617C059205}"/>
                  </a:ext>
                </a:extLst>
              </p:cNvPr>
              <p:cNvGrpSpPr/>
              <p:nvPr/>
            </p:nvGrpSpPr>
            <p:grpSpPr>
              <a:xfrm>
                <a:off x="5565468" y="2225594"/>
                <a:ext cx="1689158" cy="1963465"/>
                <a:chOff x="979901" y="2212921"/>
                <a:chExt cx="1689158" cy="1963465"/>
              </a:xfrm>
              <a:grpFill/>
            </p:grpSpPr>
            <p:sp>
              <p:nvSpPr>
                <p:cNvPr id="88" name="Rectangle 87">
                  <a:extLst>
                    <a:ext uri="{FF2B5EF4-FFF2-40B4-BE49-F238E27FC236}">
                      <a16:creationId xmlns:a16="http://schemas.microsoft.com/office/drawing/2014/main" id="{1C5683AA-7497-4BC9-905E-1BEC67EA5339}"/>
                    </a:ext>
                  </a:extLst>
                </p:cNvPr>
                <p:cNvSpPr/>
                <p:nvPr/>
              </p:nvSpPr>
              <p:spPr>
                <a:xfrm>
                  <a:off x="1878227" y="2251954"/>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#T8</a:t>
                  </a:r>
                </a:p>
              </p:txBody>
            </p:sp>
            <p:cxnSp>
              <p:nvCxnSpPr>
                <p:cNvPr id="89" name="Straight Arrow Connector 88">
                  <a:extLst>
                    <a:ext uri="{FF2B5EF4-FFF2-40B4-BE49-F238E27FC236}">
                      <a16:creationId xmlns:a16="http://schemas.microsoft.com/office/drawing/2014/main" id="{4E12B908-36DE-485B-9CE3-D33D9B88BD11}"/>
                    </a:ext>
                  </a:extLst>
                </p:cNvPr>
                <p:cNvCxnSpPr>
                  <a:cxnSpLocks/>
                  <a:stCxn id="88" idx="2"/>
                  <a:endCxn id="58" idx="0"/>
                </p:cNvCxnSpPr>
                <p:nvPr/>
              </p:nvCxnSpPr>
              <p:spPr>
                <a:xfrm flipH="1">
                  <a:off x="979901" y="2482613"/>
                  <a:ext cx="1293742"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0927AEB3-82D6-410D-947B-62FDC14D54D8}"/>
                    </a:ext>
                  </a:extLst>
                </p:cNvPr>
                <p:cNvSpPr txBox="1"/>
                <p:nvPr/>
              </p:nvSpPr>
              <p:spPr>
                <a:xfrm rot="17834405">
                  <a:off x="1375679" y="2588262"/>
                  <a:ext cx="1037967" cy="287286"/>
                </a:xfrm>
                <a:prstGeom prst="rect">
                  <a:avLst/>
                </a:prstGeom>
                <a:noFill/>
              </p:spPr>
              <p:txBody>
                <a:bodyPr wrap="square" rtlCol="0">
                  <a:spAutoFit/>
                </a:bodyPr>
                <a:lstStyle/>
                <a:p>
                  <a:r>
                    <a:rPr lang="en-US" sz="1400" dirty="0"/>
                    <a:t>INSERT</a:t>
                  </a:r>
                </a:p>
              </p:txBody>
            </p:sp>
          </p:grpSp>
          <p:grpSp>
            <p:nvGrpSpPr>
              <p:cNvPr id="72" name="Group 71">
                <a:extLst>
                  <a:ext uri="{FF2B5EF4-FFF2-40B4-BE49-F238E27FC236}">
                    <a16:creationId xmlns:a16="http://schemas.microsoft.com/office/drawing/2014/main" id="{81DD0736-5C58-498C-A1CB-BAC9A6EDEFCD}"/>
                  </a:ext>
                </a:extLst>
              </p:cNvPr>
              <p:cNvGrpSpPr/>
              <p:nvPr/>
            </p:nvGrpSpPr>
            <p:grpSpPr>
              <a:xfrm>
                <a:off x="5565468" y="2264627"/>
                <a:ext cx="2576030" cy="1924432"/>
                <a:chOff x="93029" y="2237670"/>
                <a:chExt cx="2576030" cy="1924432"/>
              </a:xfrm>
              <a:grpFill/>
            </p:grpSpPr>
            <p:sp>
              <p:nvSpPr>
                <p:cNvPr id="85" name="Rectangle 84">
                  <a:extLst>
                    <a:ext uri="{FF2B5EF4-FFF2-40B4-BE49-F238E27FC236}">
                      <a16:creationId xmlns:a16="http://schemas.microsoft.com/office/drawing/2014/main" id="{F2B59E07-F57F-4777-B18A-ADDED7A21D6E}"/>
                    </a:ext>
                  </a:extLst>
                </p:cNvPr>
                <p:cNvSpPr/>
                <p:nvPr/>
              </p:nvSpPr>
              <p:spPr>
                <a:xfrm>
                  <a:off x="1878227" y="2237670"/>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#T9</a:t>
                  </a:r>
                </a:p>
              </p:txBody>
            </p:sp>
            <p:cxnSp>
              <p:nvCxnSpPr>
                <p:cNvPr id="86" name="Straight Arrow Connector 85">
                  <a:extLst>
                    <a:ext uri="{FF2B5EF4-FFF2-40B4-BE49-F238E27FC236}">
                      <a16:creationId xmlns:a16="http://schemas.microsoft.com/office/drawing/2014/main" id="{C813B558-FBA9-47C6-A920-E72C855B53D4}"/>
                    </a:ext>
                  </a:extLst>
                </p:cNvPr>
                <p:cNvCxnSpPr>
                  <a:cxnSpLocks/>
                  <a:stCxn id="85" idx="2"/>
                  <a:endCxn id="58" idx="0"/>
                </p:cNvCxnSpPr>
                <p:nvPr/>
              </p:nvCxnSpPr>
              <p:spPr>
                <a:xfrm flipH="1">
                  <a:off x="93029" y="2468329"/>
                  <a:ext cx="2180614"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24900EC6-CB2A-40D2-9973-6770AAEDB8C4}"/>
                    </a:ext>
                  </a:extLst>
                </p:cNvPr>
                <p:cNvSpPr txBox="1"/>
                <p:nvPr/>
              </p:nvSpPr>
              <p:spPr>
                <a:xfrm rot="18670629">
                  <a:off x="1230381" y="2728704"/>
                  <a:ext cx="751925" cy="287287"/>
                </a:xfrm>
                <a:prstGeom prst="rect">
                  <a:avLst/>
                </a:prstGeom>
                <a:noFill/>
              </p:spPr>
              <p:txBody>
                <a:bodyPr wrap="square" rtlCol="0">
                  <a:spAutoFit/>
                </a:bodyPr>
                <a:lstStyle/>
                <a:p>
                  <a:r>
                    <a:rPr lang="en-US" sz="1400" dirty="0"/>
                    <a:t>INSERT</a:t>
                  </a:r>
                </a:p>
              </p:txBody>
            </p:sp>
          </p:grpSp>
          <p:grpSp>
            <p:nvGrpSpPr>
              <p:cNvPr id="73" name="Group 72">
                <a:extLst>
                  <a:ext uri="{FF2B5EF4-FFF2-40B4-BE49-F238E27FC236}">
                    <a16:creationId xmlns:a16="http://schemas.microsoft.com/office/drawing/2014/main" id="{B652341B-AE27-4788-8E86-7B2C6DC9C76F}"/>
                  </a:ext>
                </a:extLst>
              </p:cNvPr>
              <p:cNvGrpSpPr/>
              <p:nvPr/>
            </p:nvGrpSpPr>
            <p:grpSpPr>
              <a:xfrm>
                <a:off x="5565468" y="2264627"/>
                <a:ext cx="3457478" cy="1924432"/>
                <a:chOff x="-788419" y="2238937"/>
                <a:chExt cx="3457478" cy="1924432"/>
              </a:xfrm>
              <a:grpFill/>
            </p:grpSpPr>
            <p:sp>
              <p:nvSpPr>
                <p:cNvPr id="82" name="Rectangle 81">
                  <a:extLst>
                    <a:ext uri="{FF2B5EF4-FFF2-40B4-BE49-F238E27FC236}">
                      <a16:creationId xmlns:a16="http://schemas.microsoft.com/office/drawing/2014/main" id="{849A9D22-ECEE-47D6-B3DC-DCC6053710B8}"/>
                    </a:ext>
                  </a:extLst>
                </p:cNvPr>
                <p:cNvSpPr/>
                <p:nvPr/>
              </p:nvSpPr>
              <p:spPr>
                <a:xfrm>
                  <a:off x="1878227" y="223893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#T10</a:t>
                  </a:r>
                </a:p>
              </p:txBody>
            </p:sp>
            <p:cxnSp>
              <p:nvCxnSpPr>
                <p:cNvPr id="83" name="Straight Arrow Connector 82">
                  <a:extLst>
                    <a:ext uri="{FF2B5EF4-FFF2-40B4-BE49-F238E27FC236}">
                      <a16:creationId xmlns:a16="http://schemas.microsoft.com/office/drawing/2014/main" id="{03CB5005-B58F-4169-A160-B2EE9375BC6D}"/>
                    </a:ext>
                  </a:extLst>
                </p:cNvPr>
                <p:cNvCxnSpPr>
                  <a:cxnSpLocks/>
                  <a:stCxn id="82" idx="2"/>
                  <a:endCxn id="58" idx="0"/>
                </p:cNvCxnSpPr>
                <p:nvPr/>
              </p:nvCxnSpPr>
              <p:spPr>
                <a:xfrm flipH="1">
                  <a:off x="-788419" y="2469596"/>
                  <a:ext cx="3062062"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9CEFA85E-A546-41A7-BD76-72F674C193BE}"/>
                    </a:ext>
                  </a:extLst>
                </p:cNvPr>
                <p:cNvSpPr txBox="1"/>
                <p:nvPr/>
              </p:nvSpPr>
              <p:spPr>
                <a:xfrm rot="19354250">
                  <a:off x="831827" y="2775235"/>
                  <a:ext cx="1037966" cy="208117"/>
                </a:xfrm>
                <a:prstGeom prst="rect">
                  <a:avLst/>
                </a:prstGeom>
                <a:noFill/>
              </p:spPr>
              <p:txBody>
                <a:bodyPr wrap="square" rtlCol="0">
                  <a:spAutoFit/>
                </a:bodyPr>
                <a:lstStyle/>
                <a:p>
                  <a:r>
                    <a:rPr lang="en-US" sz="1400" dirty="0"/>
                    <a:t>INSERT</a:t>
                  </a:r>
                </a:p>
              </p:txBody>
            </p:sp>
          </p:grpSp>
          <p:grpSp>
            <p:nvGrpSpPr>
              <p:cNvPr id="74" name="Group 73">
                <a:extLst>
                  <a:ext uri="{FF2B5EF4-FFF2-40B4-BE49-F238E27FC236}">
                    <a16:creationId xmlns:a16="http://schemas.microsoft.com/office/drawing/2014/main" id="{180A8DFC-EBFD-4A54-AE07-5976F912F940}"/>
                  </a:ext>
                </a:extLst>
              </p:cNvPr>
              <p:cNvGrpSpPr/>
              <p:nvPr/>
            </p:nvGrpSpPr>
            <p:grpSpPr>
              <a:xfrm>
                <a:off x="5565468" y="2264627"/>
                <a:ext cx="4338926" cy="1924432"/>
                <a:chOff x="-1669867" y="2238937"/>
                <a:chExt cx="4338926" cy="1924432"/>
              </a:xfrm>
              <a:grpFill/>
            </p:grpSpPr>
            <p:sp>
              <p:nvSpPr>
                <p:cNvPr id="79" name="Rectangle 78">
                  <a:extLst>
                    <a:ext uri="{FF2B5EF4-FFF2-40B4-BE49-F238E27FC236}">
                      <a16:creationId xmlns:a16="http://schemas.microsoft.com/office/drawing/2014/main" id="{F484B69E-1782-40B6-803D-0E7284723C3E}"/>
                    </a:ext>
                  </a:extLst>
                </p:cNvPr>
                <p:cNvSpPr/>
                <p:nvPr/>
              </p:nvSpPr>
              <p:spPr>
                <a:xfrm>
                  <a:off x="1878227" y="223893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#T11</a:t>
                  </a:r>
                </a:p>
              </p:txBody>
            </p:sp>
            <p:cxnSp>
              <p:nvCxnSpPr>
                <p:cNvPr id="80" name="Straight Arrow Connector 79">
                  <a:extLst>
                    <a:ext uri="{FF2B5EF4-FFF2-40B4-BE49-F238E27FC236}">
                      <a16:creationId xmlns:a16="http://schemas.microsoft.com/office/drawing/2014/main" id="{75F3DFCC-B537-4792-9D39-A10A54F884B4}"/>
                    </a:ext>
                  </a:extLst>
                </p:cNvPr>
                <p:cNvCxnSpPr>
                  <a:cxnSpLocks/>
                  <a:stCxn id="79" idx="2"/>
                  <a:endCxn id="58" idx="0"/>
                </p:cNvCxnSpPr>
                <p:nvPr/>
              </p:nvCxnSpPr>
              <p:spPr>
                <a:xfrm flipH="1">
                  <a:off x="-1669867" y="2469596"/>
                  <a:ext cx="3943510"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4F9C5F48-8A33-44A6-8E0A-46C5AE480497}"/>
                    </a:ext>
                  </a:extLst>
                </p:cNvPr>
                <p:cNvSpPr txBox="1"/>
                <p:nvPr/>
              </p:nvSpPr>
              <p:spPr>
                <a:xfrm rot="19663842">
                  <a:off x="554666" y="2792580"/>
                  <a:ext cx="1037967" cy="208117"/>
                </a:xfrm>
                <a:prstGeom prst="rect">
                  <a:avLst/>
                </a:prstGeom>
                <a:noFill/>
              </p:spPr>
              <p:txBody>
                <a:bodyPr wrap="square" rtlCol="0">
                  <a:spAutoFit/>
                </a:bodyPr>
                <a:lstStyle/>
                <a:p>
                  <a:r>
                    <a:rPr lang="en-US" sz="1400" dirty="0"/>
                    <a:t>INSERT</a:t>
                  </a:r>
                </a:p>
              </p:txBody>
            </p:sp>
          </p:grpSp>
          <p:grpSp>
            <p:nvGrpSpPr>
              <p:cNvPr id="75" name="Group 74">
                <a:extLst>
                  <a:ext uri="{FF2B5EF4-FFF2-40B4-BE49-F238E27FC236}">
                    <a16:creationId xmlns:a16="http://schemas.microsoft.com/office/drawing/2014/main" id="{0EAF18A8-DCCD-4A2B-AC9E-766F0A300871}"/>
                  </a:ext>
                </a:extLst>
              </p:cNvPr>
              <p:cNvGrpSpPr/>
              <p:nvPr/>
            </p:nvGrpSpPr>
            <p:grpSpPr>
              <a:xfrm>
                <a:off x="5565468" y="2264627"/>
                <a:ext cx="5213344" cy="1924432"/>
                <a:chOff x="-2544285" y="2231967"/>
                <a:chExt cx="5213344" cy="1924432"/>
              </a:xfrm>
              <a:grpFill/>
            </p:grpSpPr>
            <p:sp>
              <p:nvSpPr>
                <p:cNvPr id="76" name="Rectangle 75">
                  <a:extLst>
                    <a:ext uri="{FF2B5EF4-FFF2-40B4-BE49-F238E27FC236}">
                      <a16:creationId xmlns:a16="http://schemas.microsoft.com/office/drawing/2014/main" id="{196E406A-498B-4982-AE7C-CED8DD1380DC}"/>
                    </a:ext>
                  </a:extLst>
                </p:cNvPr>
                <p:cNvSpPr/>
                <p:nvPr/>
              </p:nvSpPr>
              <p:spPr>
                <a:xfrm>
                  <a:off x="1878227" y="223196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#T12</a:t>
                  </a:r>
                </a:p>
              </p:txBody>
            </p:sp>
            <p:cxnSp>
              <p:nvCxnSpPr>
                <p:cNvPr id="77" name="Straight Arrow Connector 76">
                  <a:extLst>
                    <a:ext uri="{FF2B5EF4-FFF2-40B4-BE49-F238E27FC236}">
                      <a16:creationId xmlns:a16="http://schemas.microsoft.com/office/drawing/2014/main" id="{8D6026C5-50CE-4D4F-8985-B79D86910795}"/>
                    </a:ext>
                  </a:extLst>
                </p:cNvPr>
                <p:cNvCxnSpPr>
                  <a:cxnSpLocks/>
                  <a:stCxn id="76" idx="2"/>
                  <a:endCxn id="58" idx="0"/>
                </p:cNvCxnSpPr>
                <p:nvPr/>
              </p:nvCxnSpPr>
              <p:spPr>
                <a:xfrm flipH="1">
                  <a:off x="-2544285" y="2462626"/>
                  <a:ext cx="4817928" cy="16937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6F133C8-B6E7-4E5B-93C6-F97AC61570DC}"/>
                    </a:ext>
                  </a:extLst>
                </p:cNvPr>
                <p:cNvSpPr txBox="1"/>
                <p:nvPr/>
              </p:nvSpPr>
              <p:spPr>
                <a:xfrm rot="20045925">
                  <a:off x="287141" y="2805835"/>
                  <a:ext cx="1037967" cy="208117"/>
                </a:xfrm>
                <a:prstGeom prst="rect">
                  <a:avLst/>
                </a:prstGeom>
                <a:noFill/>
              </p:spPr>
              <p:txBody>
                <a:bodyPr wrap="square" rtlCol="0">
                  <a:spAutoFit/>
                </a:bodyPr>
                <a:lstStyle/>
                <a:p>
                  <a:r>
                    <a:rPr lang="en-US" sz="1400" dirty="0"/>
                    <a:t>INSERT</a:t>
                  </a:r>
                </a:p>
              </p:txBody>
            </p:sp>
          </p:grpSp>
        </p:grpSp>
      </p:grpSp>
      <p:sp>
        <p:nvSpPr>
          <p:cNvPr id="2" name="Oval 1">
            <a:extLst>
              <a:ext uri="{FF2B5EF4-FFF2-40B4-BE49-F238E27FC236}">
                <a16:creationId xmlns:a16="http://schemas.microsoft.com/office/drawing/2014/main" id="{FFD1B36D-588A-4CBA-9FA5-1C68399ED7ED}"/>
              </a:ext>
            </a:extLst>
          </p:cNvPr>
          <p:cNvSpPr/>
          <p:nvPr/>
        </p:nvSpPr>
        <p:spPr bwMode="auto">
          <a:xfrm>
            <a:off x="862873" y="4147234"/>
            <a:ext cx="2378018" cy="168243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Without Temp Table Caching</a:t>
            </a:r>
          </a:p>
        </p:txBody>
      </p:sp>
    </p:spTree>
    <p:extLst>
      <p:ext uri="{BB962C8B-B14F-4D97-AF65-F5344CB8AC3E}">
        <p14:creationId xmlns:p14="http://schemas.microsoft.com/office/powerpoint/2010/main" val="1045540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45AC4F-8E57-4DBC-9840-E0A809C47475}"/>
              </a:ext>
            </a:extLst>
          </p:cNvPr>
          <p:cNvSpPr>
            <a:spLocks noGrp="1"/>
          </p:cNvSpPr>
          <p:nvPr>
            <p:ph type="title"/>
          </p:nvPr>
        </p:nvSpPr>
        <p:spPr/>
        <p:txBody>
          <a:bodyPr/>
          <a:lstStyle/>
          <a:p>
            <a:r>
              <a:rPr lang="en-US" dirty="0"/>
              <a:t>Metadata Contention – The Sequel</a:t>
            </a:r>
          </a:p>
        </p:txBody>
      </p:sp>
      <p:grpSp>
        <p:nvGrpSpPr>
          <p:cNvPr id="4" name="Group 3">
            <a:extLst>
              <a:ext uri="{FF2B5EF4-FFF2-40B4-BE49-F238E27FC236}">
                <a16:creationId xmlns:a16="http://schemas.microsoft.com/office/drawing/2014/main" id="{9ECD78EC-5109-4CC3-91C6-D7591D059F87}"/>
              </a:ext>
            </a:extLst>
          </p:cNvPr>
          <p:cNvGrpSpPr/>
          <p:nvPr/>
        </p:nvGrpSpPr>
        <p:grpSpPr>
          <a:xfrm>
            <a:off x="442623" y="1355934"/>
            <a:ext cx="11306755" cy="4544004"/>
            <a:chOff x="331967" y="1016950"/>
            <a:chExt cx="8480066" cy="3408003"/>
          </a:xfrm>
        </p:grpSpPr>
        <p:grpSp>
          <p:nvGrpSpPr>
            <p:cNvPr id="2" name="Group 1">
              <a:extLst>
                <a:ext uri="{FF2B5EF4-FFF2-40B4-BE49-F238E27FC236}">
                  <a16:creationId xmlns:a16="http://schemas.microsoft.com/office/drawing/2014/main" id="{B4C2F966-2261-49C6-A106-4745CB520150}"/>
                </a:ext>
              </a:extLst>
            </p:cNvPr>
            <p:cNvGrpSpPr/>
            <p:nvPr/>
          </p:nvGrpSpPr>
          <p:grpSpPr>
            <a:xfrm>
              <a:off x="3795059" y="3281735"/>
              <a:ext cx="1837109" cy="1143218"/>
              <a:chOff x="3795059" y="3281735"/>
              <a:chExt cx="1837109" cy="1143218"/>
            </a:xfrm>
          </p:grpSpPr>
          <p:sp>
            <p:nvSpPr>
              <p:cNvPr id="112" name="Rectangle 111">
                <a:extLst>
                  <a:ext uri="{FF2B5EF4-FFF2-40B4-BE49-F238E27FC236}">
                    <a16:creationId xmlns:a16="http://schemas.microsoft.com/office/drawing/2014/main" id="{B709F927-B23C-4804-9F9F-D35ACA929925}"/>
                  </a:ext>
                </a:extLst>
              </p:cNvPr>
              <p:cNvSpPr/>
              <p:nvPr/>
            </p:nvSpPr>
            <p:spPr>
              <a:xfrm>
                <a:off x="4036978" y="3281735"/>
                <a:ext cx="1595190" cy="92514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353" dirty="0"/>
              </a:p>
            </p:txBody>
          </p:sp>
          <p:sp>
            <p:nvSpPr>
              <p:cNvPr id="113" name="Rectangle 112">
                <a:extLst>
                  <a:ext uri="{FF2B5EF4-FFF2-40B4-BE49-F238E27FC236}">
                    <a16:creationId xmlns:a16="http://schemas.microsoft.com/office/drawing/2014/main" id="{86E52E51-3AB6-4772-B188-DC0A1D16C933}"/>
                  </a:ext>
                </a:extLst>
              </p:cNvPr>
              <p:cNvSpPr/>
              <p:nvPr/>
            </p:nvSpPr>
            <p:spPr>
              <a:xfrm>
                <a:off x="3916018" y="3393392"/>
                <a:ext cx="1595190" cy="92514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353" dirty="0"/>
              </a:p>
            </p:txBody>
          </p:sp>
          <p:sp>
            <p:nvSpPr>
              <p:cNvPr id="58" name="Rectangle 57">
                <a:extLst>
                  <a:ext uri="{FF2B5EF4-FFF2-40B4-BE49-F238E27FC236}">
                    <a16:creationId xmlns:a16="http://schemas.microsoft.com/office/drawing/2014/main" id="{003E5995-6AB6-4653-9A1D-C4E55B2E891B}"/>
                  </a:ext>
                </a:extLst>
              </p:cNvPr>
              <p:cNvSpPr/>
              <p:nvPr/>
            </p:nvSpPr>
            <p:spPr>
              <a:xfrm>
                <a:off x="3795059" y="3499810"/>
                <a:ext cx="1595190" cy="92514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353" dirty="0" err="1"/>
                  <a:t>sysobjvalues</a:t>
                </a:r>
                <a:endParaRPr lang="en-US" sz="2353" dirty="0"/>
              </a:p>
            </p:txBody>
          </p:sp>
        </p:grpSp>
        <p:grpSp>
          <p:nvGrpSpPr>
            <p:cNvPr id="59" name="Group 58">
              <a:extLst>
                <a:ext uri="{FF2B5EF4-FFF2-40B4-BE49-F238E27FC236}">
                  <a16:creationId xmlns:a16="http://schemas.microsoft.com/office/drawing/2014/main" id="{F2D27083-0275-4F4C-A4CD-46DE04560A6E}"/>
                </a:ext>
              </a:extLst>
            </p:cNvPr>
            <p:cNvGrpSpPr/>
            <p:nvPr/>
          </p:nvGrpSpPr>
          <p:grpSpPr>
            <a:xfrm>
              <a:off x="331967" y="1016950"/>
              <a:ext cx="8480066" cy="2763676"/>
              <a:chOff x="262763" y="1950537"/>
              <a:chExt cx="10553999" cy="2491703"/>
            </a:xfrm>
          </p:grpSpPr>
          <p:sp>
            <p:nvSpPr>
              <p:cNvPr id="60" name="Explosion: 8 Points 59">
                <a:extLst>
                  <a:ext uri="{FF2B5EF4-FFF2-40B4-BE49-F238E27FC236}">
                    <a16:creationId xmlns:a16="http://schemas.microsoft.com/office/drawing/2014/main" id="{52213508-64C5-49C2-9E2F-EA852C0CE144}"/>
                  </a:ext>
                </a:extLst>
              </p:cNvPr>
              <p:cNvSpPr/>
              <p:nvPr/>
            </p:nvSpPr>
            <p:spPr>
              <a:xfrm>
                <a:off x="5117733" y="3937686"/>
                <a:ext cx="861662" cy="504554"/>
              </a:xfrm>
              <a:prstGeom prst="irregularSeal1">
                <a:avLst/>
              </a:prstGeom>
              <a:solidFill>
                <a:srgbClr val="FF0000"/>
              </a:solidFill>
              <a:ln>
                <a:solidFill>
                  <a:srgbClr val="E81123"/>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353"/>
              </a:p>
            </p:txBody>
          </p:sp>
          <p:sp>
            <p:nvSpPr>
              <p:cNvPr id="61" name="Rectangle 60">
                <a:extLst>
                  <a:ext uri="{FF2B5EF4-FFF2-40B4-BE49-F238E27FC236}">
                    <a16:creationId xmlns:a16="http://schemas.microsoft.com/office/drawing/2014/main" id="{2AE3F5C2-D855-4F12-8BC5-3F90ADDED84C}"/>
                  </a:ext>
                </a:extLst>
              </p:cNvPr>
              <p:cNvSpPr/>
              <p:nvPr/>
            </p:nvSpPr>
            <p:spPr>
              <a:xfrm>
                <a:off x="7303319" y="1951803"/>
                <a:ext cx="3513443" cy="733346"/>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1200" dirty="0"/>
                  <a:t>Node 3</a:t>
                </a:r>
              </a:p>
            </p:txBody>
          </p:sp>
          <p:sp>
            <p:nvSpPr>
              <p:cNvPr id="62" name="Rectangle 61">
                <a:extLst>
                  <a:ext uri="{FF2B5EF4-FFF2-40B4-BE49-F238E27FC236}">
                    <a16:creationId xmlns:a16="http://schemas.microsoft.com/office/drawing/2014/main" id="{AF0E1F52-D99C-4EC9-8BFE-EBEAB500F72B}"/>
                  </a:ext>
                </a:extLst>
              </p:cNvPr>
              <p:cNvSpPr/>
              <p:nvPr/>
            </p:nvSpPr>
            <p:spPr>
              <a:xfrm>
                <a:off x="3766954" y="1950537"/>
                <a:ext cx="3545762" cy="733346"/>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1200" dirty="0"/>
                  <a:t>Node 2</a:t>
                </a:r>
              </a:p>
            </p:txBody>
          </p:sp>
          <p:sp>
            <p:nvSpPr>
              <p:cNvPr id="63" name="Rectangle 62">
                <a:extLst>
                  <a:ext uri="{FF2B5EF4-FFF2-40B4-BE49-F238E27FC236}">
                    <a16:creationId xmlns:a16="http://schemas.microsoft.com/office/drawing/2014/main" id="{40C034B4-12FB-41F2-AE66-AF4ABFD2F546}"/>
                  </a:ext>
                </a:extLst>
              </p:cNvPr>
              <p:cNvSpPr/>
              <p:nvPr/>
            </p:nvSpPr>
            <p:spPr>
              <a:xfrm>
                <a:off x="262763" y="1950537"/>
                <a:ext cx="3513443" cy="733346"/>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1200" dirty="0"/>
                  <a:t>Node 1</a:t>
                </a:r>
              </a:p>
            </p:txBody>
          </p:sp>
          <p:grpSp>
            <p:nvGrpSpPr>
              <p:cNvPr id="64" name="Group 63">
                <a:extLst>
                  <a:ext uri="{FF2B5EF4-FFF2-40B4-BE49-F238E27FC236}">
                    <a16:creationId xmlns:a16="http://schemas.microsoft.com/office/drawing/2014/main" id="{120950A0-ED55-4F82-9BEA-9665ED4BB5D0}"/>
                  </a:ext>
                </a:extLst>
              </p:cNvPr>
              <p:cNvGrpSpPr/>
              <p:nvPr/>
            </p:nvGrpSpPr>
            <p:grpSpPr>
              <a:xfrm>
                <a:off x="313037" y="2264627"/>
                <a:ext cx="5252431" cy="1924432"/>
                <a:chOff x="1878227" y="2264627"/>
                <a:chExt cx="5252431" cy="1924432"/>
              </a:xfrm>
            </p:grpSpPr>
            <p:sp>
              <p:nvSpPr>
                <p:cNvPr id="109" name="Rectangle 108">
                  <a:extLst>
                    <a:ext uri="{FF2B5EF4-FFF2-40B4-BE49-F238E27FC236}">
                      <a16:creationId xmlns:a16="http://schemas.microsoft.com/office/drawing/2014/main" id="{A35A0A9B-9099-4B67-8583-48EC9BD5CB54}"/>
                    </a:ext>
                  </a:extLst>
                </p:cNvPr>
                <p:cNvSpPr/>
                <p:nvPr/>
              </p:nvSpPr>
              <p:spPr>
                <a:xfrm>
                  <a:off x="1878227" y="226462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#T1</a:t>
                  </a:r>
                </a:p>
              </p:txBody>
            </p:sp>
            <p:cxnSp>
              <p:nvCxnSpPr>
                <p:cNvPr id="110" name="Straight Arrow Connector 109">
                  <a:extLst>
                    <a:ext uri="{FF2B5EF4-FFF2-40B4-BE49-F238E27FC236}">
                      <a16:creationId xmlns:a16="http://schemas.microsoft.com/office/drawing/2014/main" id="{E09F369C-5E41-492C-BA12-1D52766DFCC3}"/>
                    </a:ext>
                  </a:extLst>
                </p:cNvPr>
                <p:cNvCxnSpPr>
                  <a:cxnSpLocks/>
                  <a:stCxn id="109" idx="2"/>
                  <a:endCxn id="58" idx="0"/>
                </p:cNvCxnSpPr>
                <p:nvPr/>
              </p:nvCxnSpPr>
              <p:spPr>
                <a:xfrm>
                  <a:off x="2273643" y="2495286"/>
                  <a:ext cx="4857015" cy="1693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FA7C8F9-BE05-4BE3-9745-39EDA0A8FD46}"/>
                    </a:ext>
                  </a:extLst>
                </p:cNvPr>
                <p:cNvSpPr txBox="1"/>
                <p:nvPr/>
              </p:nvSpPr>
              <p:spPr>
                <a:xfrm rot="1561312">
                  <a:off x="3543233" y="3120981"/>
                  <a:ext cx="1037967" cy="208117"/>
                </a:xfrm>
                <a:prstGeom prst="rect">
                  <a:avLst/>
                </a:prstGeom>
                <a:noFill/>
              </p:spPr>
              <p:txBody>
                <a:bodyPr wrap="square" rtlCol="0">
                  <a:spAutoFit/>
                </a:bodyPr>
                <a:lstStyle/>
                <a:p>
                  <a:r>
                    <a:rPr lang="en-US" sz="1400" dirty="0"/>
                    <a:t>DELETE</a:t>
                  </a:r>
                </a:p>
              </p:txBody>
            </p:sp>
          </p:grpSp>
          <p:grpSp>
            <p:nvGrpSpPr>
              <p:cNvPr id="65" name="Group 64">
                <a:extLst>
                  <a:ext uri="{FF2B5EF4-FFF2-40B4-BE49-F238E27FC236}">
                    <a16:creationId xmlns:a16="http://schemas.microsoft.com/office/drawing/2014/main" id="{0E8779AB-FF05-44FA-823F-00A3E95B2BF3}"/>
                  </a:ext>
                </a:extLst>
              </p:cNvPr>
              <p:cNvGrpSpPr/>
              <p:nvPr/>
            </p:nvGrpSpPr>
            <p:grpSpPr>
              <a:xfrm>
                <a:off x="1194485" y="2264626"/>
                <a:ext cx="4370983" cy="1924433"/>
                <a:chOff x="1878227" y="2265893"/>
                <a:chExt cx="4370983" cy="1924433"/>
              </a:xfrm>
            </p:grpSpPr>
            <p:sp>
              <p:nvSpPr>
                <p:cNvPr id="106" name="Rectangle 105">
                  <a:extLst>
                    <a:ext uri="{FF2B5EF4-FFF2-40B4-BE49-F238E27FC236}">
                      <a16:creationId xmlns:a16="http://schemas.microsoft.com/office/drawing/2014/main" id="{B046ABBF-9E39-4A72-B24C-FEA80FF937E3}"/>
                    </a:ext>
                  </a:extLst>
                </p:cNvPr>
                <p:cNvSpPr/>
                <p:nvPr/>
              </p:nvSpPr>
              <p:spPr>
                <a:xfrm>
                  <a:off x="1878227" y="226589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#T2</a:t>
                  </a:r>
                </a:p>
              </p:txBody>
            </p:sp>
            <p:cxnSp>
              <p:nvCxnSpPr>
                <p:cNvPr id="107" name="Straight Arrow Connector 106">
                  <a:extLst>
                    <a:ext uri="{FF2B5EF4-FFF2-40B4-BE49-F238E27FC236}">
                      <a16:creationId xmlns:a16="http://schemas.microsoft.com/office/drawing/2014/main" id="{09977AFB-B82D-4ACA-AE06-EA0D4611ADF7}"/>
                    </a:ext>
                  </a:extLst>
                </p:cNvPr>
                <p:cNvCxnSpPr>
                  <a:cxnSpLocks/>
                  <a:stCxn id="106" idx="2"/>
                  <a:endCxn id="58" idx="0"/>
                </p:cNvCxnSpPr>
                <p:nvPr/>
              </p:nvCxnSpPr>
              <p:spPr>
                <a:xfrm>
                  <a:off x="2273643" y="2496552"/>
                  <a:ext cx="3975567" cy="1693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1908338B-0636-4D3E-8945-757FFE43EAEB}"/>
                    </a:ext>
                  </a:extLst>
                </p:cNvPr>
                <p:cNvSpPr txBox="1"/>
                <p:nvPr/>
              </p:nvSpPr>
              <p:spPr>
                <a:xfrm rot="1790830">
                  <a:off x="3090831" y="3076220"/>
                  <a:ext cx="1037967" cy="208117"/>
                </a:xfrm>
                <a:prstGeom prst="rect">
                  <a:avLst/>
                </a:prstGeom>
                <a:noFill/>
              </p:spPr>
              <p:txBody>
                <a:bodyPr wrap="square" rtlCol="0">
                  <a:spAutoFit/>
                </a:bodyPr>
                <a:lstStyle/>
                <a:p>
                  <a:r>
                    <a:rPr lang="en-US" sz="1400" dirty="0"/>
                    <a:t>DELETE</a:t>
                  </a:r>
                </a:p>
              </p:txBody>
            </p:sp>
          </p:grpSp>
          <p:grpSp>
            <p:nvGrpSpPr>
              <p:cNvPr id="66" name="Group 65">
                <a:extLst>
                  <a:ext uri="{FF2B5EF4-FFF2-40B4-BE49-F238E27FC236}">
                    <a16:creationId xmlns:a16="http://schemas.microsoft.com/office/drawing/2014/main" id="{6AFA9CEE-A25D-485F-B705-5F1E0373A068}"/>
                  </a:ext>
                </a:extLst>
              </p:cNvPr>
              <p:cNvGrpSpPr/>
              <p:nvPr/>
            </p:nvGrpSpPr>
            <p:grpSpPr>
              <a:xfrm>
                <a:off x="2075933" y="2264626"/>
                <a:ext cx="3489534" cy="1924433"/>
                <a:chOff x="1878227" y="2265893"/>
                <a:chExt cx="3489534" cy="1924433"/>
              </a:xfrm>
            </p:grpSpPr>
            <p:sp>
              <p:nvSpPr>
                <p:cNvPr id="103" name="Rectangle 102">
                  <a:extLst>
                    <a:ext uri="{FF2B5EF4-FFF2-40B4-BE49-F238E27FC236}">
                      <a16:creationId xmlns:a16="http://schemas.microsoft.com/office/drawing/2014/main" id="{7541C9A8-8BA6-416C-BCE1-7272A32DC10D}"/>
                    </a:ext>
                  </a:extLst>
                </p:cNvPr>
                <p:cNvSpPr/>
                <p:nvPr/>
              </p:nvSpPr>
              <p:spPr>
                <a:xfrm>
                  <a:off x="1878227" y="226589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#T3</a:t>
                  </a:r>
                </a:p>
              </p:txBody>
            </p:sp>
            <p:cxnSp>
              <p:nvCxnSpPr>
                <p:cNvPr id="104" name="Straight Arrow Connector 103">
                  <a:extLst>
                    <a:ext uri="{FF2B5EF4-FFF2-40B4-BE49-F238E27FC236}">
                      <a16:creationId xmlns:a16="http://schemas.microsoft.com/office/drawing/2014/main" id="{0C49C0DF-8D87-4804-B024-DDDCF7D653CF}"/>
                    </a:ext>
                  </a:extLst>
                </p:cNvPr>
                <p:cNvCxnSpPr>
                  <a:cxnSpLocks/>
                  <a:stCxn id="103" idx="2"/>
                  <a:endCxn id="58" idx="0"/>
                </p:cNvCxnSpPr>
                <p:nvPr/>
              </p:nvCxnSpPr>
              <p:spPr>
                <a:xfrm>
                  <a:off x="2273643" y="2496552"/>
                  <a:ext cx="3094118" cy="1693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C857FB5F-06BF-40DF-8E36-760E28B339B1}"/>
                    </a:ext>
                  </a:extLst>
                </p:cNvPr>
                <p:cNvSpPr txBox="1"/>
                <p:nvPr/>
              </p:nvSpPr>
              <p:spPr>
                <a:xfrm rot="2175047">
                  <a:off x="2641950" y="2990005"/>
                  <a:ext cx="1037968" cy="208117"/>
                </a:xfrm>
                <a:prstGeom prst="rect">
                  <a:avLst/>
                </a:prstGeom>
                <a:noFill/>
              </p:spPr>
              <p:txBody>
                <a:bodyPr wrap="square" rtlCol="0">
                  <a:spAutoFit/>
                </a:bodyPr>
                <a:lstStyle/>
                <a:p>
                  <a:r>
                    <a:rPr lang="en-US" sz="1400" dirty="0"/>
                    <a:t>DELETE</a:t>
                  </a:r>
                </a:p>
              </p:txBody>
            </p:sp>
          </p:grpSp>
          <p:grpSp>
            <p:nvGrpSpPr>
              <p:cNvPr id="67" name="Group 66">
                <a:extLst>
                  <a:ext uri="{FF2B5EF4-FFF2-40B4-BE49-F238E27FC236}">
                    <a16:creationId xmlns:a16="http://schemas.microsoft.com/office/drawing/2014/main" id="{C211269C-61B3-47BB-988C-8451D68C2F63}"/>
                  </a:ext>
                </a:extLst>
              </p:cNvPr>
              <p:cNvGrpSpPr/>
              <p:nvPr/>
            </p:nvGrpSpPr>
            <p:grpSpPr>
              <a:xfrm>
                <a:off x="2950351" y="2264626"/>
                <a:ext cx="2615116" cy="1924433"/>
                <a:chOff x="1878227" y="2258923"/>
                <a:chExt cx="2615116" cy="1924433"/>
              </a:xfrm>
            </p:grpSpPr>
            <p:sp>
              <p:nvSpPr>
                <p:cNvPr id="100" name="Rectangle 99">
                  <a:extLst>
                    <a:ext uri="{FF2B5EF4-FFF2-40B4-BE49-F238E27FC236}">
                      <a16:creationId xmlns:a16="http://schemas.microsoft.com/office/drawing/2014/main" id="{9CB516FA-63CF-4DE9-BD8D-BDC9DEEEFC67}"/>
                    </a:ext>
                  </a:extLst>
                </p:cNvPr>
                <p:cNvSpPr/>
                <p:nvPr/>
              </p:nvSpPr>
              <p:spPr>
                <a:xfrm>
                  <a:off x="1878227" y="225892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#T4</a:t>
                  </a:r>
                </a:p>
              </p:txBody>
            </p:sp>
            <p:cxnSp>
              <p:nvCxnSpPr>
                <p:cNvPr id="101" name="Straight Arrow Connector 100">
                  <a:extLst>
                    <a:ext uri="{FF2B5EF4-FFF2-40B4-BE49-F238E27FC236}">
                      <a16:creationId xmlns:a16="http://schemas.microsoft.com/office/drawing/2014/main" id="{2627D187-03CC-4AB6-8197-574A73FA16B6}"/>
                    </a:ext>
                  </a:extLst>
                </p:cNvPr>
                <p:cNvCxnSpPr>
                  <a:cxnSpLocks/>
                  <a:stCxn id="100" idx="2"/>
                  <a:endCxn id="58" idx="0"/>
                </p:cNvCxnSpPr>
                <p:nvPr/>
              </p:nvCxnSpPr>
              <p:spPr>
                <a:xfrm>
                  <a:off x="2273643" y="2489582"/>
                  <a:ext cx="2219700" cy="1693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BD080042-FE9B-4B0D-844E-BB140CA60330}"/>
                    </a:ext>
                  </a:extLst>
                </p:cNvPr>
                <p:cNvSpPr txBox="1"/>
                <p:nvPr/>
              </p:nvSpPr>
              <p:spPr>
                <a:xfrm rot="2802921">
                  <a:off x="2446369" y="2890902"/>
                  <a:ext cx="751926" cy="287287"/>
                </a:xfrm>
                <a:prstGeom prst="rect">
                  <a:avLst/>
                </a:prstGeom>
                <a:noFill/>
              </p:spPr>
              <p:txBody>
                <a:bodyPr wrap="square" rtlCol="0">
                  <a:spAutoFit/>
                </a:bodyPr>
                <a:lstStyle/>
                <a:p>
                  <a:r>
                    <a:rPr lang="en-US" sz="1400" dirty="0"/>
                    <a:t>DELETE</a:t>
                  </a:r>
                </a:p>
              </p:txBody>
            </p:sp>
          </p:grpSp>
          <p:grpSp>
            <p:nvGrpSpPr>
              <p:cNvPr id="68" name="Group 67">
                <a:extLst>
                  <a:ext uri="{FF2B5EF4-FFF2-40B4-BE49-F238E27FC236}">
                    <a16:creationId xmlns:a16="http://schemas.microsoft.com/office/drawing/2014/main" id="{BB768016-096D-4071-955B-86C679AB8339}"/>
                  </a:ext>
                </a:extLst>
              </p:cNvPr>
              <p:cNvGrpSpPr/>
              <p:nvPr/>
            </p:nvGrpSpPr>
            <p:grpSpPr>
              <a:xfrm>
                <a:off x="3826480" y="2264626"/>
                <a:ext cx="1738988" cy="1924433"/>
                <a:chOff x="1878227" y="2257656"/>
                <a:chExt cx="1738988" cy="1924433"/>
              </a:xfrm>
            </p:grpSpPr>
            <p:sp>
              <p:nvSpPr>
                <p:cNvPr id="97" name="Rectangle 96">
                  <a:extLst>
                    <a:ext uri="{FF2B5EF4-FFF2-40B4-BE49-F238E27FC236}">
                      <a16:creationId xmlns:a16="http://schemas.microsoft.com/office/drawing/2014/main" id="{536B1C14-EAEC-4708-9057-45CED32CA723}"/>
                    </a:ext>
                  </a:extLst>
                </p:cNvPr>
                <p:cNvSpPr/>
                <p:nvPr/>
              </p:nvSpPr>
              <p:spPr>
                <a:xfrm>
                  <a:off x="1878227" y="2257656"/>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#T5</a:t>
                  </a:r>
                </a:p>
              </p:txBody>
            </p:sp>
            <p:cxnSp>
              <p:nvCxnSpPr>
                <p:cNvPr id="98" name="Straight Arrow Connector 97">
                  <a:extLst>
                    <a:ext uri="{FF2B5EF4-FFF2-40B4-BE49-F238E27FC236}">
                      <a16:creationId xmlns:a16="http://schemas.microsoft.com/office/drawing/2014/main" id="{C5469E53-CCD3-4FD6-A486-0472968AAA3E}"/>
                    </a:ext>
                  </a:extLst>
                </p:cNvPr>
                <p:cNvCxnSpPr>
                  <a:cxnSpLocks/>
                  <a:stCxn id="97" idx="2"/>
                  <a:endCxn id="58" idx="0"/>
                </p:cNvCxnSpPr>
                <p:nvPr/>
              </p:nvCxnSpPr>
              <p:spPr>
                <a:xfrm>
                  <a:off x="2273643" y="2488315"/>
                  <a:ext cx="1343572" cy="1693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35CA124B-EB05-474A-8234-1B5A1512EB92}"/>
                    </a:ext>
                  </a:extLst>
                </p:cNvPr>
                <p:cNvSpPr txBox="1"/>
                <p:nvPr/>
              </p:nvSpPr>
              <p:spPr>
                <a:xfrm rot="3619049">
                  <a:off x="2117223" y="2964384"/>
                  <a:ext cx="1037967" cy="287287"/>
                </a:xfrm>
                <a:prstGeom prst="rect">
                  <a:avLst/>
                </a:prstGeom>
                <a:noFill/>
              </p:spPr>
              <p:txBody>
                <a:bodyPr wrap="square" rtlCol="0">
                  <a:spAutoFit/>
                </a:bodyPr>
                <a:lstStyle/>
                <a:p>
                  <a:r>
                    <a:rPr lang="en-US" sz="1400"/>
                    <a:t>DELETE</a:t>
                  </a:r>
                  <a:endParaRPr lang="en-US" sz="1400" dirty="0"/>
                </a:p>
              </p:txBody>
            </p:sp>
          </p:grpSp>
          <p:grpSp>
            <p:nvGrpSpPr>
              <p:cNvPr id="69" name="Group 68">
                <a:extLst>
                  <a:ext uri="{FF2B5EF4-FFF2-40B4-BE49-F238E27FC236}">
                    <a16:creationId xmlns:a16="http://schemas.microsoft.com/office/drawing/2014/main" id="{78321684-0A46-4F3D-A6D8-2E838260D3EB}"/>
                  </a:ext>
                </a:extLst>
              </p:cNvPr>
              <p:cNvGrpSpPr/>
              <p:nvPr/>
            </p:nvGrpSpPr>
            <p:grpSpPr>
              <a:xfrm>
                <a:off x="4707928" y="2264626"/>
                <a:ext cx="857539" cy="1924433"/>
                <a:chOff x="1878227" y="2258923"/>
                <a:chExt cx="857539" cy="1924433"/>
              </a:xfrm>
            </p:grpSpPr>
            <p:sp>
              <p:nvSpPr>
                <p:cNvPr id="94" name="Rectangle 93">
                  <a:extLst>
                    <a:ext uri="{FF2B5EF4-FFF2-40B4-BE49-F238E27FC236}">
                      <a16:creationId xmlns:a16="http://schemas.microsoft.com/office/drawing/2014/main" id="{99948AE1-63D3-45F5-9E95-F2E8D3839D5B}"/>
                    </a:ext>
                  </a:extLst>
                </p:cNvPr>
                <p:cNvSpPr/>
                <p:nvPr/>
              </p:nvSpPr>
              <p:spPr>
                <a:xfrm>
                  <a:off x="1878227" y="2258923"/>
                  <a:ext cx="790833"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#T6</a:t>
                  </a:r>
                </a:p>
              </p:txBody>
            </p:sp>
            <p:cxnSp>
              <p:nvCxnSpPr>
                <p:cNvPr id="95" name="Straight Arrow Connector 94">
                  <a:extLst>
                    <a:ext uri="{FF2B5EF4-FFF2-40B4-BE49-F238E27FC236}">
                      <a16:creationId xmlns:a16="http://schemas.microsoft.com/office/drawing/2014/main" id="{69501F83-FF21-44F9-B887-4C02FF717685}"/>
                    </a:ext>
                  </a:extLst>
                </p:cNvPr>
                <p:cNvCxnSpPr>
                  <a:cxnSpLocks/>
                  <a:stCxn id="94" idx="2"/>
                  <a:endCxn id="58" idx="0"/>
                </p:cNvCxnSpPr>
                <p:nvPr/>
              </p:nvCxnSpPr>
              <p:spPr>
                <a:xfrm>
                  <a:off x="2273644" y="2489582"/>
                  <a:ext cx="462122" cy="1693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08C1C24-DA8B-4C5A-B9A0-A584A357F936}"/>
                    </a:ext>
                  </a:extLst>
                </p:cNvPr>
                <p:cNvSpPr txBox="1"/>
                <p:nvPr/>
              </p:nvSpPr>
              <p:spPr>
                <a:xfrm rot="4727210">
                  <a:off x="1837086" y="3020880"/>
                  <a:ext cx="1037967" cy="287287"/>
                </a:xfrm>
                <a:prstGeom prst="rect">
                  <a:avLst/>
                </a:prstGeom>
                <a:noFill/>
              </p:spPr>
              <p:txBody>
                <a:bodyPr wrap="square" rtlCol="0">
                  <a:spAutoFit/>
                </a:bodyPr>
                <a:lstStyle/>
                <a:p>
                  <a:r>
                    <a:rPr lang="en-US" sz="1400" dirty="0"/>
                    <a:t>DELETE</a:t>
                  </a:r>
                </a:p>
              </p:txBody>
            </p:sp>
          </p:grpSp>
          <p:grpSp>
            <p:nvGrpSpPr>
              <p:cNvPr id="70" name="Group 69">
                <a:extLst>
                  <a:ext uri="{FF2B5EF4-FFF2-40B4-BE49-F238E27FC236}">
                    <a16:creationId xmlns:a16="http://schemas.microsoft.com/office/drawing/2014/main" id="{09BE1706-1B67-4CE0-8872-220FD12E8DAE}"/>
                  </a:ext>
                </a:extLst>
              </p:cNvPr>
              <p:cNvGrpSpPr/>
              <p:nvPr/>
            </p:nvGrpSpPr>
            <p:grpSpPr>
              <a:xfrm>
                <a:off x="5565468" y="2179417"/>
                <a:ext cx="814740" cy="2009642"/>
                <a:chOff x="1854319" y="2173714"/>
                <a:chExt cx="814740" cy="2009642"/>
              </a:xfrm>
            </p:grpSpPr>
            <p:sp>
              <p:nvSpPr>
                <p:cNvPr id="91" name="Rectangle 90">
                  <a:extLst>
                    <a:ext uri="{FF2B5EF4-FFF2-40B4-BE49-F238E27FC236}">
                      <a16:creationId xmlns:a16="http://schemas.microsoft.com/office/drawing/2014/main" id="{BF73155C-8538-4229-A227-EF54C414F061}"/>
                    </a:ext>
                  </a:extLst>
                </p:cNvPr>
                <p:cNvSpPr/>
                <p:nvPr/>
              </p:nvSpPr>
              <p:spPr>
                <a:xfrm>
                  <a:off x="1878227" y="2258923"/>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#T7</a:t>
                  </a:r>
                </a:p>
              </p:txBody>
            </p:sp>
            <p:cxnSp>
              <p:nvCxnSpPr>
                <p:cNvPr id="92" name="Straight Arrow Connector 91">
                  <a:extLst>
                    <a:ext uri="{FF2B5EF4-FFF2-40B4-BE49-F238E27FC236}">
                      <a16:creationId xmlns:a16="http://schemas.microsoft.com/office/drawing/2014/main" id="{1EF93223-B88F-4F3F-89FF-AC2DB1EDCDA7}"/>
                    </a:ext>
                  </a:extLst>
                </p:cNvPr>
                <p:cNvCxnSpPr>
                  <a:cxnSpLocks/>
                  <a:stCxn id="91" idx="2"/>
                  <a:endCxn id="58" idx="0"/>
                </p:cNvCxnSpPr>
                <p:nvPr/>
              </p:nvCxnSpPr>
              <p:spPr>
                <a:xfrm flipH="1">
                  <a:off x="1854319" y="2489583"/>
                  <a:ext cx="419324" cy="1693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4FEFA65-F95E-4044-A89F-56D0149A0E17}"/>
                    </a:ext>
                  </a:extLst>
                </p:cNvPr>
                <p:cNvSpPr txBox="1"/>
                <p:nvPr/>
              </p:nvSpPr>
              <p:spPr>
                <a:xfrm rot="16877565">
                  <a:off x="1569593" y="2549055"/>
                  <a:ext cx="1037967" cy="287286"/>
                </a:xfrm>
                <a:prstGeom prst="rect">
                  <a:avLst/>
                </a:prstGeom>
                <a:noFill/>
              </p:spPr>
              <p:txBody>
                <a:bodyPr wrap="square" rtlCol="0">
                  <a:spAutoFit/>
                </a:bodyPr>
                <a:lstStyle/>
                <a:p>
                  <a:r>
                    <a:rPr lang="en-US" sz="1400" dirty="0"/>
                    <a:t>DELETE</a:t>
                  </a:r>
                </a:p>
              </p:txBody>
            </p:sp>
          </p:grpSp>
          <p:grpSp>
            <p:nvGrpSpPr>
              <p:cNvPr id="71" name="Group 70">
                <a:extLst>
                  <a:ext uri="{FF2B5EF4-FFF2-40B4-BE49-F238E27FC236}">
                    <a16:creationId xmlns:a16="http://schemas.microsoft.com/office/drawing/2014/main" id="{A68CFAA5-CF99-49FB-954A-FB617C059205}"/>
                  </a:ext>
                </a:extLst>
              </p:cNvPr>
              <p:cNvGrpSpPr/>
              <p:nvPr/>
            </p:nvGrpSpPr>
            <p:grpSpPr>
              <a:xfrm>
                <a:off x="5565468" y="2225594"/>
                <a:ext cx="1689158" cy="1963465"/>
                <a:chOff x="979901" y="2212921"/>
                <a:chExt cx="1689158" cy="1963465"/>
              </a:xfrm>
            </p:grpSpPr>
            <p:sp>
              <p:nvSpPr>
                <p:cNvPr id="88" name="Rectangle 87">
                  <a:extLst>
                    <a:ext uri="{FF2B5EF4-FFF2-40B4-BE49-F238E27FC236}">
                      <a16:creationId xmlns:a16="http://schemas.microsoft.com/office/drawing/2014/main" id="{1C5683AA-7497-4BC9-905E-1BEC67EA5339}"/>
                    </a:ext>
                  </a:extLst>
                </p:cNvPr>
                <p:cNvSpPr/>
                <p:nvPr/>
              </p:nvSpPr>
              <p:spPr>
                <a:xfrm>
                  <a:off x="1878227" y="2251954"/>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#T8</a:t>
                  </a:r>
                </a:p>
              </p:txBody>
            </p:sp>
            <p:cxnSp>
              <p:nvCxnSpPr>
                <p:cNvPr id="89" name="Straight Arrow Connector 88">
                  <a:extLst>
                    <a:ext uri="{FF2B5EF4-FFF2-40B4-BE49-F238E27FC236}">
                      <a16:creationId xmlns:a16="http://schemas.microsoft.com/office/drawing/2014/main" id="{4E12B908-36DE-485B-9CE3-D33D9B88BD11}"/>
                    </a:ext>
                  </a:extLst>
                </p:cNvPr>
                <p:cNvCxnSpPr>
                  <a:cxnSpLocks/>
                  <a:stCxn id="88" idx="2"/>
                  <a:endCxn id="58" idx="0"/>
                </p:cNvCxnSpPr>
                <p:nvPr/>
              </p:nvCxnSpPr>
              <p:spPr>
                <a:xfrm flipH="1">
                  <a:off x="979901" y="2482613"/>
                  <a:ext cx="1293742" cy="1693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0927AEB3-82D6-410D-947B-62FDC14D54D8}"/>
                    </a:ext>
                  </a:extLst>
                </p:cNvPr>
                <p:cNvSpPr txBox="1"/>
                <p:nvPr/>
              </p:nvSpPr>
              <p:spPr>
                <a:xfrm rot="17834405">
                  <a:off x="1375679" y="2588262"/>
                  <a:ext cx="1037967" cy="287286"/>
                </a:xfrm>
                <a:prstGeom prst="rect">
                  <a:avLst/>
                </a:prstGeom>
                <a:noFill/>
              </p:spPr>
              <p:txBody>
                <a:bodyPr wrap="square" rtlCol="0">
                  <a:spAutoFit/>
                </a:bodyPr>
                <a:lstStyle/>
                <a:p>
                  <a:r>
                    <a:rPr lang="en-US" sz="1400" dirty="0"/>
                    <a:t>DELETE</a:t>
                  </a:r>
                </a:p>
              </p:txBody>
            </p:sp>
          </p:grpSp>
          <p:grpSp>
            <p:nvGrpSpPr>
              <p:cNvPr id="72" name="Group 71">
                <a:extLst>
                  <a:ext uri="{FF2B5EF4-FFF2-40B4-BE49-F238E27FC236}">
                    <a16:creationId xmlns:a16="http://schemas.microsoft.com/office/drawing/2014/main" id="{81DD0736-5C58-498C-A1CB-BAC9A6EDEFCD}"/>
                  </a:ext>
                </a:extLst>
              </p:cNvPr>
              <p:cNvGrpSpPr/>
              <p:nvPr/>
            </p:nvGrpSpPr>
            <p:grpSpPr>
              <a:xfrm>
                <a:off x="5565468" y="2264627"/>
                <a:ext cx="2576030" cy="1924432"/>
                <a:chOff x="93029" y="2237670"/>
                <a:chExt cx="2576030" cy="1924432"/>
              </a:xfrm>
            </p:grpSpPr>
            <p:sp>
              <p:nvSpPr>
                <p:cNvPr id="85" name="Rectangle 84">
                  <a:extLst>
                    <a:ext uri="{FF2B5EF4-FFF2-40B4-BE49-F238E27FC236}">
                      <a16:creationId xmlns:a16="http://schemas.microsoft.com/office/drawing/2014/main" id="{F2B59E07-F57F-4777-B18A-ADDED7A21D6E}"/>
                    </a:ext>
                  </a:extLst>
                </p:cNvPr>
                <p:cNvSpPr/>
                <p:nvPr/>
              </p:nvSpPr>
              <p:spPr>
                <a:xfrm>
                  <a:off x="1878227" y="2237670"/>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#T9</a:t>
                  </a:r>
                </a:p>
              </p:txBody>
            </p:sp>
            <p:cxnSp>
              <p:nvCxnSpPr>
                <p:cNvPr id="86" name="Straight Arrow Connector 85">
                  <a:extLst>
                    <a:ext uri="{FF2B5EF4-FFF2-40B4-BE49-F238E27FC236}">
                      <a16:creationId xmlns:a16="http://schemas.microsoft.com/office/drawing/2014/main" id="{C813B558-FBA9-47C6-A920-E72C855B53D4}"/>
                    </a:ext>
                  </a:extLst>
                </p:cNvPr>
                <p:cNvCxnSpPr>
                  <a:cxnSpLocks/>
                  <a:stCxn id="85" idx="2"/>
                  <a:endCxn id="58" idx="0"/>
                </p:cNvCxnSpPr>
                <p:nvPr/>
              </p:nvCxnSpPr>
              <p:spPr>
                <a:xfrm flipH="1">
                  <a:off x="93029" y="2468329"/>
                  <a:ext cx="2180614" cy="1693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24900EC6-CB2A-40D2-9973-6770AAEDB8C4}"/>
                    </a:ext>
                  </a:extLst>
                </p:cNvPr>
                <p:cNvSpPr txBox="1"/>
                <p:nvPr/>
              </p:nvSpPr>
              <p:spPr>
                <a:xfrm rot="18670629">
                  <a:off x="1230381" y="2728704"/>
                  <a:ext cx="751925" cy="287287"/>
                </a:xfrm>
                <a:prstGeom prst="rect">
                  <a:avLst/>
                </a:prstGeom>
                <a:noFill/>
              </p:spPr>
              <p:txBody>
                <a:bodyPr wrap="square" rtlCol="0">
                  <a:spAutoFit/>
                </a:bodyPr>
                <a:lstStyle/>
                <a:p>
                  <a:r>
                    <a:rPr lang="en-US" sz="1400" dirty="0"/>
                    <a:t>DELETE</a:t>
                  </a:r>
                </a:p>
              </p:txBody>
            </p:sp>
          </p:grpSp>
          <p:grpSp>
            <p:nvGrpSpPr>
              <p:cNvPr id="73" name="Group 72">
                <a:extLst>
                  <a:ext uri="{FF2B5EF4-FFF2-40B4-BE49-F238E27FC236}">
                    <a16:creationId xmlns:a16="http://schemas.microsoft.com/office/drawing/2014/main" id="{B652341B-AE27-4788-8E86-7B2C6DC9C76F}"/>
                  </a:ext>
                </a:extLst>
              </p:cNvPr>
              <p:cNvGrpSpPr/>
              <p:nvPr/>
            </p:nvGrpSpPr>
            <p:grpSpPr>
              <a:xfrm>
                <a:off x="5565468" y="2264627"/>
                <a:ext cx="3457478" cy="1924432"/>
                <a:chOff x="-788419" y="2238937"/>
                <a:chExt cx="3457478" cy="1924432"/>
              </a:xfrm>
            </p:grpSpPr>
            <p:sp>
              <p:nvSpPr>
                <p:cNvPr id="82" name="Rectangle 81">
                  <a:extLst>
                    <a:ext uri="{FF2B5EF4-FFF2-40B4-BE49-F238E27FC236}">
                      <a16:creationId xmlns:a16="http://schemas.microsoft.com/office/drawing/2014/main" id="{849A9D22-ECEE-47D6-B3DC-DCC6053710B8}"/>
                    </a:ext>
                  </a:extLst>
                </p:cNvPr>
                <p:cNvSpPr/>
                <p:nvPr/>
              </p:nvSpPr>
              <p:spPr>
                <a:xfrm>
                  <a:off x="1878227" y="223893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#T10</a:t>
                  </a:r>
                </a:p>
              </p:txBody>
            </p:sp>
            <p:cxnSp>
              <p:nvCxnSpPr>
                <p:cNvPr id="83" name="Straight Arrow Connector 82">
                  <a:extLst>
                    <a:ext uri="{FF2B5EF4-FFF2-40B4-BE49-F238E27FC236}">
                      <a16:creationId xmlns:a16="http://schemas.microsoft.com/office/drawing/2014/main" id="{03CB5005-B58F-4169-A160-B2EE9375BC6D}"/>
                    </a:ext>
                  </a:extLst>
                </p:cNvPr>
                <p:cNvCxnSpPr>
                  <a:cxnSpLocks/>
                  <a:stCxn id="82" idx="2"/>
                  <a:endCxn id="58" idx="0"/>
                </p:cNvCxnSpPr>
                <p:nvPr/>
              </p:nvCxnSpPr>
              <p:spPr>
                <a:xfrm flipH="1">
                  <a:off x="-788419" y="2469596"/>
                  <a:ext cx="3062062" cy="1693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9CEFA85E-A546-41A7-BD76-72F674C193BE}"/>
                    </a:ext>
                  </a:extLst>
                </p:cNvPr>
                <p:cNvSpPr txBox="1"/>
                <p:nvPr/>
              </p:nvSpPr>
              <p:spPr>
                <a:xfrm rot="19354250">
                  <a:off x="831827" y="2775235"/>
                  <a:ext cx="1037966" cy="208117"/>
                </a:xfrm>
                <a:prstGeom prst="rect">
                  <a:avLst/>
                </a:prstGeom>
                <a:noFill/>
              </p:spPr>
              <p:txBody>
                <a:bodyPr wrap="square" rtlCol="0">
                  <a:spAutoFit/>
                </a:bodyPr>
                <a:lstStyle/>
                <a:p>
                  <a:r>
                    <a:rPr lang="en-US" sz="1400" dirty="0"/>
                    <a:t>DELETE</a:t>
                  </a:r>
                </a:p>
              </p:txBody>
            </p:sp>
          </p:grpSp>
          <p:grpSp>
            <p:nvGrpSpPr>
              <p:cNvPr id="74" name="Group 73">
                <a:extLst>
                  <a:ext uri="{FF2B5EF4-FFF2-40B4-BE49-F238E27FC236}">
                    <a16:creationId xmlns:a16="http://schemas.microsoft.com/office/drawing/2014/main" id="{180A8DFC-EBFD-4A54-AE07-5976F912F940}"/>
                  </a:ext>
                </a:extLst>
              </p:cNvPr>
              <p:cNvGrpSpPr/>
              <p:nvPr/>
            </p:nvGrpSpPr>
            <p:grpSpPr>
              <a:xfrm>
                <a:off x="5565468" y="2264627"/>
                <a:ext cx="4338926" cy="1924432"/>
                <a:chOff x="-1669867" y="2238937"/>
                <a:chExt cx="4338926" cy="1924432"/>
              </a:xfrm>
            </p:grpSpPr>
            <p:sp>
              <p:nvSpPr>
                <p:cNvPr id="79" name="Rectangle 78">
                  <a:extLst>
                    <a:ext uri="{FF2B5EF4-FFF2-40B4-BE49-F238E27FC236}">
                      <a16:creationId xmlns:a16="http://schemas.microsoft.com/office/drawing/2014/main" id="{F484B69E-1782-40B6-803D-0E7284723C3E}"/>
                    </a:ext>
                  </a:extLst>
                </p:cNvPr>
                <p:cNvSpPr/>
                <p:nvPr/>
              </p:nvSpPr>
              <p:spPr>
                <a:xfrm>
                  <a:off x="1878227" y="223893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#T11</a:t>
                  </a:r>
                </a:p>
              </p:txBody>
            </p:sp>
            <p:cxnSp>
              <p:nvCxnSpPr>
                <p:cNvPr id="80" name="Straight Arrow Connector 79">
                  <a:extLst>
                    <a:ext uri="{FF2B5EF4-FFF2-40B4-BE49-F238E27FC236}">
                      <a16:creationId xmlns:a16="http://schemas.microsoft.com/office/drawing/2014/main" id="{75F3DFCC-B537-4792-9D39-A10A54F884B4}"/>
                    </a:ext>
                  </a:extLst>
                </p:cNvPr>
                <p:cNvCxnSpPr>
                  <a:cxnSpLocks/>
                  <a:stCxn id="79" idx="2"/>
                  <a:endCxn id="58" idx="0"/>
                </p:cNvCxnSpPr>
                <p:nvPr/>
              </p:nvCxnSpPr>
              <p:spPr>
                <a:xfrm flipH="1">
                  <a:off x="-1669867" y="2469596"/>
                  <a:ext cx="3943510" cy="1693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4F9C5F48-8A33-44A6-8E0A-46C5AE480497}"/>
                    </a:ext>
                  </a:extLst>
                </p:cNvPr>
                <p:cNvSpPr txBox="1"/>
                <p:nvPr/>
              </p:nvSpPr>
              <p:spPr>
                <a:xfrm rot="19663842">
                  <a:off x="554666" y="2792580"/>
                  <a:ext cx="1037967" cy="208117"/>
                </a:xfrm>
                <a:prstGeom prst="rect">
                  <a:avLst/>
                </a:prstGeom>
                <a:noFill/>
              </p:spPr>
              <p:txBody>
                <a:bodyPr wrap="square" rtlCol="0">
                  <a:spAutoFit/>
                </a:bodyPr>
                <a:lstStyle/>
                <a:p>
                  <a:r>
                    <a:rPr lang="en-US" sz="1400" dirty="0"/>
                    <a:t>DELETE</a:t>
                  </a:r>
                </a:p>
              </p:txBody>
            </p:sp>
          </p:grpSp>
          <p:grpSp>
            <p:nvGrpSpPr>
              <p:cNvPr id="75" name="Group 74">
                <a:extLst>
                  <a:ext uri="{FF2B5EF4-FFF2-40B4-BE49-F238E27FC236}">
                    <a16:creationId xmlns:a16="http://schemas.microsoft.com/office/drawing/2014/main" id="{0EAF18A8-DCCD-4A2B-AC9E-766F0A300871}"/>
                  </a:ext>
                </a:extLst>
              </p:cNvPr>
              <p:cNvGrpSpPr/>
              <p:nvPr/>
            </p:nvGrpSpPr>
            <p:grpSpPr>
              <a:xfrm>
                <a:off x="5565468" y="2264627"/>
                <a:ext cx="5213344" cy="1924432"/>
                <a:chOff x="-2544285" y="2231967"/>
                <a:chExt cx="5213344" cy="1924432"/>
              </a:xfrm>
            </p:grpSpPr>
            <p:sp>
              <p:nvSpPr>
                <p:cNvPr id="76" name="Rectangle 75">
                  <a:extLst>
                    <a:ext uri="{FF2B5EF4-FFF2-40B4-BE49-F238E27FC236}">
                      <a16:creationId xmlns:a16="http://schemas.microsoft.com/office/drawing/2014/main" id="{196E406A-498B-4982-AE7C-CED8DD1380DC}"/>
                    </a:ext>
                  </a:extLst>
                </p:cNvPr>
                <p:cNvSpPr/>
                <p:nvPr/>
              </p:nvSpPr>
              <p:spPr>
                <a:xfrm>
                  <a:off x="1878227" y="2231967"/>
                  <a:ext cx="790832" cy="2306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DROP #T12</a:t>
                  </a:r>
                </a:p>
              </p:txBody>
            </p:sp>
            <p:cxnSp>
              <p:nvCxnSpPr>
                <p:cNvPr id="77" name="Straight Arrow Connector 76">
                  <a:extLst>
                    <a:ext uri="{FF2B5EF4-FFF2-40B4-BE49-F238E27FC236}">
                      <a16:creationId xmlns:a16="http://schemas.microsoft.com/office/drawing/2014/main" id="{8D6026C5-50CE-4D4F-8985-B79D86910795}"/>
                    </a:ext>
                  </a:extLst>
                </p:cNvPr>
                <p:cNvCxnSpPr>
                  <a:cxnSpLocks/>
                  <a:stCxn id="76" idx="2"/>
                  <a:endCxn id="58" idx="0"/>
                </p:cNvCxnSpPr>
                <p:nvPr/>
              </p:nvCxnSpPr>
              <p:spPr>
                <a:xfrm flipH="1">
                  <a:off x="-2544285" y="2462626"/>
                  <a:ext cx="4817928" cy="1693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6F133C8-B6E7-4E5B-93C6-F97AC61570DC}"/>
                    </a:ext>
                  </a:extLst>
                </p:cNvPr>
                <p:cNvSpPr txBox="1"/>
                <p:nvPr/>
              </p:nvSpPr>
              <p:spPr>
                <a:xfrm rot="20045925">
                  <a:off x="287141" y="2805835"/>
                  <a:ext cx="1037967" cy="208117"/>
                </a:xfrm>
                <a:prstGeom prst="rect">
                  <a:avLst/>
                </a:prstGeom>
                <a:noFill/>
              </p:spPr>
              <p:txBody>
                <a:bodyPr wrap="square" rtlCol="0">
                  <a:spAutoFit/>
                </a:bodyPr>
                <a:lstStyle/>
                <a:p>
                  <a:r>
                    <a:rPr lang="en-US" sz="1400" dirty="0"/>
                    <a:t>DELETE</a:t>
                  </a:r>
                </a:p>
              </p:txBody>
            </p:sp>
          </p:grpSp>
        </p:grpSp>
      </p:grpSp>
      <p:sp>
        <p:nvSpPr>
          <p:cNvPr id="5" name="Oval 4">
            <a:extLst>
              <a:ext uri="{FF2B5EF4-FFF2-40B4-BE49-F238E27FC236}">
                <a16:creationId xmlns:a16="http://schemas.microsoft.com/office/drawing/2014/main" id="{0CC066A1-79BF-491F-9FE6-7BF6DA43289F}"/>
              </a:ext>
            </a:extLst>
          </p:cNvPr>
          <p:cNvSpPr/>
          <p:nvPr/>
        </p:nvSpPr>
        <p:spPr bwMode="auto">
          <a:xfrm>
            <a:off x="862873" y="4147234"/>
            <a:ext cx="2378018" cy="168243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With </a:t>
            </a:r>
          </a:p>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Temp Table Caching</a:t>
            </a:r>
          </a:p>
        </p:txBody>
      </p:sp>
    </p:spTree>
    <p:extLst>
      <p:ext uri="{BB962C8B-B14F-4D97-AF65-F5344CB8AC3E}">
        <p14:creationId xmlns:p14="http://schemas.microsoft.com/office/powerpoint/2010/main" val="20419227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16C1-E54E-4BC4-BF03-4799E213A296}"/>
              </a:ext>
            </a:extLst>
          </p:cNvPr>
          <p:cNvSpPr>
            <a:spLocks noGrp="1"/>
          </p:cNvSpPr>
          <p:nvPr>
            <p:ph type="title"/>
          </p:nvPr>
        </p:nvSpPr>
        <p:spPr/>
        <p:txBody>
          <a:bodyPr/>
          <a:lstStyle/>
          <a:p>
            <a:r>
              <a:rPr lang="en-US" dirty="0"/>
              <a:t>Metadata Contention 3 – </a:t>
            </a:r>
            <a:r>
              <a:rPr lang="en-US" sz="4400" dirty="0"/>
              <a:t>Latch On Latch Off</a:t>
            </a:r>
          </a:p>
        </p:txBody>
      </p:sp>
      <p:sp>
        <p:nvSpPr>
          <p:cNvPr id="22" name="Flowchart: Process 21">
            <a:extLst>
              <a:ext uri="{FF2B5EF4-FFF2-40B4-BE49-F238E27FC236}">
                <a16:creationId xmlns:a16="http://schemas.microsoft.com/office/drawing/2014/main" id="{6645F0A0-69D4-4A7D-9C75-B1FC7CF4C59B}"/>
              </a:ext>
            </a:extLst>
          </p:cNvPr>
          <p:cNvSpPr/>
          <p:nvPr/>
        </p:nvSpPr>
        <p:spPr>
          <a:xfrm>
            <a:off x="2792767" y="2033271"/>
            <a:ext cx="1574373" cy="7676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bg1"/>
                </a:solidFill>
              </a:rPr>
              <a:t>Acquire PAGELATCH_EX</a:t>
            </a:r>
          </a:p>
        </p:txBody>
      </p:sp>
      <p:sp>
        <p:nvSpPr>
          <p:cNvPr id="23" name="Flowchart: Process 22">
            <a:extLst>
              <a:ext uri="{FF2B5EF4-FFF2-40B4-BE49-F238E27FC236}">
                <a16:creationId xmlns:a16="http://schemas.microsoft.com/office/drawing/2014/main" id="{4FEC0D6C-E4AA-4817-8004-B423A3255A12}"/>
              </a:ext>
            </a:extLst>
          </p:cNvPr>
          <p:cNvSpPr/>
          <p:nvPr/>
        </p:nvSpPr>
        <p:spPr>
          <a:xfrm>
            <a:off x="2792768" y="3099977"/>
            <a:ext cx="1574373" cy="7676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bg1"/>
                </a:solidFill>
              </a:rPr>
              <a:t>Scan for metadata rows</a:t>
            </a:r>
          </a:p>
        </p:txBody>
      </p:sp>
      <p:cxnSp>
        <p:nvCxnSpPr>
          <p:cNvPr id="24" name="Straight Arrow Connector 23">
            <a:extLst>
              <a:ext uri="{FF2B5EF4-FFF2-40B4-BE49-F238E27FC236}">
                <a16:creationId xmlns:a16="http://schemas.microsoft.com/office/drawing/2014/main" id="{67122C27-3367-40C5-ADF0-1DBBFAB5106D}"/>
              </a:ext>
            </a:extLst>
          </p:cNvPr>
          <p:cNvCxnSpPr>
            <a:stCxn id="22" idx="2"/>
            <a:endCxn id="23" idx="0"/>
          </p:cNvCxnSpPr>
          <p:nvPr/>
        </p:nvCxnSpPr>
        <p:spPr>
          <a:xfrm>
            <a:off x="3579952" y="2800884"/>
            <a:ext cx="3" cy="299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Flowchart: Decision 24">
            <a:extLst>
              <a:ext uri="{FF2B5EF4-FFF2-40B4-BE49-F238E27FC236}">
                <a16:creationId xmlns:a16="http://schemas.microsoft.com/office/drawing/2014/main" id="{19A9F169-EA43-45F8-8AF5-498D8F152DCE}"/>
              </a:ext>
            </a:extLst>
          </p:cNvPr>
          <p:cNvSpPr/>
          <p:nvPr/>
        </p:nvSpPr>
        <p:spPr>
          <a:xfrm>
            <a:off x="2595971" y="4163225"/>
            <a:ext cx="1967964" cy="12551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bg1"/>
                </a:solidFill>
              </a:rPr>
              <a:t>Rows found?</a:t>
            </a:r>
          </a:p>
        </p:txBody>
      </p:sp>
      <p:cxnSp>
        <p:nvCxnSpPr>
          <p:cNvPr id="26" name="Straight Arrow Connector 25">
            <a:extLst>
              <a:ext uri="{FF2B5EF4-FFF2-40B4-BE49-F238E27FC236}">
                <a16:creationId xmlns:a16="http://schemas.microsoft.com/office/drawing/2014/main" id="{3A173C69-3C0D-431A-9AC7-6C63CDE639CC}"/>
              </a:ext>
            </a:extLst>
          </p:cNvPr>
          <p:cNvCxnSpPr>
            <a:cxnSpLocks/>
            <a:stCxn id="23" idx="2"/>
            <a:endCxn id="25" idx="0"/>
          </p:cNvCxnSpPr>
          <p:nvPr/>
        </p:nvCxnSpPr>
        <p:spPr>
          <a:xfrm flipH="1">
            <a:off x="3579954" y="3867589"/>
            <a:ext cx="1" cy="295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Process 26">
            <a:extLst>
              <a:ext uri="{FF2B5EF4-FFF2-40B4-BE49-F238E27FC236}">
                <a16:creationId xmlns:a16="http://schemas.microsoft.com/office/drawing/2014/main" id="{08683258-3E44-44C0-B768-A02516FED352}"/>
              </a:ext>
            </a:extLst>
          </p:cNvPr>
          <p:cNvSpPr/>
          <p:nvPr/>
        </p:nvSpPr>
        <p:spPr>
          <a:xfrm>
            <a:off x="900090" y="5714013"/>
            <a:ext cx="1574373" cy="7676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bg1"/>
                </a:solidFill>
              </a:rPr>
              <a:t>Delete metadata rows</a:t>
            </a:r>
          </a:p>
        </p:txBody>
      </p:sp>
      <p:sp>
        <p:nvSpPr>
          <p:cNvPr id="28" name="Flowchart: Process 27">
            <a:extLst>
              <a:ext uri="{FF2B5EF4-FFF2-40B4-BE49-F238E27FC236}">
                <a16:creationId xmlns:a16="http://schemas.microsoft.com/office/drawing/2014/main" id="{BC5AE7B5-B855-4EEA-B68A-28FED97CFE78}"/>
              </a:ext>
            </a:extLst>
          </p:cNvPr>
          <p:cNvSpPr/>
          <p:nvPr/>
        </p:nvSpPr>
        <p:spPr>
          <a:xfrm>
            <a:off x="2792767" y="5714013"/>
            <a:ext cx="1574373" cy="7676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bg1"/>
                </a:solidFill>
              </a:rPr>
              <a:t>Release PAGELATCH_EX</a:t>
            </a:r>
          </a:p>
        </p:txBody>
      </p:sp>
      <p:cxnSp>
        <p:nvCxnSpPr>
          <p:cNvPr id="29" name="Connector: Elbow 28">
            <a:extLst>
              <a:ext uri="{FF2B5EF4-FFF2-40B4-BE49-F238E27FC236}">
                <a16:creationId xmlns:a16="http://schemas.microsoft.com/office/drawing/2014/main" id="{98FC7415-C4E4-47FA-9186-5620FECC7D21}"/>
              </a:ext>
            </a:extLst>
          </p:cNvPr>
          <p:cNvCxnSpPr>
            <a:stCxn id="25" idx="1"/>
            <a:endCxn id="27" idx="0"/>
          </p:cNvCxnSpPr>
          <p:nvPr/>
        </p:nvCxnSpPr>
        <p:spPr>
          <a:xfrm rot="10800000" flipV="1">
            <a:off x="1687275" y="4790801"/>
            <a:ext cx="908692" cy="9232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FEB3B4C7-A8A8-4527-8B27-6DF3CDEBFF3E}"/>
              </a:ext>
            </a:extLst>
          </p:cNvPr>
          <p:cNvSpPr txBox="1"/>
          <p:nvPr/>
        </p:nvSpPr>
        <p:spPr>
          <a:xfrm>
            <a:off x="1907182" y="4461379"/>
            <a:ext cx="787185" cy="318100"/>
          </a:xfrm>
          <a:prstGeom prst="rect">
            <a:avLst/>
          </a:prstGeom>
          <a:noFill/>
        </p:spPr>
        <p:txBody>
          <a:bodyPr wrap="square" rtlCol="0">
            <a:spAutoFit/>
          </a:bodyPr>
          <a:lstStyle/>
          <a:p>
            <a:r>
              <a:rPr lang="en-US" sz="1467" dirty="0"/>
              <a:t>Yes</a:t>
            </a:r>
          </a:p>
        </p:txBody>
      </p:sp>
      <p:cxnSp>
        <p:nvCxnSpPr>
          <p:cNvPr id="31" name="Straight Arrow Connector 30">
            <a:extLst>
              <a:ext uri="{FF2B5EF4-FFF2-40B4-BE49-F238E27FC236}">
                <a16:creationId xmlns:a16="http://schemas.microsoft.com/office/drawing/2014/main" id="{F64AA399-B4DA-48B8-AB5F-4F8684355960}"/>
              </a:ext>
            </a:extLst>
          </p:cNvPr>
          <p:cNvCxnSpPr>
            <a:stCxn id="25" idx="2"/>
            <a:endCxn id="28" idx="0"/>
          </p:cNvCxnSpPr>
          <p:nvPr/>
        </p:nvCxnSpPr>
        <p:spPr>
          <a:xfrm>
            <a:off x="3579952" y="5418377"/>
            <a:ext cx="1" cy="295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E10D589-FAE1-456D-91F1-B8BAD64E6890}"/>
              </a:ext>
            </a:extLst>
          </p:cNvPr>
          <p:cNvSpPr txBox="1"/>
          <p:nvPr/>
        </p:nvSpPr>
        <p:spPr>
          <a:xfrm>
            <a:off x="3623189" y="5384591"/>
            <a:ext cx="787185" cy="318100"/>
          </a:xfrm>
          <a:prstGeom prst="rect">
            <a:avLst/>
          </a:prstGeom>
          <a:noFill/>
        </p:spPr>
        <p:txBody>
          <a:bodyPr wrap="square" rtlCol="0">
            <a:spAutoFit/>
          </a:bodyPr>
          <a:lstStyle/>
          <a:p>
            <a:r>
              <a:rPr lang="en-US" sz="1467" dirty="0"/>
              <a:t>No</a:t>
            </a:r>
          </a:p>
        </p:txBody>
      </p:sp>
      <p:cxnSp>
        <p:nvCxnSpPr>
          <p:cNvPr id="33" name="Straight Arrow Connector 32">
            <a:extLst>
              <a:ext uri="{FF2B5EF4-FFF2-40B4-BE49-F238E27FC236}">
                <a16:creationId xmlns:a16="http://schemas.microsoft.com/office/drawing/2014/main" id="{39AEB35E-4015-48D4-B5B2-957124D8A2B8}"/>
              </a:ext>
            </a:extLst>
          </p:cNvPr>
          <p:cNvCxnSpPr>
            <a:cxnSpLocks/>
            <a:stCxn id="27" idx="3"/>
            <a:endCxn id="28" idx="1"/>
          </p:cNvCxnSpPr>
          <p:nvPr/>
        </p:nvCxnSpPr>
        <p:spPr>
          <a:xfrm>
            <a:off x="2474463" y="6097820"/>
            <a:ext cx="318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9E6706B9-DD46-4033-AB00-0EBBDDED02D4}"/>
              </a:ext>
            </a:extLst>
          </p:cNvPr>
          <p:cNvSpPr txBox="1"/>
          <p:nvPr/>
        </p:nvSpPr>
        <p:spPr>
          <a:xfrm>
            <a:off x="1460237" y="1327131"/>
            <a:ext cx="3922583" cy="454420"/>
          </a:xfrm>
          <a:prstGeom prst="rect">
            <a:avLst/>
          </a:prstGeom>
          <a:noFill/>
        </p:spPr>
        <p:txBody>
          <a:bodyPr wrap="square" rtlCol="0">
            <a:spAutoFit/>
          </a:bodyPr>
          <a:lstStyle/>
          <a:p>
            <a:r>
              <a:rPr lang="en-US" sz="2353" dirty="0"/>
              <a:t>Old latching algorithm</a:t>
            </a:r>
          </a:p>
        </p:txBody>
      </p:sp>
      <p:sp>
        <p:nvSpPr>
          <p:cNvPr id="17" name="TextBox 16">
            <a:extLst>
              <a:ext uri="{FF2B5EF4-FFF2-40B4-BE49-F238E27FC236}">
                <a16:creationId xmlns:a16="http://schemas.microsoft.com/office/drawing/2014/main" id="{F3F76CB7-20F8-4B4F-B0C0-ACBF0CB3E6EB}"/>
              </a:ext>
            </a:extLst>
          </p:cNvPr>
          <p:cNvSpPr txBox="1"/>
          <p:nvPr/>
        </p:nvSpPr>
        <p:spPr>
          <a:xfrm>
            <a:off x="6957398" y="1326489"/>
            <a:ext cx="4527516" cy="454420"/>
          </a:xfrm>
          <a:prstGeom prst="rect">
            <a:avLst/>
          </a:prstGeom>
          <a:noFill/>
        </p:spPr>
        <p:txBody>
          <a:bodyPr wrap="square" rtlCol="0">
            <a:spAutoFit/>
          </a:bodyPr>
          <a:lstStyle/>
          <a:p>
            <a:r>
              <a:rPr lang="en-US" sz="2353" dirty="0"/>
              <a:t>Optimized latching algorithm</a:t>
            </a:r>
          </a:p>
        </p:txBody>
      </p:sp>
      <p:sp>
        <p:nvSpPr>
          <p:cNvPr id="6" name="Flowchart: Process 5">
            <a:extLst>
              <a:ext uri="{FF2B5EF4-FFF2-40B4-BE49-F238E27FC236}">
                <a16:creationId xmlns:a16="http://schemas.microsoft.com/office/drawing/2014/main" id="{2CC27A90-DFAC-43C2-9F7B-10E2B88D62AE}"/>
              </a:ext>
            </a:extLst>
          </p:cNvPr>
          <p:cNvSpPr/>
          <p:nvPr/>
        </p:nvSpPr>
        <p:spPr>
          <a:xfrm>
            <a:off x="8322103" y="2033271"/>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Acquire PAGELATCH_SH</a:t>
            </a:r>
          </a:p>
        </p:txBody>
      </p:sp>
      <p:sp>
        <p:nvSpPr>
          <p:cNvPr id="7" name="Flowchart: Process 6">
            <a:extLst>
              <a:ext uri="{FF2B5EF4-FFF2-40B4-BE49-F238E27FC236}">
                <a16:creationId xmlns:a16="http://schemas.microsoft.com/office/drawing/2014/main" id="{D57E53AB-596F-4320-83B7-D9341ACE98E7}"/>
              </a:ext>
            </a:extLst>
          </p:cNvPr>
          <p:cNvSpPr/>
          <p:nvPr/>
        </p:nvSpPr>
        <p:spPr>
          <a:xfrm>
            <a:off x="8322103" y="2856295"/>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Scan for metadata rows</a:t>
            </a:r>
          </a:p>
        </p:txBody>
      </p:sp>
      <p:cxnSp>
        <p:nvCxnSpPr>
          <p:cNvPr id="8" name="Straight Arrow Connector 7">
            <a:extLst>
              <a:ext uri="{FF2B5EF4-FFF2-40B4-BE49-F238E27FC236}">
                <a16:creationId xmlns:a16="http://schemas.microsoft.com/office/drawing/2014/main" id="{403FBB6B-5DF2-4F06-AB81-FBB886FC5ADB}"/>
              </a:ext>
            </a:extLst>
          </p:cNvPr>
          <p:cNvCxnSpPr>
            <a:stCxn id="6" idx="2"/>
            <a:endCxn id="7" idx="0"/>
          </p:cNvCxnSpPr>
          <p:nvPr/>
        </p:nvCxnSpPr>
        <p:spPr>
          <a:xfrm>
            <a:off x="9115155" y="2625530"/>
            <a:ext cx="0" cy="23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Flowchart: Decision 8">
            <a:extLst>
              <a:ext uri="{FF2B5EF4-FFF2-40B4-BE49-F238E27FC236}">
                <a16:creationId xmlns:a16="http://schemas.microsoft.com/office/drawing/2014/main" id="{47C8DFBA-849E-4D9C-B372-CB87D981D43B}"/>
              </a:ext>
            </a:extLst>
          </p:cNvPr>
          <p:cNvSpPr/>
          <p:nvPr/>
        </p:nvSpPr>
        <p:spPr>
          <a:xfrm>
            <a:off x="8123841" y="3676654"/>
            <a:ext cx="1982625" cy="968423"/>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Rows found?</a:t>
            </a:r>
          </a:p>
        </p:txBody>
      </p:sp>
      <p:cxnSp>
        <p:nvCxnSpPr>
          <p:cNvPr id="10" name="Straight Arrow Connector 9">
            <a:extLst>
              <a:ext uri="{FF2B5EF4-FFF2-40B4-BE49-F238E27FC236}">
                <a16:creationId xmlns:a16="http://schemas.microsoft.com/office/drawing/2014/main" id="{EC2CE1F6-2C6B-4497-99DC-B44E26F3C049}"/>
              </a:ext>
            </a:extLst>
          </p:cNvPr>
          <p:cNvCxnSpPr>
            <a:cxnSpLocks/>
            <a:stCxn id="7" idx="2"/>
            <a:endCxn id="9" idx="0"/>
          </p:cNvCxnSpPr>
          <p:nvPr/>
        </p:nvCxnSpPr>
        <p:spPr>
          <a:xfrm flipH="1">
            <a:off x="9115154" y="3448554"/>
            <a:ext cx="1" cy="228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Flowchart: Process 10">
            <a:extLst>
              <a:ext uri="{FF2B5EF4-FFF2-40B4-BE49-F238E27FC236}">
                <a16:creationId xmlns:a16="http://schemas.microsoft.com/office/drawing/2014/main" id="{E63B196A-DFD5-4F4D-8B84-0F8CDF343750}"/>
              </a:ext>
            </a:extLst>
          </p:cNvPr>
          <p:cNvSpPr/>
          <p:nvPr/>
        </p:nvSpPr>
        <p:spPr>
          <a:xfrm>
            <a:off x="6494179" y="5168387"/>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Delete metadata rows</a:t>
            </a:r>
          </a:p>
        </p:txBody>
      </p:sp>
      <p:sp>
        <p:nvSpPr>
          <p:cNvPr id="12" name="Flowchart: Process 11">
            <a:extLst>
              <a:ext uri="{FF2B5EF4-FFF2-40B4-BE49-F238E27FC236}">
                <a16:creationId xmlns:a16="http://schemas.microsoft.com/office/drawing/2014/main" id="{ACAA3C6F-4ED3-4C66-BA03-C56739B1F467}"/>
              </a:ext>
            </a:extLst>
          </p:cNvPr>
          <p:cNvSpPr/>
          <p:nvPr/>
        </p:nvSpPr>
        <p:spPr>
          <a:xfrm>
            <a:off x="6494179" y="5930772"/>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Release PAGELATCH_EX</a:t>
            </a:r>
          </a:p>
        </p:txBody>
      </p:sp>
      <p:cxnSp>
        <p:nvCxnSpPr>
          <p:cNvPr id="13" name="Connector: Elbow 12">
            <a:extLst>
              <a:ext uri="{FF2B5EF4-FFF2-40B4-BE49-F238E27FC236}">
                <a16:creationId xmlns:a16="http://schemas.microsoft.com/office/drawing/2014/main" id="{BBD17090-AA4D-4C06-AA07-92F59DE25511}"/>
              </a:ext>
            </a:extLst>
          </p:cNvPr>
          <p:cNvCxnSpPr>
            <a:cxnSpLocks/>
            <a:stCxn id="9" idx="1"/>
            <a:endCxn id="18" idx="0"/>
          </p:cNvCxnSpPr>
          <p:nvPr/>
        </p:nvCxnSpPr>
        <p:spPr>
          <a:xfrm rot="10800000" flipV="1">
            <a:off x="7287232" y="4160864"/>
            <a:ext cx="836609" cy="2451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C48DFBF1-3FEA-4D05-BE07-E4CBACDDA14C}"/>
              </a:ext>
            </a:extLst>
          </p:cNvPr>
          <p:cNvSpPr txBox="1"/>
          <p:nvPr/>
        </p:nvSpPr>
        <p:spPr>
          <a:xfrm>
            <a:off x="7430857" y="3821632"/>
            <a:ext cx="793051" cy="318100"/>
          </a:xfrm>
          <a:prstGeom prst="rect">
            <a:avLst/>
          </a:prstGeom>
          <a:noFill/>
        </p:spPr>
        <p:txBody>
          <a:bodyPr wrap="square" rtlCol="0">
            <a:spAutoFit/>
          </a:bodyPr>
          <a:lstStyle/>
          <a:p>
            <a:r>
              <a:rPr lang="en-US" sz="1467" dirty="0"/>
              <a:t>Yes</a:t>
            </a:r>
          </a:p>
        </p:txBody>
      </p:sp>
      <p:sp>
        <p:nvSpPr>
          <p:cNvPr id="15" name="TextBox 14">
            <a:extLst>
              <a:ext uri="{FF2B5EF4-FFF2-40B4-BE49-F238E27FC236}">
                <a16:creationId xmlns:a16="http://schemas.microsoft.com/office/drawing/2014/main" id="{F17E9AB6-F408-49F3-BF8B-626143DBFF6B}"/>
              </a:ext>
            </a:extLst>
          </p:cNvPr>
          <p:cNvSpPr txBox="1"/>
          <p:nvPr/>
        </p:nvSpPr>
        <p:spPr>
          <a:xfrm>
            <a:off x="10228927" y="3821632"/>
            <a:ext cx="793051" cy="318100"/>
          </a:xfrm>
          <a:prstGeom prst="rect">
            <a:avLst/>
          </a:prstGeom>
          <a:noFill/>
        </p:spPr>
        <p:txBody>
          <a:bodyPr wrap="square" rtlCol="0">
            <a:spAutoFit/>
          </a:bodyPr>
          <a:lstStyle/>
          <a:p>
            <a:r>
              <a:rPr lang="en-US" sz="1467" dirty="0"/>
              <a:t>No</a:t>
            </a:r>
          </a:p>
        </p:txBody>
      </p:sp>
      <p:cxnSp>
        <p:nvCxnSpPr>
          <p:cNvPr id="16" name="Straight Arrow Connector 15">
            <a:extLst>
              <a:ext uri="{FF2B5EF4-FFF2-40B4-BE49-F238E27FC236}">
                <a16:creationId xmlns:a16="http://schemas.microsoft.com/office/drawing/2014/main" id="{CAA1DEFE-B6F3-4663-8250-DD89E0401D97}"/>
              </a:ext>
            </a:extLst>
          </p:cNvPr>
          <p:cNvCxnSpPr>
            <a:cxnSpLocks/>
            <a:stCxn id="11" idx="2"/>
            <a:endCxn id="12" idx="0"/>
          </p:cNvCxnSpPr>
          <p:nvPr/>
        </p:nvCxnSpPr>
        <p:spPr>
          <a:xfrm>
            <a:off x="7287229" y="5760644"/>
            <a:ext cx="0" cy="170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Flowchart: Process 17">
            <a:extLst>
              <a:ext uri="{FF2B5EF4-FFF2-40B4-BE49-F238E27FC236}">
                <a16:creationId xmlns:a16="http://schemas.microsoft.com/office/drawing/2014/main" id="{51F8062F-4CB2-4219-A66C-4B697F7583C3}"/>
              </a:ext>
            </a:extLst>
          </p:cNvPr>
          <p:cNvSpPr/>
          <p:nvPr/>
        </p:nvSpPr>
        <p:spPr>
          <a:xfrm>
            <a:off x="6494179" y="4406000"/>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Promote to PAGELATCH_EX</a:t>
            </a:r>
          </a:p>
        </p:txBody>
      </p:sp>
      <p:cxnSp>
        <p:nvCxnSpPr>
          <p:cNvPr id="19" name="Straight Arrow Connector 18">
            <a:extLst>
              <a:ext uri="{FF2B5EF4-FFF2-40B4-BE49-F238E27FC236}">
                <a16:creationId xmlns:a16="http://schemas.microsoft.com/office/drawing/2014/main" id="{F2777A79-4672-4104-86DC-6916E64E4E55}"/>
              </a:ext>
            </a:extLst>
          </p:cNvPr>
          <p:cNvCxnSpPr>
            <a:cxnSpLocks/>
            <a:stCxn id="18" idx="2"/>
            <a:endCxn id="11" idx="0"/>
          </p:cNvCxnSpPr>
          <p:nvPr/>
        </p:nvCxnSpPr>
        <p:spPr>
          <a:xfrm>
            <a:off x="7287229" y="4998259"/>
            <a:ext cx="0" cy="170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Process 19">
            <a:extLst>
              <a:ext uri="{FF2B5EF4-FFF2-40B4-BE49-F238E27FC236}">
                <a16:creationId xmlns:a16="http://schemas.microsoft.com/office/drawing/2014/main" id="{6D21C5D5-C9CA-434D-9421-8D8E4C235289}"/>
              </a:ext>
            </a:extLst>
          </p:cNvPr>
          <p:cNvSpPr/>
          <p:nvPr/>
        </p:nvSpPr>
        <p:spPr>
          <a:xfrm>
            <a:off x="10150026" y="4405999"/>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Release PAGELATCH_SH</a:t>
            </a:r>
          </a:p>
        </p:txBody>
      </p:sp>
      <p:cxnSp>
        <p:nvCxnSpPr>
          <p:cNvPr id="21" name="Connector: Elbow 20">
            <a:extLst>
              <a:ext uri="{FF2B5EF4-FFF2-40B4-BE49-F238E27FC236}">
                <a16:creationId xmlns:a16="http://schemas.microsoft.com/office/drawing/2014/main" id="{194600B1-788A-40D4-82E0-EA3D85B56C6C}"/>
              </a:ext>
            </a:extLst>
          </p:cNvPr>
          <p:cNvCxnSpPr>
            <a:cxnSpLocks/>
            <a:stCxn id="9" idx="3"/>
            <a:endCxn id="20" idx="0"/>
          </p:cNvCxnSpPr>
          <p:nvPr/>
        </p:nvCxnSpPr>
        <p:spPr>
          <a:xfrm>
            <a:off x="10106465" y="4160866"/>
            <a:ext cx="836612" cy="2451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0942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500"/>
                                        <p:tgtEl>
                                          <p:spTgt spid="24"/>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500"/>
                                        <p:tgtEl>
                                          <p:spTgt spid="23"/>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up)">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22" presetClass="entr" presetSubtype="1"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up)">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22" presetClass="entr" presetSubtype="2"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right)">
                                      <p:cBhvr>
                                        <p:cTn id="46" dur="500"/>
                                        <p:tgtEl>
                                          <p:spTgt spid="29"/>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up)">
                                      <p:cBhvr>
                                        <p:cTn id="50" dur="500"/>
                                        <p:tgtEl>
                                          <p:spTgt spid="27"/>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left)">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up)">
                                      <p:cBhvr>
                                        <p:cTn id="68" dur="500"/>
                                        <p:tgtEl>
                                          <p:spTgt spid="8"/>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up)">
                                      <p:cBhvr>
                                        <p:cTn id="72" dur="500"/>
                                        <p:tgtEl>
                                          <p:spTgt spid="7"/>
                                        </p:tgtEl>
                                      </p:cBhvr>
                                    </p:animEffect>
                                  </p:childTnLst>
                                </p:cTn>
                              </p:par>
                            </p:childTnLst>
                          </p:cTn>
                        </p:par>
                        <p:par>
                          <p:cTn id="73" fill="hold">
                            <p:stCondLst>
                              <p:cond delay="1000"/>
                            </p:stCondLst>
                            <p:childTnLst>
                              <p:par>
                                <p:cTn id="74" presetID="22" presetClass="entr" presetSubtype="1" fill="hold" nodeType="after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up)">
                                      <p:cBhvr>
                                        <p:cTn id="76" dur="500"/>
                                        <p:tgtEl>
                                          <p:spTgt spid="10"/>
                                        </p:tgtEl>
                                      </p:cBhvr>
                                    </p:animEffect>
                                  </p:childTnLst>
                                </p:cTn>
                              </p:par>
                            </p:childTnLst>
                          </p:cTn>
                        </p:par>
                        <p:par>
                          <p:cTn id="77" fill="hold">
                            <p:stCondLst>
                              <p:cond delay="1500"/>
                            </p:stCondLst>
                            <p:childTnLst>
                              <p:par>
                                <p:cTn id="78" presetID="22" presetClass="entr" presetSubtype="1" fill="hold" grpId="0"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up)">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par>
                                <p:cTn id="85" presetID="22" presetClass="entr" presetSubtype="2" fill="hold" nodeType="with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right)">
                                      <p:cBhvr>
                                        <p:cTn id="87" dur="500"/>
                                        <p:tgtEl>
                                          <p:spTgt spid="13"/>
                                        </p:tgtEl>
                                      </p:cBhvr>
                                    </p:animEffect>
                                  </p:childTnLst>
                                </p:cTn>
                              </p:par>
                            </p:childTnLst>
                          </p:cTn>
                        </p:par>
                        <p:par>
                          <p:cTn id="88" fill="hold">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wipe(up)">
                                      <p:cBhvr>
                                        <p:cTn id="91" dur="500"/>
                                        <p:tgtEl>
                                          <p:spTgt spid="18"/>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wipe(up)">
                                      <p:cBhvr>
                                        <p:cTn id="95" dur="500"/>
                                        <p:tgtEl>
                                          <p:spTgt spid="19"/>
                                        </p:tgtEl>
                                      </p:cBhvr>
                                    </p:animEffect>
                                  </p:childTnLst>
                                </p:cTn>
                              </p:par>
                            </p:childTnLst>
                          </p:cTn>
                        </p:par>
                        <p:par>
                          <p:cTn id="96" fill="hold">
                            <p:stCondLst>
                              <p:cond delay="1500"/>
                            </p:stCondLst>
                            <p:childTnLst>
                              <p:par>
                                <p:cTn id="97" presetID="22" presetClass="entr" presetSubtype="1" fill="hold" grpId="0" nodeType="after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wipe(up)">
                                      <p:cBhvr>
                                        <p:cTn id="99" dur="500"/>
                                        <p:tgtEl>
                                          <p:spTgt spid="11"/>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wipe(up)">
                                      <p:cBhvr>
                                        <p:cTn id="103" dur="500"/>
                                        <p:tgtEl>
                                          <p:spTgt spid="16"/>
                                        </p:tgtEl>
                                      </p:cBhvr>
                                    </p:animEffect>
                                  </p:childTnLst>
                                </p:cTn>
                              </p:par>
                            </p:childTnLst>
                          </p:cTn>
                        </p:par>
                        <p:par>
                          <p:cTn id="104" fill="hold">
                            <p:stCondLst>
                              <p:cond delay="2500"/>
                            </p:stCondLst>
                            <p:childTnLst>
                              <p:par>
                                <p:cTn id="105" presetID="22" presetClass="entr" presetSubtype="1"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up)">
                                      <p:cBhvr>
                                        <p:cTn id="107" dur="500"/>
                                        <p:tgtEl>
                                          <p:spTgt spid="12"/>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5"/>
                                        </p:tgtEl>
                                        <p:attrNameLst>
                                          <p:attrName>style.visibility</p:attrName>
                                        </p:attrNameLst>
                                      </p:cBhvr>
                                      <p:to>
                                        <p:strVal val="visible"/>
                                      </p:to>
                                    </p:set>
                                  </p:childTnLst>
                                </p:cTn>
                              </p:par>
                              <p:par>
                                <p:cTn id="112" presetID="22" presetClass="entr" presetSubtype="8" fill="hold" nodeType="with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wipe(left)">
                                      <p:cBhvr>
                                        <p:cTn id="114" dur="500"/>
                                        <p:tgtEl>
                                          <p:spTgt spid="21"/>
                                        </p:tgtEl>
                                      </p:cBhvr>
                                    </p:animEffect>
                                  </p:childTnLst>
                                </p:cTn>
                              </p:par>
                            </p:childTnLst>
                          </p:cTn>
                        </p:par>
                        <p:par>
                          <p:cTn id="115" fill="hold">
                            <p:stCondLst>
                              <p:cond delay="500"/>
                            </p:stCondLst>
                            <p:childTnLst>
                              <p:par>
                                <p:cTn id="116" presetID="22" presetClass="entr" presetSubtype="1" fill="hold" grpId="0" nodeType="afterEffect">
                                  <p:stCondLst>
                                    <p:cond delay="0"/>
                                  </p:stCondLst>
                                  <p:childTnLst>
                                    <p:set>
                                      <p:cBhvr>
                                        <p:cTn id="117" dur="1" fill="hold">
                                          <p:stCondLst>
                                            <p:cond delay="0"/>
                                          </p:stCondLst>
                                        </p:cTn>
                                        <p:tgtEl>
                                          <p:spTgt spid="20"/>
                                        </p:tgtEl>
                                        <p:attrNameLst>
                                          <p:attrName>style.visibility</p:attrName>
                                        </p:attrNameLst>
                                      </p:cBhvr>
                                      <p:to>
                                        <p:strVal val="visible"/>
                                      </p:to>
                                    </p:set>
                                    <p:animEffect transition="in" filter="wipe(up)">
                                      <p:cBhvr>
                                        <p:cTn id="1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27" grpId="0" animBg="1"/>
      <p:bldP spid="28" grpId="0" animBg="1"/>
      <p:bldP spid="30" grpId="0"/>
      <p:bldP spid="32" grpId="0"/>
      <p:bldP spid="34" grpId="0"/>
      <p:bldP spid="17" grpId="0"/>
      <p:bldP spid="6" grpId="0" animBg="1"/>
      <p:bldP spid="7" grpId="0" animBg="1"/>
      <p:bldP spid="9" grpId="0" animBg="1"/>
      <p:bldP spid="11" grpId="0" animBg="1"/>
      <p:bldP spid="12" grpId="0" animBg="1"/>
      <p:bldP spid="14" grpId="0"/>
      <p:bldP spid="15" grpId="0"/>
      <p:bldP spid="18"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EB4155A-747C-4C27-B881-582AFB96C329}"/>
              </a:ext>
            </a:extLst>
          </p:cNvPr>
          <p:cNvSpPr>
            <a:spLocks noGrp="1"/>
          </p:cNvSpPr>
          <p:nvPr>
            <p:ph type="title"/>
          </p:nvPr>
        </p:nvSpPr>
        <p:spPr/>
        <p:txBody>
          <a:bodyPr/>
          <a:lstStyle/>
          <a:p>
            <a:r>
              <a:rPr lang="en-US" dirty="0" err="1"/>
              <a:t>TempDB</a:t>
            </a:r>
            <a:r>
              <a:rPr lang="en-US" dirty="0"/>
              <a:t> Journey</a:t>
            </a:r>
          </a:p>
        </p:txBody>
      </p:sp>
      <p:graphicFrame>
        <p:nvGraphicFramePr>
          <p:cNvPr id="15" name="Diagram 14">
            <a:extLst>
              <a:ext uri="{FF2B5EF4-FFF2-40B4-BE49-F238E27FC236}">
                <a16:creationId xmlns:a16="http://schemas.microsoft.com/office/drawing/2014/main" id="{80504FCD-9D39-4154-86BB-1EAE41507340}"/>
              </a:ext>
            </a:extLst>
          </p:cNvPr>
          <p:cNvGraphicFramePr/>
          <p:nvPr/>
        </p:nvGraphicFramePr>
        <p:xfrm>
          <a:off x="429371" y="719667"/>
          <a:ext cx="11557531" cy="5411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8142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graphicEl>
                                              <a:dgm id="{05E0F00E-2242-4ECB-8214-26429D9BAE4D}"/>
                                            </p:graphicEl>
                                          </p:spTgt>
                                        </p:tgtEl>
                                        <p:attrNameLst>
                                          <p:attrName>style.visibility</p:attrName>
                                        </p:attrNameLst>
                                      </p:cBhvr>
                                      <p:to>
                                        <p:strVal val="visible"/>
                                      </p:to>
                                    </p:set>
                                    <p:anim calcmode="lin" valueType="num">
                                      <p:cBhvr additive="base">
                                        <p:cTn id="7" dur="500" fill="hold"/>
                                        <p:tgtEl>
                                          <p:spTgt spid="15">
                                            <p:graphicEl>
                                              <a:dgm id="{05E0F00E-2242-4ECB-8214-26429D9BAE4D}"/>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
                                            <p:graphicEl>
                                              <a:dgm id="{05E0F00E-2242-4ECB-8214-26429D9BAE4D}"/>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graphicEl>
                                              <a:dgm id="{5B312F44-A70E-4880-B0B9-295E10128E6C}"/>
                                            </p:graphicEl>
                                          </p:spTgt>
                                        </p:tgtEl>
                                        <p:attrNameLst>
                                          <p:attrName>style.visibility</p:attrName>
                                        </p:attrNameLst>
                                      </p:cBhvr>
                                      <p:to>
                                        <p:strVal val="visible"/>
                                      </p:to>
                                    </p:set>
                                    <p:anim calcmode="lin" valueType="num">
                                      <p:cBhvr additive="base">
                                        <p:cTn id="11" dur="500" fill="hold"/>
                                        <p:tgtEl>
                                          <p:spTgt spid="15">
                                            <p:graphicEl>
                                              <a:dgm id="{5B312F44-A70E-4880-B0B9-295E10128E6C}"/>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
                                            <p:graphicEl>
                                              <a:dgm id="{5B312F44-A70E-4880-B0B9-295E10128E6C}"/>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
                                            <p:graphicEl>
                                              <a:dgm id="{06BCA244-3A4C-4303-9FF8-C11C0E3233CF}"/>
                                            </p:graphicEl>
                                          </p:spTgt>
                                        </p:tgtEl>
                                        <p:attrNameLst>
                                          <p:attrName>style.visibility</p:attrName>
                                        </p:attrNameLst>
                                      </p:cBhvr>
                                      <p:to>
                                        <p:strVal val="visible"/>
                                      </p:to>
                                    </p:set>
                                    <p:anim calcmode="lin" valueType="num">
                                      <p:cBhvr additive="base">
                                        <p:cTn id="17" dur="500" fill="hold"/>
                                        <p:tgtEl>
                                          <p:spTgt spid="15">
                                            <p:graphicEl>
                                              <a:dgm id="{06BCA244-3A4C-4303-9FF8-C11C0E3233CF}"/>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
                                            <p:graphicEl>
                                              <a:dgm id="{06BCA244-3A4C-4303-9FF8-C11C0E3233CF}"/>
                                            </p:graphic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5">
                                            <p:graphicEl>
                                              <a:dgm id="{9C863296-D6BD-4213-9E5E-94729C8EA1E3}"/>
                                            </p:graphicEl>
                                          </p:spTgt>
                                        </p:tgtEl>
                                        <p:attrNameLst>
                                          <p:attrName>style.visibility</p:attrName>
                                        </p:attrNameLst>
                                      </p:cBhvr>
                                      <p:to>
                                        <p:strVal val="visible"/>
                                      </p:to>
                                    </p:set>
                                    <p:anim calcmode="lin" valueType="num">
                                      <p:cBhvr additive="base">
                                        <p:cTn id="21" dur="500" fill="hold"/>
                                        <p:tgtEl>
                                          <p:spTgt spid="15">
                                            <p:graphicEl>
                                              <a:dgm id="{9C863296-D6BD-4213-9E5E-94729C8EA1E3}"/>
                                            </p:graphic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5">
                                            <p:graphicEl>
                                              <a:dgm id="{9C863296-D6BD-4213-9E5E-94729C8EA1E3}"/>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5">
                                            <p:graphicEl>
                                              <a:dgm id="{01CEB3D0-38EB-4C38-98C6-16DFF0D01525}"/>
                                            </p:graphicEl>
                                          </p:spTgt>
                                        </p:tgtEl>
                                        <p:attrNameLst>
                                          <p:attrName>style.visibility</p:attrName>
                                        </p:attrNameLst>
                                      </p:cBhvr>
                                      <p:to>
                                        <p:strVal val="visible"/>
                                      </p:to>
                                    </p:set>
                                    <p:anim calcmode="lin" valueType="num">
                                      <p:cBhvr additive="base">
                                        <p:cTn id="27" dur="500" fill="hold"/>
                                        <p:tgtEl>
                                          <p:spTgt spid="15">
                                            <p:graphicEl>
                                              <a:dgm id="{01CEB3D0-38EB-4C38-98C6-16DFF0D01525}"/>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5">
                                            <p:graphicEl>
                                              <a:dgm id="{01CEB3D0-38EB-4C38-98C6-16DFF0D01525}"/>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FAC5-F24E-4B47-9356-99A2EFD1A360}"/>
              </a:ext>
            </a:extLst>
          </p:cNvPr>
          <p:cNvSpPr>
            <a:spLocks noGrp="1"/>
          </p:cNvSpPr>
          <p:nvPr>
            <p:ph type="title"/>
          </p:nvPr>
        </p:nvSpPr>
        <p:spPr/>
        <p:txBody>
          <a:bodyPr/>
          <a:lstStyle/>
          <a:p>
            <a:r>
              <a:rPr lang="en-US" dirty="0"/>
              <a:t>Object Allocation Contention – The Sequel</a:t>
            </a:r>
          </a:p>
        </p:txBody>
      </p:sp>
      <p:grpSp>
        <p:nvGrpSpPr>
          <p:cNvPr id="37" name="Group 36">
            <a:extLst>
              <a:ext uri="{FF2B5EF4-FFF2-40B4-BE49-F238E27FC236}">
                <a16:creationId xmlns:a16="http://schemas.microsoft.com/office/drawing/2014/main" id="{BDAAD2EC-F19A-41E5-8C74-928008DBA446}"/>
              </a:ext>
            </a:extLst>
          </p:cNvPr>
          <p:cNvGrpSpPr/>
          <p:nvPr/>
        </p:nvGrpSpPr>
        <p:grpSpPr>
          <a:xfrm>
            <a:off x="3282244" y="1152244"/>
            <a:ext cx="7291752" cy="5371867"/>
            <a:chOff x="1846386" y="863373"/>
            <a:chExt cx="5468814" cy="4028900"/>
          </a:xfrm>
        </p:grpSpPr>
        <p:grpSp>
          <p:nvGrpSpPr>
            <p:cNvPr id="4" name="Group 3">
              <a:extLst>
                <a:ext uri="{FF2B5EF4-FFF2-40B4-BE49-F238E27FC236}">
                  <a16:creationId xmlns:a16="http://schemas.microsoft.com/office/drawing/2014/main" id="{F9ED54CE-04E6-4495-96B3-860C2133A42D}"/>
                </a:ext>
              </a:extLst>
            </p:cNvPr>
            <p:cNvGrpSpPr/>
            <p:nvPr/>
          </p:nvGrpSpPr>
          <p:grpSpPr>
            <a:xfrm>
              <a:off x="1846386" y="1281768"/>
              <a:ext cx="1042143" cy="3610505"/>
              <a:chOff x="2273643" y="1235676"/>
              <a:chExt cx="881449" cy="3212756"/>
            </a:xfrm>
            <a:noFill/>
          </p:grpSpPr>
          <p:sp>
            <p:nvSpPr>
              <p:cNvPr id="33" name="Rectangle 32">
                <a:extLst>
                  <a:ext uri="{FF2B5EF4-FFF2-40B4-BE49-F238E27FC236}">
                    <a16:creationId xmlns:a16="http://schemas.microsoft.com/office/drawing/2014/main" id="{D956B71C-1845-4527-88F7-45495AB6E07C}"/>
                  </a:ext>
                </a:extLst>
              </p:cNvPr>
              <p:cNvSpPr/>
              <p:nvPr/>
            </p:nvSpPr>
            <p:spPr>
              <a:xfrm>
                <a:off x="2273643" y="1235676"/>
                <a:ext cx="881449" cy="3212756"/>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sz="2353"/>
              </a:p>
            </p:txBody>
          </p:sp>
          <p:sp>
            <p:nvSpPr>
              <p:cNvPr id="34" name="TextBox 33">
                <a:extLst>
                  <a:ext uri="{FF2B5EF4-FFF2-40B4-BE49-F238E27FC236}">
                    <a16:creationId xmlns:a16="http://schemas.microsoft.com/office/drawing/2014/main" id="{E4177D34-285F-4172-90BA-894AB9817C15}"/>
                  </a:ext>
                </a:extLst>
              </p:cNvPr>
              <p:cNvSpPr txBox="1"/>
              <p:nvPr/>
            </p:nvSpPr>
            <p:spPr>
              <a:xfrm>
                <a:off x="2273643" y="1235676"/>
                <a:ext cx="881449" cy="253374"/>
              </a:xfrm>
              <a:prstGeom prst="rect">
                <a:avLst/>
              </a:prstGeom>
              <a:grpFill/>
              <a:ln w="12700">
                <a:solidFill>
                  <a:schemeClr val="tx1"/>
                </a:solidFill>
              </a:ln>
            </p:spPr>
            <p:txBody>
              <a:bodyPr wrap="square" rtlCol="0">
                <a:spAutoFit/>
              </a:bodyPr>
              <a:lstStyle/>
              <a:p>
                <a:pPr algn="ctr"/>
                <a:r>
                  <a:rPr lang="en-US" sz="1867" dirty="0"/>
                  <a:t>header</a:t>
                </a:r>
                <a:endParaRPr lang="en-US" sz="2353" dirty="0"/>
              </a:p>
            </p:txBody>
          </p:sp>
          <p:sp>
            <p:nvSpPr>
              <p:cNvPr id="35" name="TextBox 34">
                <a:extLst>
                  <a:ext uri="{FF2B5EF4-FFF2-40B4-BE49-F238E27FC236}">
                    <a16:creationId xmlns:a16="http://schemas.microsoft.com/office/drawing/2014/main" id="{C24DEDC5-DEB1-45CA-AE4C-F45907384E55}"/>
                  </a:ext>
                </a:extLst>
              </p:cNvPr>
              <p:cNvSpPr txBox="1"/>
              <p:nvPr/>
            </p:nvSpPr>
            <p:spPr>
              <a:xfrm>
                <a:off x="2273643" y="1543453"/>
                <a:ext cx="881449" cy="253374"/>
              </a:xfrm>
              <a:prstGeom prst="rect">
                <a:avLst/>
              </a:prstGeom>
              <a:grpFill/>
              <a:ln w="12700">
                <a:solidFill>
                  <a:schemeClr val="tx1"/>
                </a:solidFill>
              </a:ln>
            </p:spPr>
            <p:txBody>
              <a:bodyPr wrap="square" rtlCol="0">
                <a:spAutoFit/>
              </a:bodyPr>
              <a:lstStyle/>
              <a:p>
                <a:pPr algn="ctr"/>
                <a:r>
                  <a:rPr lang="en-US" sz="1867" dirty="0"/>
                  <a:t>PFS 1</a:t>
                </a:r>
                <a:endParaRPr lang="en-US" sz="2353" dirty="0"/>
              </a:p>
            </p:txBody>
          </p:sp>
          <p:sp>
            <p:nvSpPr>
              <p:cNvPr id="36" name="TextBox 35">
                <a:extLst>
                  <a:ext uri="{FF2B5EF4-FFF2-40B4-BE49-F238E27FC236}">
                    <a16:creationId xmlns:a16="http://schemas.microsoft.com/office/drawing/2014/main" id="{18E2D8CC-5A6B-4445-8C6B-5C0FFFCC28C3}"/>
                  </a:ext>
                </a:extLst>
              </p:cNvPr>
              <p:cNvSpPr txBox="1"/>
              <p:nvPr/>
            </p:nvSpPr>
            <p:spPr>
              <a:xfrm>
                <a:off x="2273643" y="2842053"/>
                <a:ext cx="881449" cy="253374"/>
              </a:xfrm>
              <a:prstGeom prst="rect">
                <a:avLst/>
              </a:prstGeom>
              <a:grpFill/>
              <a:ln w="12700">
                <a:solidFill>
                  <a:schemeClr val="tx1"/>
                </a:solidFill>
              </a:ln>
            </p:spPr>
            <p:txBody>
              <a:bodyPr wrap="square" rtlCol="0">
                <a:spAutoFit/>
              </a:bodyPr>
              <a:lstStyle/>
              <a:p>
                <a:pPr algn="ctr"/>
                <a:r>
                  <a:rPr lang="en-US" sz="1867" dirty="0"/>
                  <a:t>PFS 2</a:t>
                </a:r>
                <a:endParaRPr lang="en-US" sz="2353" dirty="0"/>
              </a:p>
            </p:txBody>
          </p:sp>
        </p:grpSp>
        <p:grpSp>
          <p:nvGrpSpPr>
            <p:cNvPr id="5" name="Group 4">
              <a:extLst>
                <a:ext uri="{FF2B5EF4-FFF2-40B4-BE49-F238E27FC236}">
                  <a16:creationId xmlns:a16="http://schemas.microsoft.com/office/drawing/2014/main" id="{D587653E-48EA-4BE9-954F-9C09CC91CFB0}"/>
                </a:ext>
              </a:extLst>
            </p:cNvPr>
            <p:cNvGrpSpPr/>
            <p:nvPr/>
          </p:nvGrpSpPr>
          <p:grpSpPr>
            <a:xfrm>
              <a:off x="3321943" y="1281767"/>
              <a:ext cx="1042143" cy="3610505"/>
              <a:chOff x="2273643" y="1235676"/>
              <a:chExt cx="881449" cy="3212756"/>
            </a:xfrm>
            <a:noFill/>
          </p:grpSpPr>
          <p:sp>
            <p:nvSpPr>
              <p:cNvPr id="29" name="Rectangle 28">
                <a:extLst>
                  <a:ext uri="{FF2B5EF4-FFF2-40B4-BE49-F238E27FC236}">
                    <a16:creationId xmlns:a16="http://schemas.microsoft.com/office/drawing/2014/main" id="{BF5775C1-107F-4F37-81B3-9549676A5EDA}"/>
                  </a:ext>
                </a:extLst>
              </p:cNvPr>
              <p:cNvSpPr/>
              <p:nvPr/>
            </p:nvSpPr>
            <p:spPr>
              <a:xfrm>
                <a:off x="2273643" y="1235676"/>
                <a:ext cx="881449" cy="3212756"/>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sz="2353"/>
              </a:p>
            </p:txBody>
          </p:sp>
          <p:sp>
            <p:nvSpPr>
              <p:cNvPr id="30" name="TextBox 29">
                <a:extLst>
                  <a:ext uri="{FF2B5EF4-FFF2-40B4-BE49-F238E27FC236}">
                    <a16:creationId xmlns:a16="http://schemas.microsoft.com/office/drawing/2014/main" id="{5B1B7E61-3A47-4107-9E03-0BBF3D169FE0}"/>
                  </a:ext>
                </a:extLst>
              </p:cNvPr>
              <p:cNvSpPr txBox="1"/>
              <p:nvPr/>
            </p:nvSpPr>
            <p:spPr>
              <a:xfrm>
                <a:off x="2273643" y="1235676"/>
                <a:ext cx="881449" cy="253374"/>
              </a:xfrm>
              <a:prstGeom prst="rect">
                <a:avLst/>
              </a:prstGeom>
              <a:grpFill/>
              <a:ln w="12700">
                <a:solidFill>
                  <a:schemeClr val="tx1"/>
                </a:solidFill>
              </a:ln>
            </p:spPr>
            <p:txBody>
              <a:bodyPr wrap="square" rtlCol="0">
                <a:spAutoFit/>
              </a:bodyPr>
              <a:lstStyle/>
              <a:p>
                <a:pPr algn="ctr"/>
                <a:r>
                  <a:rPr lang="en-US" sz="1867" dirty="0"/>
                  <a:t>header</a:t>
                </a:r>
                <a:endParaRPr lang="en-US" sz="2353" dirty="0"/>
              </a:p>
            </p:txBody>
          </p:sp>
          <p:sp>
            <p:nvSpPr>
              <p:cNvPr id="31" name="TextBox 30">
                <a:extLst>
                  <a:ext uri="{FF2B5EF4-FFF2-40B4-BE49-F238E27FC236}">
                    <a16:creationId xmlns:a16="http://schemas.microsoft.com/office/drawing/2014/main" id="{A94F8483-BF91-40E9-AC78-4C03B3460ADF}"/>
                  </a:ext>
                </a:extLst>
              </p:cNvPr>
              <p:cNvSpPr txBox="1"/>
              <p:nvPr/>
            </p:nvSpPr>
            <p:spPr>
              <a:xfrm>
                <a:off x="2273643" y="1543453"/>
                <a:ext cx="881449" cy="253374"/>
              </a:xfrm>
              <a:prstGeom prst="rect">
                <a:avLst/>
              </a:prstGeom>
              <a:grpFill/>
              <a:ln w="12700">
                <a:solidFill>
                  <a:schemeClr val="tx1"/>
                </a:solidFill>
              </a:ln>
            </p:spPr>
            <p:txBody>
              <a:bodyPr wrap="square" rtlCol="0">
                <a:spAutoFit/>
              </a:bodyPr>
              <a:lstStyle/>
              <a:p>
                <a:pPr algn="ctr"/>
                <a:r>
                  <a:rPr lang="en-US" sz="1867" dirty="0"/>
                  <a:t>PFS 1</a:t>
                </a:r>
                <a:endParaRPr lang="en-US" sz="2353" dirty="0"/>
              </a:p>
            </p:txBody>
          </p:sp>
          <p:sp>
            <p:nvSpPr>
              <p:cNvPr id="32" name="TextBox 31">
                <a:extLst>
                  <a:ext uri="{FF2B5EF4-FFF2-40B4-BE49-F238E27FC236}">
                    <a16:creationId xmlns:a16="http://schemas.microsoft.com/office/drawing/2014/main" id="{05778A97-D710-41F5-9DAA-527BE226767E}"/>
                  </a:ext>
                </a:extLst>
              </p:cNvPr>
              <p:cNvSpPr txBox="1"/>
              <p:nvPr/>
            </p:nvSpPr>
            <p:spPr>
              <a:xfrm>
                <a:off x="2273643" y="2842053"/>
                <a:ext cx="881449" cy="253374"/>
              </a:xfrm>
              <a:prstGeom prst="rect">
                <a:avLst/>
              </a:prstGeom>
              <a:grpFill/>
              <a:ln w="12700">
                <a:solidFill>
                  <a:schemeClr val="tx1"/>
                </a:solidFill>
              </a:ln>
            </p:spPr>
            <p:txBody>
              <a:bodyPr wrap="square" rtlCol="0">
                <a:spAutoFit/>
              </a:bodyPr>
              <a:lstStyle/>
              <a:p>
                <a:pPr algn="ctr"/>
                <a:r>
                  <a:rPr lang="en-US" sz="1867" dirty="0"/>
                  <a:t>PFS 2</a:t>
                </a:r>
                <a:endParaRPr lang="en-US" sz="2353" dirty="0"/>
              </a:p>
            </p:txBody>
          </p:sp>
        </p:grpSp>
        <p:grpSp>
          <p:nvGrpSpPr>
            <p:cNvPr id="6" name="Group 5">
              <a:extLst>
                <a:ext uri="{FF2B5EF4-FFF2-40B4-BE49-F238E27FC236}">
                  <a16:creationId xmlns:a16="http://schemas.microsoft.com/office/drawing/2014/main" id="{BFF5DBA1-F645-4AD0-AB7C-780B11C3752E}"/>
                </a:ext>
              </a:extLst>
            </p:cNvPr>
            <p:cNvGrpSpPr/>
            <p:nvPr/>
          </p:nvGrpSpPr>
          <p:grpSpPr>
            <a:xfrm>
              <a:off x="4797500" y="1281766"/>
              <a:ext cx="1042143" cy="3610505"/>
              <a:chOff x="2273643" y="1235676"/>
              <a:chExt cx="881449" cy="3212756"/>
            </a:xfrm>
            <a:noFill/>
          </p:grpSpPr>
          <p:sp>
            <p:nvSpPr>
              <p:cNvPr id="25" name="Rectangle 24">
                <a:extLst>
                  <a:ext uri="{FF2B5EF4-FFF2-40B4-BE49-F238E27FC236}">
                    <a16:creationId xmlns:a16="http://schemas.microsoft.com/office/drawing/2014/main" id="{E20F90C3-4AD4-4946-9B07-FFE085B6313C}"/>
                  </a:ext>
                </a:extLst>
              </p:cNvPr>
              <p:cNvSpPr/>
              <p:nvPr/>
            </p:nvSpPr>
            <p:spPr>
              <a:xfrm>
                <a:off x="2273643" y="1235676"/>
                <a:ext cx="881449" cy="3212756"/>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sz="2353"/>
              </a:p>
            </p:txBody>
          </p:sp>
          <p:sp>
            <p:nvSpPr>
              <p:cNvPr id="26" name="TextBox 25">
                <a:extLst>
                  <a:ext uri="{FF2B5EF4-FFF2-40B4-BE49-F238E27FC236}">
                    <a16:creationId xmlns:a16="http://schemas.microsoft.com/office/drawing/2014/main" id="{392FE11A-36EF-4689-BA81-346FF3AE2A8A}"/>
                  </a:ext>
                </a:extLst>
              </p:cNvPr>
              <p:cNvSpPr txBox="1"/>
              <p:nvPr/>
            </p:nvSpPr>
            <p:spPr>
              <a:xfrm>
                <a:off x="2273643" y="1235676"/>
                <a:ext cx="881449" cy="253374"/>
              </a:xfrm>
              <a:prstGeom prst="rect">
                <a:avLst/>
              </a:prstGeom>
              <a:grpFill/>
              <a:ln w="12700">
                <a:solidFill>
                  <a:schemeClr val="tx1"/>
                </a:solidFill>
              </a:ln>
            </p:spPr>
            <p:txBody>
              <a:bodyPr wrap="square" rtlCol="0">
                <a:spAutoFit/>
              </a:bodyPr>
              <a:lstStyle/>
              <a:p>
                <a:pPr algn="ctr"/>
                <a:r>
                  <a:rPr lang="en-US" sz="1867" dirty="0"/>
                  <a:t>header</a:t>
                </a:r>
                <a:endParaRPr lang="en-US" sz="2353" dirty="0"/>
              </a:p>
            </p:txBody>
          </p:sp>
          <p:sp>
            <p:nvSpPr>
              <p:cNvPr id="27" name="TextBox 26">
                <a:extLst>
                  <a:ext uri="{FF2B5EF4-FFF2-40B4-BE49-F238E27FC236}">
                    <a16:creationId xmlns:a16="http://schemas.microsoft.com/office/drawing/2014/main" id="{1D6D19E6-9BF5-4DC3-A5D9-9421293F37C5}"/>
                  </a:ext>
                </a:extLst>
              </p:cNvPr>
              <p:cNvSpPr txBox="1"/>
              <p:nvPr/>
            </p:nvSpPr>
            <p:spPr>
              <a:xfrm>
                <a:off x="2273643" y="1543453"/>
                <a:ext cx="881449" cy="253374"/>
              </a:xfrm>
              <a:prstGeom prst="rect">
                <a:avLst/>
              </a:prstGeom>
              <a:grpFill/>
              <a:ln w="12700">
                <a:solidFill>
                  <a:schemeClr val="tx1"/>
                </a:solidFill>
              </a:ln>
            </p:spPr>
            <p:txBody>
              <a:bodyPr wrap="square" rtlCol="0">
                <a:spAutoFit/>
              </a:bodyPr>
              <a:lstStyle/>
              <a:p>
                <a:pPr algn="ctr"/>
                <a:r>
                  <a:rPr lang="en-US" sz="1867" dirty="0"/>
                  <a:t>PFS 1</a:t>
                </a:r>
                <a:endParaRPr lang="en-US" sz="2353" dirty="0"/>
              </a:p>
            </p:txBody>
          </p:sp>
          <p:sp>
            <p:nvSpPr>
              <p:cNvPr id="28" name="TextBox 27">
                <a:extLst>
                  <a:ext uri="{FF2B5EF4-FFF2-40B4-BE49-F238E27FC236}">
                    <a16:creationId xmlns:a16="http://schemas.microsoft.com/office/drawing/2014/main" id="{4E6BD488-98F7-4251-A495-F9637A0291D6}"/>
                  </a:ext>
                </a:extLst>
              </p:cNvPr>
              <p:cNvSpPr txBox="1"/>
              <p:nvPr/>
            </p:nvSpPr>
            <p:spPr>
              <a:xfrm>
                <a:off x="2273643" y="2842053"/>
                <a:ext cx="881449" cy="253374"/>
              </a:xfrm>
              <a:prstGeom prst="rect">
                <a:avLst/>
              </a:prstGeom>
              <a:grpFill/>
              <a:ln w="12700">
                <a:solidFill>
                  <a:schemeClr val="tx1"/>
                </a:solidFill>
              </a:ln>
            </p:spPr>
            <p:txBody>
              <a:bodyPr wrap="square" rtlCol="0">
                <a:spAutoFit/>
              </a:bodyPr>
              <a:lstStyle/>
              <a:p>
                <a:pPr algn="ctr"/>
                <a:r>
                  <a:rPr lang="en-US" sz="1867" dirty="0"/>
                  <a:t>PFS 2</a:t>
                </a:r>
                <a:endParaRPr lang="en-US" sz="2353" dirty="0"/>
              </a:p>
            </p:txBody>
          </p:sp>
        </p:grpSp>
        <p:grpSp>
          <p:nvGrpSpPr>
            <p:cNvPr id="7" name="Group 6">
              <a:extLst>
                <a:ext uri="{FF2B5EF4-FFF2-40B4-BE49-F238E27FC236}">
                  <a16:creationId xmlns:a16="http://schemas.microsoft.com/office/drawing/2014/main" id="{BB276A71-1BD2-4119-AEE7-AE95F290547B}"/>
                </a:ext>
              </a:extLst>
            </p:cNvPr>
            <p:cNvGrpSpPr/>
            <p:nvPr/>
          </p:nvGrpSpPr>
          <p:grpSpPr>
            <a:xfrm>
              <a:off x="6273057" y="1281765"/>
              <a:ext cx="1042143" cy="3610505"/>
              <a:chOff x="2273643" y="1235676"/>
              <a:chExt cx="881449" cy="3212756"/>
            </a:xfrm>
            <a:noFill/>
          </p:grpSpPr>
          <p:sp>
            <p:nvSpPr>
              <p:cNvPr id="21" name="Rectangle 20">
                <a:extLst>
                  <a:ext uri="{FF2B5EF4-FFF2-40B4-BE49-F238E27FC236}">
                    <a16:creationId xmlns:a16="http://schemas.microsoft.com/office/drawing/2014/main" id="{FF5084C1-C9A6-4F3E-9C49-28B84AADD5D9}"/>
                  </a:ext>
                </a:extLst>
              </p:cNvPr>
              <p:cNvSpPr/>
              <p:nvPr/>
            </p:nvSpPr>
            <p:spPr>
              <a:xfrm>
                <a:off x="2273643" y="1235676"/>
                <a:ext cx="881449" cy="3212756"/>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sz="2353"/>
              </a:p>
            </p:txBody>
          </p:sp>
          <p:sp>
            <p:nvSpPr>
              <p:cNvPr id="22" name="TextBox 21">
                <a:extLst>
                  <a:ext uri="{FF2B5EF4-FFF2-40B4-BE49-F238E27FC236}">
                    <a16:creationId xmlns:a16="http://schemas.microsoft.com/office/drawing/2014/main" id="{6FC8011D-CAB5-4998-B5D7-B706DE9BA648}"/>
                  </a:ext>
                </a:extLst>
              </p:cNvPr>
              <p:cNvSpPr txBox="1"/>
              <p:nvPr/>
            </p:nvSpPr>
            <p:spPr>
              <a:xfrm>
                <a:off x="2273643" y="1235676"/>
                <a:ext cx="881449" cy="253374"/>
              </a:xfrm>
              <a:prstGeom prst="rect">
                <a:avLst/>
              </a:prstGeom>
              <a:grpFill/>
              <a:ln w="12700">
                <a:solidFill>
                  <a:schemeClr val="tx1"/>
                </a:solidFill>
              </a:ln>
            </p:spPr>
            <p:txBody>
              <a:bodyPr wrap="square" rtlCol="0">
                <a:spAutoFit/>
              </a:bodyPr>
              <a:lstStyle/>
              <a:p>
                <a:pPr algn="ctr"/>
                <a:r>
                  <a:rPr lang="en-US" sz="1867" dirty="0"/>
                  <a:t>header</a:t>
                </a:r>
                <a:endParaRPr lang="en-US" sz="2353" dirty="0"/>
              </a:p>
            </p:txBody>
          </p:sp>
          <p:sp>
            <p:nvSpPr>
              <p:cNvPr id="23" name="TextBox 22">
                <a:extLst>
                  <a:ext uri="{FF2B5EF4-FFF2-40B4-BE49-F238E27FC236}">
                    <a16:creationId xmlns:a16="http://schemas.microsoft.com/office/drawing/2014/main" id="{98CCD108-11DE-48B9-80E4-932190D73108}"/>
                  </a:ext>
                </a:extLst>
              </p:cNvPr>
              <p:cNvSpPr txBox="1"/>
              <p:nvPr/>
            </p:nvSpPr>
            <p:spPr>
              <a:xfrm>
                <a:off x="2273643" y="1543453"/>
                <a:ext cx="881449" cy="253374"/>
              </a:xfrm>
              <a:prstGeom prst="rect">
                <a:avLst/>
              </a:prstGeom>
              <a:grpFill/>
              <a:ln w="12700">
                <a:solidFill>
                  <a:schemeClr val="tx1"/>
                </a:solidFill>
              </a:ln>
            </p:spPr>
            <p:txBody>
              <a:bodyPr wrap="square" rtlCol="0">
                <a:spAutoFit/>
              </a:bodyPr>
              <a:lstStyle/>
              <a:p>
                <a:pPr algn="ctr"/>
                <a:r>
                  <a:rPr lang="en-US" sz="1867" dirty="0"/>
                  <a:t>PFS 1</a:t>
                </a:r>
                <a:endParaRPr lang="en-US" sz="2353" dirty="0"/>
              </a:p>
            </p:txBody>
          </p:sp>
          <p:sp>
            <p:nvSpPr>
              <p:cNvPr id="24" name="TextBox 23">
                <a:extLst>
                  <a:ext uri="{FF2B5EF4-FFF2-40B4-BE49-F238E27FC236}">
                    <a16:creationId xmlns:a16="http://schemas.microsoft.com/office/drawing/2014/main" id="{62FC32F6-A050-4AD7-8262-E54097B3F5C9}"/>
                  </a:ext>
                </a:extLst>
              </p:cNvPr>
              <p:cNvSpPr txBox="1"/>
              <p:nvPr/>
            </p:nvSpPr>
            <p:spPr>
              <a:xfrm>
                <a:off x="2273643" y="2842053"/>
                <a:ext cx="881449" cy="253374"/>
              </a:xfrm>
              <a:prstGeom prst="rect">
                <a:avLst/>
              </a:prstGeom>
              <a:grpFill/>
              <a:ln w="12700">
                <a:solidFill>
                  <a:schemeClr val="tx1"/>
                </a:solidFill>
              </a:ln>
            </p:spPr>
            <p:txBody>
              <a:bodyPr wrap="square" rtlCol="0">
                <a:spAutoFit/>
              </a:bodyPr>
              <a:lstStyle/>
              <a:p>
                <a:pPr algn="ctr"/>
                <a:r>
                  <a:rPr lang="en-US" sz="1867" dirty="0"/>
                  <a:t>PFS 2</a:t>
                </a:r>
                <a:endParaRPr lang="en-US" sz="2353" dirty="0"/>
              </a:p>
            </p:txBody>
          </p:sp>
        </p:grpSp>
        <p:sp>
          <p:nvSpPr>
            <p:cNvPr id="8" name="TextBox 7">
              <a:extLst>
                <a:ext uri="{FF2B5EF4-FFF2-40B4-BE49-F238E27FC236}">
                  <a16:creationId xmlns:a16="http://schemas.microsoft.com/office/drawing/2014/main" id="{20B3C98D-2715-4449-B741-5E2F6349C4D0}"/>
                </a:ext>
              </a:extLst>
            </p:cNvPr>
            <p:cNvSpPr txBox="1"/>
            <p:nvPr/>
          </p:nvSpPr>
          <p:spPr>
            <a:xfrm>
              <a:off x="1846386" y="866708"/>
              <a:ext cx="1042143" cy="340815"/>
            </a:xfrm>
            <a:prstGeom prst="rect">
              <a:avLst/>
            </a:prstGeom>
            <a:noFill/>
          </p:spPr>
          <p:txBody>
            <a:bodyPr wrap="square" rtlCol="0">
              <a:spAutoFit/>
            </a:bodyPr>
            <a:lstStyle/>
            <a:p>
              <a:pPr algn="ctr"/>
              <a:r>
                <a:rPr lang="en-US" sz="2353" dirty="0"/>
                <a:t>File 1</a:t>
              </a:r>
            </a:p>
          </p:txBody>
        </p:sp>
        <p:sp>
          <p:nvSpPr>
            <p:cNvPr id="9" name="TextBox 8">
              <a:extLst>
                <a:ext uri="{FF2B5EF4-FFF2-40B4-BE49-F238E27FC236}">
                  <a16:creationId xmlns:a16="http://schemas.microsoft.com/office/drawing/2014/main" id="{57BE4526-D26E-4E2A-9189-695B04A3CD73}"/>
                </a:ext>
              </a:extLst>
            </p:cNvPr>
            <p:cNvSpPr txBox="1"/>
            <p:nvPr/>
          </p:nvSpPr>
          <p:spPr>
            <a:xfrm>
              <a:off x="3321943" y="863373"/>
              <a:ext cx="1042143" cy="340815"/>
            </a:xfrm>
            <a:prstGeom prst="rect">
              <a:avLst/>
            </a:prstGeom>
            <a:noFill/>
          </p:spPr>
          <p:txBody>
            <a:bodyPr wrap="square" rtlCol="0">
              <a:spAutoFit/>
            </a:bodyPr>
            <a:lstStyle/>
            <a:p>
              <a:pPr algn="ctr"/>
              <a:r>
                <a:rPr lang="en-US" sz="2353" dirty="0"/>
                <a:t>File 2</a:t>
              </a:r>
            </a:p>
          </p:txBody>
        </p:sp>
        <p:sp>
          <p:nvSpPr>
            <p:cNvPr id="10" name="TextBox 9">
              <a:extLst>
                <a:ext uri="{FF2B5EF4-FFF2-40B4-BE49-F238E27FC236}">
                  <a16:creationId xmlns:a16="http://schemas.microsoft.com/office/drawing/2014/main" id="{BA3FA25D-EEFE-428A-98EF-C04E19076A35}"/>
                </a:ext>
              </a:extLst>
            </p:cNvPr>
            <p:cNvSpPr txBox="1"/>
            <p:nvPr/>
          </p:nvSpPr>
          <p:spPr>
            <a:xfrm>
              <a:off x="4797500" y="863373"/>
              <a:ext cx="1042143" cy="340815"/>
            </a:xfrm>
            <a:prstGeom prst="rect">
              <a:avLst/>
            </a:prstGeom>
            <a:noFill/>
          </p:spPr>
          <p:txBody>
            <a:bodyPr wrap="square" rtlCol="0">
              <a:spAutoFit/>
            </a:bodyPr>
            <a:lstStyle/>
            <a:p>
              <a:pPr algn="ctr"/>
              <a:r>
                <a:rPr lang="en-US" sz="2353" dirty="0"/>
                <a:t>File 3</a:t>
              </a:r>
            </a:p>
          </p:txBody>
        </p:sp>
        <p:sp>
          <p:nvSpPr>
            <p:cNvPr id="11" name="TextBox 10">
              <a:extLst>
                <a:ext uri="{FF2B5EF4-FFF2-40B4-BE49-F238E27FC236}">
                  <a16:creationId xmlns:a16="http://schemas.microsoft.com/office/drawing/2014/main" id="{9981BC94-7087-4C0E-B0C4-DD5FDAA0BB5E}"/>
                </a:ext>
              </a:extLst>
            </p:cNvPr>
            <p:cNvSpPr txBox="1"/>
            <p:nvPr/>
          </p:nvSpPr>
          <p:spPr>
            <a:xfrm>
              <a:off x="6273057" y="863373"/>
              <a:ext cx="1042143" cy="340815"/>
            </a:xfrm>
            <a:prstGeom prst="rect">
              <a:avLst/>
            </a:prstGeom>
            <a:noFill/>
          </p:spPr>
          <p:txBody>
            <a:bodyPr wrap="square" rtlCol="0">
              <a:spAutoFit/>
            </a:bodyPr>
            <a:lstStyle/>
            <a:p>
              <a:pPr algn="ctr"/>
              <a:r>
                <a:rPr lang="en-US" sz="2353" dirty="0"/>
                <a:t>File 4</a:t>
              </a:r>
            </a:p>
          </p:txBody>
        </p:sp>
      </p:grpSp>
      <p:sp>
        <p:nvSpPr>
          <p:cNvPr id="12" name="TextBox 11">
            <a:extLst>
              <a:ext uri="{FF2B5EF4-FFF2-40B4-BE49-F238E27FC236}">
                <a16:creationId xmlns:a16="http://schemas.microsoft.com/office/drawing/2014/main" id="{92F59472-A92D-4DD0-81B0-5C19470B66D5}"/>
              </a:ext>
            </a:extLst>
          </p:cNvPr>
          <p:cNvSpPr txBox="1"/>
          <p:nvPr/>
        </p:nvSpPr>
        <p:spPr>
          <a:xfrm>
            <a:off x="3342120" y="2684739"/>
            <a:ext cx="1269769" cy="31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67" dirty="0">
                <a:solidFill>
                  <a:schemeClr val="bg1"/>
                </a:solidFill>
              </a:rPr>
              <a:t>Allocation 1</a:t>
            </a:r>
          </a:p>
        </p:txBody>
      </p:sp>
      <p:sp>
        <p:nvSpPr>
          <p:cNvPr id="13" name="TextBox 12">
            <a:extLst>
              <a:ext uri="{FF2B5EF4-FFF2-40B4-BE49-F238E27FC236}">
                <a16:creationId xmlns:a16="http://schemas.microsoft.com/office/drawing/2014/main" id="{1F6ED2F9-D76C-4800-8655-4F841A1DDE8B}"/>
              </a:ext>
            </a:extLst>
          </p:cNvPr>
          <p:cNvSpPr txBox="1"/>
          <p:nvPr/>
        </p:nvSpPr>
        <p:spPr>
          <a:xfrm>
            <a:off x="5310431" y="2693195"/>
            <a:ext cx="1267968" cy="31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67" dirty="0">
                <a:solidFill>
                  <a:schemeClr val="bg1"/>
                </a:solidFill>
              </a:rPr>
              <a:t>Allocation 2</a:t>
            </a:r>
          </a:p>
        </p:txBody>
      </p:sp>
      <p:sp>
        <p:nvSpPr>
          <p:cNvPr id="14" name="TextBox 13">
            <a:extLst>
              <a:ext uri="{FF2B5EF4-FFF2-40B4-BE49-F238E27FC236}">
                <a16:creationId xmlns:a16="http://schemas.microsoft.com/office/drawing/2014/main" id="{B863CE40-D4B4-43F7-A3D7-38E1CCEDFE77}"/>
              </a:ext>
            </a:extLst>
          </p:cNvPr>
          <p:cNvSpPr txBox="1"/>
          <p:nvPr/>
        </p:nvSpPr>
        <p:spPr>
          <a:xfrm>
            <a:off x="7277840" y="2677401"/>
            <a:ext cx="1267968" cy="31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67" dirty="0">
                <a:solidFill>
                  <a:schemeClr val="bg1"/>
                </a:solidFill>
              </a:rPr>
              <a:t>Allocation 3</a:t>
            </a:r>
          </a:p>
        </p:txBody>
      </p:sp>
      <p:sp>
        <p:nvSpPr>
          <p:cNvPr id="15" name="TextBox 14">
            <a:extLst>
              <a:ext uri="{FF2B5EF4-FFF2-40B4-BE49-F238E27FC236}">
                <a16:creationId xmlns:a16="http://schemas.microsoft.com/office/drawing/2014/main" id="{DC3D64C4-4E70-4F48-A851-E1F63D0B8F6E}"/>
              </a:ext>
            </a:extLst>
          </p:cNvPr>
          <p:cNvSpPr txBox="1"/>
          <p:nvPr/>
        </p:nvSpPr>
        <p:spPr>
          <a:xfrm>
            <a:off x="9245249" y="2688441"/>
            <a:ext cx="1267968" cy="31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67" dirty="0">
                <a:solidFill>
                  <a:schemeClr val="bg1"/>
                </a:solidFill>
              </a:rPr>
              <a:t>Allocation 4</a:t>
            </a:r>
          </a:p>
        </p:txBody>
      </p:sp>
      <p:sp>
        <p:nvSpPr>
          <p:cNvPr id="16" name="TextBox 15">
            <a:extLst>
              <a:ext uri="{FF2B5EF4-FFF2-40B4-BE49-F238E27FC236}">
                <a16:creationId xmlns:a16="http://schemas.microsoft.com/office/drawing/2014/main" id="{6843290E-9155-440B-BFB7-0D659A987AB0}"/>
              </a:ext>
            </a:extLst>
          </p:cNvPr>
          <p:cNvSpPr txBox="1"/>
          <p:nvPr/>
        </p:nvSpPr>
        <p:spPr>
          <a:xfrm>
            <a:off x="3343920" y="4639726"/>
            <a:ext cx="1267968" cy="31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67" dirty="0">
                <a:solidFill>
                  <a:schemeClr val="bg1"/>
                </a:solidFill>
              </a:rPr>
              <a:t>Allocation 5</a:t>
            </a:r>
          </a:p>
        </p:txBody>
      </p:sp>
      <p:sp>
        <p:nvSpPr>
          <p:cNvPr id="17" name="TextBox 16">
            <a:extLst>
              <a:ext uri="{FF2B5EF4-FFF2-40B4-BE49-F238E27FC236}">
                <a16:creationId xmlns:a16="http://schemas.microsoft.com/office/drawing/2014/main" id="{86816EB5-2893-4F43-9F5D-BDD6D608FFF0}"/>
              </a:ext>
            </a:extLst>
          </p:cNvPr>
          <p:cNvSpPr txBox="1"/>
          <p:nvPr/>
        </p:nvSpPr>
        <p:spPr>
          <a:xfrm>
            <a:off x="5310431" y="4639726"/>
            <a:ext cx="1267968" cy="31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67" dirty="0">
                <a:solidFill>
                  <a:schemeClr val="bg1"/>
                </a:solidFill>
              </a:rPr>
              <a:t>Allocation 6</a:t>
            </a:r>
          </a:p>
        </p:txBody>
      </p:sp>
      <p:sp>
        <p:nvSpPr>
          <p:cNvPr id="18" name="TextBox 17">
            <a:extLst>
              <a:ext uri="{FF2B5EF4-FFF2-40B4-BE49-F238E27FC236}">
                <a16:creationId xmlns:a16="http://schemas.microsoft.com/office/drawing/2014/main" id="{E7CAFD29-55B2-45ED-AFA8-ECE0F2009D31}"/>
              </a:ext>
            </a:extLst>
          </p:cNvPr>
          <p:cNvSpPr txBox="1"/>
          <p:nvPr/>
        </p:nvSpPr>
        <p:spPr>
          <a:xfrm>
            <a:off x="7277840" y="4639726"/>
            <a:ext cx="1267968" cy="31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67" dirty="0">
                <a:solidFill>
                  <a:schemeClr val="bg1"/>
                </a:solidFill>
              </a:rPr>
              <a:t>Allocation 7</a:t>
            </a:r>
          </a:p>
        </p:txBody>
      </p:sp>
      <p:sp>
        <p:nvSpPr>
          <p:cNvPr id="19" name="TextBox 18">
            <a:extLst>
              <a:ext uri="{FF2B5EF4-FFF2-40B4-BE49-F238E27FC236}">
                <a16:creationId xmlns:a16="http://schemas.microsoft.com/office/drawing/2014/main" id="{E530264F-4AF0-4CCC-A3AF-CFEAFC606541}"/>
              </a:ext>
            </a:extLst>
          </p:cNvPr>
          <p:cNvSpPr txBox="1"/>
          <p:nvPr/>
        </p:nvSpPr>
        <p:spPr>
          <a:xfrm>
            <a:off x="9245249" y="4639726"/>
            <a:ext cx="1267968" cy="31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67" dirty="0">
                <a:solidFill>
                  <a:schemeClr val="bg1"/>
                </a:solidFill>
              </a:rPr>
              <a:t>Allocation 8</a:t>
            </a:r>
          </a:p>
        </p:txBody>
      </p:sp>
      <p:sp>
        <p:nvSpPr>
          <p:cNvPr id="20" name="TextBox 19">
            <a:extLst>
              <a:ext uri="{FF2B5EF4-FFF2-40B4-BE49-F238E27FC236}">
                <a16:creationId xmlns:a16="http://schemas.microsoft.com/office/drawing/2014/main" id="{95D42633-19C1-4083-AED1-F48B313121A0}"/>
              </a:ext>
            </a:extLst>
          </p:cNvPr>
          <p:cNvSpPr txBox="1"/>
          <p:nvPr/>
        </p:nvSpPr>
        <p:spPr>
          <a:xfrm>
            <a:off x="3342120" y="3085579"/>
            <a:ext cx="1269769" cy="31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67" dirty="0">
                <a:solidFill>
                  <a:schemeClr val="bg1"/>
                </a:solidFill>
              </a:rPr>
              <a:t>Allocation 9</a:t>
            </a:r>
          </a:p>
        </p:txBody>
      </p:sp>
      <p:sp>
        <p:nvSpPr>
          <p:cNvPr id="39" name="Rectangle: Rounded Corners 38">
            <a:extLst>
              <a:ext uri="{FF2B5EF4-FFF2-40B4-BE49-F238E27FC236}">
                <a16:creationId xmlns:a16="http://schemas.microsoft.com/office/drawing/2014/main" id="{DBF2B8B6-8E3F-4DF0-A481-842E0A905FEC}"/>
              </a:ext>
            </a:extLst>
          </p:cNvPr>
          <p:cNvSpPr/>
          <p:nvPr/>
        </p:nvSpPr>
        <p:spPr>
          <a:xfrm>
            <a:off x="560288" y="1951068"/>
            <a:ext cx="2236989" cy="817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353" dirty="0">
                <a:solidFill>
                  <a:schemeClr val="bg1"/>
                </a:solidFill>
              </a:rPr>
              <a:t>SQL Server 2017 CU7</a:t>
            </a:r>
          </a:p>
        </p:txBody>
      </p:sp>
      <p:sp>
        <p:nvSpPr>
          <p:cNvPr id="40" name="Rectangle: Rounded Corners 39">
            <a:extLst>
              <a:ext uri="{FF2B5EF4-FFF2-40B4-BE49-F238E27FC236}">
                <a16:creationId xmlns:a16="http://schemas.microsoft.com/office/drawing/2014/main" id="{7243C8C3-5FE4-44B1-94F0-C238917E2BC9}"/>
              </a:ext>
            </a:extLst>
          </p:cNvPr>
          <p:cNvSpPr/>
          <p:nvPr/>
        </p:nvSpPr>
        <p:spPr>
          <a:xfrm>
            <a:off x="560290" y="2974455"/>
            <a:ext cx="2236989" cy="817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353" dirty="0">
                <a:solidFill>
                  <a:schemeClr val="bg1"/>
                </a:solidFill>
              </a:rPr>
              <a:t>SQL Server 2016 SP1 CU9</a:t>
            </a:r>
          </a:p>
        </p:txBody>
      </p:sp>
      <p:sp>
        <p:nvSpPr>
          <p:cNvPr id="41" name="Rectangle: Rounded Corners 40">
            <a:extLst>
              <a:ext uri="{FF2B5EF4-FFF2-40B4-BE49-F238E27FC236}">
                <a16:creationId xmlns:a16="http://schemas.microsoft.com/office/drawing/2014/main" id="{B4CBE196-A877-4C4D-86F0-0AC44142A228}"/>
              </a:ext>
            </a:extLst>
          </p:cNvPr>
          <p:cNvSpPr/>
          <p:nvPr/>
        </p:nvSpPr>
        <p:spPr>
          <a:xfrm>
            <a:off x="560291" y="4001481"/>
            <a:ext cx="2236989" cy="817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353" dirty="0">
                <a:solidFill>
                  <a:schemeClr val="bg1"/>
                </a:solidFill>
              </a:rPr>
              <a:t>SQL Server 2016 SP2 CU1</a:t>
            </a:r>
          </a:p>
        </p:txBody>
      </p:sp>
      <p:sp>
        <p:nvSpPr>
          <p:cNvPr id="42" name="Rectangle: Rounded Corners 41">
            <a:extLst>
              <a:ext uri="{FF2B5EF4-FFF2-40B4-BE49-F238E27FC236}">
                <a16:creationId xmlns:a16="http://schemas.microsoft.com/office/drawing/2014/main" id="{42553099-625C-4CBA-BA56-9A58FEC6379A}"/>
              </a:ext>
            </a:extLst>
          </p:cNvPr>
          <p:cNvSpPr/>
          <p:nvPr/>
        </p:nvSpPr>
        <p:spPr>
          <a:xfrm>
            <a:off x="560292" y="5014989"/>
            <a:ext cx="2236989" cy="8172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353" dirty="0">
                <a:solidFill>
                  <a:schemeClr val="bg1"/>
                </a:solidFill>
              </a:rPr>
              <a:t>SQL Server 2014 SP3</a:t>
            </a:r>
          </a:p>
        </p:txBody>
      </p:sp>
    </p:spTree>
    <p:extLst>
      <p:ext uri="{BB962C8B-B14F-4D97-AF65-F5344CB8AC3E}">
        <p14:creationId xmlns:p14="http://schemas.microsoft.com/office/powerpoint/2010/main" val="476312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16C1-E54E-4BC4-BF03-4799E213A296}"/>
              </a:ext>
            </a:extLst>
          </p:cNvPr>
          <p:cNvSpPr>
            <a:spLocks noGrp="1"/>
          </p:cNvSpPr>
          <p:nvPr>
            <p:ph type="title"/>
          </p:nvPr>
        </p:nvSpPr>
        <p:spPr/>
        <p:txBody>
          <a:bodyPr/>
          <a:lstStyle/>
          <a:p>
            <a:r>
              <a:rPr lang="en-US" dirty="0"/>
              <a:t>Metadata Contention 3′ – Latch Chance</a:t>
            </a:r>
          </a:p>
        </p:txBody>
      </p:sp>
      <p:sp>
        <p:nvSpPr>
          <p:cNvPr id="22" name="Flowchart: Process 21">
            <a:extLst>
              <a:ext uri="{FF2B5EF4-FFF2-40B4-BE49-F238E27FC236}">
                <a16:creationId xmlns:a16="http://schemas.microsoft.com/office/drawing/2014/main" id="{6645F0A0-69D4-4A7D-9C75-B1FC7CF4C59B}"/>
              </a:ext>
            </a:extLst>
          </p:cNvPr>
          <p:cNvSpPr/>
          <p:nvPr/>
        </p:nvSpPr>
        <p:spPr>
          <a:xfrm>
            <a:off x="3214115" y="2033271"/>
            <a:ext cx="1574373" cy="7676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bg1"/>
                </a:solidFill>
              </a:rPr>
              <a:t>Acquire PAGELATCH_EX</a:t>
            </a:r>
          </a:p>
        </p:txBody>
      </p:sp>
      <p:sp>
        <p:nvSpPr>
          <p:cNvPr id="23" name="Flowchart: Process 22">
            <a:extLst>
              <a:ext uri="{FF2B5EF4-FFF2-40B4-BE49-F238E27FC236}">
                <a16:creationId xmlns:a16="http://schemas.microsoft.com/office/drawing/2014/main" id="{4FEC0D6C-E4AA-4817-8004-B423A3255A12}"/>
              </a:ext>
            </a:extLst>
          </p:cNvPr>
          <p:cNvSpPr/>
          <p:nvPr/>
        </p:nvSpPr>
        <p:spPr>
          <a:xfrm>
            <a:off x="3214116" y="3099977"/>
            <a:ext cx="1574373" cy="7676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bg1"/>
                </a:solidFill>
              </a:rPr>
              <a:t>Scan for metadata rows</a:t>
            </a:r>
          </a:p>
        </p:txBody>
      </p:sp>
      <p:cxnSp>
        <p:nvCxnSpPr>
          <p:cNvPr id="24" name="Straight Arrow Connector 23">
            <a:extLst>
              <a:ext uri="{FF2B5EF4-FFF2-40B4-BE49-F238E27FC236}">
                <a16:creationId xmlns:a16="http://schemas.microsoft.com/office/drawing/2014/main" id="{67122C27-3367-40C5-ADF0-1DBBFAB5106D}"/>
              </a:ext>
            </a:extLst>
          </p:cNvPr>
          <p:cNvCxnSpPr>
            <a:stCxn id="22" idx="2"/>
            <a:endCxn id="23" idx="0"/>
          </p:cNvCxnSpPr>
          <p:nvPr/>
        </p:nvCxnSpPr>
        <p:spPr>
          <a:xfrm>
            <a:off x="4001300" y="2800884"/>
            <a:ext cx="3" cy="299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Flowchart: Decision 24">
            <a:extLst>
              <a:ext uri="{FF2B5EF4-FFF2-40B4-BE49-F238E27FC236}">
                <a16:creationId xmlns:a16="http://schemas.microsoft.com/office/drawing/2014/main" id="{19A9F169-EA43-45F8-8AF5-498D8F152DCE}"/>
              </a:ext>
            </a:extLst>
          </p:cNvPr>
          <p:cNvSpPr/>
          <p:nvPr/>
        </p:nvSpPr>
        <p:spPr>
          <a:xfrm>
            <a:off x="3017319" y="4163225"/>
            <a:ext cx="1967964" cy="12551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bg1"/>
                </a:solidFill>
              </a:rPr>
              <a:t>Rows found?</a:t>
            </a:r>
          </a:p>
        </p:txBody>
      </p:sp>
      <p:cxnSp>
        <p:nvCxnSpPr>
          <p:cNvPr id="26" name="Straight Arrow Connector 25">
            <a:extLst>
              <a:ext uri="{FF2B5EF4-FFF2-40B4-BE49-F238E27FC236}">
                <a16:creationId xmlns:a16="http://schemas.microsoft.com/office/drawing/2014/main" id="{3A173C69-3C0D-431A-9AC7-6C63CDE639CC}"/>
              </a:ext>
            </a:extLst>
          </p:cNvPr>
          <p:cNvCxnSpPr>
            <a:cxnSpLocks/>
            <a:stCxn id="23" idx="2"/>
            <a:endCxn id="25" idx="0"/>
          </p:cNvCxnSpPr>
          <p:nvPr/>
        </p:nvCxnSpPr>
        <p:spPr>
          <a:xfrm flipH="1">
            <a:off x="4001302" y="3867589"/>
            <a:ext cx="1" cy="295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Process 26">
            <a:extLst>
              <a:ext uri="{FF2B5EF4-FFF2-40B4-BE49-F238E27FC236}">
                <a16:creationId xmlns:a16="http://schemas.microsoft.com/office/drawing/2014/main" id="{08683258-3E44-44C0-B768-A02516FED352}"/>
              </a:ext>
            </a:extLst>
          </p:cNvPr>
          <p:cNvSpPr/>
          <p:nvPr/>
        </p:nvSpPr>
        <p:spPr>
          <a:xfrm>
            <a:off x="1321438" y="5714013"/>
            <a:ext cx="1574373" cy="7676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bg1"/>
                </a:solidFill>
              </a:rPr>
              <a:t>Delete metadata rows</a:t>
            </a:r>
          </a:p>
        </p:txBody>
      </p:sp>
      <p:sp>
        <p:nvSpPr>
          <p:cNvPr id="28" name="Flowchart: Process 27">
            <a:extLst>
              <a:ext uri="{FF2B5EF4-FFF2-40B4-BE49-F238E27FC236}">
                <a16:creationId xmlns:a16="http://schemas.microsoft.com/office/drawing/2014/main" id="{BC5AE7B5-B855-4EEA-B68A-28FED97CFE78}"/>
              </a:ext>
            </a:extLst>
          </p:cNvPr>
          <p:cNvSpPr/>
          <p:nvPr/>
        </p:nvSpPr>
        <p:spPr>
          <a:xfrm>
            <a:off x="3214115" y="5714013"/>
            <a:ext cx="1574373" cy="7676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bg1"/>
                </a:solidFill>
              </a:rPr>
              <a:t>Release PAGELATCH_EX</a:t>
            </a:r>
          </a:p>
        </p:txBody>
      </p:sp>
      <p:cxnSp>
        <p:nvCxnSpPr>
          <p:cNvPr id="29" name="Connector: Elbow 28">
            <a:extLst>
              <a:ext uri="{FF2B5EF4-FFF2-40B4-BE49-F238E27FC236}">
                <a16:creationId xmlns:a16="http://schemas.microsoft.com/office/drawing/2014/main" id="{98FC7415-C4E4-47FA-9186-5620FECC7D21}"/>
              </a:ext>
            </a:extLst>
          </p:cNvPr>
          <p:cNvCxnSpPr>
            <a:stCxn id="25" idx="1"/>
            <a:endCxn id="27" idx="0"/>
          </p:cNvCxnSpPr>
          <p:nvPr/>
        </p:nvCxnSpPr>
        <p:spPr>
          <a:xfrm rot="10800000" flipV="1">
            <a:off x="2108623" y="4790801"/>
            <a:ext cx="908692" cy="9232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FEB3B4C7-A8A8-4527-8B27-6DF3CDEBFF3E}"/>
              </a:ext>
            </a:extLst>
          </p:cNvPr>
          <p:cNvSpPr txBox="1"/>
          <p:nvPr/>
        </p:nvSpPr>
        <p:spPr>
          <a:xfrm>
            <a:off x="2328530" y="4461379"/>
            <a:ext cx="787185" cy="318100"/>
          </a:xfrm>
          <a:prstGeom prst="rect">
            <a:avLst/>
          </a:prstGeom>
          <a:noFill/>
        </p:spPr>
        <p:txBody>
          <a:bodyPr wrap="square" rtlCol="0">
            <a:spAutoFit/>
          </a:bodyPr>
          <a:lstStyle/>
          <a:p>
            <a:r>
              <a:rPr lang="en-US" sz="1467" dirty="0"/>
              <a:t>Yes</a:t>
            </a:r>
          </a:p>
        </p:txBody>
      </p:sp>
      <p:cxnSp>
        <p:nvCxnSpPr>
          <p:cNvPr id="31" name="Straight Arrow Connector 30">
            <a:extLst>
              <a:ext uri="{FF2B5EF4-FFF2-40B4-BE49-F238E27FC236}">
                <a16:creationId xmlns:a16="http://schemas.microsoft.com/office/drawing/2014/main" id="{F64AA399-B4DA-48B8-AB5F-4F8684355960}"/>
              </a:ext>
            </a:extLst>
          </p:cNvPr>
          <p:cNvCxnSpPr>
            <a:stCxn id="25" idx="2"/>
            <a:endCxn id="28" idx="0"/>
          </p:cNvCxnSpPr>
          <p:nvPr/>
        </p:nvCxnSpPr>
        <p:spPr>
          <a:xfrm>
            <a:off x="4001300" y="5418377"/>
            <a:ext cx="1" cy="295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E10D589-FAE1-456D-91F1-B8BAD64E6890}"/>
              </a:ext>
            </a:extLst>
          </p:cNvPr>
          <p:cNvSpPr txBox="1"/>
          <p:nvPr/>
        </p:nvSpPr>
        <p:spPr>
          <a:xfrm>
            <a:off x="4044537" y="5384591"/>
            <a:ext cx="787185" cy="318100"/>
          </a:xfrm>
          <a:prstGeom prst="rect">
            <a:avLst/>
          </a:prstGeom>
          <a:noFill/>
        </p:spPr>
        <p:txBody>
          <a:bodyPr wrap="square" rtlCol="0">
            <a:spAutoFit/>
          </a:bodyPr>
          <a:lstStyle/>
          <a:p>
            <a:r>
              <a:rPr lang="en-US" sz="1467" dirty="0"/>
              <a:t>No</a:t>
            </a:r>
          </a:p>
        </p:txBody>
      </p:sp>
      <p:cxnSp>
        <p:nvCxnSpPr>
          <p:cNvPr id="33" name="Straight Arrow Connector 32">
            <a:extLst>
              <a:ext uri="{FF2B5EF4-FFF2-40B4-BE49-F238E27FC236}">
                <a16:creationId xmlns:a16="http://schemas.microsoft.com/office/drawing/2014/main" id="{39AEB35E-4015-48D4-B5B2-957124D8A2B8}"/>
              </a:ext>
            </a:extLst>
          </p:cNvPr>
          <p:cNvCxnSpPr>
            <a:cxnSpLocks/>
            <a:stCxn id="27" idx="3"/>
            <a:endCxn id="28" idx="1"/>
          </p:cNvCxnSpPr>
          <p:nvPr/>
        </p:nvCxnSpPr>
        <p:spPr>
          <a:xfrm>
            <a:off x="2895811" y="6097820"/>
            <a:ext cx="318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9E6706B9-DD46-4033-AB00-0EBBDDED02D4}"/>
              </a:ext>
            </a:extLst>
          </p:cNvPr>
          <p:cNvSpPr txBox="1"/>
          <p:nvPr/>
        </p:nvSpPr>
        <p:spPr>
          <a:xfrm>
            <a:off x="2270363" y="1155673"/>
            <a:ext cx="3922583" cy="454420"/>
          </a:xfrm>
          <a:prstGeom prst="rect">
            <a:avLst/>
          </a:prstGeom>
          <a:noFill/>
        </p:spPr>
        <p:txBody>
          <a:bodyPr wrap="square" rtlCol="0">
            <a:spAutoFit/>
          </a:bodyPr>
          <a:lstStyle/>
          <a:p>
            <a:r>
              <a:rPr lang="en-US" sz="2353" dirty="0"/>
              <a:t>Old latching algorithm</a:t>
            </a:r>
          </a:p>
        </p:txBody>
      </p:sp>
      <p:sp>
        <p:nvSpPr>
          <p:cNvPr id="17" name="TextBox 16">
            <a:extLst>
              <a:ext uri="{FF2B5EF4-FFF2-40B4-BE49-F238E27FC236}">
                <a16:creationId xmlns:a16="http://schemas.microsoft.com/office/drawing/2014/main" id="{F3F76CB7-20F8-4B4F-B0C0-ACBF0CB3E6EB}"/>
              </a:ext>
            </a:extLst>
          </p:cNvPr>
          <p:cNvSpPr txBox="1"/>
          <p:nvPr/>
        </p:nvSpPr>
        <p:spPr>
          <a:xfrm>
            <a:off x="6957398" y="1155673"/>
            <a:ext cx="4527516" cy="454420"/>
          </a:xfrm>
          <a:prstGeom prst="rect">
            <a:avLst/>
          </a:prstGeom>
          <a:noFill/>
        </p:spPr>
        <p:txBody>
          <a:bodyPr wrap="square" rtlCol="0">
            <a:spAutoFit/>
          </a:bodyPr>
          <a:lstStyle/>
          <a:p>
            <a:r>
              <a:rPr lang="en-US" sz="2353" dirty="0"/>
              <a:t>Optimized latching algorithm</a:t>
            </a:r>
          </a:p>
        </p:txBody>
      </p:sp>
      <p:sp>
        <p:nvSpPr>
          <p:cNvPr id="6" name="Flowchart: Process 5">
            <a:extLst>
              <a:ext uri="{FF2B5EF4-FFF2-40B4-BE49-F238E27FC236}">
                <a16:creationId xmlns:a16="http://schemas.microsoft.com/office/drawing/2014/main" id="{2CC27A90-DFAC-43C2-9F7B-10E2B88D62AE}"/>
              </a:ext>
            </a:extLst>
          </p:cNvPr>
          <p:cNvSpPr/>
          <p:nvPr/>
        </p:nvSpPr>
        <p:spPr>
          <a:xfrm>
            <a:off x="8322103" y="2033271"/>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Acquire PAGELATCH_SH</a:t>
            </a:r>
          </a:p>
        </p:txBody>
      </p:sp>
      <p:sp>
        <p:nvSpPr>
          <p:cNvPr id="7" name="Flowchart: Process 6">
            <a:extLst>
              <a:ext uri="{FF2B5EF4-FFF2-40B4-BE49-F238E27FC236}">
                <a16:creationId xmlns:a16="http://schemas.microsoft.com/office/drawing/2014/main" id="{D57E53AB-596F-4320-83B7-D9341ACE98E7}"/>
              </a:ext>
            </a:extLst>
          </p:cNvPr>
          <p:cNvSpPr/>
          <p:nvPr/>
        </p:nvSpPr>
        <p:spPr>
          <a:xfrm>
            <a:off x="8322103" y="2856295"/>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Scan for metadata rows</a:t>
            </a:r>
          </a:p>
        </p:txBody>
      </p:sp>
      <p:cxnSp>
        <p:nvCxnSpPr>
          <p:cNvPr id="8" name="Straight Arrow Connector 7">
            <a:extLst>
              <a:ext uri="{FF2B5EF4-FFF2-40B4-BE49-F238E27FC236}">
                <a16:creationId xmlns:a16="http://schemas.microsoft.com/office/drawing/2014/main" id="{403FBB6B-5DF2-4F06-AB81-FBB886FC5ADB}"/>
              </a:ext>
            </a:extLst>
          </p:cNvPr>
          <p:cNvCxnSpPr>
            <a:stCxn id="6" idx="2"/>
            <a:endCxn id="7" idx="0"/>
          </p:cNvCxnSpPr>
          <p:nvPr/>
        </p:nvCxnSpPr>
        <p:spPr>
          <a:xfrm>
            <a:off x="9115155" y="2625530"/>
            <a:ext cx="0" cy="23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Flowchart: Decision 8">
            <a:extLst>
              <a:ext uri="{FF2B5EF4-FFF2-40B4-BE49-F238E27FC236}">
                <a16:creationId xmlns:a16="http://schemas.microsoft.com/office/drawing/2014/main" id="{47C8DFBA-849E-4D9C-B372-CB87D981D43B}"/>
              </a:ext>
            </a:extLst>
          </p:cNvPr>
          <p:cNvSpPr/>
          <p:nvPr/>
        </p:nvSpPr>
        <p:spPr>
          <a:xfrm>
            <a:off x="8123841" y="3676654"/>
            <a:ext cx="1982625" cy="968423"/>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Rows found?</a:t>
            </a:r>
          </a:p>
        </p:txBody>
      </p:sp>
      <p:cxnSp>
        <p:nvCxnSpPr>
          <p:cNvPr id="10" name="Straight Arrow Connector 9">
            <a:extLst>
              <a:ext uri="{FF2B5EF4-FFF2-40B4-BE49-F238E27FC236}">
                <a16:creationId xmlns:a16="http://schemas.microsoft.com/office/drawing/2014/main" id="{EC2CE1F6-2C6B-4497-99DC-B44E26F3C049}"/>
              </a:ext>
            </a:extLst>
          </p:cNvPr>
          <p:cNvCxnSpPr>
            <a:cxnSpLocks/>
            <a:stCxn id="7" idx="2"/>
            <a:endCxn id="9" idx="0"/>
          </p:cNvCxnSpPr>
          <p:nvPr/>
        </p:nvCxnSpPr>
        <p:spPr>
          <a:xfrm flipH="1">
            <a:off x="9115154" y="3448554"/>
            <a:ext cx="1" cy="228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Flowchart: Process 10">
            <a:extLst>
              <a:ext uri="{FF2B5EF4-FFF2-40B4-BE49-F238E27FC236}">
                <a16:creationId xmlns:a16="http://schemas.microsoft.com/office/drawing/2014/main" id="{E63B196A-DFD5-4F4D-8B84-0F8CDF343750}"/>
              </a:ext>
            </a:extLst>
          </p:cNvPr>
          <p:cNvSpPr/>
          <p:nvPr/>
        </p:nvSpPr>
        <p:spPr>
          <a:xfrm>
            <a:off x="6494179" y="5168387"/>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Delete metadata rows</a:t>
            </a:r>
          </a:p>
        </p:txBody>
      </p:sp>
      <p:sp>
        <p:nvSpPr>
          <p:cNvPr id="12" name="Flowchart: Process 11">
            <a:extLst>
              <a:ext uri="{FF2B5EF4-FFF2-40B4-BE49-F238E27FC236}">
                <a16:creationId xmlns:a16="http://schemas.microsoft.com/office/drawing/2014/main" id="{ACAA3C6F-4ED3-4C66-BA03-C56739B1F467}"/>
              </a:ext>
            </a:extLst>
          </p:cNvPr>
          <p:cNvSpPr/>
          <p:nvPr/>
        </p:nvSpPr>
        <p:spPr>
          <a:xfrm>
            <a:off x="6494179" y="5930772"/>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Release PAGELATCH_EX</a:t>
            </a:r>
          </a:p>
        </p:txBody>
      </p:sp>
      <p:cxnSp>
        <p:nvCxnSpPr>
          <p:cNvPr id="13" name="Connector: Elbow 12">
            <a:extLst>
              <a:ext uri="{FF2B5EF4-FFF2-40B4-BE49-F238E27FC236}">
                <a16:creationId xmlns:a16="http://schemas.microsoft.com/office/drawing/2014/main" id="{BBD17090-AA4D-4C06-AA07-92F59DE25511}"/>
              </a:ext>
            </a:extLst>
          </p:cNvPr>
          <p:cNvCxnSpPr>
            <a:cxnSpLocks/>
            <a:stCxn id="9" idx="1"/>
            <a:endCxn id="18" idx="0"/>
          </p:cNvCxnSpPr>
          <p:nvPr/>
        </p:nvCxnSpPr>
        <p:spPr>
          <a:xfrm rot="10800000" flipV="1">
            <a:off x="7287232" y="4160864"/>
            <a:ext cx="836609" cy="2451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C48DFBF1-3FEA-4D05-BE07-E4CBACDDA14C}"/>
              </a:ext>
            </a:extLst>
          </p:cNvPr>
          <p:cNvSpPr txBox="1"/>
          <p:nvPr/>
        </p:nvSpPr>
        <p:spPr>
          <a:xfrm>
            <a:off x="7430857" y="3821632"/>
            <a:ext cx="793051" cy="318100"/>
          </a:xfrm>
          <a:prstGeom prst="rect">
            <a:avLst/>
          </a:prstGeom>
          <a:noFill/>
        </p:spPr>
        <p:txBody>
          <a:bodyPr wrap="square" rtlCol="0">
            <a:spAutoFit/>
          </a:bodyPr>
          <a:lstStyle/>
          <a:p>
            <a:r>
              <a:rPr lang="en-US" sz="1467" dirty="0"/>
              <a:t>Yes</a:t>
            </a:r>
          </a:p>
        </p:txBody>
      </p:sp>
      <p:sp>
        <p:nvSpPr>
          <p:cNvPr id="15" name="TextBox 14">
            <a:extLst>
              <a:ext uri="{FF2B5EF4-FFF2-40B4-BE49-F238E27FC236}">
                <a16:creationId xmlns:a16="http://schemas.microsoft.com/office/drawing/2014/main" id="{F17E9AB6-F408-49F3-BF8B-626143DBFF6B}"/>
              </a:ext>
            </a:extLst>
          </p:cNvPr>
          <p:cNvSpPr txBox="1"/>
          <p:nvPr/>
        </p:nvSpPr>
        <p:spPr>
          <a:xfrm>
            <a:off x="10228927" y="3821632"/>
            <a:ext cx="793051" cy="318100"/>
          </a:xfrm>
          <a:prstGeom prst="rect">
            <a:avLst/>
          </a:prstGeom>
          <a:noFill/>
        </p:spPr>
        <p:txBody>
          <a:bodyPr wrap="square" rtlCol="0">
            <a:spAutoFit/>
          </a:bodyPr>
          <a:lstStyle/>
          <a:p>
            <a:r>
              <a:rPr lang="en-US" sz="1467" dirty="0"/>
              <a:t>No</a:t>
            </a:r>
          </a:p>
        </p:txBody>
      </p:sp>
      <p:cxnSp>
        <p:nvCxnSpPr>
          <p:cNvPr id="16" name="Straight Arrow Connector 15">
            <a:extLst>
              <a:ext uri="{FF2B5EF4-FFF2-40B4-BE49-F238E27FC236}">
                <a16:creationId xmlns:a16="http://schemas.microsoft.com/office/drawing/2014/main" id="{CAA1DEFE-B6F3-4663-8250-DD89E0401D97}"/>
              </a:ext>
            </a:extLst>
          </p:cNvPr>
          <p:cNvCxnSpPr>
            <a:cxnSpLocks/>
            <a:stCxn id="11" idx="2"/>
            <a:endCxn id="12" idx="0"/>
          </p:cNvCxnSpPr>
          <p:nvPr/>
        </p:nvCxnSpPr>
        <p:spPr>
          <a:xfrm>
            <a:off x="7287229" y="5760644"/>
            <a:ext cx="0" cy="170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Flowchart: Process 17">
            <a:extLst>
              <a:ext uri="{FF2B5EF4-FFF2-40B4-BE49-F238E27FC236}">
                <a16:creationId xmlns:a16="http://schemas.microsoft.com/office/drawing/2014/main" id="{51F8062F-4CB2-4219-A66C-4B697F7583C3}"/>
              </a:ext>
            </a:extLst>
          </p:cNvPr>
          <p:cNvSpPr/>
          <p:nvPr/>
        </p:nvSpPr>
        <p:spPr>
          <a:xfrm>
            <a:off x="6494179" y="4406000"/>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Promote to PAGELATCH_EX</a:t>
            </a:r>
          </a:p>
        </p:txBody>
      </p:sp>
      <p:cxnSp>
        <p:nvCxnSpPr>
          <p:cNvPr id="19" name="Straight Arrow Connector 18">
            <a:extLst>
              <a:ext uri="{FF2B5EF4-FFF2-40B4-BE49-F238E27FC236}">
                <a16:creationId xmlns:a16="http://schemas.microsoft.com/office/drawing/2014/main" id="{F2777A79-4672-4104-86DC-6916E64E4E55}"/>
              </a:ext>
            </a:extLst>
          </p:cNvPr>
          <p:cNvCxnSpPr>
            <a:cxnSpLocks/>
            <a:stCxn id="18" idx="2"/>
            <a:endCxn id="11" idx="0"/>
          </p:cNvCxnSpPr>
          <p:nvPr/>
        </p:nvCxnSpPr>
        <p:spPr>
          <a:xfrm>
            <a:off x="7287229" y="4998259"/>
            <a:ext cx="0" cy="170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Process 19">
            <a:extLst>
              <a:ext uri="{FF2B5EF4-FFF2-40B4-BE49-F238E27FC236}">
                <a16:creationId xmlns:a16="http://schemas.microsoft.com/office/drawing/2014/main" id="{6D21C5D5-C9CA-434D-9421-8D8E4C235289}"/>
              </a:ext>
            </a:extLst>
          </p:cNvPr>
          <p:cNvSpPr/>
          <p:nvPr/>
        </p:nvSpPr>
        <p:spPr>
          <a:xfrm>
            <a:off x="10150026" y="4405999"/>
            <a:ext cx="1586100" cy="59225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67" dirty="0">
                <a:solidFill>
                  <a:schemeClr val="bg1"/>
                </a:solidFill>
              </a:rPr>
              <a:t>Release PAGELATCH_SH</a:t>
            </a:r>
          </a:p>
        </p:txBody>
      </p:sp>
      <p:cxnSp>
        <p:nvCxnSpPr>
          <p:cNvPr id="21" name="Connector: Elbow 20">
            <a:extLst>
              <a:ext uri="{FF2B5EF4-FFF2-40B4-BE49-F238E27FC236}">
                <a16:creationId xmlns:a16="http://schemas.microsoft.com/office/drawing/2014/main" id="{194600B1-788A-40D4-82E0-EA3D85B56C6C}"/>
              </a:ext>
            </a:extLst>
          </p:cNvPr>
          <p:cNvCxnSpPr>
            <a:cxnSpLocks/>
            <a:stCxn id="9" idx="3"/>
            <a:endCxn id="20" idx="0"/>
          </p:cNvCxnSpPr>
          <p:nvPr/>
        </p:nvCxnSpPr>
        <p:spPr>
          <a:xfrm>
            <a:off x="10106465" y="4160866"/>
            <a:ext cx="836612" cy="2451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F3D52566-E994-4419-AA1E-B059ABFAD36B}"/>
              </a:ext>
            </a:extLst>
          </p:cNvPr>
          <p:cNvSpPr/>
          <p:nvPr/>
        </p:nvSpPr>
        <p:spPr>
          <a:xfrm>
            <a:off x="429372" y="1977568"/>
            <a:ext cx="1842105" cy="5476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bg1"/>
                </a:solidFill>
              </a:rPr>
              <a:t>SQL Server 2017 CU7</a:t>
            </a:r>
          </a:p>
        </p:txBody>
      </p:sp>
      <p:sp>
        <p:nvSpPr>
          <p:cNvPr id="40" name="Rectangle: Rounded Corners 39">
            <a:extLst>
              <a:ext uri="{FF2B5EF4-FFF2-40B4-BE49-F238E27FC236}">
                <a16:creationId xmlns:a16="http://schemas.microsoft.com/office/drawing/2014/main" id="{A2D3DEC0-1081-43EB-9FB6-2BB4E73B5AD1}"/>
              </a:ext>
            </a:extLst>
          </p:cNvPr>
          <p:cNvSpPr/>
          <p:nvPr/>
        </p:nvSpPr>
        <p:spPr>
          <a:xfrm>
            <a:off x="429371" y="2624772"/>
            <a:ext cx="1840992" cy="5486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bg1"/>
                </a:solidFill>
              </a:rPr>
              <a:t>SQL Server 2016 SP1 CU9</a:t>
            </a:r>
          </a:p>
        </p:txBody>
      </p:sp>
      <p:sp>
        <p:nvSpPr>
          <p:cNvPr id="41" name="Rectangle: Rounded Corners 40">
            <a:extLst>
              <a:ext uri="{FF2B5EF4-FFF2-40B4-BE49-F238E27FC236}">
                <a16:creationId xmlns:a16="http://schemas.microsoft.com/office/drawing/2014/main" id="{D8DEF456-3822-46E1-956A-98FA62AEDA3E}"/>
              </a:ext>
            </a:extLst>
          </p:cNvPr>
          <p:cNvSpPr/>
          <p:nvPr/>
        </p:nvSpPr>
        <p:spPr>
          <a:xfrm>
            <a:off x="429371" y="3272992"/>
            <a:ext cx="1840992" cy="5486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bg1"/>
                </a:solidFill>
              </a:rPr>
              <a:t>SQL Server 2016 SP2 CU1</a:t>
            </a:r>
          </a:p>
        </p:txBody>
      </p:sp>
    </p:spTree>
    <p:extLst>
      <p:ext uri="{BB962C8B-B14F-4D97-AF65-F5344CB8AC3E}">
        <p14:creationId xmlns:p14="http://schemas.microsoft.com/office/powerpoint/2010/main" val="11231342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Box 401">
            <a:extLst>
              <a:ext uri="{FF2B5EF4-FFF2-40B4-BE49-F238E27FC236}">
                <a16:creationId xmlns:a16="http://schemas.microsoft.com/office/drawing/2014/main" id="{C3274551-7612-4DD2-AEB7-B228BB56941B}"/>
              </a:ext>
            </a:extLst>
          </p:cNvPr>
          <p:cNvSpPr txBox="1"/>
          <p:nvPr/>
        </p:nvSpPr>
        <p:spPr>
          <a:xfrm>
            <a:off x="3414762" y="3483546"/>
            <a:ext cx="998045" cy="276999"/>
          </a:xfrm>
          <a:prstGeom prst="rect">
            <a:avLst/>
          </a:prstGeom>
          <a:noFill/>
        </p:spPr>
        <p:txBody>
          <a:bodyPr wrap="square" rtlCol="0">
            <a:spAutoFit/>
          </a:bodyPr>
          <a:lstStyle/>
          <a:p>
            <a:r>
              <a:rPr lang="en-US" sz="1200" dirty="0"/>
              <a:t>FETCH 64</a:t>
            </a:r>
          </a:p>
        </p:txBody>
      </p:sp>
      <p:sp>
        <p:nvSpPr>
          <p:cNvPr id="403" name="TextBox 402">
            <a:extLst>
              <a:ext uri="{FF2B5EF4-FFF2-40B4-BE49-F238E27FC236}">
                <a16:creationId xmlns:a16="http://schemas.microsoft.com/office/drawing/2014/main" id="{B63BE634-FCD3-43E9-B18F-80E52C7699C8}"/>
              </a:ext>
            </a:extLst>
          </p:cNvPr>
          <p:cNvSpPr txBox="1"/>
          <p:nvPr/>
        </p:nvSpPr>
        <p:spPr>
          <a:xfrm>
            <a:off x="556666" y="3939836"/>
            <a:ext cx="998045" cy="276999"/>
          </a:xfrm>
          <a:prstGeom prst="rect">
            <a:avLst/>
          </a:prstGeom>
          <a:noFill/>
        </p:spPr>
        <p:txBody>
          <a:bodyPr wrap="square" rtlCol="0">
            <a:spAutoFit/>
          </a:bodyPr>
          <a:lstStyle/>
          <a:p>
            <a:r>
              <a:rPr lang="en-US" sz="1200" dirty="0"/>
              <a:t>FETCH 64</a:t>
            </a:r>
          </a:p>
        </p:txBody>
      </p:sp>
      <p:sp>
        <p:nvSpPr>
          <p:cNvPr id="134" name="Rectangle 133">
            <a:extLst>
              <a:ext uri="{FF2B5EF4-FFF2-40B4-BE49-F238E27FC236}">
                <a16:creationId xmlns:a16="http://schemas.microsoft.com/office/drawing/2014/main" id="{CD95009F-B14D-487D-8B54-6C359D735495}"/>
              </a:ext>
            </a:extLst>
          </p:cNvPr>
          <p:cNvSpPr/>
          <p:nvPr/>
        </p:nvSpPr>
        <p:spPr>
          <a:xfrm>
            <a:off x="5213677" y="3695245"/>
            <a:ext cx="2071409" cy="6851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33" name="Rectangle 132">
            <a:extLst>
              <a:ext uri="{FF2B5EF4-FFF2-40B4-BE49-F238E27FC236}">
                <a16:creationId xmlns:a16="http://schemas.microsoft.com/office/drawing/2014/main" id="{73230DA6-B70A-4FC0-AE46-ED7429051B99}"/>
              </a:ext>
            </a:extLst>
          </p:cNvPr>
          <p:cNvSpPr/>
          <p:nvPr/>
        </p:nvSpPr>
        <p:spPr>
          <a:xfrm>
            <a:off x="5096632" y="3812327"/>
            <a:ext cx="2071409" cy="68511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32" name="Rectangle: Rounded Corners 131">
            <a:extLst>
              <a:ext uri="{FF2B5EF4-FFF2-40B4-BE49-F238E27FC236}">
                <a16:creationId xmlns:a16="http://schemas.microsoft.com/office/drawing/2014/main" id="{DB4B74AD-9236-40AB-8828-7666639FF773}"/>
              </a:ext>
            </a:extLst>
          </p:cNvPr>
          <p:cNvSpPr/>
          <p:nvPr/>
        </p:nvSpPr>
        <p:spPr>
          <a:xfrm>
            <a:off x="9862445" y="2203771"/>
            <a:ext cx="1840992" cy="5486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bg1"/>
                </a:solidFill>
              </a:rPr>
              <a:t>SQL Server 2014 SP3</a:t>
            </a:r>
          </a:p>
        </p:txBody>
      </p:sp>
      <p:sp>
        <p:nvSpPr>
          <p:cNvPr id="329" name="TextBox 328">
            <a:extLst>
              <a:ext uri="{FF2B5EF4-FFF2-40B4-BE49-F238E27FC236}">
                <a16:creationId xmlns:a16="http://schemas.microsoft.com/office/drawing/2014/main" id="{26D8D120-A41F-4FED-B63F-6ADD8CAA3325}"/>
              </a:ext>
            </a:extLst>
          </p:cNvPr>
          <p:cNvSpPr txBox="1"/>
          <p:nvPr/>
        </p:nvSpPr>
        <p:spPr>
          <a:xfrm>
            <a:off x="3414762" y="3480753"/>
            <a:ext cx="998045" cy="276999"/>
          </a:xfrm>
          <a:prstGeom prst="rect">
            <a:avLst/>
          </a:prstGeom>
          <a:noFill/>
        </p:spPr>
        <p:txBody>
          <a:bodyPr wrap="square" rtlCol="0">
            <a:spAutoFit/>
          </a:bodyPr>
          <a:lstStyle/>
          <a:p>
            <a:r>
              <a:rPr lang="en-US" sz="1200" dirty="0"/>
              <a:t>FETCH 1</a:t>
            </a:r>
          </a:p>
        </p:txBody>
      </p:sp>
      <p:sp>
        <p:nvSpPr>
          <p:cNvPr id="331" name="TextBox 330">
            <a:extLst>
              <a:ext uri="{FF2B5EF4-FFF2-40B4-BE49-F238E27FC236}">
                <a16:creationId xmlns:a16="http://schemas.microsoft.com/office/drawing/2014/main" id="{E9D617C9-0BA7-433B-9B23-EB2FA11489A0}"/>
              </a:ext>
            </a:extLst>
          </p:cNvPr>
          <p:cNvSpPr txBox="1"/>
          <p:nvPr/>
        </p:nvSpPr>
        <p:spPr>
          <a:xfrm>
            <a:off x="554634" y="3937493"/>
            <a:ext cx="998045" cy="276999"/>
          </a:xfrm>
          <a:prstGeom prst="rect">
            <a:avLst/>
          </a:prstGeom>
          <a:noFill/>
        </p:spPr>
        <p:txBody>
          <a:bodyPr wrap="square" rtlCol="0">
            <a:spAutoFit/>
          </a:bodyPr>
          <a:lstStyle/>
          <a:p>
            <a:r>
              <a:rPr lang="en-US" sz="1200" dirty="0"/>
              <a:t>FETCH 1</a:t>
            </a:r>
          </a:p>
        </p:txBody>
      </p:sp>
      <p:grpSp>
        <p:nvGrpSpPr>
          <p:cNvPr id="409" name="Group 408">
            <a:extLst>
              <a:ext uri="{FF2B5EF4-FFF2-40B4-BE49-F238E27FC236}">
                <a16:creationId xmlns:a16="http://schemas.microsoft.com/office/drawing/2014/main" id="{F9B7D676-E719-4491-B2FB-0131A080AE33}"/>
              </a:ext>
            </a:extLst>
          </p:cNvPr>
          <p:cNvGrpSpPr/>
          <p:nvPr/>
        </p:nvGrpSpPr>
        <p:grpSpPr>
          <a:xfrm>
            <a:off x="429370" y="3389908"/>
            <a:ext cx="11693524" cy="2956769"/>
            <a:chOff x="322027" y="2542430"/>
            <a:chExt cx="8770143" cy="2217577"/>
          </a:xfrm>
        </p:grpSpPr>
        <p:sp>
          <p:nvSpPr>
            <p:cNvPr id="359" name="Rectangle 358">
              <a:extLst>
                <a:ext uri="{FF2B5EF4-FFF2-40B4-BE49-F238E27FC236}">
                  <a16:creationId xmlns:a16="http://schemas.microsoft.com/office/drawing/2014/main" id="{6CB3F920-CCDA-4822-A654-8B44B51535C0}"/>
                </a:ext>
              </a:extLst>
            </p:cNvPr>
            <p:cNvSpPr/>
            <p:nvPr/>
          </p:nvSpPr>
          <p:spPr>
            <a:xfrm>
              <a:off x="1740874" y="4398987"/>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#TC</a:t>
              </a:r>
            </a:p>
          </p:txBody>
        </p:sp>
        <p:cxnSp>
          <p:nvCxnSpPr>
            <p:cNvPr id="315" name="Straight Arrow Connector 314">
              <a:extLst>
                <a:ext uri="{FF2B5EF4-FFF2-40B4-BE49-F238E27FC236}">
                  <a16:creationId xmlns:a16="http://schemas.microsoft.com/office/drawing/2014/main" id="{6FCE6083-DC7D-47C2-9367-A8BD72536724}"/>
                </a:ext>
              </a:extLst>
            </p:cNvPr>
            <p:cNvCxnSpPr>
              <a:cxnSpLocks/>
              <a:endCxn id="362" idx="2"/>
            </p:cNvCxnSpPr>
            <p:nvPr/>
          </p:nvCxnSpPr>
          <p:spPr>
            <a:xfrm flipV="1">
              <a:off x="1360543" y="4541081"/>
              <a:ext cx="0" cy="106171"/>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cxnSp>
          <p:nvCxnSpPr>
            <p:cNvPr id="316" name="Straight Arrow Connector 315">
              <a:extLst>
                <a:ext uri="{FF2B5EF4-FFF2-40B4-BE49-F238E27FC236}">
                  <a16:creationId xmlns:a16="http://schemas.microsoft.com/office/drawing/2014/main" id="{8BFA03A0-9D51-48C6-9613-3FE0F9F1C061}"/>
                </a:ext>
              </a:extLst>
            </p:cNvPr>
            <p:cNvCxnSpPr>
              <a:cxnSpLocks/>
              <a:endCxn id="359" idx="2"/>
            </p:cNvCxnSpPr>
            <p:nvPr/>
          </p:nvCxnSpPr>
          <p:spPr>
            <a:xfrm flipV="1">
              <a:off x="2050296" y="4541081"/>
              <a:ext cx="0" cy="104880"/>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cxnSp>
          <p:nvCxnSpPr>
            <p:cNvPr id="317" name="Straight Arrow Connector 316">
              <a:extLst>
                <a:ext uri="{FF2B5EF4-FFF2-40B4-BE49-F238E27FC236}">
                  <a16:creationId xmlns:a16="http://schemas.microsoft.com/office/drawing/2014/main" id="{A3C5E01D-7C14-4617-93E6-E48E7A4BB39D}"/>
                </a:ext>
              </a:extLst>
            </p:cNvPr>
            <p:cNvCxnSpPr>
              <a:cxnSpLocks/>
              <a:endCxn id="356" idx="2"/>
            </p:cNvCxnSpPr>
            <p:nvPr/>
          </p:nvCxnSpPr>
          <p:spPr>
            <a:xfrm flipH="1" flipV="1">
              <a:off x="2734547" y="4545375"/>
              <a:ext cx="1339" cy="92233"/>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cxnSp>
          <p:nvCxnSpPr>
            <p:cNvPr id="318" name="Straight Arrow Connector 317">
              <a:extLst>
                <a:ext uri="{FF2B5EF4-FFF2-40B4-BE49-F238E27FC236}">
                  <a16:creationId xmlns:a16="http://schemas.microsoft.com/office/drawing/2014/main" id="{46B73D16-A356-4075-A411-451678D44C11}"/>
                </a:ext>
              </a:extLst>
            </p:cNvPr>
            <p:cNvCxnSpPr>
              <a:cxnSpLocks/>
              <a:endCxn id="353" idx="2"/>
            </p:cNvCxnSpPr>
            <p:nvPr/>
          </p:nvCxnSpPr>
          <p:spPr>
            <a:xfrm flipV="1">
              <a:off x="3415302" y="4546155"/>
              <a:ext cx="4836" cy="91452"/>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cxnSp>
          <p:nvCxnSpPr>
            <p:cNvPr id="319" name="Straight Arrow Connector 318">
              <a:extLst>
                <a:ext uri="{FF2B5EF4-FFF2-40B4-BE49-F238E27FC236}">
                  <a16:creationId xmlns:a16="http://schemas.microsoft.com/office/drawing/2014/main" id="{9506DE94-912F-46B5-BFCC-5A1634E611AB}"/>
                </a:ext>
              </a:extLst>
            </p:cNvPr>
            <p:cNvCxnSpPr>
              <a:cxnSpLocks/>
              <a:endCxn id="350" idx="2"/>
            </p:cNvCxnSpPr>
            <p:nvPr/>
          </p:nvCxnSpPr>
          <p:spPr>
            <a:xfrm flipH="1" flipV="1">
              <a:off x="4109891" y="4545375"/>
              <a:ext cx="2862" cy="98697"/>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cxnSp>
          <p:nvCxnSpPr>
            <p:cNvPr id="320" name="Straight Arrow Connector 319">
              <a:extLst>
                <a:ext uri="{FF2B5EF4-FFF2-40B4-BE49-F238E27FC236}">
                  <a16:creationId xmlns:a16="http://schemas.microsoft.com/office/drawing/2014/main" id="{58D55EE8-4F29-4F35-BF2B-C09834FA0748}"/>
                </a:ext>
              </a:extLst>
            </p:cNvPr>
            <p:cNvCxnSpPr>
              <a:cxnSpLocks/>
              <a:endCxn id="347" idx="2"/>
            </p:cNvCxnSpPr>
            <p:nvPr/>
          </p:nvCxnSpPr>
          <p:spPr>
            <a:xfrm flipV="1">
              <a:off x="4799644" y="4545375"/>
              <a:ext cx="0" cy="92233"/>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cxnSp>
          <p:nvCxnSpPr>
            <p:cNvPr id="321" name="Straight Arrow Connector 320">
              <a:extLst>
                <a:ext uri="{FF2B5EF4-FFF2-40B4-BE49-F238E27FC236}">
                  <a16:creationId xmlns:a16="http://schemas.microsoft.com/office/drawing/2014/main" id="{A8127012-D300-418A-817E-A3ABB55C3199}"/>
                </a:ext>
              </a:extLst>
            </p:cNvPr>
            <p:cNvCxnSpPr>
              <a:cxnSpLocks/>
              <a:endCxn id="344" idx="2"/>
            </p:cNvCxnSpPr>
            <p:nvPr/>
          </p:nvCxnSpPr>
          <p:spPr>
            <a:xfrm flipV="1">
              <a:off x="5483895" y="4549668"/>
              <a:ext cx="0" cy="87939"/>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cxnSp>
          <p:nvCxnSpPr>
            <p:cNvPr id="322" name="Straight Arrow Connector 321">
              <a:extLst>
                <a:ext uri="{FF2B5EF4-FFF2-40B4-BE49-F238E27FC236}">
                  <a16:creationId xmlns:a16="http://schemas.microsoft.com/office/drawing/2014/main" id="{FCBAAD76-4D10-46C9-A4DE-ECF8EA039066}"/>
                </a:ext>
              </a:extLst>
            </p:cNvPr>
            <p:cNvCxnSpPr>
              <a:cxnSpLocks/>
              <a:endCxn id="341" idx="2"/>
            </p:cNvCxnSpPr>
            <p:nvPr/>
          </p:nvCxnSpPr>
          <p:spPr>
            <a:xfrm flipV="1">
              <a:off x="6175819" y="4558468"/>
              <a:ext cx="2073" cy="79139"/>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cxnSp>
          <p:nvCxnSpPr>
            <p:cNvPr id="323" name="Straight Arrow Connector 322">
              <a:extLst>
                <a:ext uri="{FF2B5EF4-FFF2-40B4-BE49-F238E27FC236}">
                  <a16:creationId xmlns:a16="http://schemas.microsoft.com/office/drawing/2014/main" id="{FBB34DD3-2988-442E-BB7D-F1A6BB183ED6}"/>
                </a:ext>
              </a:extLst>
            </p:cNvPr>
            <p:cNvCxnSpPr>
              <a:cxnSpLocks/>
              <a:endCxn id="338" idx="2"/>
            </p:cNvCxnSpPr>
            <p:nvPr/>
          </p:nvCxnSpPr>
          <p:spPr>
            <a:xfrm flipH="1" flipV="1">
              <a:off x="6867645" y="4557687"/>
              <a:ext cx="5153" cy="79920"/>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cxnSp>
          <p:nvCxnSpPr>
            <p:cNvPr id="324" name="Straight Arrow Connector 323">
              <a:extLst>
                <a:ext uri="{FF2B5EF4-FFF2-40B4-BE49-F238E27FC236}">
                  <a16:creationId xmlns:a16="http://schemas.microsoft.com/office/drawing/2014/main" id="{F08454D0-B181-4D37-8584-73476819E830}"/>
                </a:ext>
              </a:extLst>
            </p:cNvPr>
            <p:cNvCxnSpPr>
              <a:cxnSpLocks/>
              <a:endCxn id="335" idx="2"/>
            </p:cNvCxnSpPr>
            <p:nvPr/>
          </p:nvCxnSpPr>
          <p:spPr>
            <a:xfrm flipV="1">
              <a:off x="7557398" y="4557687"/>
              <a:ext cx="0" cy="79920"/>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cxnSp>
          <p:nvCxnSpPr>
            <p:cNvPr id="325" name="Straight Arrow Connector 324">
              <a:extLst>
                <a:ext uri="{FF2B5EF4-FFF2-40B4-BE49-F238E27FC236}">
                  <a16:creationId xmlns:a16="http://schemas.microsoft.com/office/drawing/2014/main" id="{9FAEC5E3-BC0C-4DB6-96CB-566373D9C44C}"/>
                </a:ext>
              </a:extLst>
            </p:cNvPr>
            <p:cNvCxnSpPr>
              <a:cxnSpLocks/>
              <a:endCxn id="365" idx="2"/>
            </p:cNvCxnSpPr>
            <p:nvPr/>
          </p:nvCxnSpPr>
          <p:spPr>
            <a:xfrm flipV="1">
              <a:off x="670790" y="4541861"/>
              <a:ext cx="0" cy="102210"/>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sp>
          <p:nvSpPr>
            <p:cNvPr id="280" name="Rectangle 279">
              <a:extLst>
                <a:ext uri="{FF2B5EF4-FFF2-40B4-BE49-F238E27FC236}">
                  <a16:creationId xmlns:a16="http://schemas.microsoft.com/office/drawing/2014/main" id="{63953AA1-DBD2-4058-A9B6-748629AC8E6E}"/>
                </a:ext>
              </a:extLst>
            </p:cNvPr>
            <p:cNvSpPr/>
            <p:nvPr/>
          </p:nvSpPr>
          <p:spPr>
            <a:xfrm>
              <a:off x="5831420" y="4308241"/>
              <a:ext cx="2749348" cy="451766"/>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b"/>
            <a:lstStyle/>
            <a:p>
              <a:r>
                <a:rPr lang="en-US" sz="800" dirty="0"/>
                <a:t>Node 3</a:t>
              </a:r>
            </a:p>
          </p:txBody>
        </p:sp>
        <p:sp>
          <p:nvSpPr>
            <p:cNvPr id="281" name="Rectangle 280">
              <a:extLst>
                <a:ext uri="{FF2B5EF4-FFF2-40B4-BE49-F238E27FC236}">
                  <a16:creationId xmlns:a16="http://schemas.microsoft.com/office/drawing/2014/main" id="{A74DF23B-DB34-400C-9167-518F2103CFB5}"/>
                </a:ext>
              </a:extLst>
            </p:cNvPr>
            <p:cNvSpPr/>
            <p:nvPr/>
          </p:nvSpPr>
          <p:spPr>
            <a:xfrm>
              <a:off x="3064135" y="4307461"/>
              <a:ext cx="2774638" cy="451766"/>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b"/>
            <a:lstStyle/>
            <a:p>
              <a:r>
                <a:rPr lang="en-US" sz="800" dirty="0"/>
                <a:t>Node 2</a:t>
              </a:r>
            </a:p>
          </p:txBody>
        </p:sp>
        <p:sp>
          <p:nvSpPr>
            <p:cNvPr id="282" name="Rectangle 281">
              <a:extLst>
                <a:ext uri="{FF2B5EF4-FFF2-40B4-BE49-F238E27FC236}">
                  <a16:creationId xmlns:a16="http://schemas.microsoft.com/office/drawing/2014/main" id="{45063B90-CB17-45BB-9B6C-EE8C2659E3E5}"/>
                </a:ext>
              </a:extLst>
            </p:cNvPr>
            <p:cNvSpPr/>
            <p:nvPr/>
          </p:nvSpPr>
          <p:spPr>
            <a:xfrm>
              <a:off x="322027" y="4307461"/>
              <a:ext cx="2749348" cy="451766"/>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b"/>
            <a:lstStyle/>
            <a:p>
              <a:r>
                <a:rPr lang="en-US" sz="800" dirty="0"/>
                <a:t>Node 1</a:t>
              </a:r>
            </a:p>
          </p:txBody>
        </p:sp>
        <p:sp>
          <p:nvSpPr>
            <p:cNvPr id="365" name="Rectangle 364">
              <a:extLst>
                <a:ext uri="{FF2B5EF4-FFF2-40B4-BE49-F238E27FC236}">
                  <a16:creationId xmlns:a16="http://schemas.microsoft.com/office/drawing/2014/main" id="{640120A4-FA0D-4A71-8956-A042AA409DA3}"/>
                </a:ext>
              </a:extLst>
            </p:cNvPr>
            <p:cNvSpPr/>
            <p:nvPr/>
          </p:nvSpPr>
          <p:spPr>
            <a:xfrm>
              <a:off x="361368" y="4399768"/>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#TA</a:t>
              </a:r>
            </a:p>
          </p:txBody>
        </p:sp>
        <p:cxnSp>
          <p:nvCxnSpPr>
            <p:cNvPr id="366" name="Straight Arrow Connector 365">
              <a:extLst>
                <a:ext uri="{FF2B5EF4-FFF2-40B4-BE49-F238E27FC236}">
                  <a16:creationId xmlns:a16="http://schemas.microsoft.com/office/drawing/2014/main" id="{C4CB8112-A686-4B4A-A59D-C0C1DACC76D4}"/>
                </a:ext>
              </a:extLst>
            </p:cNvPr>
            <p:cNvCxnSpPr>
              <a:cxnSpLocks/>
              <a:stCxn id="365" idx="0"/>
              <a:endCxn id="262" idx="2"/>
            </p:cNvCxnSpPr>
            <p:nvPr/>
          </p:nvCxnSpPr>
          <p:spPr>
            <a:xfrm flipV="1">
              <a:off x="670790" y="3462048"/>
              <a:ext cx="3839833" cy="937720"/>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7" name="TextBox 366">
              <a:extLst>
                <a:ext uri="{FF2B5EF4-FFF2-40B4-BE49-F238E27FC236}">
                  <a16:creationId xmlns:a16="http://schemas.microsoft.com/office/drawing/2014/main" id="{30C1CC2C-16EA-408B-A96C-AE57479438F4}"/>
                </a:ext>
              </a:extLst>
            </p:cNvPr>
            <p:cNvSpPr txBox="1"/>
            <p:nvPr/>
          </p:nvSpPr>
          <p:spPr>
            <a:xfrm rot="20809110">
              <a:off x="1515037" y="3878422"/>
              <a:ext cx="904780" cy="192409"/>
            </a:xfrm>
            <a:prstGeom prst="rect">
              <a:avLst/>
            </a:prstGeom>
            <a:noFill/>
          </p:spPr>
          <p:txBody>
            <a:bodyPr wrap="square" rtlCol="0">
              <a:spAutoFit/>
            </a:bodyPr>
            <a:lstStyle/>
            <a:p>
              <a:r>
                <a:rPr lang="en-US" sz="1067" dirty="0"/>
                <a:t>DELETE</a:t>
              </a:r>
            </a:p>
          </p:txBody>
        </p:sp>
        <p:sp>
          <p:nvSpPr>
            <p:cNvPr id="362" name="Rectangle 361">
              <a:extLst>
                <a:ext uri="{FF2B5EF4-FFF2-40B4-BE49-F238E27FC236}">
                  <a16:creationId xmlns:a16="http://schemas.microsoft.com/office/drawing/2014/main" id="{98D139B2-94AE-4F51-8AE9-EB7AFFB37216}"/>
                </a:ext>
              </a:extLst>
            </p:cNvPr>
            <p:cNvSpPr/>
            <p:nvPr/>
          </p:nvSpPr>
          <p:spPr>
            <a:xfrm>
              <a:off x="1051121" y="4398987"/>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#TB</a:t>
              </a:r>
            </a:p>
          </p:txBody>
        </p:sp>
        <p:sp>
          <p:nvSpPr>
            <p:cNvPr id="356" name="Rectangle 355">
              <a:extLst>
                <a:ext uri="{FF2B5EF4-FFF2-40B4-BE49-F238E27FC236}">
                  <a16:creationId xmlns:a16="http://schemas.microsoft.com/office/drawing/2014/main" id="{CA5F3216-8F98-494A-9656-868670D1D990}"/>
                </a:ext>
              </a:extLst>
            </p:cNvPr>
            <p:cNvSpPr/>
            <p:nvPr/>
          </p:nvSpPr>
          <p:spPr>
            <a:xfrm>
              <a:off x="2425126" y="4403281"/>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#TD</a:t>
              </a:r>
            </a:p>
          </p:txBody>
        </p:sp>
        <p:sp>
          <p:nvSpPr>
            <p:cNvPr id="353" name="Rectangle 352">
              <a:extLst>
                <a:ext uri="{FF2B5EF4-FFF2-40B4-BE49-F238E27FC236}">
                  <a16:creationId xmlns:a16="http://schemas.microsoft.com/office/drawing/2014/main" id="{1A7848AE-3058-45FE-8575-376125351816}"/>
                </a:ext>
              </a:extLst>
            </p:cNvPr>
            <p:cNvSpPr/>
            <p:nvPr/>
          </p:nvSpPr>
          <p:spPr>
            <a:xfrm>
              <a:off x="3110716" y="4404061"/>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#TE</a:t>
              </a:r>
            </a:p>
          </p:txBody>
        </p:sp>
        <p:cxnSp>
          <p:nvCxnSpPr>
            <p:cNvPr id="354" name="Straight Arrow Connector 353">
              <a:extLst>
                <a:ext uri="{FF2B5EF4-FFF2-40B4-BE49-F238E27FC236}">
                  <a16:creationId xmlns:a16="http://schemas.microsoft.com/office/drawing/2014/main" id="{6E82D377-78FB-4276-907A-B8D24E5A3290}"/>
                </a:ext>
              </a:extLst>
            </p:cNvPr>
            <p:cNvCxnSpPr>
              <a:cxnSpLocks/>
              <a:stCxn id="353" idx="0"/>
              <a:endCxn id="262" idx="2"/>
            </p:cNvCxnSpPr>
            <p:nvPr/>
          </p:nvCxnSpPr>
          <p:spPr>
            <a:xfrm flipV="1">
              <a:off x="3420138" y="3462048"/>
              <a:ext cx="1090485" cy="942013"/>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5" name="TextBox 354">
              <a:extLst>
                <a:ext uri="{FF2B5EF4-FFF2-40B4-BE49-F238E27FC236}">
                  <a16:creationId xmlns:a16="http://schemas.microsoft.com/office/drawing/2014/main" id="{22D8BE9D-B2E4-41CA-9C50-BB9BA144C5C2}"/>
                </a:ext>
              </a:extLst>
            </p:cNvPr>
            <p:cNvSpPr txBox="1"/>
            <p:nvPr/>
          </p:nvSpPr>
          <p:spPr>
            <a:xfrm rot="19101708">
              <a:off x="3396090" y="3963565"/>
              <a:ext cx="639423" cy="192409"/>
            </a:xfrm>
            <a:prstGeom prst="rect">
              <a:avLst/>
            </a:prstGeom>
            <a:noFill/>
          </p:spPr>
          <p:txBody>
            <a:bodyPr wrap="square" rtlCol="0">
              <a:spAutoFit/>
            </a:bodyPr>
            <a:lstStyle/>
            <a:p>
              <a:r>
                <a:rPr lang="en-US" sz="1067" dirty="0"/>
                <a:t>DELETE</a:t>
              </a:r>
            </a:p>
          </p:txBody>
        </p:sp>
        <p:sp>
          <p:nvSpPr>
            <p:cNvPr id="350" name="Rectangle 349">
              <a:extLst>
                <a:ext uri="{FF2B5EF4-FFF2-40B4-BE49-F238E27FC236}">
                  <a16:creationId xmlns:a16="http://schemas.microsoft.com/office/drawing/2014/main" id="{EA79D1D5-2A07-4AFC-99C6-AA57CAC78EF7}"/>
                </a:ext>
              </a:extLst>
            </p:cNvPr>
            <p:cNvSpPr/>
            <p:nvPr/>
          </p:nvSpPr>
          <p:spPr>
            <a:xfrm>
              <a:off x="3800469" y="4403281"/>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#TF</a:t>
              </a:r>
            </a:p>
          </p:txBody>
        </p:sp>
        <p:sp>
          <p:nvSpPr>
            <p:cNvPr id="347" name="Rectangle 346">
              <a:extLst>
                <a:ext uri="{FF2B5EF4-FFF2-40B4-BE49-F238E27FC236}">
                  <a16:creationId xmlns:a16="http://schemas.microsoft.com/office/drawing/2014/main" id="{5963DB8C-E758-4DD1-A9EC-74C1D9B1F44A}"/>
                </a:ext>
              </a:extLst>
            </p:cNvPr>
            <p:cNvSpPr/>
            <p:nvPr/>
          </p:nvSpPr>
          <p:spPr>
            <a:xfrm>
              <a:off x="4490222" y="4403281"/>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#TG</a:t>
              </a:r>
            </a:p>
          </p:txBody>
        </p:sp>
        <p:sp>
          <p:nvSpPr>
            <p:cNvPr id="344" name="Rectangle 343">
              <a:extLst>
                <a:ext uri="{FF2B5EF4-FFF2-40B4-BE49-F238E27FC236}">
                  <a16:creationId xmlns:a16="http://schemas.microsoft.com/office/drawing/2014/main" id="{AFAB1DF1-21BB-4E4B-8E19-0E22B9D97BDE}"/>
                </a:ext>
              </a:extLst>
            </p:cNvPr>
            <p:cNvSpPr/>
            <p:nvPr/>
          </p:nvSpPr>
          <p:spPr>
            <a:xfrm>
              <a:off x="5174473" y="4407575"/>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#TH</a:t>
              </a:r>
            </a:p>
          </p:txBody>
        </p:sp>
        <p:sp>
          <p:nvSpPr>
            <p:cNvPr id="341" name="Rectangle 340">
              <a:extLst>
                <a:ext uri="{FF2B5EF4-FFF2-40B4-BE49-F238E27FC236}">
                  <a16:creationId xmlns:a16="http://schemas.microsoft.com/office/drawing/2014/main" id="{B1AE2560-1452-46F2-9A4C-B2691D6B0798}"/>
                </a:ext>
              </a:extLst>
            </p:cNvPr>
            <p:cNvSpPr/>
            <p:nvPr/>
          </p:nvSpPr>
          <p:spPr>
            <a:xfrm>
              <a:off x="5868471" y="4416374"/>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#TI</a:t>
              </a:r>
            </a:p>
          </p:txBody>
        </p:sp>
        <p:cxnSp>
          <p:nvCxnSpPr>
            <p:cNvPr id="342" name="Straight Arrow Connector 341">
              <a:extLst>
                <a:ext uri="{FF2B5EF4-FFF2-40B4-BE49-F238E27FC236}">
                  <a16:creationId xmlns:a16="http://schemas.microsoft.com/office/drawing/2014/main" id="{B10B0C64-A57A-481B-B2A9-17B5CEC2C69E}"/>
                </a:ext>
              </a:extLst>
            </p:cNvPr>
            <p:cNvCxnSpPr>
              <a:cxnSpLocks/>
              <a:stCxn id="341" idx="0"/>
              <a:endCxn id="262" idx="2"/>
            </p:cNvCxnSpPr>
            <p:nvPr/>
          </p:nvCxnSpPr>
          <p:spPr>
            <a:xfrm flipH="1" flipV="1">
              <a:off x="4510624" y="3462048"/>
              <a:ext cx="1667269" cy="954326"/>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3" name="TextBox 342">
              <a:extLst>
                <a:ext uri="{FF2B5EF4-FFF2-40B4-BE49-F238E27FC236}">
                  <a16:creationId xmlns:a16="http://schemas.microsoft.com/office/drawing/2014/main" id="{4DA116BB-BA4C-43F4-B4D5-87854989BDBF}"/>
                </a:ext>
              </a:extLst>
            </p:cNvPr>
            <p:cNvSpPr txBox="1"/>
            <p:nvPr/>
          </p:nvSpPr>
          <p:spPr>
            <a:xfrm rot="1812375">
              <a:off x="5507782" y="4082326"/>
              <a:ext cx="812233" cy="192409"/>
            </a:xfrm>
            <a:prstGeom prst="rect">
              <a:avLst/>
            </a:prstGeom>
            <a:noFill/>
          </p:spPr>
          <p:txBody>
            <a:bodyPr wrap="square" rtlCol="0">
              <a:spAutoFit/>
            </a:bodyPr>
            <a:lstStyle/>
            <a:p>
              <a:r>
                <a:rPr lang="en-US" sz="1067" dirty="0"/>
                <a:t>DELETE</a:t>
              </a:r>
            </a:p>
          </p:txBody>
        </p:sp>
        <p:sp>
          <p:nvSpPr>
            <p:cNvPr id="338" name="Rectangle 337">
              <a:extLst>
                <a:ext uri="{FF2B5EF4-FFF2-40B4-BE49-F238E27FC236}">
                  <a16:creationId xmlns:a16="http://schemas.microsoft.com/office/drawing/2014/main" id="{7DD5E9DC-AB32-4AB6-B187-7AC6312A2DE2}"/>
                </a:ext>
              </a:extLst>
            </p:cNvPr>
            <p:cNvSpPr/>
            <p:nvPr/>
          </p:nvSpPr>
          <p:spPr>
            <a:xfrm>
              <a:off x="6558223" y="4415593"/>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#TJ</a:t>
              </a:r>
            </a:p>
          </p:txBody>
        </p:sp>
        <p:sp>
          <p:nvSpPr>
            <p:cNvPr id="335" name="Rectangle 334">
              <a:extLst>
                <a:ext uri="{FF2B5EF4-FFF2-40B4-BE49-F238E27FC236}">
                  <a16:creationId xmlns:a16="http://schemas.microsoft.com/office/drawing/2014/main" id="{E48FEC31-6F98-4287-ABA6-978E651395EE}"/>
                </a:ext>
              </a:extLst>
            </p:cNvPr>
            <p:cNvSpPr/>
            <p:nvPr/>
          </p:nvSpPr>
          <p:spPr>
            <a:xfrm>
              <a:off x="7247976" y="4415593"/>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#TK</a:t>
              </a:r>
            </a:p>
          </p:txBody>
        </p:sp>
        <p:sp>
          <p:nvSpPr>
            <p:cNvPr id="332" name="Rectangle 331">
              <a:extLst>
                <a:ext uri="{FF2B5EF4-FFF2-40B4-BE49-F238E27FC236}">
                  <a16:creationId xmlns:a16="http://schemas.microsoft.com/office/drawing/2014/main" id="{1DB374B9-FEB5-4E34-993A-33A915AEAA85}"/>
                </a:ext>
              </a:extLst>
            </p:cNvPr>
            <p:cNvSpPr/>
            <p:nvPr/>
          </p:nvSpPr>
          <p:spPr>
            <a:xfrm>
              <a:off x="7932228" y="4419887"/>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CREATE #TL</a:t>
              </a:r>
            </a:p>
          </p:txBody>
        </p:sp>
        <p:sp>
          <p:nvSpPr>
            <p:cNvPr id="295" name="Arrow: Pentagon 294">
              <a:extLst>
                <a:ext uri="{FF2B5EF4-FFF2-40B4-BE49-F238E27FC236}">
                  <a16:creationId xmlns:a16="http://schemas.microsoft.com/office/drawing/2014/main" id="{741056FA-9FA6-460B-9F3A-4EF976500FF6}"/>
                </a:ext>
              </a:extLst>
            </p:cNvPr>
            <p:cNvSpPr/>
            <p:nvPr/>
          </p:nvSpPr>
          <p:spPr>
            <a:xfrm rot="19411784" flipH="1">
              <a:off x="6081890" y="2542430"/>
              <a:ext cx="3010280" cy="944664"/>
            </a:xfrm>
            <a:prstGeom prst="homePlat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If the background thread falls behind in keeping the list at a reasonable number, all CREATE threads potentially become helper threads.</a:t>
              </a:r>
            </a:p>
          </p:txBody>
        </p:sp>
        <p:sp>
          <p:nvSpPr>
            <p:cNvPr id="310" name="Rectangle 309">
              <a:extLst>
                <a:ext uri="{FF2B5EF4-FFF2-40B4-BE49-F238E27FC236}">
                  <a16:creationId xmlns:a16="http://schemas.microsoft.com/office/drawing/2014/main" id="{F3568BA4-B158-499F-AA0F-C5868791338F}"/>
                </a:ext>
              </a:extLst>
            </p:cNvPr>
            <p:cNvSpPr/>
            <p:nvPr/>
          </p:nvSpPr>
          <p:spPr>
            <a:xfrm>
              <a:off x="6153176" y="2760033"/>
              <a:ext cx="241745" cy="18549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cxnSp>
          <p:nvCxnSpPr>
            <p:cNvPr id="314" name="Connector: Elbow 313">
              <a:extLst>
                <a:ext uri="{FF2B5EF4-FFF2-40B4-BE49-F238E27FC236}">
                  <a16:creationId xmlns:a16="http://schemas.microsoft.com/office/drawing/2014/main" id="{F031B63A-9D9E-4877-9472-320F2C23E77A}"/>
                </a:ext>
              </a:extLst>
            </p:cNvPr>
            <p:cNvCxnSpPr>
              <a:cxnSpLocks/>
              <a:stCxn id="279" idx="1"/>
              <a:endCxn id="332" idx="2"/>
            </p:cNvCxnSpPr>
            <p:nvPr/>
          </p:nvCxnSpPr>
          <p:spPr>
            <a:xfrm rot="10800000" flipH="1" flipV="1">
              <a:off x="1149022" y="3205131"/>
              <a:ext cx="7092628" cy="1356849"/>
            </a:xfrm>
            <a:prstGeom prst="bentConnector4">
              <a:avLst>
                <a:gd name="adj1" fmla="val -13149"/>
                <a:gd name="adj2" fmla="val 105951"/>
              </a:avLst>
            </a:prstGeom>
            <a:noFill/>
            <a:ln>
              <a:tailEnd type="triangle"/>
            </a:ln>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23F984E6-6C32-4EB4-BB9D-578ED4109A56}"/>
              </a:ext>
            </a:extLst>
          </p:cNvPr>
          <p:cNvSpPr>
            <a:spLocks noGrp="1"/>
          </p:cNvSpPr>
          <p:nvPr>
            <p:ph type="title"/>
          </p:nvPr>
        </p:nvSpPr>
        <p:spPr/>
        <p:txBody>
          <a:bodyPr/>
          <a:lstStyle/>
          <a:p>
            <a:r>
              <a:rPr lang="en-US" dirty="0"/>
              <a:t>Metadata Contention 4 – Going Async</a:t>
            </a:r>
          </a:p>
        </p:txBody>
      </p:sp>
      <p:grpSp>
        <p:nvGrpSpPr>
          <p:cNvPr id="395" name="Group 394">
            <a:extLst>
              <a:ext uri="{FF2B5EF4-FFF2-40B4-BE49-F238E27FC236}">
                <a16:creationId xmlns:a16="http://schemas.microsoft.com/office/drawing/2014/main" id="{82C70B14-B7BA-45B1-A170-804784E07D78}"/>
              </a:ext>
            </a:extLst>
          </p:cNvPr>
          <p:cNvGrpSpPr/>
          <p:nvPr/>
        </p:nvGrpSpPr>
        <p:grpSpPr>
          <a:xfrm>
            <a:off x="429371" y="1152244"/>
            <a:ext cx="11011653" cy="863360"/>
            <a:chOff x="322028" y="864183"/>
            <a:chExt cx="8258740" cy="647520"/>
          </a:xfrm>
        </p:grpSpPr>
        <p:sp>
          <p:nvSpPr>
            <p:cNvPr id="264" name="Rectangle 263">
              <a:extLst>
                <a:ext uri="{FF2B5EF4-FFF2-40B4-BE49-F238E27FC236}">
                  <a16:creationId xmlns:a16="http://schemas.microsoft.com/office/drawing/2014/main" id="{A356DCF0-2AD4-47CC-9C9B-2484F03B7B0B}"/>
                </a:ext>
              </a:extLst>
            </p:cNvPr>
            <p:cNvSpPr/>
            <p:nvPr/>
          </p:nvSpPr>
          <p:spPr>
            <a:xfrm>
              <a:off x="5831420" y="864963"/>
              <a:ext cx="2749348" cy="451766"/>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800" dirty="0"/>
                <a:t>Node 3</a:t>
              </a:r>
            </a:p>
          </p:txBody>
        </p:sp>
        <p:sp>
          <p:nvSpPr>
            <p:cNvPr id="265" name="Rectangle 264">
              <a:extLst>
                <a:ext uri="{FF2B5EF4-FFF2-40B4-BE49-F238E27FC236}">
                  <a16:creationId xmlns:a16="http://schemas.microsoft.com/office/drawing/2014/main" id="{5F9F6D87-D130-4622-8FAC-CB066B615D19}"/>
                </a:ext>
              </a:extLst>
            </p:cNvPr>
            <p:cNvSpPr/>
            <p:nvPr/>
          </p:nvSpPr>
          <p:spPr>
            <a:xfrm>
              <a:off x="3064136" y="864183"/>
              <a:ext cx="2774638" cy="451766"/>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800" dirty="0"/>
                <a:t>Node 2</a:t>
              </a:r>
            </a:p>
          </p:txBody>
        </p:sp>
        <p:sp>
          <p:nvSpPr>
            <p:cNvPr id="266" name="Rectangle 265">
              <a:extLst>
                <a:ext uri="{FF2B5EF4-FFF2-40B4-BE49-F238E27FC236}">
                  <a16:creationId xmlns:a16="http://schemas.microsoft.com/office/drawing/2014/main" id="{DEF5E1BF-599C-42F4-ADDC-D324A4535A10}"/>
                </a:ext>
              </a:extLst>
            </p:cNvPr>
            <p:cNvSpPr/>
            <p:nvPr/>
          </p:nvSpPr>
          <p:spPr>
            <a:xfrm>
              <a:off x="322028" y="864183"/>
              <a:ext cx="2749348" cy="451766"/>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t"/>
            <a:lstStyle/>
            <a:p>
              <a:r>
                <a:rPr lang="en-US" sz="800" dirty="0"/>
                <a:t>Node 1</a:t>
              </a:r>
            </a:p>
          </p:txBody>
        </p:sp>
        <p:grpSp>
          <p:nvGrpSpPr>
            <p:cNvPr id="267" name="Group 266">
              <a:extLst>
                <a:ext uri="{FF2B5EF4-FFF2-40B4-BE49-F238E27FC236}">
                  <a16:creationId xmlns:a16="http://schemas.microsoft.com/office/drawing/2014/main" id="{9FCCE050-090B-4309-AE97-328D6E1E2275}"/>
                </a:ext>
              </a:extLst>
            </p:cNvPr>
            <p:cNvGrpSpPr/>
            <p:nvPr/>
          </p:nvGrpSpPr>
          <p:grpSpPr>
            <a:xfrm>
              <a:off x="361368" y="1048003"/>
              <a:ext cx="618844" cy="321605"/>
              <a:chOff x="1878227" y="2248930"/>
              <a:chExt cx="790832" cy="522058"/>
            </a:xfrm>
            <a:noFill/>
          </p:grpSpPr>
          <p:sp>
            <p:nvSpPr>
              <p:cNvPr id="388" name="Rectangle 387">
                <a:extLst>
                  <a:ext uri="{FF2B5EF4-FFF2-40B4-BE49-F238E27FC236}">
                    <a16:creationId xmlns:a16="http://schemas.microsoft.com/office/drawing/2014/main" id="{993FF651-D223-4D3B-BF91-AE49AE54C276}"/>
                  </a:ext>
                </a:extLst>
              </p:cNvPr>
              <p:cNvSpPr/>
              <p:nvPr/>
            </p:nvSpPr>
            <p:spPr>
              <a:xfrm>
                <a:off x="1878227" y="2248930"/>
                <a:ext cx="790832" cy="23065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#T1</a:t>
                </a:r>
              </a:p>
            </p:txBody>
          </p:sp>
          <p:cxnSp>
            <p:nvCxnSpPr>
              <p:cNvPr id="389" name="Straight Arrow Connector 388">
                <a:extLst>
                  <a:ext uri="{FF2B5EF4-FFF2-40B4-BE49-F238E27FC236}">
                    <a16:creationId xmlns:a16="http://schemas.microsoft.com/office/drawing/2014/main" id="{F94F8099-68CB-4565-95F3-C9604AF9762B}"/>
                  </a:ext>
                </a:extLst>
              </p:cNvPr>
              <p:cNvCxnSpPr>
                <a:cxnSpLocks/>
                <a:stCxn id="388" idx="2"/>
                <a:endCxn id="297" idx="0"/>
              </p:cNvCxnSpPr>
              <p:nvPr/>
            </p:nvCxnSpPr>
            <p:spPr>
              <a:xfrm>
                <a:off x="2273643" y="2479589"/>
                <a:ext cx="0" cy="291399"/>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8" name="Group 267">
              <a:extLst>
                <a:ext uri="{FF2B5EF4-FFF2-40B4-BE49-F238E27FC236}">
                  <a16:creationId xmlns:a16="http://schemas.microsoft.com/office/drawing/2014/main" id="{6B10B927-3620-44E5-A3CF-25FEB55DA0EB}"/>
                </a:ext>
              </a:extLst>
            </p:cNvPr>
            <p:cNvGrpSpPr/>
            <p:nvPr/>
          </p:nvGrpSpPr>
          <p:grpSpPr>
            <a:xfrm>
              <a:off x="1051121" y="1047223"/>
              <a:ext cx="618844" cy="322386"/>
              <a:chOff x="1878227" y="2248930"/>
              <a:chExt cx="790832" cy="523325"/>
            </a:xfrm>
            <a:noFill/>
          </p:grpSpPr>
          <p:sp>
            <p:nvSpPr>
              <p:cNvPr id="386" name="Rectangle 385">
                <a:extLst>
                  <a:ext uri="{FF2B5EF4-FFF2-40B4-BE49-F238E27FC236}">
                    <a16:creationId xmlns:a16="http://schemas.microsoft.com/office/drawing/2014/main" id="{A8F5D93A-D6CD-4651-9C64-8E8FCA496E69}"/>
                  </a:ext>
                </a:extLst>
              </p:cNvPr>
              <p:cNvSpPr/>
              <p:nvPr/>
            </p:nvSpPr>
            <p:spPr>
              <a:xfrm>
                <a:off x="1878227" y="2248930"/>
                <a:ext cx="790832" cy="23065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#T2</a:t>
                </a:r>
              </a:p>
            </p:txBody>
          </p:sp>
          <p:cxnSp>
            <p:nvCxnSpPr>
              <p:cNvPr id="387" name="Straight Arrow Connector 386">
                <a:extLst>
                  <a:ext uri="{FF2B5EF4-FFF2-40B4-BE49-F238E27FC236}">
                    <a16:creationId xmlns:a16="http://schemas.microsoft.com/office/drawing/2014/main" id="{1A54BABF-E585-4CC3-AA87-588A0143DC20}"/>
                  </a:ext>
                </a:extLst>
              </p:cNvPr>
              <p:cNvCxnSpPr>
                <a:cxnSpLocks/>
                <a:stCxn id="386" idx="2"/>
                <a:endCxn id="298" idx="0"/>
              </p:cNvCxnSpPr>
              <p:nvPr/>
            </p:nvCxnSpPr>
            <p:spPr>
              <a:xfrm>
                <a:off x="2273643" y="2479589"/>
                <a:ext cx="0" cy="29266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9" name="Group 268">
              <a:extLst>
                <a:ext uri="{FF2B5EF4-FFF2-40B4-BE49-F238E27FC236}">
                  <a16:creationId xmlns:a16="http://schemas.microsoft.com/office/drawing/2014/main" id="{B3DEF460-9AB6-4399-B6BC-9AED5F0C5FF2}"/>
                </a:ext>
              </a:extLst>
            </p:cNvPr>
            <p:cNvGrpSpPr/>
            <p:nvPr/>
          </p:nvGrpSpPr>
          <p:grpSpPr>
            <a:xfrm>
              <a:off x="1740873" y="1047223"/>
              <a:ext cx="618844" cy="322386"/>
              <a:chOff x="1878227" y="2248930"/>
              <a:chExt cx="790832" cy="523325"/>
            </a:xfrm>
            <a:noFill/>
          </p:grpSpPr>
          <p:sp>
            <p:nvSpPr>
              <p:cNvPr id="384" name="Rectangle 383">
                <a:extLst>
                  <a:ext uri="{FF2B5EF4-FFF2-40B4-BE49-F238E27FC236}">
                    <a16:creationId xmlns:a16="http://schemas.microsoft.com/office/drawing/2014/main" id="{099B0CF1-7D72-44A5-8AC1-CFA5CE4532CB}"/>
                  </a:ext>
                </a:extLst>
              </p:cNvPr>
              <p:cNvSpPr/>
              <p:nvPr/>
            </p:nvSpPr>
            <p:spPr>
              <a:xfrm>
                <a:off x="1878227" y="2248930"/>
                <a:ext cx="790832" cy="23065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#T3</a:t>
                </a:r>
              </a:p>
            </p:txBody>
          </p:sp>
          <p:cxnSp>
            <p:nvCxnSpPr>
              <p:cNvPr id="385" name="Straight Arrow Connector 384">
                <a:extLst>
                  <a:ext uri="{FF2B5EF4-FFF2-40B4-BE49-F238E27FC236}">
                    <a16:creationId xmlns:a16="http://schemas.microsoft.com/office/drawing/2014/main" id="{368FFC27-063E-4F25-A466-CB78A13CC20B}"/>
                  </a:ext>
                </a:extLst>
              </p:cNvPr>
              <p:cNvCxnSpPr>
                <a:cxnSpLocks/>
                <a:stCxn id="384" idx="2"/>
                <a:endCxn id="299" idx="0"/>
              </p:cNvCxnSpPr>
              <p:nvPr/>
            </p:nvCxnSpPr>
            <p:spPr>
              <a:xfrm flipH="1">
                <a:off x="2273642" y="2479589"/>
                <a:ext cx="1" cy="29266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0" name="Group 269">
              <a:extLst>
                <a:ext uri="{FF2B5EF4-FFF2-40B4-BE49-F238E27FC236}">
                  <a16:creationId xmlns:a16="http://schemas.microsoft.com/office/drawing/2014/main" id="{D028988B-3BC5-4E9B-ABEA-94DA00132648}"/>
                </a:ext>
              </a:extLst>
            </p:cNvPr>
            <p:cNvGrpSpPr/>
            <p:nvPr/>
          </p:nvGrpSpPr>
          <p:grpSpPr>
            <a:xfrm>
              <a:off x="2420906" y="1051516"/>
              <a:ext cx="618844" cy="318092"/>
              <a:chOff x="1878227" y="2248930"/>
              <a:chExt cx="790832" cy="516355"/>
            </a:xfrm>
            <a:noFill/>
          </p:grpSpPr>
          <p:sp>
            <p:nvSpPr>
              <p:cNvPr id="382" name="Rectangle 381">
                <a:extLst>
                  <a:ext uri="{FF2B5EF4-FFF2-40B4-BE49-F238E27FC236}">
                    <a16:creationId xmlns:a16="http://schemas.microsoft.com/office/drawing/2014/main" id="{56383FC7-3A86-4D8D-A11A-A4D8B870756D}"/>
                  </a:ext>
                </a:extLst>
              </p:cNvPr>
              <p:cNvSpPr/>
              <p:nvPr/>
            </p:nvSpPr>
            <p:spPr>
              <a:xfrm>
                <a:off x="1878227" y="2248930"/>
                <a:ext cx="790832" cy="23065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#T4</a:t>
                </a:r>
              </a:p>
            </p:txBody>
          </p:sp>
          <p:cxnSp>
            <p:nvCxnSpPr>
              <p:cNvPr id="383" name="Straight Arrow Connector 382">
                <a:extLst>
                  <a:ext uri="{FF2B5EF4-FFF2-40B4-BE49-F238E27FC236}">
                    <a16:creationId xmlns:a16="http://schemas.microsoft.com/office/drawing/2014/main" id="{F4F66C01-C078-4E38-AD0C-2F2181922E17}"/>
                  </a:ext>
                </a:extLst>
              </p:cNvPr>
              <p:cNvCxnSpPr>
                <a:cxnSpLocks/>
                <a:stCxn id="382" idx="2"/>
                <a:endCxn id="300" idx="0"/>
              </p:cNvCxnSpPr>
              <p:nvPr/>
            </p:nvCxnSpPr>
            <p:spPr>
              <a:xfrm flipH="1">
                <a:off x="2268251" y="2479589"/>
                <a:ext cx="5392" cy="28569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1" name="Group 270">
              <a:extLst>
                <a:ext uri="{FF2B5EF4-FFF2-40B4-BE49-F238E27FC236}">
                  <a16:creationId xmlns:a16="http://schemas.microsoft.com/office/drawing/2014/main" id="{14924FCB-69F3-4995-A608-BC72C74CADAA}"/>
                </a:ext>
              </a:extLst>
            </p:cNvPr>
            <p:cNvGrpSpPr/>
            <p:nvPr/>
          </p:nvGrpSpPr>
          <p:grpSpPr>
            <a:xfrm>
              <a:off x="3107492" y="1052297"/>
              <a:ext cx="618844" cy="317312"/>
              <a:chOff x="1878227" y="2248930"/>
              <a:chExt cx="790832" cy="515088"/>
            </a:xfrm>
            <a:noFill/>
          </p:grpSpPr>
          <p:sp>
            <p:nvSpPr>
              <p:cNvPr id="380" name="Rectangle 379">
                <a:extLst>
                  <a:ext uri="{FF2B5EF4-FFF2-40B4-BE49-F238E27FC236}">
                    <a16:creationId xmlns:a16="http://schemas.microsoft.com/office/drawing/2014/main" id="{303D9D22-B1C2-4878-8357-7D42F46772FA}"/>
                  </a:ext>
                </a:extLst>
              </p:cNvPr>
              <p:cNvSpPr/>
              <p:nvPr/>
            </p:nvSpPr>
            <p:spPr>
              <a:xfrm>
                <a:off x="1878227" y="2248930"/>
                <a:ext cx="790832" cy="23065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#T5</a:t>
                </a:r>
              </a:p>
            </p:txBody>
          </p:sp>
          <p:cxnSp>
            <p:nvCxnSpPr>
              <p:cNvPr id="381" name="Straight Arrow Connector 380">
                <a:extLst>
                  <a:ext uri="{FF2B5EF4-FFF2-40B4-BE49-F238E27FC236}">
                    <a16:creationId xmlns:a16="http://schemas.microsoft.com/office/drawing/2014/main" id="{2B466205-0BB3-44B0-A4F9-1C8A044E66C1}"/>
                  </a:ext>
                </a:extLst>
              </p:cNvPr>
              <p:cNvCxnSpPr>
                <a:cxnSpLocks/>
                <a:stCxn id="380" idx="2"/>
                <a:endCxn id="301" idx="0"/>
              </p:cNvCxnSpPr>
              <p:nvPr/>
            </p:nvCxnSpPr>
            <p:spPr>
              <a:xfrm flipH="1">
                <a:off x="2269523" y="2479589"/>
                <a:ext cx="4120" cy="284429"/>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2" name="Group 271">
              <a:extLst>
                <a:ext uri="{FF2B5EF4-FFF2-40B4-BE49-F238E27FC236}">
                  <a16:creationId xmlns:a16="http://schemas.microsoft.com/office/drawing/2014/main" id="{64716575-0B3A-40F0-9156-4A8E68C133C4}"/>
                </a:ext>
              </a:extLst>
            </p:cNvPr>
            <p:cNvGrpSpPr/>
            <p:nvPr/>
          </p:nvGrpSpPr>
          <p:grpSpPr>
            <a:xfrm>
              <a:off x="3800469" y="1051516"/>
              <a:ext cx="618844" cy="318092"/>
              <a:chOff x="1878227" y="2248930"/>
              <a:chExt cx="790832" cy="516355"/>
            </a:xfrm>
            <a:noFill/>
          </p:grpSpPr>
          <p:sp>
            <p:nvSpPr>
              <p:cNvPr id="378" name="Rectangle 377">
                <a:extLst>
                  <a:ext uri="{FF2B5EF4-FFF2-40B4-BE49-F238E27FC236}">
                    <a16:creationId xmlns:a16="http://schemas.microsoft.com/office/drawing/2014/main" id="{EFFD5213-7217-44F2-91BF-D45107426C10}"/>
                  </a:ext>
                </a:extLst>
              </p:cNvPr>
              <p:cNvSpPr/>
              <p:nvPr/>
            </p:nvSpPr>
            <p:spPr>
              <a:xfrm>
                <a:off x="1878227" y="2248930"/>
                <a:ext cx="790832" cy="23065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#T6</a:t>
                </a:r>
              </a:p>
            </p:txBody>
          </p:sp>
          <p:cxnSp>
            <p:nvCxnSpPr>
              <p:cNvPr id="379" name="Straight Arrow Connector 378">
                <a:extLst>
                  <a:ext uri="{FF2B5EF4-FFF2-40B4-BE49-F238E27FC236}">
                    <a16:creationId xmlns:a16="http://schemas.microsoft.com/office/drawing/2014/main" id="{19583935-E508-4A1A-ABD0-8510B97555F4}"/>
                  </a:ext>
                </a:extLst>
              </p:cNvPr>
              <p:cNvCxnSpPr>
                <a:cxnSpLocks/>
                <a:stCxn id="378" idx="2"/>
                <a:endCxn id="302" idx="0"/>
              </p:cNvCxnSpPr>
              <p:nvPr/>
            </p:nvCxnSpPr>
            <p:spPr>
              <a:xfrm>
                <a:off x="2273643" y="2479589"/>
                <a:ext cx="0" cy="28569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3" name="Group 272">
              <a:extLst>
                <a:ext uri="{FF2B5EF4-FFF2-40B4-BE49-F238E27FC236}">
                  <a16:creationId xmlns:a16="http://schemas.microsoft.com/office/drawing/2014/main" id="{E281EEC5-500E-4B63-9862-FD2EFDE82C6C}"/>
                </a:ext>
              </a:extLst>
            </p:cNvPr>
            <p:cNvGrpSpPr/>
            <p:nvPr/>
          </p:nvGrpSpPr>
          <p:grpSpPr>
            <a:xfrm>
              <a:off x="4487887" y="1051516"/>
              <a:ext cx="618844" cy="318092"/>
              <a:chOff x="1878227" y="2248930"/>
              <a:chExt cx="790832" cy="516355"/>
            </a:xfrm>
            <a:noFill/>
          </p:grpSpPr>
          <p:sp>
            <p:nvSpPr>
              <p:cNvPr id="376" name="Rectangle 375">
                <a:extLst>
                  <a:ext uri="{FF2B5EF4-FFF2-40B4-BE49-F238E27FC236}">
                    <a16:creationId xmlns:a16="http://schemas.microsoft.com/office/drawing/2014/main" id="{33439C9D-A56C-4B39-BDE5-051FDAE3E525}"/>
                  </a:ext>
                </a:extLst>
              </p:cNvPr>
              <p:cNvSpPr/>
              <p:nvPr/>
            </p:nvSpPr>
            <p:spPr>
              <a:xfrm>
                <a:off x="1878227" y="2248930"/>
                <a:ext cx="790832" cy="23065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#T7</a:t>
                </a:r>
              </a:p>
            </p:txBody>
          </p:sp>
          <p:cxnSp>
            <p:nvCxnSpPr>
              <p:cNvPr id="377" name="Straight Arrow Connector 376">
                <a:extLst>
                  <a:ext uri="{FF2B5EF4-FFF2-40B4-BE49-F238E27FC236}">
                    <a16:creationId xmlns:a16="http://schemas.microsoft.com/office/drawing/2014/main" id="{A63D2577-2E14-4B33-AC1A-5F84790D6B88}"/>
                  </a:ext>
                </a:extLst>
              </p:cNvPr>
              <p:cNvCxnSpPr>
                <a:cxnSpLocks/>
                <a:stCxn id="376" idx="2"/>
                <a:endCxn id="303" idx="0"/>
              </p:cNvCxnSpPr>
              <p:nvPr/>
            </p:nvCxnSpPr>
            <p:spPr>
              <a:xfrm>
                <a:off x="2273643" y="2479589"/>
                <a:ext cx="0" cy="28569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4" name="Group 273">
              <a:extLst>
                <a:ext uri="{FF2B5EF4-FFF2-40B4-BE49-F238E27FC236}">
                  <a16:creationId xmlns:a16="http://schemas.microsoft.com/office/drawing/2014/main" id="{5C83D80C-AA0C-4A77-B6A3-823FE6444B70}"/>
                </a:ext>
              </a:extLst>
            </p:cNvPr>
            <p:cNvGrpSpPr/>
            <p:nvPr/>
          </p:nvGrpSpPr>
          <p:grpSpPr>
            <a:xfrm>
              <a:off x="5174473" y="1055810"/>
              <a:ext cx="618844" cy="313798"/>
              <a:chOff x="1878227" y="2248930"/>
              <a:chExt cx="790832" cy="509385"/>
            </a:xfrm>
            <a:noFill/>
          </p:grpSpPr>
          <p:sp>
            <p:nvSpPr>
              <p:cNvPr id="374" name="Rectangle 373">
                <a:extLst>
                  <a:ext uri="{FF2B5EF4-FFF2-40B4-BE49-F238E27FC236}">
                    <a16:creationId xmlns:a16="http://schemas.microsoft.com/office/drawing/2014/main" id="{56CB8CED-23BE-48CC-A157-C671BDC24204}"/>
                  </a:ext>
                </a:extLst>
              </p:cNvPr>
              <p:cNvSpPr/>
              <p:nvPr/>
            </p:nvSpPr>
            <p:spPr>
              <a:xfrm>
                <a:off x="1878227" y="2248930"/>
                <a:ext cx="790832" cy="23065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#T8</a:t>
                </a:r>
              </a:p>
            </p:txBody>
          </p:sp>
          <p:cxnSp>
            <p:nvCxnSpPr>
              <p:cNvPr id="375" name="Straight Arrow Connector 374">
                <a:extLst>
                  <a:ext uri="{FF2B5EF4-FFF2-40B4-BE49-F238E27FC236}">
                    <a16:creationId xmlns:a16="http://schemas.microsoft.com/office/drawing/2014/main" id="{4769D7EB-B7D3-491C-AD31-D0A666433A4B}"/>
                  </a:ext>
                </a:extLst>
              </p:cNvPr>
              <p:cNvCxnSpPr>
                <a:cxnSpLocks/>
                <a:stCxn id="374" idx="2"/>
                <a:endCxn id="304" idx="0"/>
              </p:cNvCxnSpPr>
              <p:nvPr/>
            </p:nvCxnSpPr>
            <p:spPr>
              <a:xfrm>
                <a:off x="2273643" y="2479589"/>
                <a:ext cx="0" cy="27872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5" name="Group 274">
              <a:extLst>
                <a:ext uri="{FF2B5EF4-FFF2-40B4-BE49-F238E27FC236}">
                  <a16:creationId xmlns:a16="http://schemas.microsoft.com/office/drawing/2014/main" id="{2A41176C-3F51-415E-9D99-3E212C4BB2A9}"/>
                </a:ext>
              </a:extLst>
            </p:cNvPr>
            <p:cNvGrpSpPr/>
            <p:nvPr/>
          </p:nvGrpSpPr>
          <p:grpSpPr>
            <a:xfrm>
              <a:off x="5866398" y="1064610"/>
              <a:ext cx="618844" cy="304999"/>
              <a:chOff x="1878227" y="2248930"/>
              <a:chExt cx="790832" cy="495101"/>
            </a:xfrm>
            <a:noFill/>
          </p:grpSpPr>
          <p:sp>
            <p:nvSpPr>
              <p:cNvPr id="372" name="Rectangle 371">
                <a:extLst>
                  <a:ext uri="{FF2B5EF4-FFF2-40B4-BE49-F238E27FC236}">
                    <a16:creationId xmlns:a16="http://schemas.microsoft.com/office/drawing/2014/main" id="{64DEF8C2-4D35-4C3F-94A7-EC2CBC075DBF}"/>
                  </a:ext>
                </a:extLst>
              </p:cNvPr>
              <p:cNvSpPr/>
              <p:nvPr/>
            </p:nvSpPr>
            <p:spPr>
              <a:xfrm>
                <a:off x="1878227" y="2248930"/>
                <a:ext cx="790832" cy="23065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#T9</a:t>
                </a:r>
              </a:p>
            </p:txBody>
          </p:sp>
          <p:cxnSp>
            <p:nvCxnSpPr>
              <p:cNvPr id="373" name="Straight Arrow Connector 372">
                <a:extLst>
                  <a:ext uri="{FF2B5EF4-FFF2-40B4-BE49-F238E27FC236}">
                    <a16:creationId xmlns:a16="http://schemas.microsoft.com/office/drawing/2014/main" id="{8178655C-E0DE-40B3-A45B-EC9D74A0F223}"/>
                  </a:ext>
                </a:extLst>
              </p:cNvPr>
              <p:cNvCxnSpPr>
                <a:cxnSpLocks/>
                <a:stCxn id="372" idx="2"/>
                <a:endCxn id="305" idx="0"/>
              </p:cNvCxnSpPr>
              <p:nvPr/>
            </p:nvCxnSpPr>
            <p:spPr>
              <a:xfrm>
                <a:off x="2273643" y="2479589"/>
                <a:ext cx="0" cy="264442"/>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A14EC2C6-C473-484E-9DC5-963875E8C10B}"/>
                </a:ext>
              </a:extLst>
            </p:cNvPr>
            <p:cNvGrpSpPr/>
            <p:nvPr/>
          </p:nvGrpSpPr>
          <p:grpSpPr>
            <a:xfrm>
              <a:off x="6548552" y="1063829"/>
              <a:ext cx="618844" cy="305779"/>
              <a:chOff x="1878227" y="2248930"/>
              <a:chExt cx="790832" cy="496368"/>
            </a:xfrm>
            <a:noFill/>
          </p:grpSpPr>
          <p:sp>
            <p:nvSpPr>
              <p:cNvPr id="370" name="Rectangle 369">
                <a:extLst>
                  <a:ext uri="{FF2B5EF4-FFF2-40B4-BE49-F238E27FC236}">
                    <a16:creationId xmlns:a16="http://schemas.microsoft.com/office/drawing/2014/main" id="{1DB6AF16-1080-4BFC-91BA-4BE528EC1E50}"/>
                  </a:ext>
                </a:extLst>
              </p:cNvPr>
              <p:cNvSpPr/>
              <p:nvPr/>
            </p:nvSpPr>
            <p:spPr>
              <a:xfrm>
                <a:off x="1878227" y="2248930"/>
                <a:ext cx="790832" cy="23065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#T10</a:t>
                </a:r>
              </a:p>
            </p:txBody>
          </p:sp>
          <p:cxnSp>
            <p:nvCxnSpPr>
              <p:cNvPr id="371" name="Straight Arrow Connector 370">
                <a:extLst>
                  <a:ext uri="{FF2B5EF4-FFF2-40B4-BE49-F238E27FC236}">
                    <a16:creationId xmlns:a16="http://schemas.microsoft.com/office/drawing/2014/main" id="{577F876B-7B19-4BFF-B119-8A4E9E915611}"/>
                  </a:ext>
                </a:extLst>
              </p:cNvPr>
              <p:cNvCxnSpPr>
                <a:cxnSpLocks/>
                <a:stCxn id="370" idx="2"/>
                <a:endCxn id="307" idx="0"/>
              </p:cNvCxnSpPr>
              <p:nvPr/>
            </p:nvCxnSpPr>
            <p:spPr>
              <a:xfrm>
                <a:off x="2273643" y="2479589"/>
                <a:ext cx="0" cy="265709"/>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7" name="Group 276">
              <a:extLst>
                <a:ext uri="{FF2B5EF4-FFF2-40B4-BE49-F238E27FC236}">
                  <a16:creationId xmlns:a16="http://schemas.microsoft.com/office/drawing/2014/main" id="{66A1F5B9-18B6-4370-914F-1527625B1320}"/>
                </a:ext>
              </a:extLst>
            </p:cNvPr>
            <p:cNvGrpSpPr/>
            <p:nvPr/>
          </p:nvGrpSpPr>
          <p:grpSpPr>
            <a:xfrm>
              <a:off x="7247976" y="1063829"/>
              <a:ext cx="618844" cy="305779"/>
              <a:chOff x="1878227" y="2248930"/>
              <a:chExt cx="790832" cy="496368"/>
            </a:xfrm>
            <a:noFill/>
          </p:grpSpPr>
          <p:sp>
            <p:nvSpPr>
              <p:cNvPr id="368" name="Rectangle 367">
                <a:extLst>
                  <a:ext uri="{FF2B5EF4-FFF2-40B4-BE49-F238E27FC236}">
                    <a16:creationId xmlns:a16="http://schemas.microsoft.com/office/drawing/2014/main" id="{825EAB8F-CC43-49FB-9833-E58CAE59868C}"/>
                  </a:ext>
                </a:extLst>
              </p:cNvPr>
              <p:cNvSpPr/>
              <p:nvPr/>
            </p:nvSpPr>
            <p:spPr>
              <a:xfrm>
                <a:off x="1878227" y="2248930"/>
                <a:ext cx="790832" cy="230659"/>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#T11</a:t>
                </a:r>
              </a:p>
            </p:txBody>
          </p:sp>
          <p:cxnSp>
            <p:nvCxnSpPr>
              <p:cNvPr id="369" name="Straight Arrow Connector 368">
                <a:extLst>
                  <a:ext uri="{FF2B5EF4-FFF2-40B4-BE49-F238E27FC236}">
                    <a16:creationId xmlns:a16="http://schemas.microsoft.com/office/drawing/2014/main" id="{FEAEBF50-5E28-48DE-9597-37D7FEF0CCD8}"/>
                  </a:ext>
                </a:extLst>
              </p:cNvPr>
              <p:cNvCxnSpPr>
                <a:cxnSpLocks/>
                <a:stCxn id="368" idx="2"/>
                <a:endCxn id="306" idx="0"/>
              </p:cNvCxnSpPr>
              <p:nvPr/>
            </p:nvCxnSpPr>
            <p:spPr>
              <a:xfrm>
                <a:off x="2273643" y="2479589"/>
                <a:ext cx="0" cy="265709"/>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8" name="Rectangle 277">
              <a:extLst>
                <a:ext uri="{FF2B5EF4-FFF2-40B4-BE49-F238E27FC236}">
                  <a16:creationId xmlns:a16="http://schemas.microsoft.com/office/drawing/2014/main" id="{ABF80D79-FF88-43D7-B709-01AD552B8D08}"/>
                </a:ext>
              </a:extLst>
            </p:cNvPr>
            <p:cNvSpPr/>
            <p:nvPr/>
          </p:nvSpPr>
          <p:spPr>
            <a:xfrm>
              <a:off x="7932227" y="1068123"/>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DROP #T12</a:t>
              </a:r>
            </a:p>
          </p:txBody>
        </p:sp>
        <p:sp>
          <p:nvSpPr>
            <p:cNvPr id="297" name="Rectangle 296">
              <a:extLst>
                <a:ext uri="{FF2B5EF4-FFF2-40B4-BE49-F238E27FC236}">
                  <a16:creationId xmlns:a16="http://schemas.microsoft.com/office/drawing/2014/main" id="{D0279455-0079-483B-AB08-155A3E69EC0B}"/>
                </a:ext>
              </a:extLst>
            </p:cNvPr>
            <p:cNvSpPr/>
            <p:nvPr/>
          </p:nvSpPr>
          <p:spPr>
            <a:xfrm>
              <a:off x="361368"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sp>
          <p:nvSpPr>
            <p:cNvPr id="298" name="Rectangle 297">
              <a:extLst>
                <a:ext uri="{FF2B5EF4-FFF2-40B4-BE49-F238E27FC236}">
                  <a16:creationId xmlns:a16="http://schemas.microsoft.com/office/drawing/2014/main" id="{BCF298B4-FB41-4CC7-8931-E43C9A5FAF47}"/>
                </a:ext>
              </a:extLst>
            </p:cNvPr>
            <p:cNvSpPr/>
            <p:nvPr/>
          </p:nvSpPr>
          <p:spPr>
            <a:xfrm>
              <a:off x="1051121"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sp>
          <p:nvSpPr>
            <p:cNvPr id="299" name="Rectangle 298">
              <a:extLst>
                <a:ext uri="{FF2B5EF4-FFF2-40B4-BE49-F238E27FC236}">
                  <a16:creationId xmlns:a16="http://schemas.microsoft.com/office/drawing/2014/main" id="{79DB7802-6D4D-4496-8EAE-62C32AF08EC0}"/>
                </a:ext>
              </a:extLst>
            </p:cNvPr>
            <p:cNvSpPr/>
            <p:nvPr/>
          </p:nvSpPr>
          <p:spPr>
            <a:xfrm>
              <a:off x="1740873"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sp>
          <p:nvSpPr>
            <p:cNvPr id="300" name="Rectangle 299">
              <a:extLst>
                <a:ext uri="{FF2B5EF4-FFF2-40B4-BE49-F238E27FC236}">
                  <a16:creationId xmlns:a16="http://schemas.microsoft.com/office/drawing/2014/main" id="{1A618E55-ADFA-4AA9-ADAF-47A9650ED455}"/>
                </a:ext>
              </a:extLst>
            </p:cNvPr>
            <p:cNvSpPr/>
            <p:nvPr/>
          </p:nvSpPr>
          <p:spPr>
            <a:xfrm>
              <a:off x="2420906"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sp>
          <p:nvSpPr>
            <p:cNvPr id="301" name="Rectangle 300">
              <a:extLst>
                <a:ext uri="{FF2B5EF4-FFF2-40B4-BE49-F238E27FC236}">
                  <a16:creationId xmlns:a16="http://schemas.microsoft.com/office/drawing/2014/main" id="{B321F31D-1A42-49B7-973D-DDE23EA55822}"/>
                </a:ext>
              </a:extLst>
            </p:cNvPr>
            <p:cNvSpPr/>
            <p:nvPr/>
          </p:nvSpPr>
          <p:spPr>
            <a:xfrm>
              <a:off x="3107492"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sp>
          <p:nvSpPr>
            <p:cNvPr id="302" name="Rectangle 301">
              <a:extLst>
                <a:ext uri="{FF2B5EF4-FFF2-40B4-BE49-F238E27FC236}">
                  <a16:creationId xmlns:a16="http://schemas.microsoft.com/office/drawing/2014/main" id="{7D22826E-C1A9-467A-8699-C54B76FB4668}"/>
                </a:ext>
              </a:extLst>
            </p:cNvPr>
            <p:cNvSpPr/>
            <p:nvPr/>
          </p:nvSpPr>
          <p:spPr>
            <a:xfrm>
              <a:off x="3800469"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sp>
          <p:nvSpPr>
            <p:cNvPr id="303" name="Rectangle 302">
              <a:extLst>
                <a:ext uri="{FF2B5EF4-FFF2-40B4-BE49-F238E27FC236}">
                  <a16:creationId xmlns:a16="http://schemas.microsoft.com/office/drawing/2014/main" id="{D6126A46-90FE-4330-B82B-727864A1262A}"/>
                </a:ext>
              </a:extLst>
            </p:cNvPr>
            <p:cNvSpPr/>
            <p:nvPr/>
          </p:nvSpPr>
          <p:spPr>
            <a:xfrm>
              <a:off x="4487887"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sp>
          <p:nvSpPr>
            <p:cNvPr id="304" name="Rectangle 303">
              <a:extLst>
                <a:ext uri="{FF2B5EF4-FFF2-40B4-BE49-F238E27FC236}">
                  <a16:creationId xmlns:a16="http://schemas.microsoft.com/office/drawing/2014/main" id="{1F7FBF82-C3F6-4CEC-80A1-FB05DBEDEE5C}"/>
                </a:ext>
              </a:extLst>
            </p:cNvPr>
            <p:cNvSpPr/>
            <p:nvPr/>
          </p:nvSpPr>
          <p:spPr>
            <a:xfrm>
              <a:off x="5174473"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sp>
          <p:nvSpPr>
            <p:cNvPr id="305" name="Rectangle 304">
              <a:extLst>
                <a:ext uri="{FF2B5EF4-FFF2-40B4-BE49-F238E27FC236}">
                  <a16:creationId xmlns:a16="http://schemas.microsoft.com/office/drawing/2014/main" id="{21CD3107-4B10-4DDA-B6F3-00C961D85D69}"/>
                </a:ext>
              </a:extLst>
            </p:cNvPr>
            <p:cNvSpPr/>
            <p:nvPr/>
          </p:nvSpPr>
          <p:spPr>
            <a:xfrm>
              <a:off x="5866398"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sp>
          <p:nvSpPr>
            <p:cNvPr id="306" name="Rectangle 305">
              <a:extLst>
                <a:ext uri="{FF2B5EF4-FFF2-40B4-BE49-F238E27FC236}">
                  <a16:creationId xmlns:a16="http://schemas.microsoft.com/office/drawing/2014/main" id="{7187B422-BE60-4ED0-A115-B853569D8549}"/>
                </a:ext>
              </a:extLst>
            </p:cNvPr>
            <p:cNvSpPr/>
            <p:nvPr/>
          </p:nvSpPr>
          <p:spPr>
            <a:xfrm>
              <a:off x="7247976"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sp>
          <p:nvSpPr>
            <p:cNvPr id="307" name="Rectangle 306">
              <a:extLst>
                <a:ext uri="{FF2B5EF4-FFF2-40B4-BE49-F238E27FC236}">
                  <a16:creationId xmlns:a16="http://schemas.microsoft.com/office/drawing/2014/main" id="{C9FB7C13-D4E6-4CE5-9A63-F66C3406AF37}"/>
                </a:ext>
              </a:extLst>
            </p:cNvPr>
            <p:cNvSpPr/>
            <p:nvPr/>
          </p:nvSpPr>
          <p:spPr>
            <a:xfrm>
              <a:off x="6548552"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sp>
          <p:nvSpPr>
            <p:cNvPr id="308" name="Rectangle 307">
              <a:extLst>
                <a:ext uri="{FF2B5EF4-FFF2-40B4-BE49-F238E27FC236}">
                  <a16:creationId xmlns:a16="http://schemas.microsoft.com/office/drawing/2014/main" id="{EB43250C-D138-431E-A651-56913176C878}"/>
                </a:ext>
              </a:extLst>
            </p:cNvPr>
            <p:cNvSpPr/>
            <p:nvPr/>
          </p:nvSpPr>
          <p:spPr>
            <a:xfrm>
              <a:off x="7932227" y="1369609"/>
              <a:ext cx="618844" cy="1420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NOP</a:t>
              </a:r>
            </a:p>
          </p:txBody>
        </p:sp>
        <p:cxnSp>
          <p:nvCxnSpPr>
            <p:cNvPr id="309" name="Straight Arrow Connector 308">
              <a:extLst>
                <a:ext uri="{FF2B5EF4-FFF2-40B4-BE49-F238E27FC236}">
                  <a16:creationId xmlns:a16="http://schemas.microsoft.com/office/drawing/2014/main" id="{F0A59D67-9C66-4A51-8DF7-055E5332D559}"/>
                </a:ext>
              </a:extLst>
            </p:cNvPr>
            <p:cNvCxnSpPr>
              <a:cxnSpLocks/>
              <a:stCxn id="278" idx="2"/>
              <a:endCxn id="308" idx="0"/>
            </p:cNvCxnSpPr>
            <p:nvPr/>
          </p:nvCxnSpPr>
          <p:spPr>
            <a:xfrm>
              <a:off x="8241649" y="1210217"/>
              <a:ext cx="0" cy="159392"/>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6" name="Group 395">
            <a:extLst>
              <a:ext uri="{FF2B5EF4-FFF2-40B4-BE49-F238E27FC236}">
                <a16:creationId xmlns:a16="http://schemas.microsoft.com/office/drawing/2014/main" id="{6FABF022-F229-47F4-9825-32CC0690ADDE}"/>
              </a:ext>
            </a:extLst>
          </p:cNvPr>
          <p:cNvGrpSpPr/>
          <p:nvPr/>
        </p:nvGrpSpPr>
        <p:grpSpPr>
          <a:xfrm>
            <a:off x="1145787" y="2103272"/>
            <a:ext cx="2457652" cy="2513313"/>
            <a:chOff x="859340" y="1577453"/>
            <a:chExt cx="1843239" cy="1884985"/>
          </a:xfrm>
        </p:grpSpPr>
        <p:sp>
          <p:nvSpPr>
            <p:cNvPr id="279" name="Rectangle 278">
              <a:extLst>
                <a:ext uri="{FF2B5EF4-FFF2-40B4-BE49-F238E27FC236}">
                  <a16:creationId xmlns:a16="http://schemas.microsoft.com/office/drawing/2014/main" id="{2C2AE6E7-EA91-4B9C-9AFF-467AFDE9077B}"/>
                </a:ext>
              </a:extLst>
            </p:cNvPr>
            <p:cNvSpPr/>
            <p:nvPr/>
          </p:nvSpPr>
          <p:spPr>
            <a:xfrm>
              <a:off x="1149022" y="2947824"/>
              <a:ext cx="1553557" cy="51461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deleted list</a:t>
              </a:r>
            </a:p>
          </p:txBody>
        </p:sp>
        <p:cxnSp>
          <p:nvCxnSpPr>
            <p:cNvPr id="311" name="Straight Arrow Connector 310">
              <a:extLst>
                <a:ext uri="{FF2B5EF4-FFF2-40B4-BE49-F238E27FC236}">
                  <a16:creationId xmlns:a16="http://schemas.microsoft.com/office/drawing/2014/main" id="{FC721793-7F02-4B4A-B226-D6121E772462}"/>
                </a:ext>
              </a:extLst>
            </p:cNvPr>
            <p:cNvCxnSpPr>
              <a:cxnSpLocks/>
              <a:stCxn id="312" idx="4"/>
              <a:endCxn id="279" idx="0"/>
            </p:cNvCxnSpPr>
            <p:nvPr/>
          </p:nvCxnSpPr>
          <p:spPr>
            <a:xfrm>
              <a:off x="1925800" y="2818646"/>
              <a:ext cx="1" cy="129178"/>
            </a:xfrm>
            <a:prstGeom prst="straightConnector1">
              <a:avLst/>
            </a:prstGeom>
            <a:noFill/>
            <a:ln>
              <a:tailEnd type="triangle"/>
            </a:ln>
          </p:spPr>
          <p:style>
            <a:lnRef idx="1">
              <a:schemeClr val="dk1"/>
            </a:lnRef>
            <a:fillRef idx="0">
              <a:schemeClr val="dk1"/>
            </a:fillRef>
            <a:effectRef idx="0">
              <a:schemeClr val="dk1"/>
            </a:effectRef>
            <a:fontRef idx="minor">
              <a:schemeClr val="tx1"/>
            </a:fontRef>
          </p:style>
        </p:cxnSp>
        <p:sp>
          <p:nvSpPr>
            <p:cNvPr id="312" name="Oval 311">
              <a:extLst>
                <a:ext uri="{FF2B5EF4-FFF2-40B4-BE49-F238E27FC236}">
                  <a16:creationId xmlns:a16="http://schemas.microsoft.com/office/drawing/2014/main" id="{58F66F7B-E99D-48E2-BC7D-D66926535178}"/>
                </a:ext>
              </a:extLst>
            </p:cNvPr>
            <p:cNvSpPr/>
            <p:nvPr/>
          </p:nvSpPr>
          <p:spPr>
            <a:xfrm>
              <a:off x="1149021" y="1577453"/>
              <a:ext cx="1553557" cy="1241193"/>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Memory pressure triggers cache clock hand sweep to move items to deleted list.</a:t>
              </a:r>
            </a:p>
          </p:txBody>
        </p:sp>
        <p:sp>
          <p:nvSpPr>
            <p:cNvPr id="313" name="Rectangle 312">
              <a:extLst>
                <a:ext uri="{FF2B5EF4-FFF2-40B4-BE49-F238E27FC236}">
                  <a16:creationId xmlns:a16="http://schemas.microsoft.com/office/drawing/2014/main" id="{B7D6468B-5214-4198-B0B7-B4A271541582}"/>
                </a:ext>
              </a:extLst>
            </p:cNvPr>
            <p:cNvSpPr/>
            <p:nvPr/>
          </p:nvSpPr>
          <p:spPr>
            <a:xfrm>
              <a:off x="859340" y="1721878"/>
              <a:ext cx="241745" cy="18549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grpSp>
        <p:nvGrpSpPr>
          <p:cNvPr id="410" name="Group 409">
            <a:extLst>
              <a:ext uri="{FF2B5EF4-FFF2-40B4-BE49-F238E27FC236}">
                <a16:creationId xmlns:a16="http://schemas.microsoft.com/office/drawing/2014/main" id="{087CCE58-BDB3-4B67-AD25-1D41B3F744F3}"/>
              </a:ext>
            </a:extLst>
          </p:cNvPr>
          <p:cNvGrpSpPr/>
          <p:nvPr/>
        </p:nvGrpSpPr>
        <p:grpSpPr>
          <a:xfrm>
            <a:off x="3603439" y="2100731"/>
            <a:ext cx="4512884" cy="2515333"/>
            <a:chOff x="2702579" y="1575548"/>
            <a:chExt cx="3384663" cy="1886500"/>
          </a:xfrm>
        </p:grpSpPr>
        <p:sp>
          <p:nvSpPr>
            <p:cNvPr id="262" name="Rectangle 261">
              <a:extLst>
                <a:ext uri="{FF2B5EF4-FFF2-40B4-BE49-F238E27FC236}">
                  <a16:creationId xmlns:a16="http://schemas.microsoft.com/office/drawing/2014/main" id="{CA391DB1-B6A0-4BD3-8094-6BC7FB99D1AB}"/>
                </a:ext>
              </a:extLst>
            </p:cNvPr>
            <p:cNvSpPr/>
            <p:nvPr/>
          </p:nvSpPr>
          <p:spPr>
            <a:xfrm>
              <a:off x="3733845" y="2948214"/>
              <a:ext cx="1553557" cy="51383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sysobjvalues</a:t>
              </a:r>
              <a:endParaRPr lang="en-US" sz="1600" dirty="0"/>
            </a:p>
          </p:txBody>
        </p:sp>
        <p:sp>
          <p:nvSpPr>
            <p:cNvPr id="296" name="TextBox 295">
              <a:extLst>
                <a:ext uri="{FF2B5EF4-FFF2-40B4-BE49-F238E27FC236}">
                  <a16:creationId xmlns:a16="http://schemas.microsoft.com/office/drawing/2014/main" id="{5475D664-F162-4C7A-BB8E-8BBF6A68D40A}"/>
                </a:ext>
              </a:extLst>
            </p:cNvPr>
            <p:cNvSpPr txBox="1"/>
            <p:nvPr/>
          </p:nvSpPr>
          <p:spPr>
            <a:xfrm>
              <a:off x="5338708" y="2052117"/>
              <a:ext cx="748534" cy="207749"/>
            </a:xfrm>
            <a:prstGeom prst="rect">
              <a:avLst/>
            </a:prstGeom>
            <a:noFill/>
          </p:spPr>
          <p:txBody>
            <a:bodyPr wrap="square" rtlCol="0">
              <a:spAutoFit/>
            </a:bodyPr>
            <a:lstStyle/>
            <a:p>
              <a:r>
                <a:rPr lang="en-US" sz="1200" dirty="0"/>
                <a:t>DELETE</a:t>
              </a:r>
            </a:p>
          </p:txBody>
        </p:sp>
        <p:sp>
          <p:nvSpPr>
            <p:cNvPr id="326" name="Rectangle 325">
              <a:extLst>
                <a:ext uri="{FF2B5EF4-FFF2-40B4-BE49-F238E27FC236}">
                  <a16:creationId xmlns:a16="http://schemas.microsoft.com/office/drawing/2014/main" id="{0B488BD0-3A77-4830-978D-ACEE5354F671}"/>
                </a:ext>
              </a:extLst>
            </p:cNvPr>
            <p:cNvSpPr/>
            <p:nvPr/>
          </p:nvSpPr>
          <p:spPr>
            <a:xfrm>
              <a:off x="3469364" y="1721878"/>
              <a:ext cx="241745" cy="18549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327" name="Oval 326">
              <a:extLst>
                <a:ext uri="{FF2B5EF4-FFF2-40B4-BE49-F238E27FC236}">
                  <a16:creationId xmlns:a16="http://schemas.microsoft.com/office/drawing/2014/main" id="{110B4EFB-47E0-4051-9963-DF7C54736565}"/>
                </a:ext>
              </a:extLst>
            </p:cNvPr>
            <p:cNvSpPr/>
            <p:nvPr/>
          </p:nvSpPr>
          <p:spPr>
            <a:xfrm>
              <a:off x="3741448" y="1575548"/>
              <a:ext cx="1553557" cy="1311489"/>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Background process cleans up items from deleted list and removes the corresponding </a:t>
              </a:r>
              <a:r>
                <a:rPr lang="en-US" sz="1400" dirty="0" err="1"/>
                <a:t>metatdata</a:t>
              </a:r>
              <a:r>
                <a:rPr lang="en-US" sz="1400" dirty="0"/>
                <a:t>.</a:t>
              </a:r>
            </a:p>
          </p:txBody>
        </p:sp>
        <p:cxnSp>
          <p:nvCxnSpPr>
            <p:cNvPr id="328" name="Connector: Elbow 327">
              <a:extLst>
                <a:ext uri="{FF2B5EF4-FFF2-40B4-BE49-F238E27FC236}">
                  <a16:creationId xmlns:a16="http://schemas.microsoft.com/office/drawing/2014/main" id="{39630981-3D99-4E1F-80DB-4E255E3CC8E5}"/>
                </a:ext>
              </a:extLst>
            </p:cNvPr>
            <p:cNvCxnSpPr>
              <a:cxnSpLocks/>
              <a:stCxn id="279" idx="3"/>
              <a:endCxn id="327" idx="2"/>
            </p:cNvCxnSpPr>
            <p:nvPr/>
          </p:nvCxnSpPr>
          <p:spPr>
            <a:xfrm flipV="1">
              <a:off x="2702579" y="2231293"/>
              <a:ext cx="1038869" cy="973838"/>
            </a:xfrm>
            <a:prstGeom prst="bentConnector3">
              <a:avLst>
                <a:gd name="adj1" fmla="val 50000"/>
              </a:avLst>
            </a:prstGeom>
            <a:noFill/>
            <a:ln>
              <a:tailEnd type="triangle"/>
            </a:ln>
          </p:spPr>
          <p:style>
            <a:lnRef idx="1">
              <a:schemeClr val="dk1"/>
            </a:lnRef>
            <a:fillRef idx="0">
              <a:schemeClr val="dk1"/>
            </a:fillRef>
            <a:effectRef idx="0">
              <a:schemeClr val="dk1"/>
            </a:effectRef>
            <a:fontRef idx="minor">
              <a:schemeClr val="tx1"/>
            </a:fontRef>
          </p:style>
        </p:cxnSp>
        <p:cxnSp>
          <p:nvCxnSpPr>
            <p:cNvPr id="330" name="Connector: Elbow 329">
              <a:extLst>
                <a:ext uri="{FF2B5EF4-FFF2-40B4-BE49-F238E27FC236}">
                  <a16:creationId xmlns:a16="http://schemas.microsoft.com/office/drawing/2014/main" id="{B411C1E0-D0C5-4106-8DF0-E7B7657972F9}"/>
                </a:ext>
              </a:extLst>
            </p:cNvPr>
            <p:cNvCxnSpPr>
              <a:cxnSpLocks/>
              <a:stCxn id="327" idx="6"/>
              <a:endCxn id="262" idx="2"/>
            </p:cNvCxnSpPr>
            <p:nvPr/>
          </p:nvCxnSpPr>
          <p:spPr>
            <a:xfrm flipH="1">
              <a:off x="4510624" y="2231293"/>
              <a:ext cx="784381" cy="1230755"/>
            </a:xfrm>
            <a:prstGeom prst="bentConnector4">
              <a:avLst>
                <a:gd name="adj1" fmla="val -29144"/>
                <a:gd name="adj2" fmla="val 118574"/>
              </a:avLst>
            </a:prstGeom>
            <a:noFill/>
            <a:ln>
              <a:tailEnd type="triangle"/>
            </a:ln>
          </p:spPr>
          <p:style>
            <a:lnRef idx="1">
              <a:schemeClr val="dk1"/>
            </a:lnRef>
            <a:fillRef idx="0">
              <a:schemeClr val="dk1"/>
            </a:fillRef>
            <a:effectRef idx="0">
              <a:schemeClr val="dk1"/>
            </a:effectRef>
            <a:fontRef idx="minor">
              <a:schemeClr val="tx1"/>
            </a:fontRef>
          </p:style>
        </p:cxnSp>
      </p:grpSp>
      <p:sp>
        <p:nvSpPr>
          <p:cNvPr id="263" name="Explosion: 8 Points 262">
            <a:extLst>
              <a:ext uri="{FF2B5EF4-FFF2-40B4-BE49-F238E27FC236}">
                <a16:creationId xmlns:a16="http://schemas.microsoft.com/office/drawing/2014/main" id="{4CA33077-52A1-40A6-9EDA-0BBBF636883E}"/>
              </a:ext>
            </a:extLst>
          </p:cNvPr>
          <p:cNvSpPr/>
          <p:nvPr/>
        </p:nvSpPr>
        <p:spPr>
          <a:xfrm>
            <a:off x="5580156" y="4411192"/>
            <a:ext cx="891845" cy="414429"/>
          </a:xfrm>
          <a:prstGeom prst="irregularSeal1">
            <a:avLst/>
          </a:prstGeom>
          <a:solidFill>
            <a:srgbClr val="FF0000"/>
          </a:solidFill>
          <a:ln>
            <a:solidFill>
              <a:srgbClr val="E81123"/>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600"/>
          </a:p>
        </p:txBody>
      </p:sp>
      <p:grpSp>
        <p:nvGrpSpPr>
          <p:cNvPr id="412" name="Group 411">
            <a:extLst>
              <a:ext uri="{FF2B5EF4-FFF2-40B4-BE49-F238E27FC236}">
                <a16:creationId xmlns:a16="http://schemas.microsoft.com/office/drawing/2014/main" id="{E635960E-8245-417C-9D61-154DD9EA59CA}"/>
              </a:ext>
            </a:extLst>
          </p:cNvPr>
          <p:cNvGrpSpPr/>
          <p:nvPr/>
        </p:nvGrpSpPr>
        <p:grpSpPr>
          <a:xfrm>
            <a:off x="1814058" y="4616065"/>
            <a:ext cx="9174809" cy="1330644"/>
            <a:chOff x="1360543" y="3462048"/>
            <a:chExt cx="6881107" cy="997983"/>
          </a:xfrm>
        </p:grpSpPr>
        <p:grpSp>
          <p:nvGrpSpPr>
            <p:cNvPr id="407" name="Group 406">
              <a:extLst>
                <a:ext uri="{FF2B5EF4-FFF2-40B4-BE49-F238E27FC236}">
                  <a16:creationId xmlns:a16="http://schemas.microsoft.com/office/drawing/2014/main" id="{187AA04D-AD79-4B4E-A126-125A1596C454}"/>
                </a:ext>
              </a:extLst>
            </p:cNvPr>
            <p:cNvGrpSpPr/>
            <p:nvPr/>
          </p:nvGrpSpPr>
          <p:grpSpPr>
            <a:xfrm>
              <a:off x="1360543" y="3462048"/>
              <a:ext cx="6881107" cy="997983"/>
              <a:chOff x="1360543" y="3462048"/>
              <a:chExt cx="6881107" cy="997983"/>
            </a:xfrm>
          </p:grpSpPr>
          <p:cxnSp>
            <p:nvCxnSpPr>
              <p:cNvPr id="363" name="Straight Arrow Connector 362">
                <a:extLst>
                  <a:ext uri="{FF2B5EF4-FFF2-40B4-BE49-F238E27FC236}">
                    <a16:creationId xmlns:a16="http://schemas.microsoft.com/office/drawing/2014/main" id="{E177E439-8C02-41D4-BC5B-28B8F29A3780}"/>
                  </a:ext>
                </a:extLst>
              </p:cNvPr>
              <p:cNvCxnSpPr>
                <a:cxnSpLocks/>
                <a:stCxn id="362" idx="0"/>
                <a:endCxn id="262" idx="2"/>
              </p:cNvCxnSpPr>
              <p:nvPr/>
            </p:nvCxnSpPr>
            <p:spPr>
              <a:xfrm flipV="1">
                <a:off x="1360543" y="3462048"/>
                <a:ext cx="3150080" cy="936939"/>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25239DF3-AF6C-4C5D-9EB2-785D742D09C8}"/>
                  </a:ext>
                </a:extLst>
              </p:cNvPr>
              <p:cNvCxnSpPr>
                <a:cxnSpLocks/>
                <a:stCxn id="359" idx="0"/>
                <a:endCxn id="262" idx="2"/>
              </p:cNvCxnSpPr>
              <p:nvPr/>
            </p:nvCxnSpPr>
            <p:spPr>
              <a:xfrm flipV="1">
                <a:off x="2050296" y="3462048"/>
                <a:ext cx="2460328" cy="936939"/>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TextBox 360">
                <a:extLst>
                  <a:ext uri="{FF2B5EF4-FFF2-40B4-BE49-F238E27FC236}">
                    <a16:creationId xmlns:a16="http://schemas.microsoft.com/office/drawing/2014/main" id="{C8EE6FB0-8B73-492F-A980-5E5B2B5B0F29}"/>
                  </a:ext>
                </a:extLst>
              </p:cNvPr>
              <p:cNvSpPr txBox="1"/>
              <p:nvPr/>
            </p:nvSpPr>
            <p:spPr>
              <a:xfrm rot="20324534">
                <a:off x="2255776" y="4009937"/>
                <a:ext cx="812232" cy="192409"/>
              </a:xfrm>
              <a:prstGeom prst="rect">
                <a:avLst/>
              </a:prstGeom>
              <a:noFill/>
            </p:spPr>
            <p:txBody>
              <a:bodyPr wrap="square" rtlCol="0">
                <a:spAutoFit/>
              </a:bodyPr>
              <a:lstStyle/>
              <a:p>
                <a:r>
                  <a:rPr lang="en-US" sz="1067" dirty="0"/>
                  <a:t>DELETE</a:t>
                </a:r>
              </a:p>
            </p:txBody>
          </p:sp>
          <p:sp>
            <p:nvSpPr>
              <p:cNvPr id="364" name="TextBox 363">
                <a:extLst>
                  <a:ext uri="{FF2B5EF4-FFF2-40B4-BE49-F238E27FC236}">
                    <a16:creationId xmlns:a16="http://schemas.microsoft.com/office/drawing/2014/main" id="{E984A6C4-EC3B-40A4-ADD3-EF58437B4E95}"/>
                  </a:ext>
                </a:extLst>
              </p:cNvPr>
              <p:cNvSpPr txBox="1"/>
              <p:nvPr/>
            </p:nvSpPr>
            <p:spPr>
              <a:xfrm rot="20606979">
                <a:off x="1833669" y="3978316"/>
                <a:ext cx="812232" cy="192409"/>
              </a:xfrm>
              <a:prstGeom prst="rect">
                <a:avLst/>
              </a:prstGeom>
              <a:noFill/>
            </p:spPr>
            <p:txBody>
              <a:bodyPr wrap="square" rtlCol="0">
                <a:spAutoFit/>
              </a:bodyPr>
              <a:lstStyle/>
              <a:p>
                <a:r>
                  <a:rPr lang="en-US" sz="1067" dirty="0"/>
                  <a:t>DELETE</a:t>
                </a:r>
              </a:p>
            </p:txBody>
          </p:sp>
          <p:cxnSp>
            <p:nvCxnSpPr>
              <p:cNvPr id="357" name="Straight Arrow Connector 356">
                <a:extLst>
                  <a:ext uri="{FF2B5EF4-FFF2-40B4-BE49-F238E27FC236}">
                    <a16:creationId xmlns:a16="http://schemas.microsoft.com/office/drawing/2014/main" id="{F16F2D98-9EF1-4E04-A200-64B6E5E80489}"/>
                  </a:ext>
                </a:extLst>
              </p:cNvPr>
              <p:cNvCxnSpPr>
                <a:cxnSpLocks/>
                <a:stCxn id="356" idx="0"/>
                <a:endCxn id="262" idx="2"/>
              </p:cNvCxnSpPr>
              <p:nvPr/>
            </p:nvCxnSpPr>
            <p:spPr>
              <a:xfrm flipV="1">
                <a:off x="2734548" y="3462048"/>
                <a:ext cx="1776076" cy="941233"/>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8" name="TextBox 357">
                <a:extLst>
                  <a:ext uri="{FF2B5EF4-FFF2-40B4-BE49-F238E27FC236}">
                    <a16:creationId xmlns:a16="http://schemas.microsoft.com/office/drawing/2014/main" id="{18E3FDE0-DCEC-4720-8DE1-52FD3F49FD94}"/>
                  </a:ext>
                </a:extLst>
              </p:cNvPr>
              <p:cNvSpPr txBox="1"/>
              <p:nvPr/>
            </p:nvSpPr>
            <p:spPr>
              <a:xfrm rot="19952855">
                <a:off x="2775613" y="3992131"/>
                <a:ext cx="812232" cy="192409"/>
              </a:xfrm>
              <a:prstGeom prst="rect">
                <a:avLst/>
              </a:prstGeom>
              <a:noFill/>
            </p:spPr>
            <p:txBody>
              <a:bodyPr wrap="square" rtlCol="0">
                <a:spAutoFit/>
              </a:bodyPr>
              <a:lstStyle/>
              <a:p>
                <a:r>
                  <a:rPr lang="en-US" sz="1067" dirty="0"/>
                  <a:t>DELETE</a:t>
                </a:r>
              </a:p>
            </p:txBody>
          </p:sp>
          <p:cxnSp>
            <p:nvCxnSpPr>
              <p:cNvPr id="351" name="Straight Arrow Connector 350">
                <a:extLst>
                  <a:ext uri="{FF2B5EF4-FFF2-40B4-BE49-F238E27FC236}">
                    <a16:creationId xmlns:a16="http://schemas.microsoft.com/office/drawing/2014/main" id="{E390FA90-BAE5-4B15-A665-A8471D9B8906}"/>
                  </a:ext>
                </a:extLst>
              </p:cNvPr>
              <p:cNvCxnSpPr>
                <a:cxnSpLocks/>
                <a:stCxn id="350" idx="0"/>
                <a:endCxn id="262" idx="2"/>
              </p:cNvCxnSpPr>
              <p:nvPr/>
            </p:nvCxnSpPr>
            <p:spPr>
              <a:xfrm flipV="1">
                <a:off x="4109891" y="3462048"/>
                <a:ext cx="400733" cy="941233"/>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2" name="TextBox 351">
                <a:extLst>
                  <a:ext uri="{FF2B5EF4-FFF2-40B4-BE49-F238E27FC236}">
                    <a16:creationId xmlns:a16="http://schemas.microsoft.com/office/drawing/2014/main" id="{4ED6E683-94C4-4611-8F29-411E77064340}"/>
                  </a:ext>
                </a:extLst>
              </p:cNvPr>
              <p:cNvSpPr txBox="1"/>
              <p:nvPr/>
            </p:nvSpPr>
            <p:spPr>
              <a:xfrm rot="17620607">
                <a:off x="3888183" y="3911902"/>
                <a:ext cx="639423" cy="192409"/>
              </a:xfrm>
              <a:prstGeom prst="rect">
                <a:avLst/>
              </a:prstGeom>
              <a:noFill/>
            </p:spPr>
            <p:txBody>
              <a:bodyPr wrap="square" rtlCol="0">
                <a:spAutoFit/>
              </a:bodyPr>
              <a:lstStyle/>
              <a:p>
                <a:r>
                  <a:rPr lang="en-US" sz="1067" dirty="0"/>
                  <a:t>DELETE</a:t>
                </a:r>
              </a:p>
            </p:txBody>
          </p:sp>
          <p:cxnSp>
            <p:nvCxnSpPr>
              <p:cNvPr id="348" name="Straight Arrow Connector 347">
                <a:extLst>
                  <a:ext uri="{FF2B5EF4-FFF2-40B4-BE49-F238E27FC236}">
                    <a16:creationId xmlns:a16="http://schemas.microsoft.com/office/drawing/2014/main" id="{0B10287B-4666-4520-996D-B551E406B5DA}"/>
                  </a:ext>
                </a:extLst>
              </p:cNvPr>
              <p:cNvCxnSpPr>
                <a:cxnSpLocks/>
                <a:stCxn id="347" idx="0"/>
                <a:endCxn id="262" idx="2"/>
              </p:cNvCxnSpPr>
              <p:nvPr/>
            </p:nvCxnSpPr>
            <p:spPr>
              <a:xfrm flipH="1" flipV="1">
                <a:off x="4510624" y="3462048"/>
                <a:ext cx="289020" cy="941233"/>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9" name="TextBox 348">
                <a:extLst>
                  <a:ext uri="{FF2B5EF4-FFF2-40B4-BE49-F238E27FC236}">
                    <a16:creationId xmlns:a16="http://schemas.microsoft.com/office/drawing/2014/main" id="{61BE1CB2-FC39-4792-BA54-24647D407B6F}"/>
                  </a:ext>
                </a:extLst>
              </p:cNvPr>
              <p:cNvSpPr txBox="1"/>
              <p:nvPr/>
            </p:nvSpPr>
            <p:spPr>
              <a:xfrm rot="4461626">
                <a:off x="4497063" y="4044114"/>
                <a:ext cx="639424" cy="192409"/>
              </a:xfrm>
              <a:prstGeom prst="rect">
                <a:avLst/>
              </a:prstGeom>
              <a:noFill/>
            </p:spPr>
            <p:txBody>
              <a:bodyPr wrap="square" rtlCol="0">
                <a:spAutoFit/>
              </a:bodyPr>
              <a:lstStyle/>
              <a:p>
                <a:r>
                  <a:rPr lang="en-US" sz="1067" dirty="0"/>
                  <a:t>DELETE</a:t>
                </a:r>
              </a:p>
            </p:txBody>
          </p:sp>
          <p:cxnSp>
            <p:nvCxnSpPr>
              <p:cNvPr id="345" name="Straight Arrow Connector 344">
                <a:extLst>
                  <a:ext uri="{FF2B5EF4-FFF2-40B4-BE49-F238E27FC236}">
                    <a16:creationId xmlns:a16="http://schemas.microsoft.com/office/drawing/2014/main" id="{9AEEC658-962F-41BC-9235-FF67FCED126B}"/>
                  </a:ext>
                </a:extLst>
              </p:cNvPr>
              <p:cNvCxnSpPr>
                <a:cxnSpLocks/>
                <a:stCxn id="344" idx="0"/>
                <a:endCxn id="262" idx="2"/>
              </p:cNvCxnSpPr>
              <p:nvPr/>
            </p:nvCxnSpPr>
            <p:spPr>
              <a:xfrm flipH="1" flipV="1">
                <a:off x="4510624" y="3462048"/>
                <a:ext cx="973271" cy="945527"/>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a16="http://schemas.microsoft.com/office/drawing/2014/main" id="{F7CBFD02-F426-4963-9A6A-E86F6664E696}"/>
                  </a:ext>
                </a:extLst>
              </p:cNvPr>
              <p:cNvSpPr txBox="1"/>
              <p:nvPr/>
            </p:nvSpPr>
            <p:spPr>
              <a:xfrm rot="2585048">
                <a:off x="4991087" y="4032825"/>
                <a:ext cx="639424" cy="192409"/>
              </a:xfrm>
              <a:prstGeom prst="rect">
                <a:avLst/>
              </a:prstGeom>
              <a:noFill/>
            </p:spPr>
            <p:txBody>
              <a:bodyPr wrap="square" rtlCol="0">
                <a:spAutoFit/>
              </a:bodyPr>
              <a:lstStyle/>
              <a:p>
                <a:r>
                  <a:rPr lang="en-US" sz="1067" dirty="0"/>
                  <a:t>DELETE</a:t>
                </a:r>
              </a:p>
            </p:txBody>
          </p:sp>
          <p:cxnSp>
            <p:nvCxnSpPr>
              <p:cNvPr id="339" name="Straight Arrow Connector 338">
                <a:extLst>
                  <a:ext uri="{FF2B5EF4-FFF2-40B4-BE49-F238E27FC236}">
                    <a16:creationId xmlns:a16="http://schemas.microsoft.com/office/drawing/2014/main" id="{9FE6C6DE-4166-43AE-A1A3-32447B80FA69}"/>
                  </a:ext>
                </a:extLst>
              </p:cNvPr>
              <p:cNvCxnSpPr>
                <a:cxnSpLocks/>
                <a:stCxn id="338" idx="0"/>
                <a:endCxn id="262" idx="2"/>
              </p:cNvCxnSpPr>
              <p:nvPr/>
            </p:nvCxnSpPr>
            <p:spPr>
              <a:xfrm flipH="1" flipV="1">
                <a:off x="4510624" y="3462048"/>
                <a:ext cx="2357021" cy="953545"/>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0" name="TextBox 339">
                <a:extLst>
                  <a:ext uri="{FF2B5EF4-FFF2-40B4-BE49-F238E27FC236}">
                    <a16:creationId xmlns:a16="http://schemas.microsoft.com/office/drawing/2014/main" id="{A8736446-5147-4807-B94A-6CB14BCEADAB}"/>
                  </a:ext>
                </a:extLst>
              </p:cNvPr>
              <p:cNvSpPr txBox="1"/>
              <p:nvPr/>
            </p:nvSpPr>
            <p:spPr>
              <a:xfrm rot="1282009">
                <a:off x="6185602" y="4114371"/>
                <a:ext cx="812232" cy="192409"/>
              </a:xfrm>
              <a:prstGeom prst="rect">
                <a:avLst/>
              </a:prstGeom>
              <a:noFill/>
            </p:spPr>
            <p:txBody>
              <a:bodyPr wrap="square" rtlCol="0">
                <a:spAutoFit/>
              </a:bodyPr>
              <a:lstStyle/>
              <a:p>
                <a:r>
                  <a:rPr lang="en-US" sz="1067" dirty="0"/>
                  <a:t>DELETE</a:t>
                </a:r>
              </a:p>
            </p:txBody>
          </p:sp>
          <p:cxnSp>
            <p:nvCxnSpPr>
              <p:cNvPr id="336" name="Straight Arrow Connector 335">
                <a:extLst>
                  <a:ext uri="{FF2B5EF4-FFF2-40B4-BE49-F238E27FC236}">
                    <a16:creationId xmlns:a16="http://schemas.microsoft.com/office/drawing/2014/main" id="{C35A85B5-FAA2-4C42-A3C8-D0D9580D7B49}"/>
                  </a:ext>
                </a:extLst>
              </p:cNvPr>
              <p:cNvCxnSpPr>
                <a:cxnSpLocks/>
                <a:stCxn id="335" idx="0"/>
                <a:endCxn id="262" idx="2"/>
              </p:cNvCxnSpPr>
              <p:nvPr/>
            </p:nvCxnSpPr>
            <p:spPr>
              <a:xfrm flipH="1" flipV="1">
                <a:off x="4510624" y="3462048"/>
                <a:ext cx="3046774" cy="953545"/>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EB81C6AB-EFFD-40AC-814A-748328E6BE48}"/>
                  </a:ext>
                </a:extLst>
              </p:cNvPr>
              <p:cNvCxnSpPr>
                <a:cxnSpLocks/>
                <a:stCxn id="332" idx="0"/>
                <a:endCxn id="262" idx="2"/>
              </p:cNvCxnSpPr>
              <p:nvPr/>
            </p:nvCxnSpPr>
            <p:spPr>
              <a:xfrm flipH="1" flipV="1">
                <a:off x="4510624" y="3462048"/>
                <a:ext cx="3731026" cy="957839"/>
              </a:xfrm>
              <a:prstGeom prst="straightConnector1">
                <a:avLst/>
              </a:prstGeom>
              <a:no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4" name="TextBox 333">
                <a:extLst>
                  <a:ext uri="{FF2B5EF4-FFF2-40B4-BE49-F238E27FC236}">
                    <a16:creationId xmlns:a16="http://schemas.microsoft.com/office/drawing/2014/main" id="{246DE626-8869-4C61-8A6A-9DDDCC28DC34}"/>
                  </a:ext>
                </a:extLst>
              </p:cNvPr>
              <p:cNvSpPr txBox="1"/>
              <p:nvPr/>
            </p:nvSpPr>
            <p:spPr>
              <a:xfrm rot="893300">
                <a:off x="7218496" y="4066453"/>
                <a:ext cx="812232" cy="192409"/>
              </a:xfrm>
              <a:prstGeom prst="rect">
                <a:avLst/>
              </a:prstGeom>
              <a:noFill/>
            </p:spPr>
            <p:txBody>
              <a:bodyPr wrap="square" rtlCol="0">
                <a:spAutoFit/>
              </a:bodyPr>
              <a:lstStyle/>
              <a:p>
                <a:r>
                  <a:rPr lang="en-US" sz="1067" dirty="0"/>
                  <a:t>DELETE</a:t>
                </a:r>
              </a:p>
            </p:txBody>
          </p:sp>
        </p:grpSp>
        <p:sp>
          <p:nvSpPr>
            <p:cNvPr id="337" name="TextBox 336">
              <a:extLst>
                <a:ext uri="{FF2B5EF4-FFF2-40B4-BE49-F238E27FC236}">
                  <a16:creationId xmlns:a16="http://schemas.microsoft.com/office/drawing/2014/main" id="{0C177874-A865-4291-80E8-3A8EDFB3CBD2}"/>
                </a:ext>
              </a:extLst>
            </p:cNvPr>
            <p:cNvSpPr txBox="1"/>
            <p:nvPr/>
          </p:nvSpPr>
          <p:spPr>
            <a:xfrm rot="1044624">
              <a:off x="6767921" y="4121362"/>
              <a:ext cx="812232" cy="192409"/>
            </a:xfrm>
            <a:prstGeom prst="rect">
              <a:avLst/>
            </a:prstGeom>
            <a:noFill/>
          </p:spPr>
          <p:txBody>
            <a:bodyPr wrap="square" rtlCol="0">
              <a:spAutoFit/>
            </a:bodyPr>
            <a:lstStyle/>
            <a:p>
              <a:r>
                <a:rPr lang="en-US" sz="1067" dirty="0"/>
                <a:t>DELETE</a:t>
              </a:r>
            </a:p>
          </p:txBody>
        </p:sp>
      </p:grpSp>
      <p:grpSp>
        <p:nvGrpSpPr>
          <p:cNvPr id="416" name="Group 415">
            <a:extLst>
              <a:ext uri="{FF2B5EF4-FFF2-40B4-BE49-F238E27FC236}">
                <a16:creationId xmlns:a16="http://schemas.microsoft.com/office/drawing/2014/main" id="{0E519622-6D8E-4882-A54F-2BB3902A01A2}"/>
              </a:ext>
            </a:extLst>
          </p:cNvPr>
          <p:cNvGrpSpPr/>
          <p:nvPr/>
        </p:nvGrpSpPr>
        <p:grpSpPr>
          <a:xfrm>
            <a:off x="8107259" y="3396763"/>
            <a:ext cx="4013707" cy="1259552"/>
            <a:chOff x="6080444" y="2547572"/>
            <a:chExt cx="3010280" cy="944664"/>
          </a:xfrm>
        </p:grpSpPr>
        <p:sp>
          <p:nvSpPr>
            <p:cNvPr id="413" name="Arrow: Pentagon 412">
              <a:extLst>
                <a:ext uri="{FF2B5EF4-FFF2-40B4-BE49-F238E27FC236}">
                  <a16:creationId xmlns:a16="http://schemas.microsoft.com/office/drawing/2014/main" id="{D2264238-E9AA-41C0-AFE4-29CB2E23186B}"/>
                </a:ext>
              </a:extLst>
            </p:cNvPr>
            <p:cNvSpPr/>
            <p:nvPr/>
          </p:nvSpPr>
          <p:spPr>
            <a:xfrm rot="19411784" flipH="1">
              <a:off x="6080444" y="2547572"/>
              <a:ext cx="3010280" cy="944664"/>
            </a:xfrm>
            <a:prstGeom prst="homePlat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If the background thread falls behind in keeping the list at a reasonable number, only one thread per NUMA node becomes a helper thread.</a:t>
              </a:r>
            </a:p>
          </p:txBody>
        </p:sp>
        <p:sp>
          <p:nvSpPr>
            <p:cNvPr id="414" name="Rectangle 413">
              <a:extLst>
                <a:ext uri="{FF2B5EF4-FFF2-40B4-BE49-F238E27FC236}">
                  <a16:creationId xmlns:a16="http://schemas.microsoft.com/office/drawing/2014/main" id="{0C99C3C0-6575-4F0A-8FE3-9E7D16EA7B37}"/>
                </a:ext>
              </a:extLst>
            </p:cNvPr>
            <p:cNvSpPr/>
            <p:nvPr/>
          </p:nvSpPr>
          <p:spPr>
            <a:xfrm>
              <a:off x="6153912" y="2761488"/>
              <a:ext cx="241745" cy="18549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grpSp>
      <p:sp>
        <p:nvSpPr>
          <p:cNvPr id="417" name="Rectangle: Rounded Corners 416">
            <a:extLst>
              <a:ext uri="{FF2B5EF4-FFF2-40B4-BE49-F238E27FC236}">
                <a16:creationId xmlns:a16="http://schemas.microsoft.com/office/drawing/2014/main" id="{8D543258-52E4-49FA-9F73-422EA0443B78}"/>
              </a:ext>
            </a:extLst>
          </p:cNvPr>
          <p:cNvSpPr/>
          <p:nvPr/>
        </p:nvSpPr>
        <p:spPr>
          <a:xfrm>
            <a:off x="7874496" y="2213240"/>
            <a:ext cx="1842105" cy="5476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bg1"/>
                </a:solidFill>
              </a:rPr>
              <a:t>SQL Server 2017 CU5</a:t>
            </a:r>
          </a:p>
        </p:txBody>
      </p:sp>
      <p:sp>
        <p:nvSpPr>
          <p:cNvPr id="418" name="Rectangle: Rounded Corners 417">
            <a:extLst>
              <a:ext uri="{FF2B5EF4-FFF2-40B4-BE49-F238E27FC236}">
                <a16:creationId xmlns:a16="http://schemas.microsoft.com/office/drawing/2014/main" id="{2C7F30E3-5B0A-4C4A-90C0-EF83C2442EE8}"/>
              </a:ext>
            </a:extLst>
          </p:cNvPr>
          <p:cNvSpPr/>
          <p:nvPr/>
        </p:nvSpPr>
        <p:spPr>
          <a:xfrm>
            <a:off x="7874495" y="2860444"/>
            <a:ext cx="1840992" cy="5486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bg1"/>
                </a:solidFill>
              </a:rPr>
              <a:t>SQL Server 2016 SP1 CU8</a:t>
            </a:r>
          </a:p>
        </p:txBody>
      </p:sp>
    </p:spTree>
    <p:extLst>
      <p:ext uri="{BB962C8B-B14F-4D97-AF65-F5344CB8AC3E}">
        <p14:creationId xmlns:p14="http://schemas.microsoft.com/office/powerpoint/2010/main" val="2925594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2"/>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2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12"/>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26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3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2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0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6"/>
                                        </p:tgtEl>
                                        <p:attrNameLst>
                                          <p:attrName>style.visibility</p:attrName>
                                        </p:attrNameLst>
                                      </p:cBhvr>
                                      <p:to>
                                        <p:strVal val="visible"/>
                                      </p:to>
                                    </p:set>
                                  </p:childTnLst>
                                </p:cTn>
                              </p:par>
                            </p:childTnLst>
                          </p:cTn>
                        </p:par>
                        <p:par>
                          <p:cTn id="47" fill="hold">
                            <p:stCondLst>
                              <p:cond delay="0"/>
                            </p:stCondLst>
                            <p:childTnLst>
                              <p:par>
                                <p:cTn id="48" presetID="27" presetClass="emph" presetSubtype="0" fill="remove" grpId="1" nodeType="afterEffect">
                                  <p:stCondLst>
                                    <p:cond delay="0"/>
                                  </p:stCondLst>
                                  <p:childTnLst>
                                    <p:animClr clrSpc="rgb" dir="cw">
                                      <p:cBhvr override="childStyle">
                                        <p:cTn id="49" dur="250" autoRev="1" fill="remove"/>
                                        <p:tgtEl>
                                          <p:spTgt spid="403"/>
                                        </p:tgtEl>
                                        <p:attrNameLst>
                                          <p:attrName>style.color</p:attrName>
                                        </p:attrNameLst>
                                      </p:cBhvr>
                                      <p:to>
                                        <a:schemeClr val="accent1"/>
                                      </p:to>
                                    </p:animClr>
                                    <p:animClr clrSpc="rgb" dir="cw">
                                      <p:cBhvr>
                                        <p:cTn id="50" dur="250" autoRev="1" fill="remove"/>
                                        <p:tgtEl>
                                          <p:spTgt spid="403"/>
                                        </p:tgtEl>
                                        <p:attrNameLst>
                                          <p:attrName>fillcolor</p:attrName>
                                        </p:attrNameLst>
                                      </p:cBhvr>
                                      <p:to>
                                        <a:schemeClr val="accent1"/>
                                      </p:to>
                                    </p:animClr>
                                    <p:set>
                                      <p:cBhvr>
                                        <p:cTn id="51" dur="250" autoRev="1" fill="remove"/>
                                        <p:tgtEl>
                                          <p:spTgt spid="403"/>
                                        </p:tgtEl>
                                        <p:attrNameLst>
                                          <p:attrName>fill.type</p:attrName>
                                        </p:attrNameLst>
                                      </p:cBhvr>
                                      <p:to>
                                        <p:strVal val="solid"/>
                                      </p:to>
                                    </p:set>
                                    <p:set>
                                      <p:cBhvr>
                                        <p:cTn id="52" dur="250" autoRev="1" fill="remove"/>
                                        <p:tgtEl>
                                          <p:spTgt spid="403"/>
                                        </p:tgtEl>
                                        <p:attrNameLst>
                                          <p:attrName>fill.on</p:attrName>
                                        </p:attrNameLst>
                                      </p:cBhvr>
                                      <p:to>
                                        <p:strVal val="true"/>
                                      </p:to>
                                    </p:set>
                                  </p:childTnLst>
                                </p:cTn>
                              </p:par>
                              <p:par>
                                <p:cTn id="53" presetID="27" presetClass="emph" presetSubtype="0" fill="remove" grpId="1" nodeType="withEffect">
                                  <p:stCondLst>
                                    <p:cond delay="0"/>
                                  </p:stCondLst>
                                  <p:childTnLst>
                                    <p:animClr clrSpc="rgb" dir="cw">
                                      <p:cBhvr override="childStyle">
                                        <p:cTn id="54" dur="250" autoRev="1" fill="remove"/>
                                        <p:tgtEl>
                                          <p:spTgt spid="402"/>
                                        </p:tgtEl>
                                        <p:attrNameLst>
                                          <p:attrName>style.color</p:attrName>
                                        </p:attrNameLst>
                                      </p:cBhvr>
                                      <p:to>
                                        <a:schemeClr val="accent1"/>
                                      </p:to>
                                    </p:animClr>
                                    <p:animClr clrSpc="rgb" dir="cw">
                                      <p:cBhvr>
                                        <p:cTn id="55" dur="250" autoRev="1" fill="remove"/>
                                        <p:tgtEl>
                                          <p:spTgt spid="402"/>
                                        </p:tgtEl>
                                        <p:attrNameLst>
                                          <p:attrName>fillcolor</p:attrName>
                                        </p:attrNameLst>
                                      </p:cBhvr>
                                      <p:to>
                                        <a:schemeClr val="accent1"/>
                                      </p:to>
                                    </p:animClr>
                                    <p:set>
                                      <p:cBhvr>
                                        <p:cTn id="56" dur="250" autoRev="1" fill="remove"/>
                                        <p:tgtEl>
                                          <p:spTgt spid="402"/>
                                        </p:tgtEl>
                                        <p:attrNameLst>
                                          <p:attrName>fill.type</p:attrName>
                                        </p:attrNameLst>
                                      </p:cBhvr>
                                      <p:to>
                                        <p:strVal val="solid"/>
                                      </p:to>
                                    </p:set>
                                    <p:set>
                                      <p:cBhvr>
                                        <p:cTn id="57" dur="250" autoRev="1" fill="remove"/>
                                        <p:tgtEl>
                                          <p:spTgt spid="40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 grpId="0"/>
      <p:bldP spid="402" grpId="1"/>
      <p:bldP spid="403" grpId="0"/>
      <p:bldP spid="403" grpId="1"/>
      <p:bldP spid="134" grpId="0" animBg="1"/>
      <p:bldP spid="133" grpId="0" animBg="1"/>
      <p:bldP spid="329" grpId="0"/>
      <p:bldP spid="329" grpId="1"/>
      <p:bldP spid="331" grpId="0"/>
      <p:bldP spid="331" grpId="1"/>
      <p:bldP spid="263" grpId="0" animBg="1"/>
      <p:bldP spid="26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l"/>
            <a:r>
              <a:rPr lang="en-US" dirty="0"/>
              <a:t>Speaker: Pam Lahoud</a:t>
            </a:r>
          </a:p>
        </p:txBody>
      </p:sp>
      <p:sp>
        <p:nvSpPr>
          <p:cNvPr id="7" name="Text Placeholder 5">
            <a:extLst>
              <a:ext uri="{FF2B5EF4-FFF2-40B4-BE49-F238E27FC236}">
                <a16:creationId xmlns:a16="http://schemas.microsoft.com/office/drawing/2014/main" id="{338974E9-2AB9-4F75-AA90-05177783C29E}"/>
              </a:ext>
            </a:extLst>
          </p:cNvPr>
          <p:cNvSpPr txBox="1">
            <a:spLocks/>
          </p:cNvSpPr>
          <p:nvPr/>
        </p:nvSpPr>
        <p:spPr>
          <a:xfrm>
            <a:off x="7085287" y="5394457"/>
            <a:ext cx="3556000" cy="762000"/>
          </a:xfrm>
          <a:prstGeom prst="rect">
            <a:avLst/>
          </a:prstGeom>
        </p:spPr>
        <p:txBody>
          <a:bodyPr/>
          <a:lstStyle>
            <a:lvl1pPr marL="342892" indent="-342892" algn="l" defTabSz="-13872816" rtl="0" eaLnBrk="1" fontAlgn="base" hangingPunct="1">
              <a:spcBef>
                <a:spcPts val="300"/>
              </a:spcBef>
              <a:spcAft>
                <a:spcPct val="0"/>
              </a:spcAft>
              <a:buFont typeface="Wingdings" pitchFamily="2" charset="2"/>
              <a:buChar char="§"/>
              <a:defRPr sz="2000" b="1">
                <a:solidFill>
                  <a:schemeClr val="tx1"/>
                </a:solidFill>
                <a:latin typeface="Calibri" pitchFamily="34" charset="0"/>
                <a:ea typeface="+mn-ea"/>
                <a:cs typeface="Segoe UI" pitchFamily="34" charset="0"/>
              </a:defRPr>
            </a:lvl1pPr>
            <a:lvl2pPr marL="742931" indent="-285743" algn="l" defTabSz="-13872816" rtl="0" eaLnBrk="1" fontAlgn="base" hangingPunct="1">
              <a:spcBef>
                <a:spcPts val="300"/>
              </a:spcBef>
              <a:spcAft>
                <a:spcPct val="0"/>
              </a:spcAft>
              <a:buSzPct val="50000"/>
              <a:buFont typeface="Wingdings" pitchFamily="2" charset="2"/>
              <a:buChar char="o"/>
              <a:defRPr sz="1800">
                <a:solidFill>
                  <a:schemeClr val="tx1"/>
                </a:solidFill>
                <a:latin typeface="Calibri Light" pitchFamily="34" charset="0"/>
                <a:cs typeface="Segoe UI" pitchFamily="34" charset="0"/>
              </a:defRPr>
            </a:lvl2pPr>
            <a:lvl3pPr marL="1142972" indent="-228594" algn="l" defTabSz="-13872816" rtl="0" eaLnBrk="1" fontAlgn="base" hangingPunct="1">
              <a:spcBef>
                <a:spcPts val="300"/>
              </a:spcBef>
              <a:spcAft>
                <a:spcPct val="0"/>
              </a:spcAft>
              <a:buSzPct val="50000"/>
              <a:buFont typeface="Wingdings" pitchFamily="2" charset="2"/>
              <a:buChar char="o"/>
              <a:defRPr sz="1600">
                <a:solidFill>
                  <a:schemeClr val="tx1"/>
                </a:solidFill>
                <a:latin typeface="Calibri Light" pitchFamily="34" charset="0"/>
                <a:cs typeface="Segoe UI" pitchFamily="34" charset="0"/>
              </a:defRPr>
            </a:lvl3pPr>
            <a:lvl4pPr marL="1600160" indent="-228594" algn="l" defTabSz="-13872816" rtl="0" eaLnBrk="1" fontAlgn="base" hangingPunct="1">
              <a:spcBef>
                <a:spcPts val="300"/>
              </a:spcBef>
              <a:spcAft>
                <a:spcPct val="0"/>
              </a:spcAft>
              <a:buSzPct val="50000"/>
              <a:buFont typeface="Wingdings" pitchFamily="2" charset="2"/>
              <a:buChar char="o"/>
              <a:defRPr sz="1400">
                <a:solidFill>
                  <a:schemeClr val="tx1"/>
                </a:solidFill>
                <a:latin typeface="Calibri Light" pitchFamily="34" charset="0"/>
                <a:cs typeface="Segoe UI" pitchFamily="34" charset="0"/>
              </a:defRPr>
            </a:lvl4pPr>
            <a:lvl5pPr marL="2057348" indent="-228594" algn="l" defTabSz="-13872816" rtl="0" eaLnBrk="1" fontAlgn="base" hangingPunct="1">
              <a:spcBef>
                <a:spcPts val="300"/>
              </a:spcBef>
              <a:spcAft>
                <a:spcPct val="0"/>
              </a:spcAft>
              <a:buSzPct val="50000"/>
              <a:buFont typeface="Wingdings" pitchFamily="2" charset="2"/>
              <a:buChar char="o"/>
              <a:defRPr sz="1200">
                <a:solidFill>
                  <a:schemeClr val="tx1"/>
                </a:solidFill>
                <a:latin typeface="Calibri Light" pitchFamily="34" charset="0"/>
                <a:cs typeface="Segoe UI" pitchFamily="34" charset="0"/>
              </a:defRPr>
            </a:lvl5pPr>
            <a:lvl6pPr marL="2514537"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726"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8915"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103"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defTabSz="-18496626">
              <a:spcBef>
                <a:spcPts val="400"/>
              </a:spcBef>
              <a:buNone/>
              <a:defRPr/>
            </a:pPr>
            <a:r>
              <a:rPr lang="en-US" sz="4267" b="0" kern="0" dirty="0">
                <a:solidFill>
                  <a:prstClr val="black"/>
                </a:solidFill>
              </a:rPr>
              <a:t>@</a:t>
            </a:r>
            <a:r>
              <a:rPr lang="en-US" sz="4267" b="0" kern="0" dirty="0" err="1">
                <a:solidFill>
                  <a:prstClr val="black"/>
                </a:solidFill>
              </a:rPr>
              <a:t>SQLGoddess</a:t>
            </a:r>
            <a:endParaRPr lang="en-US" sz="4267" b="0" kern="0" dirty="0">
              <a:solidFill>
                <a:prstClr val="black"/>
              </a:solidFill>
            </a:endParaRPr>
          </a:p>
        </p:txBody>
      </p:sp>
      <p:pic>
        <p:nvPicPr>
          <p:cNvPr id="9" name="Picture 8">
            <a:extLst>
              <a:ext uri="{FF2B5EF4-FFF2-40B4-BE49-F238E27FC236}">
                <a16:creationId xmlns:a16="http://schemas.microsoft.com/office/drawing/2014/main" id="{419AD532-9E45-45F6-935C-32C523F0B8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1" y="0"/>
            <a:ext cx="3701335" cy="1658112"/>
          </a:xfrm>
          <a:prstGeom prst="rect">
            <a:avLst/>
          </a:prstGeom>
        </p:spPr>
      </p:pic>
      <p:pic>
        <p:nvPicPr>
          <p:cNvPr id="2050" name="Picture 2" descr="aloha">
            <a:extLst>
              <a:ext uri="{FF2B5EF4-FFF2-40B4-BE49-F238E27FC236}">
                <a16:creationId xmlns:a16="http://schemas.microsoft.com/office/drawing/2014/main" id="{0230E58B-C9D1-486D-9029-E28A20206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812" y="1533525"/>
            <a:ext cx="37909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4446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586894-529A-4581-9165-0650824D058E}"/>
              </a:ext>
            </a:extLst>
          </p:cNvPr>
          <p:cNvSpPr>
            <a:spLocks noGrp="1"/>
          </p:cNvSpPr>
          <p:nvPr>
            <p:ph type="title"/>
          </p:nvPr>
        </p:nvSpPr>
        <p:spPr>
          <a:xfrm>
            <a:off x="587318" y="3009013"/>
            <a:ext cx="9401560" cy="1814086"/>
          </a:xfrm>
        </p:spPr>
        <p:txBody>
          <a:bodyPr/>
          <a:lstStyle/>
          <a:p>
            <a:r>
              <a:rPr lang="en-US" dirty="0" err="1"/>
              <a:t>TempDB</a:t>
            </a:r>
            <a:r>
              <a:rPr lang="en-US" dirty="0"/>
              <a:t> </a:t>
            </a:r>
            <a:br>
              <a:rPr lang="en-US" dirty="0"/>
            </a:br>
            <a:r>
              <a:rPr lang="en-US" dirty="0">
                <a:solidFill>
                  <a:schemeClr val="accent2"/>
                </a:solidFill>
              </a:rPr>
              <a:t>Today and tomorrow</a:t>
            </a:r>
          </a:p>
        </p:txBody>
      </p:sp>
    </p:spTree>
    <p:extLst>
      <p:ext uri="{BB962C8B-B14F-4D97-AF65-F5344CB8AC3E}">
        <p14:creationId xmlns:p14="http://schemas.microsoft.com/office/powerpoint/2010/main" val="41132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48717-BC1B-460D-9F2A-953B6D0A0C99}"/>
              </a:ext>
            </a:extLst>
          </p:cNvPr>
          <p:cNvSpPr>
            <a:spLocks noGrp="1"/>
          </p:cNvSpPr>
          <p:nvPr>
            <p:ph type="title"/>
          </p:nvPr>
        </p:nvSpPr>
        <p:spPr/>
        <p:txBody>
          <a:bodyPr/>
          <a:lstStyle/>
          <a:p>
            <a:r>
              <a:rPr lang="en-US" dirty="0"/>
              <a:t>New and Improved! Temp Table Cache Contention</a:t>
            </a:r>
          </a:p>
        </p:txBody>
      </p:sp>
      <p:grpSp>
        <p:nvGrpSpPr>
          <p:cNvPr id="13" name="Group 12">
            <a:extLst>
              <a:ext uri="{FF2B5EF4-FFF2-40B4-BE49-F238E27FC236}">
                <a16:creationId xmlns:a16="http://schemas.microsoft.com/office/drawing/2014/main" id="{6D659904-F945-4B06-8718-5FBA39D141F6}"/>
              </a:ext>
            </a:extLst>
          </p:cNvPr>
          <p:cNvGrpSpPr/>
          <p:nvPr/>
        </p:nvGrpSpPr>
        <p:grpSpPr>
          <a:xfrm>
            <a:off x="799020" y="2349977"/>
            <a:ext cx="3556000" cy="1727200"/>
            <a:chOff x="3733845" y="2771434"/>
            <a:chExt cx="1729969" cy="690614"/>
          </a:xfrm>
        </p:grpSpPr>
        <p:sp>
          <p:nvSpPr>
            <p:cNvPr id="11" name="Rectangle 10">
              <a:extLst>
                <a:ext uri="{FF2B5EF4-FFF2-40B4-BE49-F238E27FC236}">
                  <a16:creationId xmlns:a16="http://schemas.microsoft.com/office/drawing/2014/main" id="{725377A0-B122-487C-BD52-9BE1498672D8}"/>
                </a:ext>
              </a:extLst>
            </p:cNvPr>
            <p:cNvSpPr/>
            <p:nvPr/>
          </p:nvSpPr>
          <p:spPr>
            <a:xfrm>
              <a:off x="3910257" y="2771434"/>
              <a:ext cx="1553557" cy="51383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A5A8BBF9-E3CC-4853-984C-65A7767245D4}"/>
                </a:ext>
              </a:extLst>
            </p:cNvPr>
            <p:cNvSpPr/>
            <p:nvPr/>
          </p:nvSpPr>
          <p:spPr>
            <a:xfrm>
              <a:off x="3822473" y="2859245"/>
              <a:ext cx="1553557" cy="51383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5" name="Rectangle 4">
              <a:extLst>
                <a:ext uri="{FF2B5EF4-FFF2-40B4-BE49-F238E27FC236}">
                  <a16:creationId xmlns:a16="http://schemas.microsoft.com/office/drawing/2014/main" id="{560A9170-EE72-4DE3-907F-3F0AB86E5C20}"/>
                </a:ext>
              </a:extLst>
            </p:cNvPr>
            <p:cNvSpPr/>
            <p:nvPr/>
          </p:nvSpPr>
          <p:spPr>
            <a:xfrm>
              <a:off x="3733845" y="2948214"/>
              <a:ext cx="1553557" cy="51383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Table Metadata</a:t>
              </a:r>
            </a:p>
          </p:txBody>
        </p:sp>
      </p:grpSp>
      <p:sp>
        <p:nvSpPr>
          <p:cNvPr id="14" name="Explosion: 8 Points 13">
            <a:extLst>
              <a:ext uri="{FF2B5EF4-FFF2-40B4-BE49-F238E27FC236}">
                <a16:creationId xmlns:a16="http://schemas.microsoft.com/office/drawing/2014/main" id="{16A039D4-5EFA-4B66-8147-13034851C167}"/>
              </a:ext>
            </a:extLst>
          </p:cNvPr>
          <p:cNvSpPr/>
          <p:nvPr/>
        </p:nvSpPr>
        <p:spPr>
          <a:xfrm>
            <a:off x="1058696" y="3548556"/>
            <a:ext cx="2793336" cy="1411121"/>
          </a:xfrm>
          <a:prstGeom prst="irregularSeal1">
            <a:avLst/>
          </a:prstGeom>
          <a:solidFill>
            <a:srgbClr val="FF0000"/>
          </a:solidFill>
          <a:ln>
            <a:solidFill>
              <a:srgbClr val="E81123"/>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PAGELATCH</a:t>
            </a:r>
          </a:p>
          <a:p>
            <a:pPr algn="ctr"/>
            <a:r>
              <a:rPr lang="en-US" sz="1600" dirty="0"/>
              <a:t>Waits</a:t>
            </a:r>
          </a:p>
        </p:txBody>
      </p:sp>
      <p:sp>
        <p:nvSpPr>
          <p:cNvPr id="17" name="TextBox 16">
            <a:extLst>
              <a:ext uri="{FF2B5EF4-FFF2-40B4-BE49-F238E27FC236}">
                <a16:creationId xmlns:a16="http://schemas.microsoft.com/office/drawing/2014/main" id="{49EF1220-7E09-4F98-BD44-CB228ADAD37C}"/>
              </a:ext>
            </a:extLst>
          </p:cNvPr>
          <p:cNvSpPr txBox="1"/>
          <p:nvPr/>
        </p:nvSpPr>
        <p:spPr bwMode="auto">
          <a:xfrm>
            <a:off x="5419283" y="1428878"/>
            <a:ext cx="2648620" cy="823752"/>
          </a:xfrm>
          <a:prstGeom prst="rect">
            <a:avLst/>
          </a:prstGeom>
          <a:noFill/>
          <a:ln w="9525">
            <a:noFill/>
            <a:miter lim="800000"/>
            <a:headEnd/>
            <a:tailEnd/>
          </a:ln>
        </p:spPr>
        <p:txBody>
          <a:bodyPr wrap="square" rtlCol="0">
            <a:spAutoFit/>
          </a:bodyPr>
          <a:lstStyle/>
          <a:p>
            <a:pPr algn="ctr"/>
            <a:r>
              <a:rPr lang="en-US" sz="2400" dirty="0">
                <a:solidFill>
                  <a:srgbClr val="002060"/>
                </a:solidFill>
                <a:latin typeface="Tekton Pro" pitchFamily="34" charset="0"/>
              </a:rPr>
              <a:t>Temp Table Cache</a:t>
            </a:r>
          </a:p>
          <a:p>
            <a:pPr algn="ctr"/>
            <a:r>
              <a:rPr lang="en-US" sz="2353" dirty="0">
                <a:solidFill>
                  <a:srgbClr val="002060"/>
                </a:solidFill>
                <a:latin typeface="Tekton Pro" pitchFamily="34" charset="0"/>
              </a:rPr>
              <a:t>(memory object)</a:t>
            </a:r>
            <a:endParaRPr lang="en-US" sz="2400" dirty="0">
              <a:solidFill>
                <a:srgbClr val="002060"/>
              </a:solidFill>
              <a:latin typeface="Tekton Pro" pitchFamily="34" charset="0"/>
            </a:endParaRPr>
          </a:p>
        </p:txBody>
      </p:sp>
      <p:grpSp>
        <p:nvGrpSpPr>
          <p:cNvPr id="26" name="Group 25">
            <a:extLst>
              <a:ext uri="{FF2B5EF4-FFF2-40B4-BE49-F238E27FC236}">
                <a16:creationId xmlns:a16="http://schemas.microsoft.com/office/drawing/2014/main" id="{2A52B7FE-5CCD-4741-8090-A575FC319060}"/>
              </a:ext>
            </a:extLst>
          </p:cNvPr>
          <p:cNvGrpSpPr/>
          <p:nvPr/>
        </p:nvGrpSpPr>
        <p:grpSpPr>
          <a:xfrm>
            <a:off x="5384800" y="2514601"/>
            <a:ext cx="2743200" cy="1930396"/>
            <a:chOff x="3940631" y="1688502"/>
            <a:chExt cx="2057400" cy="1447797"/>
          </a:xfrm>
        </p:grpSpPr>
        <p:sp>
          <p:nvSpPr>
            <p:cNvPr id="20" name="Oval 19">
              <a:extLst>
                <a:ext uri="{FF2B5EF4-FFF2-40B4-BE49-F238E27FC236}">
                  <a16:creationId xmlns:a16="http://schemas.microsoft.com/office/drawing/2014/main" id="{623D0119-1C0C-4A55-B4AD-9DB579DEB60C}"/>
                </a:ext>
              </a:extLst>
            </p:cNvPr>
            <p:cNvSpPr/>
            <p:nvPr/>
          </p:nvSpPr>
          <p:spPr bwMode="auto">
            <a:xfrm>
              <a:off x="3940631" y="1688502"/>
              <a:ext cx="2057400" cy="1447797"/>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2667" dirty="0">
                <a:latin typeface="Tekton Pro" pitchFamily="34" charset="0"/>
              </a:endParaRPr>
            </a:p>
          </p:txBody>
        </p:sp>
        <p:sp>
          <p:nvSpPr>
            <p:cNvPr id="21" name="Rectangle 20">
              <a:extLst>
                <a:ext uri="{FF2B5EF4-FFF2-40B4-BE49-F238E27FC236}">
                  <a16:creationId xmlns:a16="http://schemas.microsoft.com/office/drawing/2014/main" id="{38C50FE7-18A2-4856-9CA0-A0C8872F1FB0}"/>
                </a:ext>
              </a:extLst>
            </p:cNvPr>
            <p:cNvSpPr/>
            <p:nvPr/>
          </p:nvSpPr>
          <p:spPr bwMode="auto">
            <a:xfrm>
              <a:off x="4425046" y="1934722"/>
              <a:ext cx="304800" cy="278013"/>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en-US" sz="2667" dirty="0">
                <a:latin typeface="Tekton Pro" pitchFamily="34" charset="0"/>
              </a:endParaRPr>
            </a:p>
          </p:txBody>
        </p:sp>
        <p:sp>
          <p:nvSpPr>
            <p:cNvPr id="22" name="Rectangle 21">
              <a:extLst>
                <a:ext uri="{FF2B5EF4-FFF2-40B4-BE49-F238E27FC236}">
                  <a16:creationId xmlns:a16="http://schemas.microsoft.com/office/drawing/2014/main" id="{1C744B49-1556-45E6-A40A-52581830E5B0}"/>
                </a:ext>
              </a:extLst>
            </p:cNvPr>
            <p:cNvSpPr/>
            <p:nvPr/>
          </p:nvSpPr>
          <p:spPr bwMode="auto">
            <a:xfrm>
              <a:off x="4427607" y="2454728"/>
              <a:ext cx="304800" cy="278013"/>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en-US" sz="2667" dirty="0">
                <a:latin typeface="Tekton Pro" pitchFamily="34" charset="0"/>
              </a:endParaRPr>
            </a:p>
          </p:txBody>
        </p:sp>
        <p:sp>
          <p:nvSpPr>
            <p:cNvPr id="23" name="Rectangle 22">
              <a:extLst>
                <a:ext uri="{FF2B5EF4-FFF2-40B4-BE49-F238E27FC236}">
                  <a16:creationId xmlns:a16="http://schemas.microsoft.com/office/drawing/2014/main" id="{E3858232-B7B1-4B4D-B639-3F963F3E2770}"/>
                </a:ext>
              </a:extLst>
            </p:cNvPr>
            <p:cNvSpPr/>
            <p:nvPr/>
          </p:nvSpPr>
          <p:spPr bwMode="auto">
            <a:xfrm>
              <a:off x="4959726" y="1885312"/>
              <a:ext cx="304800" cy="278013"/>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en-US" sz="2667" dirty="0">
                <a:latin typeface="Tekton Pro" pitchFamily="34" charset="0"/>
              </a:endParaRPr>
            </a:p>
          </p:txBody>
        </p:sp>
        <p:sp>
          <p:nvSpPr>
            <p:cNvPr id="24" name="Rectangle 23">
              <a:extLst>
                <a:ext uri="{FF2B5EF4-FFF2-40B4-BE49-F238E27FC236}">
                  <a16:creationId xmlns:a16="http://schemas.microsoft.com/office/drawing/2014/main" id="{DCB20DCB-A76C-48B6-BD75-7699942331B4}"/>
                </a:ext>
              </a:extLst>
            </p:cNvPr>
            <p:cNvSpPr/>
            <p:nvPr/>
          </p:nvSpPr>
          <p:spPr bwMode="auto">
            <a:xfrm>
              <a:off x="4969331" y="2506224"/>
              <a:ext cx="304800" cy="278013"/>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en-US" sz="2667" dirty="0">
                <a:latin typeface="Tekton Pro" pitchFamily="34" charset="0"/>
              </a:endParaRPr>
            </a:p>
          </p:txBody>
        </p:sp>
        <p:sp>
          <p:nvSpPr>
            <p:cNvPr id="25" name="Rectangle 24">
              <a:extLst>
                <a:ext uri="{FF2B5EF4-FFF2-40B4-BE49-F238E27FC236}">
                  <a16:creationId xmlns:a16="http://schemas.microsoft.com/office/drawing/2014/main" id="{AE726624-AE69-4F61-85D1-EF9DB8CCEFA1}"/>
                </a:ext>
              </a:extLst>
            </p:cNvPr>
            <p:cNvSpPr/>
            <p:nvPr/>
          </p:nvSpPr>
          <p:spPr bwMode="auto">
            <a:xfrm>
              <a:off x="5430160" y="2277620"/>
              <a:ext cx="304800" cy="278013"/>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en-US" sz="2667" dirty="0">
                <a:latin typeface="Tekton Pro" pitchFamily="34" charset="0"/>
              </a:endParaRPr>
            </a:p>
          </p:txBody>
        </p:sp>
      </p:grpSp>
      <p:sp>
        <p:nvSpPr>
          <p:cNvPr id="27" name="Explosion: 8 Points 26">
            <a:extLst>
              <a:ext uri="{FF2B5EF4-FFF2-40B4-BE49-F238E27FC236}">
                <a16:creationId xmlns:a16="http://schemas.microsoft.com/office/drawing/2014/main" id="{3439C311-DFAB-4E08-87C7-E7FF12B0F660}"/>
              </a:ext>
            </a:extLst>
          </p:cNvPr>
          <p:cNvSpPr/>
          <p:nvPr/>
        </p:nvSpPr>
        <p:spPr>
          <a:xfrm>
            <a:off x="5287375" y="3933189"/>
            <a:ext cx="2793336" cy="1411121"/>
          </a:xfrm>
          <a:prstGeom prst="irregularSeal1">
            <a:avLst/>
          </a:prstGeom>
          <a:solidFill>
            <a:srgbClr val="FF0000"/>
          </a:solidFill>
          <a:ln>
            <a:solidFill>
              <a:srgbClr val="E81123"/>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CMEMTHREAD</a:t>
            </a:r>
          </a:p>
          <a:p>
            <a:pPr algn="ctr"/>
            <a:r>
              <a:rPr lang="en-US" sz="1600" dirty="0"/>
              <a:t>Waits</a:t>
            </a:r>
          </a:p>
        </p:txBody>
      </p:sp>
      <p:graphicFrame>
        <p:nvGraphicFramePr>
          <p:cNvPr id="28" name="Table 27">
            <a:extLst>
              <a:ext uri="{FF2B5EF4-FFF2-40B4-BE49-F238E27FC236}">
                <a16:creationId xmlns:a16="http://schemas.microsoft.com/office/drawing/2014/main" id="{CF3A778B-73B7-4150-B489-E9D7D281F841}"/>
              </a:ext>
            </a:extLst>
          </p:cNvPr>
          <p:cNvGraphicFramePr>
            <a:graphicFrameLocks noGrp="1"/>
          </p:cNvGraphicFramePr>
          <p:nvPr/>
        </p:nvGraphicFramePr>
        <p:xfrm>
          <a:off x="9629612" y="2290652"/>
          <a:ext cx="1110828" cy="1158240"/>
        </p:xfrm>
        <a:graphic>
          <a:graphicData uri="http://schemas.openxmlformats.org/drawingml/2006/table">
            <a:tbl>
              <a:tblPr firstRow="1" bandRow="1">
                <a:tableStyleId>{5940675A-B579-460E-94D1-54222C63F5DA}</a:tableStyleId>
              </a:tblPr>
              <a:tblGrid>
                <a:gridCol w="277707">
                  <a:extLst>
                    <a:ext uri="{9D8B030D-6E8A-4147-A177-3AD203B41FA5}">
                      <a16:colId xmlns:a16="http://schemas.microsoft.com/office/drawing/2014/main" val="1866860683"/>
                    </a:ext>
                  </a:extLst>
                </a:gridCol>
                <a:gridCol w="277707">
                  <a:extLst>
                    <a:ext uri="{9D8B030D-6E8A-4147-A177-3AD203B41FA5}">
                      <a16:colId xmlns:a16="http://schemas.microsoft.com/office/drawing/2014/main" val="1941959123"/>
                    </a:ext>
                  </a:extLst>
                </a:gridCol>
                <a:gridCol w="277707">
                  <a:extLst>
                    <a:ext uri="{9D8B030D-6E8A-4147-A177-3AD203B41FA5}">
                      <a16:colId xmlns:a16="http://schemas.microsoft.com/office/drawing/2014/main" val="1133121386"/>
                    </a:ext>
                  </a:extLst>
                </a:gridCol>
                <a:gridCol w="277707">
                  <a:extLst>
                    <a:ext uri="{9D8B030D-6E8A-4147-A177-3AD203B41FA5}">
                      <a16:colId xmlns:a16="http://schemas.microsoft.com/office/drawing/2014/main" val="1028972588"/>
                    </a:ext>
                  </a:extLst>
                </a:gridCol>
              </a:tblGrid>
              <a:tr h="284480">
                <a:tc>
                  <a:txBody>
                    <a:bodyPr/>
                    <a:lstStyle/>
                    <a:p>
                      <a:endParaRPr lang="en-US" sz="1100" dirty="0"/>
                    </a:p>
                  </a:txBody>
                  <a:tcPr marL="121920" marR="121920" marT="60960" marB="60960"/>
                </a:tc>
                <a:tc>
                  <a:txBody>
                    <a:bodyPr/>
                    <a:lstStyle/>
                    <a:p>
                      <a:endParaRPr lang="en-US" sz="1100"/>
                    </a:p>
                  </a:txBody>
                  <a:tcPr marL="121920" marR="121920" marT="60960" marB="60960"/>
                </a:tc>
                <a:tc>
                  <a:txBody>
                    <a:bodyPr/>
                    <a:lstStyle/>
                    <a:p>
                      <a:endParaRPr lang="en-US" sz="1100" dirty="0"/>
                    </a:p>
                  </a:txBody>
                  <a:tcPr marL="121920" marR="121920" marT="60960" marB="60960"/>
                </a:tc>
                <a:tc>
                  <a:txBody>
                    <a:bodyPr/>
                    <a:lstStyle/>
                    <a:p>
                      <a:endParaRPr lang="en-US" sz="1100"/>
                    </a:p>
                  </a:txBody>
                  <a:tcPr marL="121920" marR="121920" marT="60960" marB="60960"/>
                </a:tc>
                <a:extLst>
                  <a:ext uri="{0D108BD9-81ED-4DB2-BD59-A6C34878D82A}">
                    <a16:rowId xmlns:a16="http://schemas.microsoft.com/office/drawing/2014/main" val="4065347060"/>
                  </a:ext>
                </a:extLst>
              </a:tr>
              <a:tr h="284480">
                <a:tc>
                  <a:txBody>
                    <a:bodyPr/>
                    <a:lstStyle/>
                    <a:p>
                      <a:endParaRPr lang="en-US" sz="1100"/>
                    </a:p>
                  </a:txBody>
                  <a:tcPr marL="121920" marR="121920" marT="60960" marB="60960"/>
                </a:tc>
                <a:tc>
                  <a:txBody>
                    <a:bodyPr/>
                    <a:lstStyle/>
                    <a:p>
                      <a:endParaRPr lang="en-US" sz="1100"/>
                    </a:p>
                  </a:txBody>
                  <a:tcPr marL="121920" marR="121920" marT="60960" marB="60960"/>
                </a:tc>
                <a:tc>
                  <a:txBody>
                    <a:bodyPr/>
                    <a:lstStyle/>
                    <a:p>
                      <a:endParaRPr lang="en-US" sz="1100"/>
                    </a:p>
                  </a:txBody>
                  <a:tcPr marL="121920" marR="121920" marT="60960" marB="60960"/>
                </a:tc>
                <a:tc>
                  <a:txBody>
                    <a:bodyPr/>
                    <a:lstStyle/>
                    <a:p>
                      <a:endParaRPr lang="en-US" sz="1100"/>
                    </a:p>
                  </a:txBody>
                  <a:tcPr marL="121920" marR="121920" marT="60960" marB="60960"/>
                </a:tc>
                <a:extLst>
                  <a:ext uri="{0D108BD9-81ED-4DB2-BD59-A6C34878D82A}">
                    <a16:rowId xmlns:a16="http://schemas.microsoft.com/office/drawing/2014/main" val="2348984800"/>
                  </a:ext>
                </a:extLst>
              </a:tr>
              <a:tr h="284480">
                <a:tc>
                  <a:txBody>
                    <a:bodyPr/>
                    <a:lstStyle/>
                    <a:p>
                      <a:endParaRPr lang="en-US" sz="1100"/>
                    </a:p>
                  </a:txBody>
                  <a:tcPr marL="121920" marR="121920" marT="60960" marB="60960"/>
                </a:tc>
                <a:tc>
                  <a:txBody>
                    <a:bodyPr/>
                    <a:lstStyle/>
                    <a:p>
                      <a:endParaRPr lang="en-US" sz="1100"/>
                    </a:p>
                  </a:txBody>
                  <a:tcPr marL="121920" marR="121920" marT="60960" marB="60960"/>
                </a:tc>
                <a:tc>
                  <a:txBody>
                    <a:bodyPr/>
                    <a:lstStyle/>
                    <a:p>
                      <a:endParaRPr lang="en-US" sz="1100"/>
                    </a:p>
                  </a:txBody>
                  <a:tcPr marL="121920" marR="121920" marT="60960" marB="60960"/>
                </a:tc>
                <a:tc>
                  <a:txBody>
                    <a:bodyPr/>
                    <a:lstStyle/>
                    <a:p>
                      <a:endParaRPr lang="en-US" sz="1100"/>
                    </a:p>
                  </a:txBody>
                  <a:tcPr marL="121920" marR="121920" marT="60960" marB="60960"/>
                </a:tc>
                <a:extLst>
                  <a:ext uri="{0D108BD9-81ED-4DB2-BD59-A6C34878D82A}">
                    <a16:rowId xmlns:a16="http://schemas.microsoft.com/office/drawing/2014/main" val="1897290821"/>
                  </a:ext>
                </a:extLst>
              </a:tr>
              <a:tr h="284480">
                <a:tc>
                  <a:txBody>
                    <a:bodyPr/>
                    <a:lstStyle/>
                    <a:p>
                      <a:endParaRPr lang="en-US" sz="1100"/>
                    </a:p>
                  </a:txBody>
                  <a:tcPr marL="121920" marR="121920" marT="60960" marB="60960"/>
                </a:tc>
                <a:tc>
                  <a:txBody>
                    <a:bodyPr/>
                    <a:lstStyle/>
                    <a:p>
                      <a:endParaRPr lang="en-US" sz="1100"/>
                    </a:p>
                  </a:txBody>
                  <a:tcPr marL="121920" marR="121920" marT="60960" marB="60960"/>
                </a:tc>
                <a:tc>
                  <a:txBody>
                    <a:bodyPr/>
                    <a:lstStyle/>
                    <a:p>
                      <a:endParaRPr lang="en-US" sz="1100" dirty="0"/>
                    </a:p>
                  </a:txBody>
                  <a:tcPr marL="121920" marR="121920" marT="60960" marB="60960"/>
                </a:tc>
                <a:tc>
                  <a:txBody>
                    <a:bodyPr/>
                    <a:lstStyle/>
                    <a:p>
                      <a:endParaRPr lang="en-US" sz="1100" dirty="0"/>
                    </a:p>
                  </a:txBody>
                  <a:tcPr marL="121920" marR="121920" marT="60960" marB="60960"/>
                </a:tc>
                <a:extLst>
                  <a:ext uri="{0D108BD9-81ED-4DB2-BD59-A6C34878D82A}">
                    <a16:rowId xmlns:a16="http://schemas.microsoft.com/office/drawing/2014/main" val="330607101"/>
                  </a:ext>
                </a:extLst>
              </a:tr>
            </a:tbl>
          </a:graphicData>
        </a:graphic>
      </p:graphicFrame>
      <p:graphicFrame>
        <p:nvGraphicFramePr>
          <p:cNvPr id="30" name="Table 29">
            <a:extLst>
              <a:ext uri="{FF2B5EF4-FFF2-40B4-BE49-F238E27FC236}">
                <a16:creationId xmlns:a16="http://schemas.microsoft.com/office/drawing/2014/main" id="{D3688360-20B9-4B78-B89F-EDF90C5B9F1A}"/>
              </a:ext>
            </a:extLst>
          </p:cNvPr>
          <p:cNvGraphicFramePr>
            <a:graphicFrameLocks noGrp="1"/>
          </p:cNvGraphicFramePr>
          <p:nvPr/>
        </p:nvGraphicFramePr>
        <p:xfrm>
          <a:off x="9629612" y="3650788"/>
          <a:ext cx="1110828" cy="1158240"/>
        </p:xfrm>
        <a:graphic>
          <a:graphicData uri="http://schemas.openxmlformats.org/drawingml/2006/table">
            <a:tbl>
              <a:tblPr firstRow="1" bandRow="1">
                <a:tableStyleId>{5940675A-B579-460E-94D1-54222C63F5DA}</a:tableStyleId>
              </a:tblPr>
              <a:tblGrid>
                <a:gridCol w="277707">
                  <a:extLst>
                    <a:ext uri="{9D8B030D-6E8A-4147-A177-3AD203B41FA5}">
                      <a16:colId xmlns:a16="http://schemas.microsoft.com/office/drawing/2014/main" val="1866860683"/>
                    </a:ext>
                  </a:extLst>
                </a:gridCol>
                <a:gridCol w="277707">
                  <a:extLst>
                    <a:ext uri="{9D8B030D-6E8A-4147-A177-3AD203B41FA5}">
                      <a16:colId xmlns:a16="http://schemas.microsoft.com/office/drawing/2014/main" val="1941959123"/>
                    </a:ext>
                  </a:extLst>
                </a:gridCol>
                <a:gridCol w="277707">
                  <a:extLst>
                    <a:ext uri="{9D8B030D-6E8A-4147-A177-3AD203B41FA5}">
                      <a16:colId xmlns:a16="http://schemas.microsoft.com/office/drawing/2014/main" val="1133121386"/>
                    </a:ext>
                  </a:extLst>
                </a:gridCol>
                <a:gridCol w="277707">
                  <a:extLst>
                    <a:ext uri="{9D8B030D-6E8A-4147-A177-3AD203B41FA5}">
                      <a16:colId xmlns:a16="http://schemas.microsoft.com/office/drawing/2014/main" val="1028972588"/>
                    </a:ext>
                  </a:extLst>
                </a:gridCol>
              </a:tblGrid>
              <a:tr h="284480">
                <a:tc>
                  <a:txBody>
                    <a:bodyPr/>
                    <a:lstStyle/>
                    <a:p>
                      <a:endParaRPr lang="en-US" sz="1100" dirty="0"/>
                    </a:p>
                  </a:txBody>
                  <a:tcPr marL="121920" marR="121920" marT="60960" marB="60960"/>
                </a:tc>
                <a:tc>
                  <a:txBody>
                    <a:bodyPr/>
                    <a:lstStyle/>
                    <a:p>
                      <a:endParaRPr lang="en-US" sz="1100"/>
                    </a:p>
                  </a:txBody>
                  <a:tcPr marL="121920" marR="121920" marT="60960" marB="60960"/>
                </a:tc>
                <a:tc>
                  <a:txBody>
                    <a:bodyPr/>
                    <a:lstStyle/>
                    <a:p>
                      <a:endParaRPr lang="en-US" sz="1100" dirty="0"/>
                    </a:p>
                  </a:txBody>
                  <a:tcPr marL="121920" marR="121920" marT="60960" marB="60960"/>
                </a:tc>
                <a:tc>
                  <a:txBody>
                    <a:bodyPr/>
                    <a:lstStyle/>
                    <a:p>
                      <a:endParaRPr lang="en-US" sz="1100"/>
                    </a:p>
                  </a:txBody>
                  <a:tcPr marL="121920" marR="121920" marT="60960" marB="60960"/>
                </a:tc>
                <a:extLst>
                  <a:ext uri="{0D108BD9-81ED-4DB2-BD59-A6C34878D82A}">
                    <a16:rowId xmlns:a16="http://schemas.microsoft.com/office/drawing/2014/main" val="4065347060"/>
                  </a:ext>
                </a:extLst>
              </a:tr>
              <a:tr h="284480">
                <a:tc>
                  <a:txBody>
                    <a:bodyPr/>
                    <a:lstStyle/>
                    <a:p>
                      <a:endParaRPr lang="en-US" sz="1100"/>
                    </a:p>
                  </a:txBody>
                  <a:tcPr marL="121920" marR="121920" marT="60960" marB="60960"/>
                </a:tc>
                <a:tc>
                  <a:txBody>
                    <a:bodyPr/>
                    <a:lstStyle/>
                    <a:p>
                      <a:endParaRPr lang="en-US" sz="1100"/>
                    </a:p>
                  </a:txBody>
                  <a:tcPr marL="121920" marR="121920" marT="60960" marB="60960"/>
                </a:tc>
                <a:tc>
                  <a:txBody>
                    <a:bodyPr/>
                    <a:lstStyle/>
                    <a:p>
                      <a:endParaRPr lang="en-US" sz="1100" dirty="0"/>
                    </a:p>
                  </a:txBody>
                  <a:tcPr marL="121920" marR="121920" marT="60960" marB="60960"/>
                </a:tc>
                <a:tc>
                  <a:txBody>
                    <a:bodyPr/>
                    <a:lstStyle/>
                    <a:p>
                      <a:endParaRPr lang="en-US" sz="1100" dirty="0"/>
                    </a:p>
                  </a:txBody>
                  <a:tcPr marL="121920" marR="121920" marT="60960" marB="60960"/>
                </a:tc>
                <a:extLst>
                  <a:ext uri="{0D108BD9-81ED-4DB2-BD59-A6C34878D82A}">
                    <a16:rowId xmlns:a16="http://schemas.microsoft.com/office/drawing/2014/main" val="2348984800"/>
                  </a:ext>
                </a:extLst>
              </a:tr>
              <a:tr h="284480">
                <a:tc>
                  <a:txBody>
                    <a:bodyPr/>
                    <a:lstStyle/>
                    <a:p>
                      <a:endParaRPr lang="en-US" sz="1100"/>
                    </a:p>
                  </a:txBody>
                  <a:tcPr marL="121920" marR="121920" marT="60960" marB="60960"/>
                </a:tc>
                <a:tc>
                  <a:txBody>
                    <a:bodyPr/>
                    <a:lstStyle/>
                    <a:p>
                      <a:endParaRPr lang="en-US" sz="1100"/>
                    </a:p>
                  </a:txBody>
                  <a:tcPr marL="121920" marR="121920" marT="60960" marB="60960"/>
                </a:tc>
                <a:tc>
                  <a:txBody>
                    <a:bodyPr/>
                    <a:lstStyle/>
                    <a:p>
                      <a:endParaRPr lang="en-US" sz="1100"/>
                    </a:p>
                  </a:txBody>
                  <a:tcPr marL="121920" marR="121920" marT="60960" marB="60960"/>
                </a:tc>
                <a:tc>
                  <a:txBody>
                    <a:bodyPr/>
                    <a:lstStyle/>
                    <a:p>
                      <a:endParaRPr lang="en-US" sz="1100"/>
                    </a:p>
                  </a:txBody>
                  <a:tcPr marL="121920" marR="121920" marT="60960" marB="60960"/>
                </a:tc>
                <a:extLst>
                  <a:ext uri="{0D108BD9-81ED-4DB2-BD59-A6C34878D82A}">
                    <a16:rowId xmlns:a16="http://schemas.microsoft.com/office/drawing/2014/main" val="1897290821"/>
                  </a:ext>
                </a:extLst>
              </a:tr>
              <a:tr h="284480">
                <a:tc>
                  <a:txBody>
                    <a:bodyPr/>
                    <a:lstStyle/>
                    <a:p>
                      <a:endParaRPr lang="en-US" sz="1100"/>
                    </a:p>
                  </a:txBody>
                  <a:tcPr marL="121920" marR="121920" marT="60960" marB="60960"/>
                </a:tc>
                <a:tc>
                  <a:txBody>
                    <a:bodyPr/>
                    <a:lstStyle/>
                    <a:p>
                      <a:endParaRPr lang="en-US" sz="1100" dirty="0"/>
                    </a:p>
                  </a:txBody>
                  <a:tcPr marL="121920" marR="121920" marT="60960" marB="60960"/>
                </a:tc>
                <a:tc>
                  <a:txBody>
                    <a:bodyPr/>
                    <a:lstStyle/>
                    <a:p>
                      <a:endParaRPr lang="en-US" sz="1100"/>
                    </a:p>
                  </a:txBody>
                  <a:tcPr marL="121920" marR="121920" marT="60960" marB="60960"/>
                </a:tc>
                <a:tc>
                  <a:txBody>
                    <a:bodyPr/>
                    <a:lstStyle/>
                    <a:p>
                      <a:endParaRPr lang="en-US" sz="1100" dirty="0"/>
                    </a:p>
                  </a:txBody>
                  <a:tcPr marL="121920" marR="121920" marT="60960" marB="60960"/>
                </a:tc>
                <a:extLst>
                  <a:ext uri="{0D108BD9-81ED-4DB2-BD59-A6C34878D82A}">
                    <a16:rowId xmlns:a16="http://schemas.microsoft.com/office/drawing/2014/main" val="330607101"/>
                  </a:ext>
                </a:extLst>
              </a:tr>
            </a:tbl>
          </a:graphicData>
        </a:graphic>
      </p:graphicFrame>
      <p:sp>
        <p:nvSpPr>
          <p:cNvPr id="32" name="TextBox 31">
            <a:extLst>
              <a:ext uri="{FF2B5EF4-FFF2-40B4-BE49-F238E27FC236}">
                <a16:creationId xmlns:a16="http://schemas.microsoft.com/office/drawing/2014/main" id="{F7A7568E-4CFA-44FF-8637-8F7E0FA71509}"/>
              </a:ext>
            </a:extLst>
          </p:cNvPr>
          <p:cNvSpPr txBox="1"/>
          <p:nvPr/>
        </p:nvSpPr>
        <p:spPr bwMode="auto">
          <a:xfrm>
            <a:off x="8860714" y="1428877"/>
            <a:ext cx="2648620" cy="823752"/>
          </a:xfrm>
          <a:prstGeom prst="rect">
            <a:avLst/>
          </a:prstGeom>
          <a:noFill/>
          <a:ln w="9525">
            <a:noFill/>
            <a:miter lim="800000"/>
            <a:headEnd/>
            <a:tailEnd/>
          </a:ln>
        </p:spPr>
        <p:txBody>
          <a:bodyPr wrap="square" rtlCol="0">
            <a:spAutoFit/>
          </a:bodyPr>
          <a:lstStyle/>
          <a:p>
            <a:pPr algn="ctr"/>
            <a:r>
              <a:rPr lang="en-US" sz="2400" dirty="0" err="1">
                <a:solidFill>
                  <a:srgbClr val="002060"/>
                </a:solidFill>
                <a:latin typeface="Tekton Pro" pitchFamily="34" charset="0"/>
              </a:rPr>
              <a:t>Cachestore</a:t>
            </a:r>
            <a:endParaRPr lang="en-US" sz="2400" dirty="0">
              <a:solidFill>
                <a:srgbClr val="002060"/>
              </a:solidFill>
              <a:latin typeface="Tekton Pro" pitchFamily="34" charset="0"/>
            </a:endParaRPr>
          </a:p>
          <a:p>
            <a:pPr algn="ctr"/>
            <a:r>
              <a:rPr lang="en-US" sz="2353" dirty="0">
                <a:solidFill>
                  <a:srgbClr val="002060"/>
                </a:solidFill>
                <a:latin typeface="Tekton Pro" pitchFamily="34" charset="0"/>
              </a:rPr>
              <a:t>(hash tables)</a:t>
            </a:r>
            <a:endParaRPr lang="en-US" sz="2400" dirty="0">
              <a:solidFill>
                <a:srgbClr val="002060"/>
              </a:solidFill>
              <a:latin typeface="Tekton Pro" pitchFamily="34" charset="0"/>
            </a:endParaRPr>
          </a:p>
        </p:txBody>
      </p:sp>
      <p:sp>
        <p:nvSpPr>
          <p:cNvPr id="33" name="Explosion: 8 Points 32">
            <a:extLst>
              <a:ext uri="{FF2B5EF4-FFF2-40B4-BE49-F238E27FC236}">
                <a16:creationId xmlns:a16="http://schemas.microsoft.com/office/drawing/2014/main" id="{616D1300-F328-4ECF-9CCD-D32EEF945427}"/>
              </a:ext>
            </a:extLst>
          </p:cNvPr>
          <p:cNvSpPr/>
          <p:nvPr/>
        </p:nvSpPr>
        <p:spPr>
          <a:xfrm>
            <a:off x="8484578" y="4188378"/>
            <a:ext cx="3336886" cy="1411121"/>
          </a:xfrm>
          <a:prstGeom prst="irregularSeal1">
            <a:avLst/>
          </a:prstGeom>
          <a:solidFill>
            <a:srgbClr val="FF0000"/>
          </a:solidFill>
          <a:ln>
            <a:solidFill>
              <a:srgbClr val="E81123"/>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SOS_CACHESTORE</a:t>
            </a:r>
          </a:p>
          <a:p>
            <a:pPr algn="ctr"/>
            <a:r>
              <a:rPr lang="en-US" sz="1600" dirty="0"/>
              <a:t>Spinlock</a:t>
            </a:r>
          </a:p>
        </p:txBody>
      </p:sp>
    </p:spTree>
    <p:extLst>
      <p:ext uri="{BB962C8B-B14F-4D97-AF65-F5344CB8AC3E}">
        <p14:creationId xmlns:p14="http://schemas.microsoft.com/office/powerpoint/2010/main" val="21782024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P spid="27" grpId="0" animBg="1"/>
      <p:bldP spid="32" grpId="0"/>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8D3E76-7ABD-49EB-8EBD-F4EAEEFC7E1B}"/>
              </a:ext>
            </a:extLst>
          </p:cNvPr>
          <p:cNvSpPr>
            <a:spLocks noGrp="1"/>
          </p:cNvSpPr>
          <p:nvPr>
            <p:ph type="title"/>
          </p:nvPr>
        </p:nvSpPr>
        <p:spPr/>
        <p:txBody>
          <a:bodyPr/>
          <a:lstStyle/>
          <a:p>
            <a:r>
              <a:rPr lang="en-US" dirty="0"/>
              <a:t>Types of </a:t>
            </a:r>
            <a:r>
              <a:rPr lang="en-US" dirty="0" err="1"/>
              <a:t>TempDB</a:t>
            </a:r>
            <a:r>
              <a:rPr lang="en-US" dirty="0"/>
              <a:t> Contention</a:t>
            </a:r>
          </a:p>
        </p:txBody>
      </p:sp>
      <p:graphicFrame>
        <p:nvGraphicFramePr>
          <p:cNvPr id="4" name="Diagram 3">
            <a:extLst>
              <a:ext uri="{FF2B5EF4-FFF2-40B4-BE49-F238E27FC236}">
                <a16:creationId xmlns:a16="http://schemas.microsoft.com/office/drawing/2014/main" id="{34D0D4AE-D5BB-4802-AEB3-7A6E649FB076}"/>
              </a:ext>
            </a:extLst>
          </p:cNvPr>
          <p:cNvGraphicFramePr/>
          <p:nvPr>
            <p:extLst>
              <p:ext uri="{D42A27DB-BD31-4B8C-83A1-F6EECF244321}">
                <p14:modId xmlns:p14="http://schemas.microsoft.com/office/powerpoint/2010/main" val="2384526146"/>
              </p:ext>
            </p:extLst>
          </p:nvPr>
        </p:nvGraphicFramePr>
        <p:xfrm>
          <a:off x="767443" y="982133"/>
          <a:ext cx="1065711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4098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graphicEl>
                                              <a:dgm id="{1C801DDA-E69B-4397-B2F8-397FEA30F476}"/>
                                            </p:graphicEl>
                                          </p:spTgt>
                                        </p:tgtEl>
                                        <p:attrNameLst>
                                          <p:attrName>style.visibility</p:attrName>
                                        </p:attrNameLst>
                                      </p:cBhvr>
                                      <p:to>
                                        <p:strVal val="visible"/>
                                      </p:to>
                                    </p:set>
                                    <p:anim calcmode="lin" valueType="num">
                                      <p:cBhvr additive="base">
                                        <p:cTn id="7" dur="500" fill="hold"/>
                                        <p:tgtEl>
                                          <p:spTgt spid="4">
                                            <p:graphicEl>
                                              <a:dgm id="{1C801DDA-E69B-4397-B2F8-397FEA30F47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1C801DDA-E69B-4397-B2F8-397FEA30F476}"/>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graphicEl>
                                              <a:dgm id="{D918483F-CF14-452B-A224-8F9C81ACCAA2}"/>
                                            </p:graphicEl>
                                          </p:spTgt>
                                        </p:tgtEl>
                                        <p:attrNameLst>
                                          <p:attrName>style.visibility</p:attrName>
                                        </p:attrNameLst>
                                      </p:cBhvr>
                                      <p:to>
                                        <p:strVal val="visible"/>
                                      </p:to>
                                    </p:set>
                                    <p:anim calcmode="lin" valueType="num">
                                      <p:cBhvr additive="base">
                                        <p:cTn id="11" dur="500" fill="hold"/>
                                        <p:tgtEl>
                                          <p:spTgt spid="4">
                                            <p:graphicEl>
                                              <a:dgm id="{D918483F-CF14-452B-A224-8F9C81ACCAA2}"/>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D918483F-CF14-452B-A224-8F9C81ACCAA2}"/>
                                            </p:graphic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4">
                                            <p:graphicEl>
                                              <a:dgm id="{10285625-1791-460E-9F83-15B8447BDC5B}"/>
                                            </p:graphicEl>
                                          </p:spTgt>
                                        </p:tgtEl>
                                        <p:attrNameLst>
                                          <p:attrName>style.visibility</p:attrName>
                                        </p:attrNameLst>
                                      </p:cBhvr>
                                      <p:to>
                                        <p:strVal val="visible"/>
                                      </p:to>
                                    </p:set>
                                    <p:anim calcmode="lin" valueType="num">
                                      <p:cBhvr additive="base">
                                        <p:cTn id="17" dur="500" fill="hold"/>
                                        <p:tgtEl>
                                          <p:spTgt spid="4">
                                            <p:graphicEl>
                                              <a:dgm id="{10285625-1791-460E-9F83-15B8447BDC5B}"/>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10285625-1791-460E-9F83-15B8447BDC5B}"/>
                                            </p:graphic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4">
                                            <p:graphicEl>
                                              <a:dgm id="{3BDD2B67-16B7-46C8-983D-0FE1D6FFA94F}"/>
                                            </p:graphicEl>
                                          </p:spTgt>
                                        </p:tgtEl>
                                        <p:attrNameLst>
                                          <p:attrName>style.visibility</p:attrName>
                                        </p:attrNameLst>
                                      </p:cBhvr>
                                      <p:to>
                                        <p:strVal val="visible"/>
                                      </p:to>
                                    </p:set>
                                    <p:anim calcmode="lin" valueType="num">
                                      <p:cBhvr additive="base">
                                        <p:cTn id="21" dur="500" fill="hold"/>
                                        <p:tgtEl>
                                          <p:spTgt spid="4">
                                            <p:graphicEl>
                                              <a:dgm id="{3BDD2B67-16B7-46C8-983D-0FE1D6FFA94F}"/>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3BDD2B67-16B7-46C8-983D-0FE1D6FFA94F}"/>
                                            </p:graphicEl>
                                          </p:spTgt>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4">
                                            <p:graphicEl>
                                              <a:dgm id="{7CB8524F-0FE7-4DE1-AA1B-4A433BDF23CB}"/>
                                            </p:graphicEl>
                                          </p:spTgt>
                                        </p:tgtEl>
                                        <p:attrNameLst>
                                          <p:attrName>style.visibility</p:attrName>
                                        </p:attrNameLst>
                                      </p:cBhvr>
                                      <p:to>
                                        <p:strVal val="visible"/>
                                      </p:to>
                                    </p:set>
                                    <p:anim calcmode="lin" valueType="num">
                                      <p:cBhvr additive="base">
                                        <p:cTn id="27" dur="500" fill="hold"/>
                                        <p:tgtEl>
                                          <p:spTgt spid="4">
                                            <p:graphicEl>
                                              <a:dgm id="{7CB8524F-0FE7-4DE1-AA1B-4A433BDF23CB}"/>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7CB8524F-0FE7-4DE1-AA1B-4A433BDF23CB}"/>
                                            </p:graphic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
                                            <p:graphicEl>
                                              <a:dgm id="{8618242B-862F-4E9F-90D4-EAC8E2048866}"/>
                                            </p:graphicEl>
                                          </p:spTgt>
                                        </p:tgtEl>
                                        <p:attrNameLst>
                                          <p:attrName>style.visibility</p:attrName>
                                        </p:attrNameLst>
                                      </p:cBhvr>
                                      <p:to>
                                        <p:strVal val="visible"/>
                                      </p:to>
                                    </p:set>
                                    <p:anim calcmode="lin" valueType="num">
                                      <p:cBhvr additive="base">
                                        <p:cTn id="31" dur="500" fill="hold"/>
                                        <p:tgtEl>
                                          <p:spTgt spid="4">
                                            <p:graphicEl>
                                              <a:dgm id="{8618242B-862F-4E9F-90D4-EAC8E2048866}"/>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8618242B-862F-4E9F-90D4-EAC8E2048866}"/>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7652-20BC-43C2-BD84-B555F766AFBB}"/>
              </a:ext>
            </a:extLst>
          </p:cNvPr>
          <p:cNvSpPr>
            <a:spLocks noGrp="1"/>
          </p:cNvSpPr>
          <p:nvPr>
            <p:ph type="title"/>
          </p:nvPr>
        </p:nvSpPr>
        <p:spPr/>
        <p:txBody>
          <a:bodyPr/>
          <a:lstStyle/>
          <a:p>
            <a:r>
              <a:rPr lang="en-US" dirty="0"/>
              <a:t>What are your options?</a:t>
            </a:r>
          </a:p>
        </p:txBody>
      </p:sp>
      <p:graphicFrame>
        <p:nvGraphicFramePr>
          <p:cNvPr id="3" name="Diagram 2">
            <a:extLst>
              <a:ext uri="{FF2B5EF4-FFF2-40B4-BE49-F238E27FC236}">
                <a16:creationId xmlns:a16="http://schemas.microsoft.com/office/drawing/2014/main" id="{2D947120-32C1-4CE7-B4F7-EB3EA758A1C4}"/>
              </a:ext>
            </a:extLst>
          </p:cNvPr>
          <p:cNvGraphicFramePr/>
          <p:nvPr>
            <p:extLst>
              <p:ext uri="{D42A27DB-BD31-4B8C-83A1-F6EECF244321}">
                <p14:modId xmlns:p14="http://schemas.microsoft.com/office/powerpoint/2010/main" val="3338600364"/>
              </p:ext>
            </p:extLst>
          </p:nvPr>
        </p:nvGraphicFramePr>
        <p:xfrm>
          <a:off x="1036890" y="1152244"/>
          <a:ext cx="9970093" cy="5270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832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2B4C0811-FB74-4300-8F49-9BC181E6A98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6DA6107A-2AB6-4EE0-AF15-C4444EDC66C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09AB42F5-0E43-48F0-A69A-74ADAF48C0C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DC16E66E-DE3C-4974-BE7D-98375D9FD07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B7498EE1-B191-480B-98E8-2F0B9DA42F02}"/>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E2AAA218-D295-4B25-AC45-5B152E07D28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59E3-1DF6-4FDF-BDB8-0E036BD85E4F}"/>
              </a:ext>
            </a:extLst>
          </p:cNvPr>
          <p:cNvSpPr>
            <a:spLocks noGrp="1"/>
          </p:cNvSpPr>
          <p:nvPr>
            <p:ph type="title"/>
          </p:nvPr>
        </p:nvSpPr>
        <p:spPr/>
        <p:txBody>
          <a:bodyPr/>
          <a:lstStyle/>
          <a:p>
            <a:r>
              <a:rPr lang="en-US" dirty="0"/>
              <a:t>Some things we considered…	</a:t>
            </a:r>
          </a:p>
        </p:txBody>
      </p:sp>
      <p:graphicFrame>
        <p:nvGraphicFramePr>
          <p:cNvPr id="3" name="Diagram 2">
            <a:extLst>
              <a:ext uri="{FF2B5EF4-FFF2-40B4-BE49-F238E27FC236}">
                <a16:creationId xmlns:a16="http://schemas.microsoft.com/office/drawing/2014/main" id="{3DBEF520-9149-4202-9CDB-E1154956C345}"/>
              </a:ext>
            </a:extLst>
          </p:cNvPr>
          <p:cNvGraphicFramePr/>
          <p:nvPr>
            <p:extLst>
              <p:ext uri="{D42A27DB-BD31-4B8C-83A1-F6EECF244321}">
                <p14:modId xmlns:p14="http://schemas.microsoft.com/office/powerpoint/2010/main" val="759412326"/>
              </p:ext>
            </p:extLst>
          </p:nvPr>
        </p:nvGraphicFramePr>
        <p:xfrm>
          <a:off x="867719" y="1152244"/>
          <a:ext cx="10203936" cy="4986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0101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910C8DD4-49BF-4BE7-B9C0-21D6F7A39C1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543406AC-9797-4C8F-AAD9-45863657F9E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1E66312B-F6CC-4EE3-A398-3BAC6F90D07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921BB523-6567-4E0F-B84B-0AAA862A02B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328-3F55-42EF-AA6B-022F386B0E5D}"/>
              </a:ext>
            </a:extLst>
          </p:cNvPr>
          <p:cNvSpPr>
            <a:spLocks noGrp="1"/>
          </p:cNvSpPr>
          <p:nvPr>
            <p:ph type="title"/>
          </p:nvPr>
        </p:nvSpPr>
        <p:spPr/>
        <p:txBody>
          <a:bodyPr/>
          <a:lstStyle/>
          <a:p>
            <a:r>
              <a:rPr lang="en-US" dirty="0"/>
              <a:t>What we did</a:t>
            </a:r>
          </a:p>
        </p:txBody>
      </p:sp>
      <p:graphicFrame>
        <p:nvGraphicFramePr>
          <p:cNvPr id="3" name="Diagram 2">
            <a:extLst>
              <a:ext uri="{FF2B5EF4-FFF2-40B4-BE49-F238E27FC236}">
                <a16:creationId xmlns:a16="http://schemas.microsoft.com/office/drawing/2014/main" id="{19781014-1525-46F9-9A96-51993FC59859}"/>
              </a:ext>
            </a:extLst>
          </p:cNvPr>
          <p:cNvGraphicFramePr/>
          <p:nvPr>
            <p:extLst>
              <p:ext uri="{D42A27DB-BD31-4B8C-83A1-F6EECF244321}">
                <p14:modId xmlns:p14="http://schemas.microsoft.com/office/powerpoint/2010/main" val="3599501035"/>
              </p:ext>
            </p:extLst>
          </p:nvPr>
        </p:nvGraphicFramePr>
        <p:xfrm>
          <a:off x="429371" y="1152244"/>
          <a:ext cx="11306755" cy="5091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40547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DC1C055F-02D8-40F2-80EE-6FD642A3A41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87147104-ECD5-4DE5-BEE0-CBAEC509269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BA18120D-E76E-444F-BB72-C99BC69B302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7C402F1C-B18D-47E6-94FF-4407BBC1E30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B807E7D9-73C5-4A39-8A35-9149CA6BF1A1}"/>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FD3DCD15-4A02-4879-8FA5-8678706AA397}"/>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graphicEl>
                                              <a:dgm id="{F0254F77-D9B4-453C-86DE-7514542958FE}"/>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28B78339-3F85-4E58-96B3-750BE68AFDB9}"/>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graphicEl>
                                              <a:dgm id="{DFCEA057-52F5-4A5F-9505-E60FCC66C5C9}"/>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graphicEl>
                                              <a:dgm id="{D577A554-DD3C-467B-A00C-C9763E6CA36D}"/>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C7BF50A5-B9A8-4C6F-BA98-8EB456A4193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0555D4-D93D-4E47-BEF1-30408511E8F9}"/>
              </a:ext>
            </a:extLst>
          </p:cNvPr>
          <p:cNvSpPr>
            <a:spLocks noGrp="1"/>
          </p:cNvSpPr>
          <p:nvPr>
            <p:ph type="body" sz="quarter" idx="10"/>
          </p:nvPr>
        </p:nvSpPr>
        <p:spPr/>
        <p:txBody>
          <a:bodyPr/>
          <a:lstStyle/>
          <a:p>
            <a:r>
              <a:rPr lang="en-US" dirty="0" err="1"/>
              <a:t>TempDB</a:t>
            </a:r>
            <a:r>
              <a:rPr lang="en-US" dirty="0"/>
              <a:t> Memory Optimized Metadata </a:t>
            </a:r>
          </a:p>
        </p:txBody>
      </p:sp>
      <p:sp>
        <p:nvSpPr>
          <p:cNvPr id="4" name="Explosion: 14 Points 3">
            <a:extLst>
              <a:ext uri="{FF2B5EF4-FFF2-40B4-BE49-F238E27FC236}">
                <a16:creationId xmlns:a16="http://schemas.microsoft.com/office/drawing/2014/main" id="{1F11B2AA-2B45-4B89-8115-28E9170D1C79}"/>
              </a:ext>
            </a:extLst>
          </p:cNvPr>
          <p:cNvSpPr/>
          <p:nvPr/>
        </p:nvSpPr>
        <p:spPr>
          <a:xfrm>
            <a:off x="537796" y="917273"/>
            <a:ext cx="11116408" cy="5181716"/>
          </a:xfrm>
          <a:prstGeom prst="irregularSeal2">
            <a:avLst/>
          </a:prstGeom>
          <a:solidFill>
            <a:schemeClr val="accent2"/>
          </a:solidFill>
          <a:ln>
            <a:solidFill>
              <a:schemeClr val="accent2"/>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5867" dirty="0">
                <a:solidFill>
                  <a:schemeClr val="bg1"/>
                </a:solidFill>
              </a:rPr>
              <a:t>Let’s </a:t>
            </a:r>
            <a:r>
              <a:rPr lang="en-US" sz="5867" dirty="0" err="1">
                <a:solidFill>
                  <a:schemeClr val="bg1"/>
                </a:solidFill>
              </a:rPr>
              <a:t>Hekatonize</a:t>
            </a:r>
            <a:r>
              <a:rPr lang="en-US" sz="5867" dirty="0">
                <a:solidFill>
                  <a:schemeClr val="bg1"/>
                </a:solidFill>
              </a:rPr>
              <a:t>!!!!</a:t>
            </a:r>
          </a:p>
        </p:txBody>
      </p:sp>
    </p:spTree>
    <p:extLst>
      <p:ext uri="{BB962C8B-B14F-4D97-AF65-F5344CB8AC3E}">
        <p14:creationId xmlns:p14="http://schemas.microsoft.com/office/powerpoint/2010/main" val="2471323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3429" y="1794250"/>
            <a:ext cx="5484527" cy="3351687"/>
          </a:xfrm>
        </p:spPr>
        <p:txBody>
          <a:bodyPr/>
          <a:lstStyle/>
          <a:p>
            <a:pPr marL="0" indent="0">
              <a:buNone/>
            </a:pPr>
            <a:r>
              <a:rPr lang="en-US" sz="2000" dirty="0">
                <a:solidFill>
                  <a:schemeClr val="accent1"/>
                </a:solidFill>
                <a:latin typeface="+mj-lt"/>
              </a:rPr>
              <a:t>Why is </a:t>
            </a:r>
            <a:r>
              <a:rPr lang="en-US" sz="2000" dirty="0" err="1">
                <a:solidFill>
                  <a:schemeClr val="accent1"/>
                </a:solidFill>
                <a:latin typeface="+mj-lt"/>
              </a:rPr>
              <a:t>TempDB</a:t>
            </a:r>
            <a:r>
              <a:rPr lang="en-US" sz="2000" dirty="0">
                <a:solidFill>
                  <a:schemeClr val="accent1"/>
                </a:solidFill>
                <a:latin typeface="+mj-lt"/>
              </a:rPr>
              <a:t> causing me pain?</a:t>
            </a:r>
          </a:p>
          <a:p>
            <a:pPr marL="514350" lvl="1" indent="-285750">
              <a:buFont typeface="Arial" panose="020B0604020202020204" pitchFamily="34" charset="0"/>
              <a:buChar char="•"/>
            </a:pPr>
            <a:r>
              <a:rPr lang="en-US" sz="1800" dirty="0"/>
              <a:t>Everything gets dumped into </a:t>
            </a:r>
            <a:r>
              <a:rPr lang="en-US" sz="1800" dirty="0" err="1"/>
              <a:t>TempDB</a:t>
            </a:r>
            <a:endParaRPr lang="en-US" sz="1800" dirty="0"/>
          </a:p>
          <a:p>
            <a:pPr marL="514350" lvl="1" indent="-285750">
              <a:buFont typeface="Arial" panose="020B0604020202020204" pitchFamily="34" charset="0"/>
              <a:buChar char="•"/>
            </a:pPr>
            <a:r>
              <a:rPr lang="en-US" sz="1800" dirty="0"/>
              <a:t>Object allocation contention</a:t>
            </a:r>
          </a:p>
          <a:p>
            <a:pPr marL="514350" lvl="1" indent="-285750">
              <a:buFont typeface="Arial" panose="020B0604020202020204" pitchFamily="34" charset="0"/>
              <a:buChar char="•"/>
            </a:pPr>
            <a:r>
              <a:rPr lang="en-US" sz="1800" dirty="0"/>
              <a:t>Metadata contention</a:t>
            </a:r>
          </a:p>
          <a:p>
            <a:pPr marL="0" indent="0">
              <a:buNone/>
            </a:pPr>
            <a:r>
              <a:rPr lang="en-US" sz="2000" dirty="0">
                <a:solidFill>
                  <a:schemeClr val="accent1"/>
                </a:solidFill>
                <a:latin typeface="+mj-lt"/>
              </a:rPr>
              <a:t>And what is Microsoft doing about it??</a:t>
            </a:r>
          </a:p>
          <a:p>
            <a:pPr marL="0" indent="0">
              <a:spcBef>
                <a:spcPts val="0"/>
              </a:spcBef>
              <a:buNone/>
            </a:pPr>
            <a:r>
              <a:rPr lang="en-US" sz="2000" dirty="0">
                <a:solidFill>
                  <a:schemeClr val="accent2"/>
                </a:solidFill>
                <a:latin typeface="+mj-lt"/>
              </a:rPr>
              <a:t>SQL Server 2019 Improvements</a:t>
            </a:r>
          </a:p>
          <a:p>
            <a:pPr marL="514350" lvl="1" indent="-285750">
              <a:buFont typeface="Arial" panose="020B0604020202020204" pitchFamily="34" charset="0"/>
              <a:buChar char="•"/>
            </a:pPr>
            <a:r>
              <a:rPr lang="en-US" sz="1800" dirty="0"/>
              <a:t>Memory-optimized </a:t>
            </a:r>
            <a:r>
              <a:rPr lang="en-US" sz="1800" dirty="0" err="1"/>
              <a:t>TempDB</a:t>
            </a:r>
            <a:r>
              <a:rPr lang="en-US" sz="1800" dirty="0"/>
              <a:t> Metadata</a:t>
            </a:r>
          </a:p>
          <a:p>
            <a:pPr marL="514350" lvl="1" indent="-285750">
              <a:buFont typeface="Arial" panose="020B0604020202020204" pitchFamily="34" charset="0"/>
              <a:buChar char="•"/>
            </a:pPr>
            <a:r>
              <a:rPr lang="en-US" sz="1800" dirty="0"/>
              <a:t>Temp table cache improvements</a:t>
            </a:r>
          </a:p>
          <a:p>
            <a:pPr marL="514350" lvl="1" indent="-285750">
              <a:buFont typeface="Arial" panose="020B0604020202020204" pitchFamily="34" charset="0"/>
              <a:buChar char="•"/>
            </a:pPr>
            <a:r>
              <a:rPr lang="en-US" sz="1800" dirty="0"/>
              <a:t>Concurrent PFS updates</a:t>
            </a:r>
          </a:p>
        </p:txBody>
      </p:sp>
      <p:sp>
        <p:nvSpPr>
          <p:cNvPr id="2" name="Title 1"/>
          <p:cNvSpPr>
            <a:spLocks noGrp="1"/>
          </p:cNvSpPr>
          <p:nvPr>
            <p:ph type="title"/>
          </p:nvPr>
        </p:nvSpPr>
        <p:spPr/>
        <p:txBody>
          <a:bodyPr/>
          <a:lstStyle/>
          <a:p>
            <a:r>
              <a:rPr lang="en-US" dirty="0"/>
              <a:t>Review</a:t>
            </a:r>
          </a:p>
        </p:txBody>
      </p:sp>
    </p:spTree>
    <p:extLst>
      <p:ext uri="{BB962C8B-B14F-4D97-AF65-F5344CB8AC3E}">
        <p14:creationId xmlns:p14="http://schemas.microsoft.com/office/powerpoint/2010/main" val="3986541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 more</a:t>
            </a:r>
          </a:p>
        </p:txBody>
      </p:sp>
      <p:pic>
        <p:nvPicPr>
          <p:cNvPr id="6" name="Picture Placeholder 7">
            <a:extLst>
              <a:ext uri="{FF2B5EF4-FFF2-40B4-BE49-F238E27FC236}">
                <a16:creationId xmlns:a16="http://schemas.microsoft.com/office/drawing/2014/main" id="{F8C6F128-5A15-4D19-B24E-7830ADCE7EC4}"/>
              </a:ext>
            </a:extLst>
          </p:cNvPr>
          <p:cNvPicPr>
            <a:picLocks noChangeAspect="1"/>
          </p:cNvPicPr>
          <p:nvPr/>
        </p:nvPicPr>
        <p:blipFill>
          <a:blip r:embed="rId3"/>
          <a:stretch>
            <a:fillRect/>
          </a:stretch>
        </p:blipFill>
        <p:spPr>
          <a:xfrm>
            <a:off x="8694682" y="1212851"/>
            <a:ext cx="3144292" cy="3909680"/>
          </a:xfrm>
          <a:prstGeom prst="rect">
            <a:avLst/>
          </a:prstGeom>
        </p:spPr>
      </p:pic>
      <p:graphicFrame>
        <p:nvGraphicFramePr>
          <p:cNvPr id="3" name="Diagram 2">
            <a:extLst>
              <a:ext uri="{FF2B5EF4-FFF2-40B4-BE49-F238E27FC236}">
                <a16:creationId xmlns:a16="http://schemas.microsoft.com/office/drawing/2014/main" id="{A8BBE1B1-1F89-4EFC-9093-0B749131FA80}"/>
              </a:ext>
            </a:extLst>
          </p:cNvPr>
          <p:cNvGraphicFramePr/>
          <p:nvPr/>
        </p:nvGraphicFramePr>
        <p:xfrm>
          <a:off x="559235" y="1212851"/>
          <a:ext cx="7994068"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98521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1720424-9C02-4377-B508-1C587FA27979}"/>
              </a:ext>
            </a:extLst>
          </p:cNvPr>
          <p:cNvSpPr>
            <a:spLocks noGrp="1"/>
          </p:cNvSpPr>
          <p:nvPr>
            <p:ph type="title"/>
          </p:nvPr>
        </p:nvSpPr>
        <p:spPr/>
        <p:txBody>
          <a:bodyPr/>
          <a:lstStyle/>
          <a:p>
            <a:r>
              <a:rPr lang="en-US" dirty="0"/>
              <a:t>Questions?</a:t>
            </a:r>
          </a:p>
        </p:txBody>
      </p:sp>
      <p:sp>
        <p:nvSpPr>
          <p:cNvPr id="15" name="Text Placeholder 5">
            <a:extLst>
              <a:ext uri="{FF2B5EF4-FFF2-40B4-BE49-F238E27FC236}">
                <a16:creationId xmlns:a16="http://schemas.microsoft.com/office/drawing/2014/main" id="{DBF4D6B0-ACC1-4E9D-A189-1A300DCA9931}"/>
              </a:ext>
            </a:extLst>
          </p:cNvPr>
          <p:cNvSpPr txBox="1">
            <a:spLocks/>
          </p:cNvSpPr>
          <p:nvPr/>
        </p:nvSpPr>
        <p:spPr>
          <a:xfrm>
            <a:off x="7275627" y="4957102"/>
            <a:ext cx="3333066" cy="650824"/>
          </a:xfrm>
          <a:prstGeom prst="rect">
            <a:avLst/>
          </a:prstGeom>
        </p:spPr>
        <p:txBody>
          <a:bodyPr/>
          <a:lstStyle>
            <a:lvl1pPr marL="342892" indent="-342892" algn="l" defTabSz="-13872816" rtl="0" eaLnBrk="1" fontAlgn="base" hangingPunct="1">
              <a:spcBef>
                <a:spcPts val="300"/>
              </a:spcBef>
              <a:spcAft>
                <a:spcPct val="0"/>
              </a:spcAft>
              <a:buFont typeface="Wingdings" pitchFamily="2" charset="2"/>
              <a:buChar char="§"/>
              <a:defRPr sz="2000" b="1">
                <a:solidFill>
                  <a:schemeClr val="tx1"/>
                </a:solidFill>
                <a:latin typeface="Calibri" pitchFamily="34" charset="0"/>
                <a:ea typeface="+mn-ea"/>
                <a:cs typeface="Segoe UI" pitchFamily="34" charset="0"/>
              </a:defRPr>
            </a:lvl1pPr>
            <a:lvl2pPr marL="742931" indent="-285743" algn="l" defTabSz="-13872816" rtl="0" eaLnBrk="1" fontAlgn="base" hangingPunct="1">
              <a:spcBef>
                <a:spcPts val="300"/>
              </a:spcBef>
              <a:spcAft>
                <a:spcPct val="0"/>
              </a:spcAft>
              <a:buSzPct val="50000"/>
              <a:buFont typeface="Wingdings" pitchFamily="2" charset="2"/>
              <a:buChar char="o"/>
              <a:defRPr sz="1800">
                <a:solidFill>
                  <a:schemeClr val="tx1"/>
                </a:solidFill>
                <a:latin typeface="Calibri Light" pitchFamily="34" charset="0"/>
                <a:cs typeface="Segoe UI" pitchFamily="34" charset="0"/>
              </a:defRPr>
            </a:lvl2pPr>
            <a:lvl3pPr marL="1142972" indent="-228594" algn="l" defTabSz="-13872816" rtl="0" eaLnBrk="1" fontAlgn="base" hangingPunct="1">
              <a:spcBef>
                <a:spcPts val="300"/>
              </a:spcBef>
              <a:spcAft>
                <a:spcPct val="0"/>
              </a:spcAft>
              <a:buSzPct val="50000"/>
              <a:buFont typeface="Wingdings" pitchFamily="2" charset="2"/>
              <a:buChar char="o"/>
              <a:defRPr sz="1600">
                <a:solidFill>
                  <a:schemeClr val="tx1"/>
                </a:solidFill>
                <a:latin typeface="Calibri Light" pitchFamily="34" charset="0"/>
                <a:cs typeface="Segoe UI" pitchFamily="34" charset="0"/>
              </a:defRPr>
            </a:lvl3pPr>
            <a:lvl4pPr marL="1600160" indent="-228594" algn="l" defTabSz="-13872816" rtl="0" eaLnBrk="1" fontAlgn="base" hangingPunct="1">
              <a:spcBef>
                <a:spcPts val="300"/>
              </a:spcBef>
              <a:spcAft>
                <a:spcPct val="0"/>
              </a:spcAft>
              <a:buSzPct val="50000"/>
              <a:buFont typeface="Wingdings" pitchFamily="2" charset="2"/>
              <a:buChar char="o"/>
              <a:defRPr sz="1400">
                <a:solidFill>
                  <a:schemeClr val="tx1"/>
                </a:solidFill>
                <a:latin typeface="Calibri Light" pitchFamily="34" charset="0"/>
                <a:cs typeface="Segoe UI" pitchFamily="34" charset="0"/>
              </a:defRPr>
            </a:lvl4pPr>
            <a:lvl5pPr marL="2057348" indent="-228594" algn="l" defTabSz="-13872816" rtl="0" eaLnBrk="1" fontAlgn="base" hangingPunct="1">
              <a:spcBef>
                <a:spcPts val="300"/>
              </a:spcBef>
              <a:spcAft>
                <a:spcPct val="0"/>
              </a:spcAft>
              <a:buSzPct val="50000"/>
              <a:buFont typeface="Wingdings" pitchFamily="2" charset="2"/>
              <a:buChar char="o"/>
              <a:defRPr sz="1200">
                <a:solidFill>
                  <a:schemeClr val="tx1"/>
                </a:solidFill>
                <a:latin typeface="Calibri Light" pitchFamily="34" charset="0"/>
                <a:cs typeface="Segoe UI" pitchFamily="34" charset="0"/>
              </a:defRPr>
            </a:lvl5pPr>
            <a:lvl6pPr marL="2514537"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726"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8915"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103"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None/>
            </a:pPr>
            <a:r>
              <a:rPr lang="en-US" sz="4000" b="0" kern="0" dirty="0"/>
              <a:t>@</a:t>
            </a:r>
            <a:r>
              <a:rPr lang="en-US" sz="4000" b="0" kern="0" dirty="0" err="1"/>
              <a:t>SQLGoddess</a:t>
            </a:r>
            <a:endParaRPr lang="en-US" sz="4000" b="0" kern="0" dirty="0"/>
          </a:p>
        </p:txBody>
      </p:sp>
      <p:pic>
        <p:nvPicPr>
          <p:cNvPr id="1026" name="Picture 2" descr="Bitmoji Image">
            <a:extLst>
              <a:ext uri="{FF2B5EF4-FFF2-40B4-BE49-F238E27FC236}">
                <a16:creationId xmlns:a16="http://schemas.microsoft.com/office/drawing/2014/main" id="{F82EE8F2-D6EC-4787-9638-407BDE6F8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685" y="983272"/>
            <a:ext cx="37909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329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3429" y="2287152"/>
            <a:ext cx="5484527" cy="2283702"/>
          </a:xfrm>
        </p:spPr>
        <p:txBody>
          <a:bodyPr/>
          <a:lstStyle/>
          <a:p>
            <a:pPr marL="0" indent="0">
              <a:buNone/>
            </a:pPr>
            <a:r>
              <a:rPr lang="en-US" sz="2000" dirty="0">
                <a:solidFill>
                  <a:schemeClr val="accent1"/>
                </a:solidFill>
                <a:latin typeface="+mj-lt"/>
              </a:rPr>
              <a:t>Why is </a:t>
            </a:r>
            <a:r>
              <a:rPr lang="en-US" sz="2000" dirty="0" err="1">
                <a:solidFill>
                  <a:schemeClr val="accent1"/>
                </a:solidFill>
                <a:latin typeface="+mj-lt"/>
              </a:rPr>
              <a:t>TempDB</a:t>
            </a:r>
            <a:r>
              <a:rPr lang="en-US" sz="2000" dirty="0">
                <a:solidFill>
                  <a:schemeClr val="accent1"/>
                </a:solidFill>
                <a:latin typeface="+mj-lt"/>
              </a:rPr>
              <a:t> causing me pain and what is Microsoft doing about it??</a:t>
            </a:r>
          </a:p>
          <a:p>
            <a:pPr marL="514350" lvl="1" indent="-285750">
              <a:buFont typeface="Arial" panose="020B0604020202020204" pitchFamily="34" charset="0"/>
              <a:buChar char="•"/>
            </a:pPr>
            <a:r>
              <a:rPr lang="en-US" sz="1800" dirty="0"/>
              <a:t>Introduction</a:t>
            </a:r>
          </a:p>
          <a:p>
            <a:pPr marL="514350" lvl="1" indent="-285750">
              <a:buFont typeface="Arial" panose="020B0604020202020204" pitchFamily="34" charset="0"/>
              <a:buChar char="•"/>
            </a:pPr>
            <a:r>
              <a:rPr lang="en-US" sz="1800" dirty="0"/>
              <a:t>Some history…</a:t>
            </a:r>
          </a:p>
          <a:p>
            <a:pPr marL="514350" lvl="1" indent="-285750">
              <a:buFont typeface="Arial" panose="020B0604020202020204" pitchFamily="34" charset="0"/>
              <a:buChar char="•"/>
            </a:pPr>
            <a:r>
              <a:rPr lang="en-US" sz="1800" dirty="0" err="1"/>
              <a:t>TempDB</a:t>
            </a:r>
            <a:r>
              <a:rPr lang="en-US" sz="1800" dirty="0"/>
              <a:t> – Today and Tomorrow</a:t>
            </a:r>
          </a:p>
          <a:p>
            <a:pPr marL="514350" lvl="1" indent="-285750">
              <a:buFont typeface="Arial" panose="020B0604020202020204" pitchFamily="34" charset="0"/>
              <a:buChar char="•"/>
            </a:pPr>
            <a:r>
              <a:rPr lang="en-US" sz="1800" dirty="0"/>
              <a:t>Demo – Introducing Memory-Optimized </a:t>
            </a:r>
            <a:r>
              <a:rPr lang="en-US" sz="1800" dirty="0" err="1"/>
              <a:t>TempDB</a:t>
            </a:r>
            <a:r>
              <a:rPr lang="en-US" sz="1800" dirty="0"/>
              <a:t> Metadata</a:t>
            </a:r>
          </a:p>
        </p:txBody>
      </p:sp>
      <p:sp>
        <p:nvSpPr>
          <p:cNvPr id="2" name="Title 1"/>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4553656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CE10477-7D77-4F70-96C0-624ED859228F}"/>
              </a:ext>
            </a:extLst>
          </p:cNvPr>
          <p:cNvSpPr>
            <a:spLocks noGrp="1"/>
          </p:cNvSpPr>
          <p:nvPr>
            <p:ph type="title"/>
          </p:nvPr>
        </p:nvSpPr>
        <p:spPr>
          <a:xfrm>
            <a:off x="587318" y="3823723"/>
            <a:ext cx="9401560" cy="999376"/>
          </a:xfrm>
        </p:spPr>
        <p:txBody>
          <a:bodyPr/>
          <a:lstStyle/>
          <a:p>
            <a:r>
              <a:rPr lang="en-US" dirty="0">
                <a:solidFill>
                  <a:schemeClr val="accent1"/>
                </a:solidFill>
              </a:rPr>
              <a:t>Introduction</a:t>
            </a:r>
          </a:p>
        </p:txBody>
      </p:sp>
    </p:spTree>
    <p:extLst>
      <p:ext uri="{BB962C8B-B14F-4D97-AF65-F5344CB8AC3E}">
        <p14:creationId xmlns:p14="http://schemas.microsoft.com/office/powerpoint/2010/main" val="322040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73C9-74D6-490B-8C2F-3EC2C7442DEC}"/>
              </a:ext>
            </a:extLst>
          </p:cNvPr>
          <p:cNvSpPr>
            <a:spLocks noGrp="1"/>
          </p:cNvSpPr>
          <p:nvPr>
            <p:ph type="title"/>
          </p:nvPr>
        </p:nvSpPr>
        <p:spPr/>
        <p:txBody>
          <a:bodyPr/>
          <a:lstStyle/>
          <a:p>
            <a:r>
              <a:rPr lang="en-US" dirty="0"/>
              <a:t>What makes </a:t>
            </a:r>
            <a:r>
              <a:rPr lang="en-US" dirty="0" err="1"/>
              <a:t>TempDB</a:t>
            </a:r>
            <a:r>
              <a:rPr lang="en-US" dirty="0"/>
              <a:t> so special?</a:t>
            </a:r>
          </a:p>
        </p:txBody>
      </p:sp>
      <p:graphicFrame>
        <p:nvGraphicFramePr>
          <p:cNvPr id="3" name="Diagram 2">
            <a:extLst>
              <a:ext uri="{FF2B5EF4-FFF2-40B4-BE49-F238E27FC236}">
                <a16:creationId xmlns:a16="http://schemas.microsoft.com/office/drawing/2014/main" id="{F9870881-44E7-4F65-B0AB-6E37D62DEE61}"/>
              </a:ext>
            </a:extLst>
          </p:cNvPr>
          <p:cNvGraphicFramePr/>
          <p:nvPr>
            <p:extLst>
              <p:ext uri="{D42A27DB-BD31-4B8C-83A1-F6EECF244321}">
                <p14:modId xmlns:p14="http://schemas.microsoft.com/office/powerpoint/2010/main" val="1342733693"/>
              </p:ext>
            </p:extLst>
          </p:nvPr>
        </p:nvGraphicFramePr>
        <p:xfrm>
          <a:off x="2032000" y="10668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765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E97D039-5789-419B-B24A-DCBC70A03E0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87253608-4E58-461B-9501-92C49E1898B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C74E94B3-1205-4095-9961-18CDE2C7C76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2B924035-ADB2-42BF-A8E1-F2387342475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BE77FC9A-F009-4093-BE7C-AD1D9C8541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09D8299A-8E30-4CE9-81AD-FA841B7CD8D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5BD5DF-3AE4-4CF0-828C-FE4BBB62DC6A}"/>
              </a:ext>
            </a:extLst>
          </p:cNvPr>
          <p:cNvSpPr>
            <a:spLocks noGrp="1"/>
          </p:cNvSpPr>
          <p:nvPr>
            <p:ph type="title"/>
          </p:nvPr>
        </p:nvSpPr>
        <p:spPr/>
        <p:txBody>
          <a:bodyPr/>
          <a:lstStyle/>
          <a:p>
            <a:r>
              <a:rPr lang="en-US" dirty="0"/>
              <a:t>What is stored in </a:t>
            </a:r>
            <a:r>
              <a:rPr lang="en-US" dirty="0" err="1"/>
              <a:t>TempDB</a:t>
            </a:r>
            <a:r>
              <a:rPr lang="en-US" dirty="0"/>
              <a:t>?</a:t>
            </a:r>
          </a:p>
        </p:txBody>
      </p:sp>
      <p:sp>
        <p:nvSpPr>
          <p:cNvPr id="6" name="Oval 5">
            <a:extLst>
              <a:ext uri="{FF2B5EF4-FFF2-40B4-BE49-F238E27FC236}">
                <a16:creationId xmlns:a16="http://schemas.microsoft.com/office/drawing/2014/main" id="{914E9BE3-D07B-4EFB-AD50-64065CA6A5C1}"/>
              </a:ext>
            </a:extLst>
          </p:cNvPr>
          <p:cNvSpPr/>
          <p:nvPr/>
        </p:nvSpPr>
        <p:spPr>
          <a:xfrm>
            <a:off x="131424" y="1037331"/>
            <a:ext cx="2498937" cy="173214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353" dirty="0">
                <a:solidFill>
                  <a:schemeClr val="bg2"/>
                </a:solidFill>
              </a:rPr>
              <a:t>Temp Tables</a:t>
            </a:r>
          </a:p>
        </p:txBody>
      </p:sp>
      <p:sp>
        <p:nvSpPr>
          <p:cNvPr id="7" name="Oval 6">
            <a:extLst>
              <a:ext uri="{FF2B5EF4-FFF2-40B4-BE49-F238E27FC236}">
                <a16:creationId xmlns:a16="http://schemas.microsoft.com/office/drawing/2014/main" id="{2AF1E822-472C-4CD0-951A-097E64E2645D}"/>
              </a:ext>
            </a:extLst>
          </p:cNvPr>
          <p:cNvSpPr/>
          <p:nvPr/>
        </p:nvSpPr>
        <p:spPr>
          <a:xfrm>
            <a:off x="213992" y="3316547"/>
            <a:ext cx="2498937" cy="173214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353" dirty="0">
                <a:solidFill>
                  <a:schemeClr val="bg2"/>
                </a:solidFill>
              </a:rPr>
              <a:t>Table Variables</a:t>
            </a:r>
          </a:p>
        </p:txBody>
      </p:sp>
      <p:sp>
        <p:nvSpPr>
          <p:cNvPr id="8" name="Oval 7">
            <a:extLst>
              <a:ext uri="{FF2B5EF4-FFF2-40B4-BE49-F238E27FC236}">
                <a16:creationId xmlns:a16="http://schemas.microsoft.com/office/drawing/2014/main" id="{6896F5B0-57BE-49BC-A9A5-BAAE0C7E570B}"/>
              </a:ext>
            </a:extLst>
          </p:cNvPr>
          <p:cNvSpPr/>
          <p:nvPr/>
        </p:nvSpPr>
        <p:spPr>
          <a:xfrm>
            <a:off x="3597062" y="3777158"/>
            <a:ext cx="2498937" cy="173214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353" dirty="0">
                <a:solidFill>
                  <a:schemeClr val="bg2"/>
                </a:solidFill>
              </a:rPr>
              <a:t>Table-Valued Functions</a:t>
            </a:r>
          </a:p>
        </p:txBody>
      </p:sp>
      <p:sp>
        <p:nvSpPr>
          <p:cNvPr id="9" name="Oval 8">
            <a:extLst>
              <a:ext uri="{FF2B5EF4-FFF2-40B4-BE49-F238E27FC236}">
                <a16:creationId xmlns:a16="http://schemas.microsoft.com/office/drawing/2014/main" id="{85D4E7C3-4298-4502-8E6F-B83153BD74A4}"/>
              </a:ext>
            </a:extLst>
          </p:cNvPr>
          <p:cNvSpPr/>
          <p:nvPr/>
        </p:nvSpPr>
        <p:spPr>
          <a:xfrm>
            <a:off x="5820150" y="4871094"/>
            <a:ext cx="2498937" cy="173214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353" dirty="0">
                <a:solidFill>
                  <a:schemeClr val="bg2"/>
                </a:solidFill>
              </a:rPr>
              <a:t>Sorts</a:t>
            </a:r>
          </a:p>
        </p:txBody>
      </p:sp>
      <p:sp>
        <p:nvSpPr>
          <p:cNvPr id="10" name="Oval 9">
            <a:extLst>
              <a:ext uri="{FF2B5EF4-FFF2-40B4-BE49-F238E27FC236}">
                <a16:creationId xmlns:a16="http://schemas.microsoft.com/office/drawing/2014/main" id="{2BB5DA93-79D4-4EED-BF37-99BB0A409F71}"/>
              </a:ext>
            </a:extLst>
          </p:cNvPr>
          <p:cNvSpPr/>
          <p:nvPr/>
        </p:nvSpPr>
        <p:spPr>
          <a:xfrm>
            <a:off x="1452917" y="4954595"/>
            <a:ext cx="2498937" cy="173214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353" dirty="0">
                <a:solidFill>
                  <a:schemeClr val="bg2"/>
                </a:solidFill>
              </a:rPr>
              <a:t>Cursors</a:t>
            </a:r>
          </a:p>
        </p:txBody>
      </p:sp>
      <p:sp>
        <p:nvSpPr>
          <p:cNvPr id="11" name="Oval 10">
            <a:extLst>
              <a:ext uri="{FF2B5EF4-FFF2-40B4-BE49-F238E27FC236}">
                <a16:creationId xmlns:a16="http://schemas.microsoft.com/office/drawing/2014/main" id="{35B964F8-D187-4118-8CE3-1078C3BFD931}"/>
              </a:ext>
            </a:extLst>
          </p:cNvPr>
          <p:cNvSpPr/>
          <p:nvPr/>
        </p:nvSpPr>
        <p:spPr>
          <a:xfrm>
            <a:off x="8853429" y="4782661"/>
            <a:ext cx="2498937" cy="173214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353" dirty="0">
                <a:solidFill>
                  <a:schemeClr val="bg2"/>
                </a:solidFill>
              </a:rPr>
              <a:t>Spools</a:t>
            </a:r>
          </a:p>
        </p:txBody>
      </p:sp>
      <p:sp>
        <p:nvSpPr>
          <p:cNvPr id="12" name="Oval 11">
            <a:extLst>
              <a:ext uri="{FF2B5EF4-FFF2-40B4-BE49-F238E27FC236}">
                <a16:creationId xmlns:a16="http://schemas.microsoft.com/office/drawing/2014/main" id="{B5048FDB-1030-4D0E-A7F5-E39FD69D9070}"/>
              </a:ext>
            </a:extLst>
          </p:cNvPr>
          <p:cNvSpPr/>
          <p:nvPr/>
        </p:nvSpPr>
        <p:spPr>
          <a:xfrm>
            <a:off x="6997538" y="1027141"/>
            <a:ext cx="2498937" cy="173214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353" dirty="0">
                <a:solidFill>
                  <a:schemeClr val="bg2"/>
                </a:solidFill>
              </a:rPr>
              <a:t>Triggers</a:t>
            </a:r>
          </a:p>
        </p:txBody>
      </p:sp>
      <p:sp>
        <p:nvSpPr>
          <p:cNvPr id="13" name="Oval 12">
            <a:extLst>
              <a:ext uri="{FF2B5EF4-FFF2-40B4-BE49-F238E27FC236}">
                <a16:creationId xmlns:a16="http://schemas.microsoft.com/office/drawing/2014/main" id="{043DC191-0DDD-495D-972E-D02D478BAA74}"/>
              </a:ext>
            </a:extLst>
          </p:cNvPr>
          <p:cNvSpPr/>
          <p:nvPr/>
        </p:nvSpPr>
        <p:spPr>
          <a:xfrm>
            <a:off x="8563706" y="2758778"/>
            <a:ext cx="2498937" cy="173214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353" dirty="0">
                <a:solidFill>
                  <a:schemeClr val="bg2"/>
                </a:solidFill>
              </a:rPr>
              <a:t>Hash Worktables</a:t>
            </a:r>
          </a:p>
        </p:txBody>
      </p:sp>
      <p:sp>
        <p:nvSpPr>
          <p:cNvPr id="14" name="Oval 13">
            <a:extLst>
              <a:ext uri="{FF2B5EF4-FFF2-40B4-BE49-F238E27FC236}">
                <a16:creationId xmlns:a16="http://schemas.microsoft.com/office/drawing/2014/main" id="{CBEA1FF8-EB7D-4B5D-B909-C466544C78D4}"/>
              </a:ext>
            </a:extLst>
          </p:cNvPr>
          <p:cNvSpPr/>
          <p:nvPr/>
        </p:nvSpPr>
        <p:spPr>
          <a:xfrm>
            <a:off x="4426522" y="1027141"/>
            <a:ext cx="2498937" cy="173214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353" dirty="0">
                <a:solidFill>
                  <a:schemeClr val="bg2"/>
                </a:solidFill>
              </a:rPr>
              <a:t>Row Versions</a:t>
            </a:r>
          </a:p>
        </p:txBody>
      </p:sp>
      <p:sp>
        <p:nvSpPr>
          <p:cNvPr id="15" name="Oval 14">
            <a:extLst>
              <a:ext uri="{FF2B5EF4-FFF2-40B4-BE49-F238E27FC236}">
                <a16:creationId xmlns:a16="http://schemas.microsoft.com/office/drawing/2014/main" id="{92A96F89-6ABA-494A-8B12-C963CF74BE25}"/>
              </a:ext>
            </a:extLst>
          </p:cNvPr>
          <p:cNvSpPr/>
          <p:nvPr/>
        </p:nvSpPr>
        <p:spPr>
          <a:xfrm>
            <a:off x="5842953" y="2675063"/>
            <a:ext cx="2498937" cy="173214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353" dirty="0">
                <a:solidFill>
                  <a:schemeClr val="bg2"/>
                </a:solidFill>
              </a:rPr>
              <a:t>Online Index Operations</a:t>
            </a:r>
          </a:p>
        </p:txBody>
      </p:sp>
      <p:sp>
        <p:nvSpPr>
          <p:cNvPr id="16" name="Oval 15">
            <a:extLst>
              <a:ext uri="{FF2B5EF4-FFF2-40B4-BE49-F238E27FC236}">
                <a16:creationId xmlns:a16="http://schemas.microsoft.com/office/drawing/2014/main" id="{EC0F41F7-56C7-40E6-93B6-BD7DF2BA0344}"/>
              </a:ext>
            </a:extLst>
          </p:cNvPr>
          <p:cNvSpPr/>
          <p:nvPr/>
        </p:nvSpPr>
        <p:spPr>
          <a:xfrm>
            <a:off x="2265958" y="2084963"/>
            <a:ext cx="2498937" cy="173214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353" dirty="0">
                <a:solidFill>
                  <a:schemeClr val="bg2"/>
                </a:solidFill>
              </a:rPr>
              <a:t>DBCC CHECKDB</a:t>
            </a:r>
          </a:p>
        </p:txBody>
      </p:sp>
      <p:pic>
        <p:nvPicPr>
          <p:cNvPr id="2" name="Picture 1">
            <a:extLst>
              <a:ext uri="{FF2B5EF4-FFF2-40B4-BE49-F238E27FC236}">
                <a16:creationId xmlns:a16="http://schemas.microsoft.com/office/drawing/2014/main" id="{57C02548-6334-4475-8251-449F4D80338B}"/>
              </a:ext>
            </a:extLst>
          </p:cNvPr>
          <p:cNvPicPr>
            <a:picLocks noChangeAspect="1"/>
          </p:cNvPicPr>
          <p:nvPr/>
        </p:nvPicPr>
        <p:blipFill>
          <a:blip r:embed="rId3"/>
          <a:stretch>
            <a:fillRect/>
          </a:stretch>
        </p:blipFill>
        <p:spPr>
          <a:xfrm>
            <a:off x="3790986" y="1322762"/>
            <a:ext cx="4094087" cy="5192047"/>
          </a:xfrm>
          <a:prstGeom prst="rect">
            <a:avLst/>
          </a:prstGeom>
        </p:spPr>
      </p:pic>
      <p:sp>
        <p:nvSpPr>
          <p:cNvPr id="17" name="Oval 16">
            <a:extLst>
              <a:ext uri="{FF2B5EF4-FFF2-40B4-BE49-F238E27FC236}">
                <a16:creationId xmlns:a16="http://schemas.microsoft.com/office/drawing/2014/main" id="{F851034F-9C2F-4545-98A4-39A35AF273A1}"/>
              </a:ext>
            </a:extLst>
          </p:cNvPr>
          <p:cNvSpPr/>
          <p:nvPr/>
        </p:nvSpPr>
        <p:spPr>
          <a:xfrm>
            <a:off x="9568556" y="1047581"/>
            <a:ext cx="2498937" cy="173214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353" dirty="0">
                <a:solidFill>
                  <a:schemeClr val="bg2"/>
                </a:solidFill>
              </a:rPr>
              <a:t>Statistics updates</a:t>
            </a:r>
          </a:p>
        </p:txBody>
      </p:sp>
    </p:spTree>
    <p:extLst>
      <p:ext uri="{BB962C8B-B14F-4D97-AF65-F5344CB8AC3E}">
        <p14:creationId xmlns:p14="http://schemas.microsoft.com/office/powerpoint/2010/main" val="816786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0"/>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8"/>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77393A-308E-4C07-81F7-09C8A6E09F53}"/>
              </a:ext>
            </a:extLst>
          </p:cNvPr>
          <p:cNvSpPr>
            <a:spLocks noGrp="1"/>
          </p:cNvSpPr>
          <p:nvPr>
            <p:ph type="title"/>
          </p:nvPr>
        </p:nvSpPr>
        <p:spPr>
          <a:xfrm>
            <a:off x="587318" y="3823723"/>
            <a:ext cx="9401560" cy="999376"/>
          </a:xfrm>
        </p:spPr>
        <p:txBody>
          <a:bodyPr/>
          <a:lstStyle/>
          <a:p>
            <a:r>
              <a:rPr lang="en-US" dirty="0"/>
              <a:t>Some history…</a:t>
            </a:r>
          </a:p>
        </p:txBody>
      </p:sp>
    </p:spTree>
    <p:extLst>
      <p:ext uri="{BB962C8B-B14F-4D97-AF65-F5344CB8AC3E}">
        <p14:creationId xmlns:p14="http://schemas.microsoft.com/office/powerpoint/2010/main" val="117232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EB4155A-747C-4C27-B881-582AFB96C329}"/>
              </a:ext>
            </a:extLst>
          </p:cNvPr>
          <p:cNvSpPr>
            <a:spLocks noGrp="1"/>
          </p:cNvSpPr>
          <p:nvPr>
            <p:ph type="title"/>
          </p:nvPr>
        </p:nvSpPr>
        <p:spPr/>
        <p:txBody>
          <a:bodyPr/>
          <a:lstStyle/>
          <a:p>
            <a:r>
              <a:rPr lang="en-US" dirty="0" err="1"/>
              <a:t>TempDB</a:t>
            </a:r>
            <a:r>
              <a:rPr lang="en-US" dirty="0"/>
              <a:t> Journey</a:t>
            </a:r>
          </a:p>
        </p:txBody>
      </p:sp>
      <p:graphicFrame>
        <p:nvGraphicFramePr>
          <p:cNvPr id="15" name="Diagram 14">
            <a:extLst>
              <a:ext uri="{FF2B5EF4-FFF2-40B4-BE49-F238E27FC236}">
                <a16:creationId xmlns:a16="http://schemas.microsoft.com/office/drawing/2014/main" id="{80504FCD-9D39-4154-86BB-1EAE41507340}"/>
              </a:ext>
            </a:extLst>
          </p:cNvPr>
          <p:cNvGraphicFramePr/>
          <p:nvPr/>
        </p:nvGraphicFramePr>
        <p:xfrm>
          <a:off x="429371" y="719667"/>
          <a:ext cx="11557531" cy="5411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2129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graphicEl>
                                              <a:dgm id="{5547BC5F-8C33-456B-BE0F-B648C0BCC2E5}"/>
                                            </p:graphicEl>
                                          </p:spTgt>
                                        </p:tgtEl>
                                        <p:attrNameLst>
                                          <p:attrName>style.visibility</p:attrName>
                                        </p:attrNameLst>
                                      </p:cBhvr>
                                      <p:to>
                                        <p:strVal val="visible"/>
                                      </p:to>
                                    </p:set>
                                    <p:anim calcmode="lin" valueType="num">
                                      <p:cBhvr additive="base">
                                        <p:cTn id="7" dur="500" fill="hold"/>
                                        <p:tgtEl>
                                          <p:spTgt spid="15">
                                            <p:graphicEl>
                                              <a:dgm id="{5547BC5F-8C33-456B-BE0F-B648C0BCC2E5}"/>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
                                            <p:graphicEl>
                                              <a:dgm id="{5547BC5F-8C33-456B-BE0F-B648C0BCC2E5}"/>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graphicEl>
                                              <a:dgm id="{6667251D-19AA-4B3E-A75C-76F8750EDDEF}"/>
                                            </p:graphicEl>
                                          </p:spTgt>
                                        </p:tgtEl>
                                        <p:attrNameLst>
                                          <p:attrName>style.visibility</p:attrName>
                                        </p:attrNameLst>
                                      </p:cBhvr>
                                      <p:to>
                                        <p:strVal val="visible"/>
                                      </p:to>
                                    </p:set>
                                    <p:anim calcmode="lin" valueType="num">
                                      <p:cBhvr additive="base">
                                        <p:cTn id="11" dur="500" fill="hold"/>
                                        <p:tgtEl>
                                          <p:spTgt spid="15">
                                            <p:graphicEl>
                                              <a:dgm id="{6667251D-19AA-4B3E-A75C-76F8750EDDEF}"/>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
                                            <p:graphicEl>
                                              <a:dgm id="{6667251D-19AA-4B3E-A75C-76F8750EDDEF}"/>
                                            </p:graphic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graphicEl>
                                              <a:dgm id="{00D53FD5-A118-42E5-8624-9D11AB47E7B9}"/>
                                            </p:graphicEl>
                                          </p:spTgt>
                                        </p:tgtEl>
                                        <p:attrNameLst>
                                          <p:attrName>style.visibility</p:attrName>
                                        </p:attrNameLst>
                                      </p:cBhvr>
                                      <p:to>
                                        <p:strVal val="visible"/>
                                      </p:to>
                                    </p:set>
                                    <p:anim calcmode="lin" valueType="num">
                                      <p:cBhvr additive="base">
                                        <p:cTn id="15" dur="500" fill="hold"/>
                                        <p:tgtEl>
                                          <p:spTgt spid="15">
                                            <p:graphicEl>
                                              <a:dgm id="{00D53FD5-A118-42E5-8624-9D11AB47E7B9}"/>
                                            </p:graphic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graphicEl>
                                              <a:dgm id="{00D53FD5-A118-42E5-8624-9D11AB47E7B9}"/>
                                            </p:graphic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graphicEl>
                                              <a:dgm id="{DCA22220-DE78-4381-9D8E-18D3A15534F0}"/>
                                            </p:graphicEl>
                                          </p:spTgt>
                                        </p:tgtEl>
                                        <p:attrNameLst>
                                          <p:attrName>style.visibility</p:attrName>
                                        </p:attrNameLst>
                                      </p:cBhvr>
                                      <p:to>
                                        <p:strVal val="visible"/>
                                      </p:to>
                                    </p:set>
                                    <p:anim calcmode="lin" valueType="num">
                                      <p:cBhvr additive="base">
                                        <p:cTn id="19" dur="500" fill="hold"/>
                                        <p:tgtEl>
                                          <p:spTgt spid="15">
                                            <p:graphicEl>
                                              <a:dgm id="{DCA22220-DE78-4381-9D8E-18D3A15534F0}"/>
                                            </p:graphic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
                                            <p:graphicEl>
                                              <a:dgm id="{DCA22220-DE78-4381-9D8E-18D3A15534F0}"/>
                                            </p:graphic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
                                            <p:graphicEl>
                                              <a:dgm id="{4A2B3DFF-159A-409D-A199-2205618E36B1}"/>
                                            </p:graphicEl>
                                          </p:spTgt>
                                        </p:tgtEl>
                                        <p:attrNameLst>
                                          <p:attrName>style.visibility</p:attrName>
                                        </p:attrNameLst>
                                      </p:cBhvr>
                                      <p:to>
                                        <p:strVal val="visible"/>
                                      </p:to>
                                    </p:set>
                                    <p:anim calcmode="lin" valueType="num">
                                      <p:cBhvr additive="base">
                                        <p:cTn id="23" dur="500" fill="hold"/>
                                        <p:tgtEl>
                                          <p:spTgt spid="15">
                                            <p:graphicEl>
                                              <a:dgm id="{4A2B3DFF-159A-409D-A199-2205618E36B1}"/>
                                            </p:graphic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
                                            <p:graphicEl>
                                              <a:dgm id="{4A2B3DFF-159A-409D-A199-2205618E36B1}"/>
                                            </p:graphic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
                                            <p:graphicEl>
                                              <a:dgm id="{38AC4B45-CCF3-485C-803A-A064F998B49A}"/>
                                            </p:graphicEl>
                                          </p:spTgt>
                                        </p:tgtEl>
                                        <p:attrNameLst>
                                          <p:attrName>style.visibility</p:attrName>
                                        </p:attrNameLst>
                                      </p:cBhvr>
                                      <p:to>
                                        <p:strVal val="visible"/>
                                      </p:to>
                                    </p:set>
                                    <p:anim calcmode="lin" valueType="num">
                                      <p:cBhvr additive="base">
                                        <p:cTn id="27" dur="500" fill="hold"/>
                                        <p:tgtEl>
                                          <p:spTgt spid="15">
                                            <p:graphicEl>
                                              <a:dgm id="{38AC4B45-CCF3-485C-803A-A064F998B49A}"/>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5">
                                            <p:graphicEl>
                                              <a:dgm id="{38AC4B45-CCF3-485C-803A-A064F998B49A}"/>
                                            </p:graphic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
                                            <p:graphicEl>
                                              <a:dgm id="{ACF4FD52-CA2C-4AA7-AF6D-A9B9C11C740F}"/>
                                            </p:graphicEl>
                                          </p:spTgt>
                                        </p:tgtEl>
                                        <p:attrNameLst>
                                          <p:attrName>style.visibility</p:attrName>
                                        </p:attrNameLst>
                                      </p:cBhvr>
                                      <p:to>
                                        <p:strVal val="visible"/>
                                      </p:to>
                                    </p:set>
                                    <p:anim calcmode="lin" valueType="num">
                                      <p:cBhvr additive="base">
                                        <p:cTn id="31" dur="500" fill="hold"/>
                                        <p:tgtEl>
                                          <p:spTgt spid="15">
                                            <p:graphicEl>
                                              <a:dgm id="{ACF4FD52-CA2C-4AA7-AF6D-A9B9C11C740F}"/>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
                                            <p:graphicEl>
                                              <a:dgm id="{ACF4FD52-CA2C-4AA7-AF6D-A9B9C11C740F}"/>
                                            </p:graphic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
                                            <p:graphicEl>
                                              <a:dgm id="{08D27732-494C-4B3B-8041-47F2E0E4A27E}"/>
                                            </p:graphicEl>
                                          </p:spTgt>
                                        </p:tgtEl>
                                        <p:attrNameLst>
                                          <p:attrName>style.visibility</p:attrName>
                                        </p:attrNameLst>
                                      </p:cBhvr>
                                      <p:to>
                                        <p:strVal val="visible"/>
                                      </p:to>
                                    </p:set>
                                    <p:anim calcmode="lin" valueType="num">
                                      <p:cBhvr additive="base">
                                        <p:cTn id="35" dur="500" fill="hold"/>
                                        <p:tgtEl>
                                          <p:spTgt spid="15">
                                            <p:graphicEl>
                                              <a:dgm id="{08D27732-494C-4B3B-8041-47F2E0E4A27E}"/>
                                            </p:graphic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5">
                                            <p:graphicEl>
                                              <a:dgm id="{08D27732-494C-4B3B-8041-47F2E0E4A27E}"/>
                                            </p:graphic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5">
                                            <p:graphicEl>
                                              <a:dgm id="{B24B75D0-648B-4ADF-832C-193189BFAF17}"/>
                                            </p:graphicEl>
                                          </p:spTgt>
                                        </p:tgtEl>
                                        <p:attrNameLst>
                                          <p:attrName>style.visibility</p:attrName>
                                        </p:attrNameLst>
                                      </p:cBhvr>
                                      <p:to>
                                        <p:strVal val="visible"/>
                                      </p:to>
                                    </p:set>
                                    <p:anim calcmode="lin" valueType="num">
                                      <p:cBhvr additive="base">
                                        <p:cTn id="39" dur="500" fill="hold"/>
                                        <p:tgtEl>
                                          <p:spTgt spid="15">
                                            <p:graphicEl>
                                              <a:dgm id="{B24B75D0-648B-4ADF-832C-193189BFAF17}"/>
                                            </p:graphic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5">
                                            <p:graphicEl>
                                              <a:dgm id="{B24B75D0-648B-4ADF-832C-193189BFAF17}"/>
                                            </p:graphic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
                                            <p:graphicEl>
                                              <a:dgm id="{7FFF4285-6AF2-4F86-9F3E-0B8B36777C71}"/>
                                            </p:graphicEl>
                                          </p:spTgt>
                                        </p:tgtEl>
                                        <p:attrNameLst>
                                          <p:attrName>style.visibility</p:attrName>
                                        </p:attrNameLst>
                                      </p:cBhvr>
                                      <p:to>
                                        <p:strVal val="visible"/>
                                      </p:to>
                                    </p:set>
                                    <p:anim calcmode="lin" valueType="num">
                                      <p:cBhvr additive="base">
                                        <p:cTn id="43" dur="500" fill="hold"/>
                                        <p:tgtEl>
                                          <p:spTgt spid="15">
                                            <p:graphicEl>
                                              <a:dgm id="{7FFF4285-6AF2-4F86-9F3E-0B8B36777C71}"/>
                                            </p:graphic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5">
                                            <p:graphicEl>
                                              <a:dgm id="{7FFF4285-6AF2-4F86-9F3E-0B8B36777C71}"/>
                                            </p:graphic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
                                            <p:graphicEl>
                                              <a:dgm id="{0DD8398C-DE85-4C2D-A5CB-B83169653648}"/>
                                            </p:graphicEl>
                                          </p:spTgt>
                                        </p:tgtEl>
                                        <p:attrNameLst>
                                          <p:attrName>style.visibility</p:attrName>
                                        </p:attrNameLst>
                                      </p:cBhvr>
                                      <p:to>
                                        <p:strVal val="visible"/>
                                      </p:to>
                                    </p:set>
                                    <p:anim calcmode="lin" valueType="num">
                                      <p:cBhvr additive="base">
                                        <p:cTn id="47" dur="500" fill="hold"/>
                                        <p:tgtEl>
                                          <p:spTgt spid="15">
                                            <p:graphicEl>
                                              <a:dgm id="{0DD8398C-DE85-4C2D-A5CB-B83169653648}"/>
                                            </p:graphic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5">
                                            <p:graphicEl>
                                              <a:dgm id="{0DD8398C-DE85-4C2D-A5CB-B83169653648}"/>
                                            </p:graphic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5">
                                            <p:graphicEl>
                                              <a:dgm id="{AEDE66F4-BFA5-4BE7-91EE-794F2068C2F0}"/>
                                            </p:graphicEl>
                                          </p:spTgt>
                                        </p:tgtEl>
                                        <p:attrNameLst>
                                          <p:attrName>style.visibility</p:attrName>
                                        </p:attrNameLst>
                                      </p:cBhvr>
                                      <p:to>
                                        <p:strVal val="visible"/>
                                      </p:to>
                                    </p:set>
                                    <p:anim calcmode="lin" valueType="num">
                                      <p:cBhvr additive="base">
                                        <p:cTn id="51" dur="500" fill="hold"/>
                                        <p:tgtEl>
                                          <p:spTgt spid="15">
                                            <p:graphicEl>
                                              <a:dgm id="{AEDE66F4-BFA5-4BE7-91EE-794F2068C2F0}"/>
                                            </p:graphic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5">
                                            <p:graphicEl>
                                              <a:dgm id="{AEDE66F4-BFA5-4BE7-91EE-794F2068C2F0}"/>
                                            </p:graphic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5">
                                            <p:graphicEl>
                                              <a:dgm id="{CA9153D4-0D78-4E08-A8D8-2BC56B070C59}"/>
                                            </p:graphicEl>
                                          </p:spTgt>
                                        </p:tgtEl>
                                        <p:attrNameLst>
                                          <p:attrName>style.visibility</p:attrName>
                                        </p:attrNameLst>
                                      </p:cBhvr>
                                      <p:to>
                                        <p:strVal val="visible"/>
                                      </p:to>
                                    </p:set>
                                    <p:anim calcmode="lin" valueType="num">
                                      <p:cBhvr additive="base">
                                        <p:cTn id="55" dur="500" fill="hold"/>
                                        <p:tgtEl>
                                          <p:spTgt spid="15">
                                            <p:graphicEl>
                                              <a:dgm id="{CA9153D4-0D78-4E08-A8D8-2BC56B070C59}"/>
                                            </p:graphic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5">
                                            <p:graphicEl>
                                              <a:dgm id="{CA9153D4-0D78-4E08-A8D8-2BC56B070C59}"/>
                                            </p:graphic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5">
                                            <p:graphicEl>
                                              <a:dgm id="{CD4BF6CC-CB26-44D9-9FD2-E893BECBAE33}"/>
                                            </p:graphicEl>
                                          </p:spTgt>
                                        </p:tgtEl>
                                        <p:attrNameLst>
                                          <p:attrName>style.visibility</p:attrName>
                                        </p:attrNameLst>
                                      </p:cBhvr>
                                      <p:to>
                                        <p:strVal val="visible"/>
                                      </p:to>
                                    </p:set>
                                    <p:anim calcmode="lin" valueType="num">
                                      <p:cBhvr additive="base">
                                        <p:cTn id="59" dur="500" fill="hold"/>
                                        <p:tgtEl>
                                          <p:spTgt spid="15">
                                            <p:graphicEl>
                                              <a:dgm id="{CD4BF6CC-CB26-44D9-9FD2-E893BECBAE33}"/>
                                            </p:graphic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5">
                                            <p:graphicEl>
                                              <a:dgm id="{CD4BF6CC-CB26-44D9-9FD2-E893BECBAE33}"/>
                                            </p:graphic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5">
                                            <p:graphicEl>
                                              <a:dgm id="{C0EBEB7B-AE69-486B-899F-3024DC72E9F1}"/>
                                            </p:graphicEl>
                                          </p:spTgt>
                                        </p:tgtEl>
                                        <p:attrNameLst>
                                          <p:attrName>style.visibility</p:attrName>
                                        </p:attrNameLst>
                                      </p:cBhvr>
                                      <p:to>
                                        <p:strVal val="visible"/>
                                      </p:to>
                                    </p:set>
                                    <p:anim calcmode="lin" valueType="num">
                                      <p:cBhvr additive="base">
                                        <p:cTn id="63" dur="500" fill="hold"/>
                                        <p:tgtEl>
                                          <p:spTgt spid="15">
                                            <p:graphicEl>
                                              <a:dgm id="{C0EBEB7B-AE69-486B-899F-3024DC72E9F1}"/>
                                            </p:graphic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5">
                                            <p:graphicEl>
                                              <a:dgm id="{C0EBEB7B-AE69-486B-899F-3024DC72E9F1}"/>
                                            </p:graphic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5">
                                            <p:graphicEl>
                                              <a:dgm id="{8964F0D3-0EA8-4B54-8B34-3D9ACDD49D5A}"/>
                                            </p:graphicEl>
                                          </p:spTgt>
                                        </p:tgtEl>
                                        <p:attrNameLst>
                                          <p:attrName>style.visibility</p:attrName>
                                        </p:attrNameLst>
                                      </p:cBhvr>
                                      <p:to>
                                        <p:strVal val="visible"/>
                                      </p:to>
                                    </p:set>
                                    <p:anim calcmode="lin" valueType="num">
                                      <p:cBhvr additive="base">
                                        <p:cTn id="67" dur="500" fill="hold"/>
                                        <p:tgtEl>
                                          <p:spTgt spid="15">
                                            <p:graphicEl>
                                              <a:dgm id="{8964F0D3-0EA8-4B54-8B34-3D9ACDD49D5A}"/>
                                            </p:graphic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5">
                                            <p:graphicEl>
                                              <a:dgm id="{8964F0D3-0EA8-4B54-8B34-3D9ACDD49D5A}"/>
                                            </p:graphic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5">
                                            <p:graphicEl>
                                              <a:dgm id="{C9AFE6F2-64BA-45A7-8613-A588EE35DD99}"/>
                                            </p:graphicEl>
                                          </p:spTgt>
                                        </p:tgtEl>
                                        <p:attrNameLst>
                                          <p:attrName>style.visibility</p:attrName>
                                        </p:attrNameLst>
                                      </p:cBhvr>
                                      <p:to>
                                        <p:strVal val="visible"/>
                                      </p:to>
                                    </p:set>
                                    <p:anim calcmode="lin" valueType="num">
                                      <p:cBhvr additive="base">
                                        <p:cTn id="71" dur="500" fill="hold"/>
                                        <p:tgtEl>
                                          <p:spTgt spid="15">
                                            <p:graphicEl>
                                              <a:dgm id="{C9AFE6F2-64BA-45A7-8613-A588EE35DD99}"/>
                                            </p:graphic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5">
                                            <p:graphicEl>
                                              <a:dgm id="{C9AFE6F2-64BA-45A7-8613-A588EE35DD99}"/>
                                            </p:graphic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5">
                                            <p:graphicEl>
                                              <a:dgm id="{637C7F1B-071D-419F-84BC-A21499B03A9A}"/>
                                            </p:graphicEl>
                                          </p:spTgt>
                                        </p:tgtEl>
                                        <p:attrNameLst>
                                          <p:attrName>style.visibility</p:attrName>
                                        </p:attrNameLst>
                                      </p:cBhvr>
                                      <p:to>
                                        <p:strVal val="visible"/>
                                      </p:to>
                                    </p:set>
                                    <p:anim calcmode="lin" valueType="num">
                                      <p:cBhvr additive="base">
                                        <p:cTn id="75" dur="500" fill="hold"/>
                                        <p:tgtEl>
                                          <p:spTgt spid="15">
                                            <p:graphicEl>
                                              <a:dgm id="{637C7F1B-071D-419F-84BC-A21499B03A9A}"/>
                                            </p:graphic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5">
                                            <p:graphicEl>
                                              <a:dgm id="{637C7F1B-071D-419F-84BC-A21499B03A9A}"/>
                                            </p:graphic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5">
                                            <p:graphicEl>
                                              <a:dgm id="{2401E593-D159-4A1A-9036-5C12A336091F}"/>
                                            </p:graphicEl>
                                          </p:spTgt>
                                        </p:tgtEl>
                                        <p:attrNameLst>
                                          <p:attrName>style.visibility</p:attrName>
                                        </p:attrNameLst>
                                      </p:cBhvr>
                                      <p:to>
                                        <p:strVal val="visible"/>
                                      </p:to>
                                    </p:set>
                                    <p:anim calcmode="lin" valueType="num">
                                      <p:cBhvr additive="base">
                                        <p:cTn id="79" dur="500" fill="hold"/>
                                        <p:tgtEl>
                                          <p:spTgt spid="15">
                                            <p:graphicEl>
                                              <a:dgm id="{2401E593-D159-4A1A-9036-5C12A336091F}"/>
                                            </p:graphic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5">
                                            <p:graphicEl>
                                              <a:dgm id="{2401E593-D159-4A1A-9036-5C12A336091F}"/>
                                            </p:graphicEl>
                                          </p:spTgt>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5">
                                            <p:graphicEl>
                                              <a:dgm id="{D7AD0D23-1A73-45B2-87F2-1AC37255FBC2}"/>
                                            </p:graphicEl>
                                          </p:spTgt>
                                        </p:tgtEl>
                                        <p:attrNameLst>
                                          <p:attrName>style.visibility</p:attrName>
                                        </p:attrNameLst>
                                      </p:cBhvr>
                                      <p:to>
                                        <p:strVal val="visible"/>
                                      </p:to>
                                    </p:set>
                                    <p:anim calcmode="lin" valueType="num">
                                      <p:cBhvr additive="base">
                                        <p:cTn id="83" dur="500" fill="hold"/>
                                        <p:tgtEl>
                                          <p:spTgt spid="15">
                                            <p:graphicEl>
                                              <a:dgm id="{D7AD0D23-1A73-45B2-87F2-1AC37255FBC2}"/>
                                            </p:graphic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15">
                                            <p:graphicEl>
                                              <a:dgm id="{D7AD0D23-1A73-45B2-87F2-1AC37255FBC2}"/>
                                            </p:graphicEl>
                                          </p:spTgt>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5">
                                            <p:graphicEl>
                                              <a:dgm id="{B7DAD68E-36FD-41B2-90E7-092B18B66E72}"/>
                                            </p:graphicEl>
                                          </p:spTgt>
                                        </p:tgtEl>
                                        <p:attrNameLst>
                                          <p:attrName>style.visibility</p:attrName>
                                        </p:attrNameLst>
                                      </p:cBhvr>
                                      <p:to>
                                        <p:strVal val="visible"/>
                                      </p:to>
                                    </p:set>
                                    <p:anim calcmode="lin" valueType="num">
                                      <p:cBhvr additive="base">
                                        <p:cTn id="87" dur="500" fill="hold"/>
                                        <p:tgtEl>
                                          <p:spTgt spid="15">
                                            <p:graphicEl>
                                              <a:dgm id="{B7DAD68E-36FD-41B2-90E7-092B18B66E72}"/>
                                            </p:graphic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5">
                                            <p:graphicEl>
                                              <a:dgm id="{B7DAD68E-36FD-41B2-90E7-092B18B66E72}"/>
                                            </p:graphicEl>
                                          </p:spTgt>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5">
                                            <p:graphicEl>
                                              <a:dgm id="{30C39AB3-A4B5-4535-AD41-299D3FE5730B}"/>
                                            </p:graphicEl>
                                          </p:spTgt>
                                        </p:tgtEl>
                                        <p:attrNameLst>
                                          <p:attrName>style.visibility</p:attrName>
                                        </p:attrNameLst>
                                      </p:cBhvr>
                                      <p:to>
                                        <p:strVal val="visible"/>
                                      </p:to>
                                    </p:set>
                                    <p:anim calcmode="lin" valueType="num">
                                      <p:cBhvr additive="base">
                                        <p:cTn id="91" dur="500" fill="hold"/>
                                        <p:tgtEl>
                                          <p:spTgt spid="15">
                                            <p:graphicEl>
                                              <a:dgm id="{30C39AB3-A4B5-4535-AD41-299D3FE5730B}"/>
                                            </p:graphic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5">
                                            <p:graphicEl>
                                              <a:dgm id="{30C39AB3-A4B5-4535-AD41-299D3FE5730B}"/>
                                            </p:graphicEl>
                                          </p:spTgt>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5">
                                            <p:graphicEl>
                                              <a:dgm id="{C26771FD-210E-41FB-99ED-82433918DDF0}"/>
                                            </p:graphicEl>
                                          </p:spTgt>
                                        </p:tgtEl>
                                        <p:attrNameLst>
                                          <p:attrName>style.visibility</p:attrName>
                                        </p:attrNameLst>
                                      </p:cBhvr>
                                      <p:to>
                                        <p:strVal val="visible"/>
                                      </p:to>
                                    </p:set>
                                    <p:anim calcmode="lin" valueType="num">
                                      <p:cBhvr additive="base">
                                        <p:cTn id="95" dur="500" fill="hold"/>
                                        <p:tgtEl>
                                          <p:spTgt spid="15">
                                            <p:graphicEl>
                                              <a:dgm id="{C26771FD-210E-41FB-99ED-82433918DDF0}"/>
                                            </p:graphicEl>
                                          </p:spTgt>
                                        </p:tgtEl>
                                        <p:attrNameLst>
                                          <p:attrName>ppt_x</p:attrName>
                                        </p:attrNameLst>
                                      </p:cBhvr>
                                      <p:tavLst>
                                        <p:tav tm="0">
                                          <p:val>
                                            <p:strVal val="1+#ppt_w/2"/>
                                          </p:val>
                                        </p:tav>
                                        <p:tav tm="100000">
                                          <p:val>
                                            <p:strVal val="#ppt_x"/>
                                          </p:val>
                                        </p:tav>
                                      </p:tavLst>
                                    </p:anim>
                                    <p:anim calcmode="lin" valueType="num">
                                      <p:cBhvr additive="base">
                                        <p:cTn id="96" dur="500" fill="hold"/>
                                        <p:tgtEl>
                                          <p:spTgt spid="15">
                                            <p:graphicEl>
                                              <a:dgm id="{C26771FD-210E-41FB-99ED-82433918DDF0}"/>
                                            </p:graphicEl>
                                          </p:spTgt>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5">
                                            <p:graphicEl>
                                              <a:dgm id="{B144212E-9A04-4BD7-8396-C56774FFD7ED}"/>
                                            </p:graphicEl>
                                          </p:spTgt>
                                        </p:tgtEl>
                                        <p:attrNameLst>
                                          <p:attrName>style.visibility</p:attrName>
                                        </p:attrNameLst>
                                      </p:cBhvr>
                                      <p:to>
                                        <p:strVal val="visible"/>
                                      </p:to>
                                    </p:set>
                                    <p:anim calcmode="lin" valueType="num">
                                      <p:cBhvr additive="base">
                                        <p:cTn id="99" dur="500" fill="hold"/>
                                        <p:tgtEl>
                                          <p:spTgt spid="15">
                                            <p:graphicEl>
                                              <a:dgm id="{B144212E-9A04-4BD7-8396-C56774FFD7ED}"/>
                                            </p:graphic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15">
                                            <p:graphicEl>
                                              <a:dgm id="{B144212E-9A04-4BD7-8396-C56774FFD7ED}"/>
                                            </p:graphicEl>
                                          </p:spTgt>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5">
                                            <p:graphicEl>
                                              <a:dgm id="{05E0F00E-2242-4ECB-8214-26429D9BAE4D}"/>
                                            </p:graphicEl>
                                          </p:spTgt>
                                        </p:tgtEl>
                                        <p:attrNameLst>
                                          <p:attrName>style.visibility</p:attrName>
                                        </p:attrNameLst>
                                      </p:cBhvr>
                                      <p:to>
                                        <p:strVal val="visible"/>
                                      </p:to>
                                    </p:set>
                                    <p:anim calcmode="lin" valueType="num">
                                      <p:cBhvr additive="base">
                                        <p:cTn id="103" dur="500" fill="hold"/>
                                        <p:tgtEl>
                                          <p:spTgt spid="15">
                                            <p:graphicEl>
                                              <a:dgm id="{05E0F00E-2242-4ECB-8214-26429D9BAE4D}"/>
                                            </p:graphic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5">
                                            <p:graphicEl>
                                              <a:dgm id="{05E0F00E-2242-4ECB-8214-26429D9BAE4D}"/>
                                            </p:graphicEl>
                                          </p:spTgt>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5">
                                            <p:graphicEl>
                                              <a:dgm id="{5B312F44-A70E-4880-B0B9-295E10128E6C}"/>
                                            </p:graphicEl>
                                          </p:spTgt>
                                        </p:tgtEl>
                                        <p:attrNameLst>
                                          <p:attrName>style.visibility</p:attrName>
                                        </p:attrNameLst>
                                      </p:cBhvr>
                                      <p:to>
                                        <p:strVal val="visible"/>
                                      </p:to>
                                    </p:set>
                                    <p:anim calcmode="lin" valueType="num">
                                      <p:cBhvr additive="base">
                                        <p:cTn id="107" dur="500" fill="hold"/>
                                        <p:tgtEl>
                                          <p:spTgt spid="15">
                                            <p:graphicEl>
                                              <a:dgm id="{5B312F44-A70E-4880-B0B9-295E10128E6C}"/>
                                            </p:graphic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15">
                                            <p:graphicEl>
                                              <a:dgm id="{5B312F44-A70E-4880-B0B9-295E10128E6C}"/>
                                            </p:graphicEl>
                                          </p:spTgt>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5">
                                            <p:graphicEl>
                                              <a:dgm id="{06BCA244-3A4C-4303-9FF8-C11C0E3233CF}"/>
                                            </p:graphicEl>
                                          </p:spTgt>
                                        </p:tgtEl>
                                        <p:attrNameLst>
                                          <p:attrName>style.visibility</p:attrName>
                                        </p:attrNameLst>
                                      </p:cBhvr>
                                      <p:to>
                                        <p:strVal val="visible"/>
                                      </p:to>
                                    </p:set>
                                    <p:anim calcmode="lin" valueType="num">
                                      <p:cBhvr additive="base">
                                        <p:cTn id="111" dur="500" fill="hold"/>
                                        <p:tgtEl>
                                          <p:spTgt spid="15">
                                            <p:graphicEl>
                                              <a:dgm id="{06BCA244-3A4C-4303-9FF8-C11C0E3233CF}"/>
                                            </p:graphicEl>
                                          </p:spTgt>
                                        </p:tgtEl>
                                        <p:attrNameLst>
                                          <p:attrName>ppt_x</p:attrName>
                                        </p:attrNameLst>
                                      </p:cBhvr>
                                      <p:tavLst>
                                        <p:tav tm="0">
                                          <p:val>
                                            <p:strVal val="1+#ppt_w/2"/>
                                          </p:val>
                                        </p:tav>
                                        <p:tav tm="100000">
                                          <p:val>
                                            <p:strVal val="#ppt_x"/>
                                          </p:val>
                                        </p:tav>
                                      </p:tavLst>
                                    </p:anim>
                                    <p:anim calcmode="lin" valueType="num">
                                      <p:cBhvr additive="base">
                                        <p:cTn id="112" dur="500" fill="hold"/>
                                        <p:tgtEl>
                                          <p:spTgt spid="15">
                                            <p:graphicEl>
                                              <a:dgm id="{06BCA244-3A4C-4303-9FF8-C11C0E3233CF}"/>
                                            </p:graphicEl>
                                          </p:spTgt>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5">
                                            <p:graphicEl>
                                              <a:dgm id="{9C863296-D6BD-4213-9E5E-94729C8EA1E3}"/>
                                            </p:graphicEl>
                                          </p:spTgt>
                                        </p:tgtEl>
                                        <p:attrNameLst>
                                          <p:attrName>style.visibility</p:attrName>
                                        </p:attrNameLst>
                                      </p:cBhvr>
                                      <p:to>
                                        <p:strVal val="visible"/>
                                      </p:to>
                                    </p:set>
                                    <p:anim calcmode="lin" valueType="num">
                                      <p:cBhvr additive="base">
                                        <p:cTn id="115" dur="500" fill="hold"/>
                                        <p:tgtEl>
                                          <p:spTgt spid="15">
                                            <p:graphicEl>
                                              <a:dgm id="{9C863296-D6BD-4213-9E5E-94729C8EA1E3}"/>
                                            </p:graphic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15">
                                            <p:graphicEl>
                                              <a:dgm id="{9C863296-D6BD-4213-9E5E-94729C8EA1E3}"/>
                                            </p:graphicEl>
                                          </p:spTgt>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5">
                                            <p:graphicEl>
                                              <a:dgm id="{01CEB3D0-38EB-4C38-98C6-16DFF0D01525}"/>
                                            </p:graphicEl>
                                          </p:spTgt>
                                        </p:tgtEl>
                                        <p:attrNameLst>
                                          <p:attrName>style.visibility</p:attrName>
                                        </p:attrNameLst>
                                      </p:cBhvr>
                                      <p:to>
                                        <p:strVal val="visible"/>
                                      </p:to>
                                    </p:set>
                                    <p:anim calcmode="lin" valueType="num">
                                      <p:cBhvr additive="base">
                                        <p:cTn id="119" dur="500" fill="hold"/>
                                        <p:tgtEl>
                                          <p:spTgt spid="15">
                                            <p:graphicEl>
                                              <a:dgm id="{01CEB3D0-38EB-4C38-98C6-16DFF0D01525}"/>
                                            </p:graphicEl>
                                          </p:spTgt>
                                        </p:tgtEl>
                                        <p:attrNameLst>
                                          <p:attrName>ppt_x</p:attrName>
                                        </p:attrNameLst>
                                      </p:cBhvr>
                                      <p:tavLst>
                                        <p:tav tm="0">
                                          <p:val>
                                            <p:strVal val="1+#ppt_w/2"/>
                                          </p:val>
                                        </p:tav>
                                        <p:tav tm="100000">
                                          <p:val>
                                            <p:strVal val="#ppt_x"/>
                                          </p:val>
                                        </p:tav>
                                      </p:tavLst>
                                    </p:anim>
                                    <p:anim calcmode="lin" valueType="num">
                                      <p:cBhvr additive="base">
                                        <p:cTn id="120" dur="500" fill="hold"/>
                                        <p:tgtEl>
                                          <p:spTgt spid="15">
                                            <p:graphicEl>
                                              <a:dgm id="{01CEB3D0-38EB-4C38-98C6-16DFF0D01525}"/>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 Allocation Contention</a:t>
            </a:r>
          </a:p>
        </p:txBody>
      </p:sp>
      <p:graphicFrame>
        <p:nvGraphicFramePr>
          <p:cNvPr id="72" name="Table 71"/>
          <p:cNvGraphicFramePr>
            <a:graphicFrameLocks noGrp="1"/>
          </p:cNvGraphicFramePr>
          <p:nvPr/>
        </p:nvGraphicFramePr>
        <p:xfrm>
          <a:off x="2585003" y="1739211"/>
          <a:ext cx="2315764" cy="3999057"/>
        </p:xfrm>
        <a:graphic>
          <a:graphicData uri="http://schemas.openxmlformats.org/drawingml/2006/table">
            <a:tbl>
              <a:tblPr firstRow="1" bandRow="1"/>
              <a:tblGrid>
                <a:gridCol w="1045829">
                  <a:extLst>
                    <a:ext uri="{9D8B030D-6E8A-4147-A177-3AD203B41FA5}">
                      <a16:colId xmlns:a16="http://schemas.microsoft.com/office/drawing/2014/main" val="20000"/>
                    </a:ext>
                  </a:extLst>
                </a:gridCol>
                <a:gridCol w="1269935">
                  <a:extLst>
                    <a:ext uri="{9D8B030D-6E8A-4147-A177-3AD203B41FA5}">
                      <a16:colId xmlns:a16="http://schemas.microsoft.com/office/drawing/2014/main" val="20001"/>
                    </a:ext>
                  </a:extLst>
                </a:gridCol>
              </a:tblGrid>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0</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700" dirty="0">
                        <a:solidFill>
                          <a:srgbClr val="000000"/>
                        </a:solidFill>
                      </a:endParaRP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1</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700" dirty="0">
                        <a:solidFill>
                          <a:srgbClr val="000000"/>
                        </a:solidFill>
                      </a:endParaRP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2</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700" dirty="0">
                        <a:solidFill>
                          <a:srgbClr val="000000"/>
                        </a:solidFill>
                      </a:endParaRP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3</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700" dirty="0">
                        <a:solidFill>
                          <a:srgbClr val="000000"/>
                        </a:solidFill>
                      </a:endParaRP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710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700" dirty="0">
                        <a:solidFill>
                          <a:srgbClr val="000000"/>
                        </a:solidFill>
                      </a:endParaRP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8088</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700" dirty="0">
                        <a:solidFill>
                          <a:srgbClr val="000000"/>
                        </a:solidFill>
                      </a:endParaRP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2710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700" dirty="0">
                        <a:solidFill>
                          <a:srgbClr val="000000"/>
                        </a:solidFill>
                      </a:endParaRP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511232</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700" dirty="0">
                        <a:solidFill>
                          <a:srgbClr val="000000"/>
                        </a:solidFill>
                      </a:endParaRP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511233</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700" dirty="0">
                        <a:solidFill>
                          <a:srgbClr val="000000"/>
                        </a:solidFill>
                      </a:endParaRP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73" name="Rounded Rectangle 72"/>
          <p:cNvSpPr/>
          <p:nvPr/>
        </p:nvSpPr>
        <p:spPr>
          <a:xfrm>
            <a:off x="3630833" y="2097171"/>
            <a:ext cx="1248592" cy="362072"/>
          </a:xfrm>
          <a:prstGeom prst="roundRect">
            <a:avLst/>
          </a:prstGeom>
          <a:solidFill>
            <a:srgbClr val="129038">
              <a:lumMod val="40000"/>
              <a:lumOff val="60000"/>
            </a:srgbClr>
          </a:solidFill>
          <a:ln w="25400" cap="flat" cmpd="sng" algn="ctr">
            <a:solidFill>
              <a:srgbClr val="129038"/>
            </a:solidFill>
            <a:prstDash val="solid"/>
          </a:ln>
          <a:effectLst/>
        </p:spPr>
        <p:txBody>
          <a:bodyPr rtlCol="0" anchor="ctr"/>
          <a:lstStyle/>
          <a:p>
            <a:pPr marL="224114" indent="-224114" algn="ctr" defTabSz="448227">
              <a:buBlip>
                <a:blip r:embed="rId4"/>
              </a:buBlip>
              <a:defRPr/>
            </a:pPr>
            <a:endParaRPr lang="en-US" kern="0">
              <a:solidFill>
                <a:srgbClr val="000000"/>
              </a:solidFill>
              <a:latin typeface="Segoe UI"/>
            </a:endParaRPr>
          </a:p>
        </p:txBody>
      </p:sp>
      <p:sp>
        <p:nvSpPr>
          <p:cNvPr id="74" name="TextBox 73"/>
          <p:cNvSpPr txBox="1"/>
          <p:nvPr/>
        </p:nvSpPr>
        <p:spPr>
          <a:xfrm>
            <a:off x="2585003" y="1345124"/>
            <a:ext cx="2315764" cy="363946"/>
          </a:xfrm>
          <a:prstGeom prst="rect">
            <a:avLst/>
          </a:prstGeom>
          <a:noFill/>
        </p:spPr>
        <p:txBody>
          <a:bodyPr wrap="square" rtlCol="0">
            <a:spAutoFit/>
          </a:bodyPr>
          <a:lstStyle/>
          <a:p>
            <a:pPr defTabSz="448227">
              <a:buSzPct val="110000"/>
              <a:defRPr/>
            </a:pPr>
            <a:r>
              <a:rPr lang="en-US" kern="0" dirty="0" err="1">
                <a:solidFill>
                  <a:srgbClr val="000000"/>
                </a:solidFill>
              </a:rPr>
              <a:t>tempdb.mdf</a:t>
            </a:r>
            <a:endParaRPr lang="en-US" kern="0" dirty="0">
              <a:solidFill>
                <a:srgbClr val="000000"/>
              </a:solidFill>
            </a:endParaRPr>
          </a:p>
        </p:txBody>
      </p:sp>
      <p:sp>
        <p:nvSpPr>
          <p:cNvPr id="75" name="TextBox 74"/>
          <p:cNvSpPr txBox="1"/>
          <p:nvPr/>
        </p:nvSpPr>
        <p:spPr>
          <a:xfrm>
            <a:off x="3630833" y="1735100"/>
            <a:ext cx="1269935" cy="363946"/>
          </a:xfrm>
          <a:prstGeom prst="rect">
            <a:avLst/>
          </a:prstGeom>
          <a:noFill/>
        </p:spPr>
        <p:txBody>
          <a:bodyPr wrap="square" rtlCol="0">
            <a:spAutoFit/>
          </a:bodyPr>
          <a:lstStyle/>
          <a:p>
            <a:pPr defTabSz="448227">
              <a:buSzPct val="110000"/>
              <a:defRPr/>
            </a:pPr>
            <a:r>
              <a:rPr lang="en-US" kern="0">
                <a:solidFill>
                  <a:srgbClr val="000000"/>
                </a:solidFill>
              </a:rPr>
              <a:t>Header</a:t>
            </a:r>
          </a:p>
        </p:txBody>
      </p:sp>
      <p:sp>
        <p:nvSpPr>
          <p:cNvPr id="76" name="TextBox 75"/>
          <p:cNvSpPr txBox="1"/>
          <p:nvPr/>
        </p:nvSpPr>
        <p:spPr>
          <a:xfrm>
            <a:off x="3630833" y="2459243"/>
            <a:ext cx="1269935" cy="363946"/>
          </a:xfrm>
          <a:prstGeom prst="rect">
            <a:avLst/>
          </a:prstGeom>
          <a:noFill/>
        </p:spPr>
        <p:txBody>
          <a:bodyPr wrap="square" rtlCol="0">
            <a:spAutoFit/>
          </a:bodyPr>
          <a:lstStyle/>
          <a:p>
            <a:pPr defTabSz="448227">
              <a:buSzPct val="110000"/>
              <a:defRPr/>
            </a:pPr>
            <a:r>
              <a:rPr lang="en-US" kern="0">
                <a:solidFill>
                  <a:srgbClr val="000000"/>
                </a:solidFill>
              </a:rPr>
              <a:t>GAM</a:t>
            </a:r>
          </a:p>
        </p:txBody>
      </p:sp>
      <p:sp>
        <p:nvSpPr>
          <p:cNvPr id="77" name="TextBox 76"/>
          <p:cNvSpPr txBox="1"/>
          <p:nvPr/>
        </p:nvSpPr>
        <p:spPr>
          <a:xfrm>
            <a:off x="3630833" y="2097171"/>
            <a:ext cx="1269935" cy="363946"/>
          </a:xfrm>
          <a:prstGeom prst="rect">
            <a:avLst/>
          </a:prstGeom>
          <a:noFill/>
        </p:spPr>
        <p:txBody>
          <a:bodyPr wrap="square" rtlCol="0">
            <a:spAutoFit/>
          </a:bodyPr>
          <a:lstStyle/>
          <a:p>
            <a:pPr defTabSz="448227">
              <a:buSzPct val="110000"/>
              <a:defRPr/>
            </a:pPr>
            <a:r>
              <a:rPr lang="en-US" kern="0">
                <a:solidFill>
                  <a:srgbClr val="000000"/>
                </a:solidFill>
              </a:rPr>
              <a:t>PFS</a:t>
            </a:r>
          </a:p>
        </p:txBody>
      </p:sp>
      <p:sp>
        <p:nvSpPr>
          <p:cNvPr id="78" name="TextBox 77"/>
          <p:cNvSpPr txBox="1"/>
          <p:nvPr/>
        </p:nvSpPr>
        <p:spPr>
          <a:xfrm>
            <a:off x="3630833" y="2826342"/>
            <a:ext cx="1269935" cy="363946"/>
          </a:xfrm>
          <a:prstGeom prst="rect">
            <a:avLst/>
          </a:prstGeom>
          <a:noFill/>
        </p:spPr>
        <p:txBody>
          <a:bodyPr wrap="square" rtlCol="0">
            <a:spAutoFit/>
          </a:bodyPr>
          <a:lstStyle/>
          <a:p>
            <a:pPr defTabSz="448227">
              <a:buSzPct val="110000"/>
              <a:defRPr/>
            </a:pPr>
            <a:r>
              <a:rPr lang="en-US" kern="0">
                <a:solidFill>
                  <a:srgbClr val="000000"/>
                </a:solidFill>
              </a:rPr>
              <a:t>SGAM</a:t>
            </a:r>
          </a:p>
        </p:txBody>
      </p:sp>
      <p:sp>
        <p:nvSpPr>
          <p:cNvPr id="80" name="TextBox 79"/>
          <p:cNvSpPr txBox="1"/>
          <p:nvPr/>
        </p:nvSpPr>
        <p:spPr>
          <a:xfrm>
            <a:off x="3630833" y="3896434"/>
            <a:ext cx="1269935" cy="363946"/>
          </a:xfrm>
          <a:prstGeom prst="rect">
            <a:avLst/>
          </a:prstGeom>
          <a:noFill/>
        </p:spPr>
        <p:txBody>
          <a:bodyPr wrap="square" rtlCol="0">
            <a:spAutoFit/>
          </a:bodyPr>
          <a:lstStyle/>
          <a:p>
            <a:pPr defTabSz="448227">
              <a:buSzPct val="110000"/>
              <a:defRPr/>
            </a:pPr>
            <a:r>
              <a:rPr lang="en-US" kern="0" dirty="0">
                <a:solidFill>
                  <a:srgbClr val="000000"/>
                </a:solidFill>
              </a:rPr>
              <a:t>PFS</a:t>
            </a:r>
          </a:p>
        </p:txBody>
      </p:sp>
      <p:sp>
        <p:nvSpPr>
          <p:cNvPr id="82" name="TextBox 81"/>
          <p:cNvSpPr txBox="1"/>
          <p:nvPr/>
        </p:nvSpPr>
        <p:spPr>
          <a:xfrm>
            <a:off x="3620161" y="5016964"/>
            <a:ext cx="1269935" cy="363946"/>
          </a:xfrm>
          <a:prstGeom prst="rect">
            <a:avLst/>
          </a:prstGeom>
          <a:noFill/>
        </p:spPr>
        <p:txBody>
          <a:bodyPr wrap="square" rtlCol="0">
            <a:spAutoFit/>
          </a:bodyPr>
          <a:lstStyle/>
          <a:p>
            <a:pPr defTabSz="448227">
              <a:buSzPct val="110000"/>
              <a:defRPr/>
            </a:pPr>
            <a:r>
              <a:rPr lang="en-US" kern="0">
                <a:solidFill>
                  <a:srgbClr val="000000"/>
                </a:solidFill>
              </a:rPr>
              <a:t>GAM</a:t>
            </a:r>
          </a:p>
        </p:txBody>
      </p:sp>
      <p:sp>
        <p:nvSpPr>
          <p:cNvPr id="83" name="TextBox 82"/>
          <p:cNvSpPr txBox="1"/>
          <p:nvPr/>
        </p:nvSpPr>
        <p:spPr>
          <a:xfrm>
            <a:off x="3620161" y="5379036"/>
            <a:ext cx="1269935" cy="363946"/>
          </a:xfrm>
          <a:prstGeom prst="rect">
            <a:avLst/>
          </a:prstGeom>
          <a:noFill/>
        </p:spPr>
        <p:txBody>
          <a:bodyPr wrap="square" rtlCol="0">
            <a:spAutoFit/>
          </a:bodyPr>
          <a:lstStyle/>
          <a:p>
            <a:pPr defTabSz="448227">
              <a:buSzPct val="110000"/>
              <a:defRPr/>
            </a:pPr>
            <a:r>
              <a:rPr lang="en-US" kern="0">
                <a:solidFill>
                  <a:srgbClr val="000000"/>
                </a:solidFill>
              </a:rPr>
              <a:t>SGAM</a:t>
            </a:r>
          </a:p>
        </p:txBody>
      </p:sp>
      <p:sp>
        <p:nvSpPr>
          <p:cNvPr id="84" name="Right Brace 83"/>
          <p:cNvSpPr/>
          <p:nvPr/>
        </p:nvSpPr>
        <p:spPr>
          <a:xfrm>
            <a:off x="4900767" y="2459245"/>
            <a:ext cx="448212" cy="1437191"/>
          </a:xfrm>
          <a:prstGeom prst="rightBrace">
            <a:avLst>
              <a:gd name="adj1" fmla="val 8333"/>
              <a:gd name="adj2" fmla="val 48020"/>
            </a:avLst>
          </a:prstGeom>
          <a:noFill/>
          <a:ln w="25400" cap="flat" cmpd="sng" algn="ctr">
            <a:solidFill>
              <a:srgbClr val="129038"/>
            </a:solidFill>
            <a:prstDash val="solid"/>
          </a:ln>
          <a:effectLst>
            <a:outerShdw blurRad="40000" dist="20000" dir="5400000" rotWithShape="0">
              <a:srgbClr val="000000">
                <a:alpha val="38000"/>
              </a:srgbClr>
            </a:outerShdw>
          </a:effectLst>
        </p:spPr>
        <p:txBody>
          <a:bodyPr rtlCol="0" anchor="ctr"/>
          <a:lstStyle/>
          <a:p>
            <a:pPr algn="ctr" defTabSz="448227">
              <a:defRPr/>
            </a:pPr>
            <a:endParaRPr lang="en-US" kern="0">
              <a:solidFill>
                <a:srgbClr val="000000"/>
              </a:solidFill>
              <a:latin typeface="Segoe UI"/>
            </a:endParaRPr>
          </a:p>
        </p:txBody>
      </p:sp>
      <p:sp>
        <p:nvSpPr>
          <p:cNvPr id="85" name="TextBox 84"/>
          <p:cNvSpPr txBox="1"/>
          <p:nvPr/>
        </p:nvSpPr>
        <p:spPr>
          <a:xfrm>
            <a:off x="5348979" y="3007378"/>
            <a:ext cx="1867552" cy="635559"/>
          </a:xfrm>
          <a:prstGeom prst="rect">
            <a:avLst/>
          </a:prstGeom>
          <a:solidFill>
            <a:sysClr val="window" lastClr="FFFFFF"/>
          </a:solidFill>
          <a:ln w="25400" cap="flat" cmpd="sng" algn="ctr">
            <a:solidFill>
              <a:srgbClr val="129038"/>
            </a:solidFill>
            <a:prstDash val="solid"/>
          </a:ln>
          <a:effectLst/>
        </p:spPr>
        <p:txBody>
          <a:bodyPr wrap="square" rtlCol="0">
            <a:spAutoFit/>
          </a:bodyPr>
          <a:lstStyle/>
          <a:p>
            <a:pPr defTabSz="448227">
              <a:buSzPct val="110000"/>
              <a:defRPr/>
            </a:pPr>
            <a:r>
              <a:rPr lang="en-US" kern="0">
                <a:solidFill>
                  <a:srgbClr val="000000"/>
                </a:solidFill>
                <a:latin typeface="Segoe UI"/>
              </a:rPr>
              <a:t>Page Free Space</a:t>
            </a:r>
          </a:p>
          <a:p>
            <a:pPr defTabSz="448227">
              <a:buSzPct val="110000"/>
              <a:defRPr/>
            </a:pPr>
            <a:r>
              <a:rPr lang="en-US" kern="0">
                <a:solidFill>
                  <a:srgbClr val="000000"/>
                </a:solidFill>
                <a:latin typeface="Segoe UI"/>
              </a:rPr>
              <a:t>8,087 Pages</a:t>
            </a:r>
          </a:p>
        </p:txBody>
      </p:sp>
      <p:sp>
        <p:nvSpPr>
          <p:cNvPr id="86" name="Right Brace 85"/>
          <p:cNvSpPr/>
          <p:nvPr/>
        </p:nvSpPr>
        <p:spPr>
          <a:xfrm>
            <a:off x="4900767" y="2812297"/>
            <a:ext cx="448212" cy="2204668"/>
          </a:xfrm>
          <a:prstGeom prst="rightBrace">
            <a:avLst>
              <a:gd name="adj1" fmla="val 8333"/>
              <a:gd name="adj2" fmla="val 48020"/>
            </a:avLst>
          </a:prstGeom>
          <a:no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algn="ctr" defTabSz="448227">
              <a:defRPr/>
            </a:pPr>
            <a:endParaRPr lang="en-US" kern="0">
              <a:solidFill>
                <a:srgbClr val="000000"/>
              </a:solidFill>
              <a:latin typeface="Segoe UI"/>
            </a:endParaRPr>
          </a:p>
        </p:txBody>
      </p:sp>
      <p:sp>
        <p:nvSpPr>
          <p:cNvPr id="87" name="Right Brace 86"/>
          <p:cNvSpPr/>
          <p:nvPr/>
        </p:nvSpPr>
        <p:spPr>
          <a:xfrm>
            <a:off x="4922111" y="3192967"/>
            <a:ext cx="448212" cy="2204668"/>
          </a:xfrm>
          <a:prstGeom prst="rightBrace">
            <a:avLst>
              <a:gd name="adj1" fmla="val 8333"/>
              <a:gd name="adj2" fmla="val 48020"/>
            </a:avLst>
          </a:prstGeom>
          <a:noFill/>
          <a:ln w="25400" cap="flat" cmpd="sng" algn="ctr">
            <a:solidFill>
              <a:srgbClr val="0E715F"/>
            </a:solidFill>
            <a:prstDash val="solid"/>
          </a:ln>
          <a:effectLst>
            <a:outerShdw blurRad="40000" dist="20000" dir="5400000" rotWithShape="0">
              <a:srgbClr val="000000">
                <a:alpha val="38000"/>
              </a:srgbClr>
            </a:outerShdw>
          </a:effectLst>
        </p:spPr>
        <p:txBody>
          <a:bodyPr rtlCol="0" anchor="ctr"/>
          <a:lstStyle/>
          <a:p>
            <a:pPr algn="ctr" defTabSz="448227">
              <a:defRPr/>
            </a:pPr>
            <a:endParaRPr lang="en-US" kern="0">
              <a:solidFill>
                <a:srgbClr val="000000"/>
              </a:solidFill>
              <a:latin typeface="Segoe UI"/>
            </a:endParaRPr>
          </a:p>
        </p:txBody>
      </p:sp>
      <p:graphicFrame>
        <p:nvGraphicFramePr>
          <p:cNvPr id="88" name="Table 87"/>
          <p:cNvGraphicFramePr>
            <a:graphicFrameLocks noGrp="1"/>
          </p:cNvGraphicFramePr>
          <p:nvPr/>
        </p:nvGraphicFramePr>
        <p:xfrm>
          <a:off x="8038254" y="1707197"/>
          <a:ext cx="2315764" cy="3999257"/>
        </p:xfrm>
        <a:graphic>
          <a:graphicData uri="http://schemas.openxmlformats.org/drawingml/2006/table">
            <a:tbl>
              <a:tblPr firstRow="1" bandRow="1"/>
              <a:tblGrid>
                <a:gridCol w="1045829">
                  <a:extLst>
                    <a:ext uri="{9D8B030D-6E8A-4147-A177-3AD203B41FA5}">
                      <a16:colId xmlns:a16="http://schemas.microsoft.com/office/drawing/2014/main" val="20000"/>
                    </a:ext>
                  </a:extLst>
                </a:gridCol>
                <a:gridCol w="1269935">
                  <a:extLst>
                    <a:ext uri="{9D8B030D-6E8A-4147-A177-3AD203B41FA5}">
                      <a16:colId xmlns:a16="http://schemas.microsoft.com/office/drawing/2014/main" val="20001"/>
                    </a:ext>
                  </a:extLst>
                </a:gridCol>
              </a:tblGrid>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0</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Header</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1</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PFS</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2</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GAM</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3</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SGAM</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408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700" dirty="0">
                        <a:solidFill>
                          <a:srgbClr val="000000"/>
                        </a:solidFill>
                      </a:endParaRP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8088</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PFS</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3031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sz="1700" dirty="0">
                        <a:solidFill>
                          <a:srgbClr val="000000"/>
                        </a:solidFill>
                      </a:endParaRP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511232</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GAM</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35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511233</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700" dirty="0">
                          <a:solidFill>
                            <a:srgbClr val="000000"/>
                          </a:solidFill>
                        </a:rPr>
                        <a:t>SGAM</a:t>
                      </a:r>
                    </a:p>
                  </a:txBody>
                  <a:tcPr marL="89643" marR="89643" marT="44821" marB="448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89" name="TextBox 88"/>
          <p:cNvSpPr txBox="1"/>
          <p:nvPr/>
        </p:nvSpPr>
        <p:spPr>
          <a:xfrm>
            <a:off x="8038254" y="1327722"/>
            <a:ext cx="2315764" cy="363946"/>
          </a:xfrm>
          <a:prstGeom prst="rect">
            <a:avLst/>
          </a:prstGeom>
          <a:noFill/>
        </p:spPr>
        <p:txBody>
          <a:bodyPr wrap="square" rtlCol="0">
            <a:spAutoFit/>
          </a:bodyPr>
          <a:lstStyle/>
          <a:p>
            <a:pPr defTabSz="448227">
              <a:buSzPct val="110000"/>
              <a:defRPr/>
            </a:pPr>
            <a:r>
              <a:rPr lang="en-US" kern="0" dirty="0">
                <a:solidFill>
                  <a:srgbClr val="000000"/>
                </a:solidFill>
              </a:rPr>
              <a:t>tempdb2.ndf</a:t>
            </a:r>
          </a:p>
        </p:txBody>
      </p:sp>
      <p:sp>
        <p:nvSpPr>
          <p:cNvPr id="90" name="TextBox 89"/>
          <p:cNvSpPr txBox="1"/>
          <p:nvPr/>
        </p:nvSpPr>
        <p:spPr>
          <a:xfrm>
            <a:off x="5348979" y="3646016"/>
            <a:ext cx="2390467" cy="907171"/>
          </a:xfrm>
          <a:prstGeom prst="rect">
            <a:avLst/>
          </a:prstGeom>
          <a:solidFill>
            <a:sysClr val="window" lastClr="FFFFFF"/>
          </a:solidFill>
          <a:ln w="25400" cap="flat" cmpd="sng" algn="ctr">
            <a:solidFill>
              <a:srgbClr val="15AEEF"/>
            </a:solidFill>
            <a:prstDash val="solid"/>
          </a:ln>
          <a:effectLst/>
        </p:spPr>
        <p:txBody>
          <a:bodyPr wrap="square" rtlCol="0">
            <a:spAutoFit/>
          </a:bodyPr>
          <a:lstStyle/>
          <a:p>
            <a:pPr defTabSz="448227">
              <a:buSzPct val="110000"/>
              <a:defRPr/>
            </a:pPr>
            <a:r>
              <a:rPr lang="en-US" kern="0">
                <a:solidFill>
                  <a:srgbClr val="000000"/>
                </a:solidFill>
                <a:latin typeface="Segoe UI"/>
              </a:rPr>
              <a:t>Global Allocation Map</a:t>
            </a:r>
          </a:p>
          <a:p>
            <a:pPr defTabSz="448227">
              <a:buSzPct val="110000"/>
              <a:defRPr/>
            </a:pPr>
            <a:r>
              <a:rPr lang="en-US" kern="0">
                <a:solidFill>
                  <a:srgbClr val="000000"/>
                </a:solidFill>
                <a:latin typeface="Segoe UI"/>
              </a:rPr>
              <a:t>Uniform Extents</a:t>
            </a:r>
          </a:p>
          <a:p>
            <a:pPr defTabSz="448227">
              <a:buSzPct val="110000"/>
              <a:defRPr/>
            </a:pPr>
            <a:r>
              <a:rPr lang="en-US" kern="0">
                <a:solidFill>
                  <a:srgbClr val="000000"/>
                </a:solidFill>
                <a:latin typeface="Segoe UI"/>
              </a:rPr>
              <a:t>63,904 Extents</a:t>
            </a:r>
          </a:p>
        </p:txBody>
      </p:sp>
      <p:sp>
        <p:nvSpPr>
          <p:cNvPr id="91" name="TextBox 90"/>
          <p:cNvSpPr txBox="1"/>
          <p:nvPr/>
        </p:nvSpPr>
        <p:spPr>
          <a:xfrm>
            <a:off x="5370323" y="4026688"/>
            <a:ext cx="2390467" cy="1178784"/>
          </a:xfrm>
          <a:prstGeom prst="rect">
            <a:avLst/>
          </a:prstGeom>
          <a:solidFill>
            <a:sysClr val="window" lastClr="FFFFFF"/>
          </a:solidFill>
          <a:ln w="25400" cap="flat" cmpd="sng" algn="ctr">
            <a:solidFill>
              <a:srgbClr val="0E715F"/>
            </a:solidFill>
            <a:prstDash val="solid"/>
          </a:ln>
          <a:effectLst/>
        </p:spPr>
        <p:txBody>
          <a:bodyPr wrap="square" rtlCol="0">
            <a:spAutoFit/>
          </a:bodyPr>
          <a:lstStyle/>
          <a:p>
            <a:pPr defTabSz="448227">
              <a:buSzPct val="110000"/>
              <a:defRPr/>
            </a:pPr>
            <a:r>
              <a:rPr lang="en-US" kern="0">
                <a:solidFill>
                  <a:srgbClr val="000000"/>
                </a:solidFill>
                <a:latin typeface="Segoe UI"/>
              </a:rPr>
              <a:t>Shared Global Allocation Map</a:t>
            </a:r>
          </a:p>
          <a:p>
            <a:pPr defTabSz="448227">
              <a:buSzPct val="110000"/>
              <a:defRPr/>
            </a:pPr>
            <a:r>
              <a:rPr lang="en-US" kern="0">
                <a:solidFill>
                  <a:srgbClr val="000000"/>
                </a:solidFill>
                <a:latin typeface="Segoe UI"/>
              </a:rPr>
              <a:t>Mixed Extents</a:t>
            </a:r>
          </a:p>
          <a:p>
            <a:pPr defTabSz="448227">
              <a:buSzPct val="110000"/>
              <a:defRPr/>
            </a:pPr>
            <a:r>
              <a:rPr lang="en-US" kern="0">
                <a:solidFill>
                  <a:srgbClr val="000000"/>
                </a:solidFill>
                <a:latin typeface="Segoe UI"/>
              </a:rPr>
              <a:t>63,904 Extents</a:t>
            </a:r>
          </a:p>
        </p:txBody>
      </p:sp>
      <p:sp>
        <p:nvSpPr>
          <p:cNvPr id="92" name="Rectangle 91"/>
          <p:cNvSpPr/>
          <p:nvPr/>
        </p:nvSpPr>
        <p:spPr>
          <a:xfrm>
            <a:off x="5348981" y="2097172"/>
            <a:ext cx="2091657" cy="910205"/>
          </a:xfrm>
          <a:prstGeom prst="rect">
            <a:avLst/>
          </a:prstGeom>
          <a:solidFill>
            <a:sysClr val="window" lastClr="FFFFFF"/>
          </a:solidFill>
          <a:ln w="25400" cap="flat" cmpd="sng" algn="ctr">
            <a:solidFill>
              <a:srgbClr val="129038"/>
            </a:solidFill>
            <a:prstDash val="solid"/>
          </a:ln>
          <a:effectLst/>
        </p:spPr>
        <p:txBody>
          <a:bodyPr rtlCol="0" anchor="ctr"/>
          <a:lstStyle/>
          <a:p>
            <a:pPr defTabSz="448227">
              <a:defRPr/>
            </a:pPr>
            <a:r>
              <a:rPr lang="en-US" kern="0" dirty="0">
                <a:solidFill>
                  <a:srgbClr val="000000"/>
                </a:solidFill>
                <a:latin typeface="Segoe UI"/>
              </a:rPr>
              <a:t>Page Address is</a:t>
            </a:r>
          </a:p>
          <a:p>
            <a:pPr defTabSz="448227">
              <a:defRPr/>
            </a:pPr>
            <a:r>
              <a:rPr lang="en-US" kern="0" dirty="0" err="1">
                <a:solidFill>
                  <a:srgbClr val="000000"/>
                </a:solidFill>
                <a:latin typeface="Segoe UI"/>
              </a:rPr>
              <a:t>DBID:FileID:Page</a:t>
            </a:r>
            <a:r>
              <a:rPr lang="en-US" kern="0" dirty="0">
                <a:solidFill>
                  <a:srgbClr val="000000"/>
                </a:solidFill>
                <a:latin typeface="Segoe UI"/>
              </a:rPr>
              <a:t>#</a:t>
            </a:r>
          </a:p>
          <a:p>
            <a:pPr defTabSz="448227">
              <a:defRPr/>
            </a:pPr>
            <a:r>
              <a:rPr lang="en-US" kern="0" dirty="0">
                <a:solidFill>
                  <a:srgbClr val="000000"/>
                </a:solidFill>
                <a:latin typeface="Segoe UI"/>
              </a:rPr>
              <a:t>2:1:1</a:t>
            </a:r>
          </a:p>
        </p:txBody>
      </p:sp>
      <p:cxnSp>
        <p:nvCxnSpPr>
          <p:cNvPr id="93" name="Straight Arrow Connector 92"/>
          <p:cNvCxnSpPr>
            <a:stCxn id="77" idx="3"/>
            <a:endCxn id="92" idx="1"/>
          </p:cNvCxnSpPr>
          <p:nvPr/>
        </p:nvCxnSpPr>
        <p:spPr>
          <a:xfrm>
            <a:off x="4900768" y="2279144"/>
            <a:ext cx="448213" cy="273131"/>
          </a:xfrm>
          <a:prstGeom prst="straightConnector1">
            <a:avLst/>
          </a:prstGeom>
          <a:noFill/>
          <a:ln w="25400" cap="flat" cmpd="sng" algn="ctr">
            <a:solidFill>
              <a:srgbClr val="0C6126"/>
            </a:solidFill>
            <a:prstDash val="solid"/>
            <a:tailEnd type="arrow"/>
          </a:ln>
          <a:effectLst>
            <a:outerShdw blurRad="40000" dist="20000" dir="5400000" rotWithShape="0">
              <a:srgbClr val="000000">
                <a:alpha val="38000"/>
              </a:srgbClr>
            </a:outerShdw>
          </a:effectLst>
        </p:spPr>
      </p:cxnSp>
    </p:spTree>
    <p:custDataLst>
      <p:tags r:id="rId1"/>
    </p:custDataLst>
    <p:extLst>
      <p:ext uri="{BB962C8B-B14F-4D97-AF65-F5344CB8AC3E}">
        <p14:creationId xmlns:p14="http://schemas.microsoft.com/office/powerpoint/2010/main" val="120198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1+#ppt_w/2"/>
                                          </p:val>
                                        </p:tav>
                                        <p:tav tm="100000">
                                          <p:val>
                                            <p:strVal val="#ppt_x"/>
                                          </p:val>
                                        </p:tav>
                                      </p:tavLst>
                                    </p:anim>
                                    <p:anim calcmode="lin" valueType="num">
                                      <p:cBhvr additive="base">
                                        <p:cTn id="8"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anim calcmode="lin" valueType="num">
                                      <p:cBhvr additive="base">
                                        <p:cTn id="13" dur="500" fill="hold"/>
                                        <p:tgtEl>
                                          <p:spTgt spid="77"/>
                                        </p:tgtEl>
                                        <p:attrNameLst>
                                          <p:attrName>ppt_x</p:attrName>
                                        </p:attrNameLst>
                                      </p:cBhvr>
                                      <p:tavLst>
                                        <p:tav tm="0">
                                          <p:val>
                                            <p:strVal val="1+#ppt_w/2"/>
                                          </p:val>
                                        </p:tav>
                                        <p:tav tm="100000">
                                          <p:val>
                                            <p:strVal val="#ppt_x"/>
                                          </p:val>
                                        </p:tav>
                                      </p:tavLst>
                                    </p:anim>
                                    <p:anim calcmode="lin" valueType="num">
                                      <p:cBhvr additive="base">
                                        <p:cTn id="14"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additive="base">
                                        <p:cTn id="19" dur="500" fill="hold"/>
                                        <p:tgtEl>
                                          <p:spTgt spid="84"/>
                                        </p:tgtEl>
                                        <p:attrNameLst>
                                          <p:attrName>ppt_x</p:attrName>
                                        </p:attrNameLst>
                                      </p:cBhvr>
                                      <p:tavLst>
                                        <p:tav tm="0">
                                          <p:val>
                                            <p:strVal val="#ppt_x"/>
                                          </p:val>
                                        </p:tav>
                                        <p:tav tm="100000">
                                          <p:val>
                                            <p:strVal val="#ppt_x"/>
                                          </p:val>
                                        </p:tav>
                                      </p:tavLst>
                                    </p:anim>
                                    <p:anim calcmode="lin" valueType="num">
                                      <p:cBhvr additive="base">
                                        <p:cTn id="20" dur="500" fill="hold"/>
                                        <p:tgtEl>
                                          <p:spTgt spid="8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500" fill="hold"/>
                                        <p:tgtEl>
                                          <p:spTgt spid="85"/>
                                        </p:tgtEl>
                                        <p:attrNameLst>
                                          <p:attrName>ppt_x</p:attrName>
                                        </p:attrNameLst>
                                      </p:cBhvr>
                                      <p:tavLst>
                                        <p:tav tm="0">
                                          <p:val>
                                            <p:strVal val="#ppt_x"/>
                                          </p:val>
                                        </p:tav>
                                        <p:tav tm="100000">
                                          <p:val>
                                            <p:strVal val="#ppt_x"/>
                                          </p:val>
                                        </p:tav>
                                      </p:tavLst>
                                    </p:anim>
                                    <p:anim calcmode="lin" valueType="num">
                                      <p:cBhvr additive="base">
                                        <p:cTn id="24" dur="500" fill="hold"/>
                                        <p:tgtEl>
                                          <p:spTgt spid="85"/>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0"/>
                                        </p:tgtEl>
                                        <p:attrNameLst>
                                          <p:attrName>style.visibility</p:attrName>
                                        </p:attrNameLst>
                                      </p:cBhvr>
                                      <p:to>
                                        <p:strVal val="visible"/>
                                      </p:to>
                                    </p:set>
                                    <p:anim calcmode="lin" valueType="num">
                                      <p:cBhvr additive="base">
                                        <p:cTn id="29" dur="500" fill="hold"/>
                                        <p:tgtEl>
                                          <p:spTgt spid="80"/>
                                        </p:tgtEl>
                                        <p:attrNameLst>
                                          <p:attrName>ppt_x</p:attrName>
                                        </p:attrNameLst>
                                      </p:cBhvr>
                                      <p:tavLst>
                                        <p:tav tm="0">
                                          <p:val>
                                            <p:strVal val="1+#ppt_w/2"/>
                                          </p:val>
                                        </p:tav>
                                        <p:tav tm="100000">
                                          <p:val>
                                            <p:strVal val="#ppt_x"/>
                                          </p:val>
                                        </p:tav>
                                      </p:tavLst>
                                    </p:anim>
                                    <p:anim calcmode="lin" valueType="num">
                                      <p:cBhvr additive="base">
                                        <p:cTn id="30"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anim calcmode="lin" valueType="num">
                                      <p:cBhvr additive="base">
                                        <p:cTn id="35" dur="500" fill="hold"/>
                                        <p:tgtEl>
                                          <p:spTgt spid="76"/>
                                        </p:tgtEl>
                                        <p:attrNameLst>
                                          <p:attrName>ppt_x</p:attrName>
                                        </p:attrNameLst>
                                      </p:cBhvr>
                                      <p:tavLst>
                                        <p:tav tm="0">
                                          <p:val>
                                            <p:strVal val="1+#ppt_w/2"/>
                                          </p:val>
                                        </p:tav>
                                        <p:tav tm="100000">
                                          <p:val>
                                            <p:strVal val="#ppt_x"/>
                                          </p:val>
                                        </p:tav>
                                      </p:tavLst>
                                    </p:anim>
                                    <p:anim calcmode="lin" valueType="num">
                                      <p:cBhvr additive="base">
                                        <p:cTn id="36" dur="500" fill="hold"/>
                                        <p:tgtEl>
                                          <p:spTgt spid="76"/>
                                        </p:tgtEl>
                                        <p:attrNameLst>
                                          <p:attrName>ppt_y</p:attrName>
                                        </p:attrNameLst>
                                      </p:cBhvr>
                                      <p:tavLst>
                                        <p:tav tm="0">
                                          <p:val>
                                            <p:strVal val="#ppt_y"/>
                                          </p:val>
                                        </p:tav>
                                        <p:tav tm="100000">
                                          <p:val>
                                            <p:strVal val="#ppt_y"/>
                                          </p:val>
                                        </p:tav>
                                      </p:tavLst>
                                    </p:anim>
                                  </p:childTnLst>
                                </p:cTn>
                              </p:par>
                              <p:par>
                                <p:cTn id="37" presetID="1" presetClass="exit" presetSubtype="0" fill="hold" grpId="1" nodeType="withEffect">
                                  <p:stCondLst>
                                    <p:cond delay="0"/>
                                  </p:stCondLst>
                                  <p:childTnLst>
                                    <p:set>
                                      <p:cBhvr>
                                        <p:cTn id="38" dur="1" fill="hold">
                                          <p:stCondLst>
                                            <p:cond delay="0"/>
                                          </p:stCondLst>
                                        </p:cTn>
                                        <p:tgtEl>
                                          <p:spTgt spid="8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90"/>
                                        </p:tgtEl>
                                        <p:attrNameLst>
                                          <p:attrName>style.visibility</p:attrName>
                                        </p:attrNameLst>
                                      </p:cBhvr>
                                      <p:to>
                                        <p:strVal val="visible"/>
                                      </p:to>
                                    </p:set>
                                    <p:anim calcmode="lin" valueType="num">
                                      <p:cBhvr additive="base">
                                        <p:cTn id="45" dur="500" fill="hold"/>
                                        <p:tgtEl>
                                          <p:spTgt spid="90"/>
                                        </p:tgtEl>
                                        <p:attrNameLst>
                                          <p:attrName>ppt_x</p:attrName>
                                        </p:attrNameLst>
                                      </p:cBhvr>
                                      <p:tavLst>
                                        <p:tav tm="0">
                                          <p:val>
                                            <p:strVal val="#ppt_x"/>
                                          </p:val>
                                        </p:tav>
                                        <p:tav tm="100000">
                                          <p:val>
                                            <p:strVal val="#ppt_x"/>
                                          </p:val>
                                        </p:tav>
                                      </p:tavLst>
                                    </p:anim>
                                    <p:anim calcmode="lin" valueType="num">
                                      <p:cBhvr additive="base">
                                        <p:cTn id="46" dur="500" fill="hold"/>
                                        <p:tgtEl>
                                          <p:spTgt spid="90"/>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86"/>
                                        </p:tgtEl>
                                        <p:attrNameLst>
                                          <p:attrName>style.visibility</p:attrName>
                                        </p:attrNameLst>
                                      </p:cBhvr>
                                      <p:to>
                                        <p:strVal val="visible"/>
                                      </p:to>
                                    </p:set>
                                    <p:anim calcmode="lin" valueType="num">
                                      <p:cBhvr additive="base">
                                        <p:cTn id="49" dur="500" fill="hold"/>
                                        <p:tgtEl>
                                          <p:spTgt spid="86"/>
                                        </p:tgtEl>
                                        <p:attrNameLst>
                                          <p:attrName>ppt_x</p:attrName>
                                        </p:attrNameLst>
                                      </p:cBhvr>
                                      <p:tavLst>
                                        <p:tav tm="0">
                                          <p:val>
                                            <p:strVal val="#ppt_x"/>
                                          </p:val>
                                        </p:tav>
                                        <p:tav tm="100000">
                                          <p:val>
                                            <p:strVal val="#ppt_x"/>
                                          </p:val>
                                        </p:tav>
                                      </p:tavLst>
                                    </p:anim>
                                    <p:anim calcmode="lin" valueType="num">
                                      <p:cBhvr additive="base">
                                        <p:cTn id="50"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fill="hold"/>
                                        <p:tgtEl>
                                          <p:spTgt spid="82"/>
                                        </p:tgtEl>
                                        <p:attrNameLst>
                                          <p:attrName>ppt_x</p:attrName>
                                        </p:attrNameLst>
                                      </p:cBhvr>
                                      <p:tavLst>
                                        <p:tav tm="0">
                                          <p:val>
                                            <p:strVal val="1+#ppt_w/2"/>
                                          </p:val>
                                        </p:tav>
                                        <p:tav tm="100000">
                                          <p:val>
                                            <p:strVal val="#ppt_x"/>
                                          </p:val>
                                        </p:tav>
                                      </p:tavLst>
                                    </p:anim>
                                    <p:anim calcmode="lin" valueType="num">
                                      <p:cBhvr additive="base">
                                        <p:cTn id="56"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8"/>
                                        </p:tgtEl>
                                        <p:attrNameLst>
                                          <p:attrName>style.visibility</p:attrName>
                                        </p:attrNameLst>
                                      </p:cBhvr>
                                      <p:to>
                                        <p:strVal val="visible"/>
                                      </p:to>
                                    </p:set>
                                    <p:anim calcmode="lin" valueType="num">
                                      <p:cBhvr additive="base">
                                        <p:cTn id="61" dur="500" fill="hold"/>
                                        <p:tgtEl>
                                          <p:spTgt spid="78"/>
                                        </p:tgtEl>
                                        <p:attrNameLst>
                                          <p:attrName>ppt_x</p:attrName>
                                        </p:attrNameLst>
                                      </p:cBhvr>
                                      <p:tavLst>
                                        <p:tav tm="0">
                                          <p:val>
                                            <p:strVal val="1+#ppt_w/2"/>
                                          </p:val>
                                        </p:tav>
                                        <p:tav tm="100000">
                                          <p:val>
                                            <p:strVal val="#ppt_x"/>
                                          </p:val>
                                        </p:tav>
                                      </p:tavLst>
                                    </p:anim>
                                    <p:anim calcmode="lin" valueType="num">
                                      <p:cBhvr additive="base">
                                        <p:cTn id="62" dur="500" fill="hold"/>
                                        <p:tgtEl>
                                          <p:spTgt spid="78"/>
                                        </p:tgtEl>
                                        <p:attrNameLst>
                                          <p:attrName>ppt_y</p:attrName>
                                        </p:attrNameLst>
                                      </p:cBhvr>
                                      <p:tavLst>
                                        <p:tav tm="0">
                                          <p:val>
                                            <p:strVal val="#ppt_y"/>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9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8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1" fill="hold" grpId="0" nodeType="clickEffect">
                                  <p:stCondLst>
                                    <p:cond delay="0"/>
                                  </p:stCondLst>
                                  <p:childTnLst>
                                    <p:set>
                                      <p:cBhvr>
                                        <p:cTn id="70" dur="1" fill="hold">
                                          <p:stCondLst>
                                            <p:cond delay="0"/>
                                          </p:stCondLst>
                                        </p:cTn>
                                        <p:tgtEl>
                                          <p:spTgt spid="91"/>
                                        </p:tgtEl>
                                        <p:attrNameLst>
                                          <p:attrName>style.visibility</p:attrName>
                                        </p:attrNameLst>
                                      </p:cBhvr>
                                      <p:to>
                                        <p:strVal val="visible"/>
                                      </p:to>
                                    </p:set>
                                    <p:anim calcmode="lin" valueType="num">
                                      <p:cBhvr additive="base">
                                        <p:cTn id="71" dur="500" fill="hold"/>
                                        <p:tgtEl>
                                          <p:spTgt spid="91"/>
                                        </p:tgtEl>
                                        <p:attrNameLst>
                                          <p:attrName>ppt_x</p:attrName>
                                        </p:attrNameLst>
                                      </p:cBhvr>
                                      <p:tavLst>
                                        <p:tav tm="0">
                                          <p:val>
                                            <p:strVal val="#ppt_x"/>
                                          </p:val>
                                        </p:tav>
                                        <p:tav tm="100000">
                                          <p:val>
                                            <p:strVal val="#ppt_x"/>
                                          </p:val>
                                        </p:tav>
                                      </p:tavLst>
                                    </p:anim>
                                    <p:anim calcmode="lin" valueType="num">
                                      <p:cBhvr additive="base">
                                        <p:cTn id="72" dur="500" fill="hold"/>
                                        <p:tgtEl>
                                          <p:spTgt spid="91"/>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 calcmode="lin" valueType="num">
                                      <p:cBhvr additive="base">
                                        <p:cTn id="75" dur="500" fill="hold"/>
                                        <p:tgtEl>
                                          <p:spTgt spid="87"/>
                                        </p:tgtEl>
                                        <p:attrNameLst>
                                          <p:attrName>ppt_x</p:attrName>
                                        </p:attrNameLst>
                                      </p:cBhvr>
                                      <p:tavLst>
                                        <p:tav tm="0">
                                          <p:val>
                                            <p:strVal val="#ppt_x"/>
                                          </p:val>
                                        </p:tav>
                                        <p:tav tm="100000">
                                          <p:val>
                                            <p:strVal val="#ppt_x"/>
                                          </p:val>
                                        </p:tav>
                                      </p:tavLst>
                                    </p:anim>
                                    <p:anim calcmode="lin" valueType="num">
                                      <p:cBhvr additive="base">
                                        <p:cTn id="76" dur="500" fill="hold"/>
                                        <p:tgtEl>
                                          <p:spTgt spid="87"/>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83"/>
                                        </p:tgtEl>
                                        <p:attrNameLst>
                                          <p:attrName>style.visibility</p:attrName>
                                        </p:attrNameLst>
                                      </p:cBhvr>
                                      <p:to>
                                        <p:strVal val="visible"/>
                                      </p:to>
                                    </p:set>
                                    <p:anim calcmode="lin" valueType="num">
                                      <p:cBhvr additive="base">
                                        <p:cTn id="81" dur="500" fill="hold"/>
                                        <p:tgtEl>
                                          <p:spTgt spid="83"/>
                                        </p:tgtEl>
                                        <p:attrNameLst>
                                          <p:attrName>ppt_x</p:attrName>
                                        </p:attrNameLst>
                                      </p:cBhvr>
                                      <p:tavLst>
                                        <p:tav tm="0">
                                          <p:val>
                                            <p:strVal val="1+#ppt_w/2"/>
                                          </p:val>
                                        </p:tav>
                                        <p:tav tm="100000">
                                          <p:val>
                                            <p:strVal val="#ppt_x"/>
                                          </p:val>
                                        </p:tav>
                                      </p:tavLst>
                                    </p:anim>
                                    <p:anim calcmode="lin" valueType="num">
                                      <p:cBhvr additive="base">
                                        <p:cTn id="82"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91"/>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87"/>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nodeType="clickEffect">
                                  <p:stCondLst>
                                    <p:cond delay="0"/>
                                  </p:stCondLst>
                                  <p:childTnLst>
                                    <p:set>
                                      <p:cBhvr>
                                        <p:cTn id="98" dur="1" fill="hold">
                                          <p:stCondLst>
                                            <p:cond delay="0"/>
                                          </p:stCondLst>
                                        </p:cTn>
                                        <p:tgtEl>
                                          <p:spTgt spid="88"/>
                                        </p:tgtEl>
                                        <p:attrNameLst>
                                          <p:attrName>style.visibility</p:attrName>
                                        </p:attrNameLst>
                                      </p:cBhvr>
                                      <p:to>
                                        <p:strVal val="visible"/>
                                      </p:to>
                                    </p:set>
                                    <p:anim calcmode="lin" valueType="num">
                                      <p:cBhvr additive="base">
                                        <p:cTn id="99" dur="500" fill="hold"/>
                                        <p:tgtEl>
                                          <p:spTgt spid="88"/>
                                        </p:tgtEl>
                                        <p:attrNameLst>
                                          <p:attrName>ppt_x</p:attrName>
                                        </p:attrNameLst>
                                      </p:cBhvr>
                                      <p:tavLst>
                                        <p:tav tm="0">
                                          <p:val>
                                            <p:strVal val="1+#ppt_w/2"/>
                                          </p:val>
                                        </p:tav>
                                        <p:tav tm="100000">
                                          <p:val>
                                            <p:strVal val="#ppt_x"/>
                                          </p:val>
                                        </p:tav>
                                      </p:tavLst>
                                    </p:anim>
                                    <p:anim calcmode="lin" valueType="num">
                                      <p:cBhvr additive="base">
                                        <p:cTn id="100" dur="500" fill="hold"/>
                                        <p:tgtEl>
                                          <p:spTgt spid="88"/>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89"/>
                                        </p:tgtEl>
                                        <p:attrNameLst>
                                          <p:attrName>style.visibility</p:attrName>
                                        </p:attrNameLst>
                                      </p:cBhvr>
                                      <p:to>
                                        <p:strVal val="visible"/>
                                      </p:to>
                                    </p:set>
                                    <p:anim calcmode="lin" valueType="num">
                                      <p:cBhvr additive="base">
                                        <p:cTn id="103" dur="500" fill="hold"/>
                                        <p:tgtEl>
                                          <p:spTgt spid="89"/>
                                        </p:tgtEl>
                                        <p:attrNameLst>
                                          <p:attrName>ppt_x</p:attrName>
                                        </p:attrNameLst>
                                      </p:cBhvr>
                                      <p:tavLst>
                                        <p:tav tm="0">
                                          <p:val>
                                            <p:strVal val="1+#ppt_w/2"/>
                                          </p:val>
                                        </p:tav>
                                        <p:tav tm="100000">
                                          <p:val>
                                            <p:strVal val="#ppt_x"/>
                                          </p:val>
                                        </p:tav>
                                      </p:tavLst>
                                    </p:anim>
                                    <p:anim calcmode="lin" valueType="num">
                                      <p:cBhvr additive="base">
                                        <p:cTn id="104"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5" grpId="0"/>
      <p:bldP spid="76" grpId="0"/>
      <p:bldP spid="77" grpId="0"/>
      <p:bldP spid="78" grpId="0"/>
      <p:bldP spid="80" grpId="0"/>
      <p:bldP spid="82" grpId="0"/>
      <p:bldP spid="83" grpId="0"/>
      <p:bldP spid="84" grpId="0" animBg="1"/>
      <p:bldP spid="84" grpId="1" animBg="1"/>
      <p:bldP spid="85" grpId="0" animBg="1"/>
      <p:bldP spid="85" grpId="1" animBg="1"/>
      <p:bldP spid="86" grpId="0" animBg="1"/>
      <p:bldP spid="86" grpId="1" animBg="1"/>
      <p:bldP spid="87" grpId="0" animBg="1"/>
      <p:bldP spid="87" grpId="1" animBg="1"/>
      <p:bldP spid="89" grpId="0"/>
      <p:bldP spid="90" grpId="0" animBg="1"/>
      <p:bldP spid="90" grpId="1" animBg="1"/>
      <p:bldP spid="91" grpId="0" animBg="1"/>
      <p:bldP spid="91" grpId="1" animBg="1"/>
      <p:bldP spid="9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2CBBD183741244A073BCF2988BF37A" ma:contentTypeVersion="17" ma:contentTypeDescription="Create a new document." ma:contentTypeScope="" ma:versionID="f72bb5fdc16ac1002640bba0659b6462">
  <xsd:schema xmlns:xsd="http://www.w3.org/2001/XMLSchema" xmlns:xs="http://www.w3.org/2001/XMLSchema" xmlns:p="http://schemas.microsoft.com/office/2006/metadata/properties" xmlns:ns1="http://schemas.microsoft.com/sharepoint/v3" xmlns:ns3="99f8d2e8-4d61-4eb1-8434-6d02f6eed47d" xmlns:ns4="308800bf-6ea4-4349-8d8a-a96e6706c0d7" targetNamespace="http://schemas.microsoft.com/office/2006/metadata/properties" ma:root="true" ma:fieldsID="dd3625db7ee4e973e5c5e0002ee0dbd1" ns1:_="" ns3:_="" ns4:_="">
    <xsd:import namespace="http://schemas.microsoft.com/sharepoint/v3"/>
    <xsd:import namespace="99f8d2e8-4d61-4eb1-8434-6d02f6eed47d"/>
    <xsd:import namespace="308800bf-6ea4-4349-8d8a-a96e6706c0d7"/>
    <xsd:element name="properties">
      <xsd:complexType>
        <xsd:sequence>
          <xsd:element name="documentManagement">
            <xsd:complexType>
              <xsd:all>
                <xsd:element ref="ns3:SharedWithUsers" minOccurs="0"/>
                <xsd:element ref="ns3:SharedWithDetails" minOccurs="0"/>
                <xsd:element ref="ns3:SharingHintHash" minOccurs="0"/>
                <xsd:element ref="ns1:_ip_UnifiedCompliancePolicyProperties" minOccurs="0"/>
                <xsd:element ref="ns1:_ip_UnifiedCompliancePolicyUIAction"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9f8d2e8-4d61-4eb1-8434-6d02f6eed47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08800bf-6ea4-4349-8d8a-a96e6706c0d7"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DateTaken" ma:index="23" nillable="true" ma:displayName="MediaServiceDateTaken" ma:hidden="true" ma:internalName="MediaServiceDateTaken" ma:readOnly="true">
      <xsd:simpleType>
        <xsd:restriction base="dms:Text"/>
      </xsd:simpleType>
    </xsd:element>
    <xsd:element name="MediaServiceLocation" ma:index="24"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308800bf-6ea4-4349-8d8a-a96e6706c0d7" xsi:nil="true"/>
  </documentManagement>
</p:properti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CC6ABD1-129F-485C-8837-F5A2AEEEAF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9f8d2e8-4d61-4eb1-8434-6d02f6eed47d"/>
    <ds:schemaRef ds:uri="308800bf-6ea4-4349-8d8a-a96e6706c0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308800bf-6ea4-4349-8d8a-a96e6706c0d7"/>
  </ds:schemaRefs>
</ds:datastoreItem>
</file>

<file path=customXml/itemProps5.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594</TotalTime>
  <Words>6092</Words>
  <Application>Microsoft Office PowerPoint</Application>
  <PresentationFormat>Widescreen</PresentationFormat>
  <Paragraphs>630</Paragraphs>
  <Slides>29</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Segoe UI</vt:lpstr>
      <vt:lpstr>Segoe UI Light</vt:lpstr>
      <vt:lpstr>Segoe UI Semibold</vt:lpstr>
      <vt:lpstr>Segoe UI Semilight</vt:lpstr>
      <vt:lpstr>Tekton Pro</vt:lpstr>
      <vt:lpstr>Wingdings</vt:lpstr>
      <vt:lpstr>1_WHITE TEMPLATE</vt:lpstr>
      <vt:lpstr>TempDB: The Good, The Bad and the Ugly</vt:lpstr>
      <vt:lpstr>Speaker: Pam Lahoud</vt:lpstr>
      <vt:lpstr>Overview</vt:lpstr>
      <vt:lpstr>Introduction</vt:lpstr>
      <vt:lpstr>What makes TempDB so special?</vt:lpstr>
      <vt:lpstr>What is stored in TempDB?</vt:lpstr>
      <vt:lpstr>Some history…</vt:lpstr>
      <vt:lpstr>TempDB Journey</vt:lpstr>
      <vt:lpstr>Object Allocation Contention</vt:lpstr>
      <vt:lpstr>Metadata Contention</vt:lpstr>
      <vt:lpstr>TempDB Journey</vt:lpstr>
      <vt:lpstr>TempDB Journey</vt:lpstr>
      <vt:lpstr>Metadata Contention – The Sequel</vt:lpstr>
      <vt:lpstr>Metadata Contention – The Sequel</vt:lpstr>
      <vt:lpstr>Metadata Contention 3 – Latch On Latch Off</vt:lpstr>
      <vt:lpstr>TempDB Journey</vt:lpstr>
      <vt:lpstr>Object Allocation Contention – The Sequel</vt:lpstr>
      <vt:lpstr>Metadata Contention 3′ – Latch Chance</vt:lpstr>
      <vt:lpstr>Metadata Contention 4 – Going Async</vt:lpstr>
      <vt:lpstr>TempDB  Today and tomorrow</vt:lpstr>
      <vt:lpstr>New and Improved! Temp Table Cache Contention</vt:lpstr>
      <vt:lpstr>Types of TempDB Contention</vt:lpstr>
      <vt:lpstr>What are your options?</vt:lpstr>
      <vt:lpstr>Some things we considered… </vt:lpstr>
      <vt:lpstr>What we did</vt:lpstr>
      <vt:lpstr>PowerPoint Presentation</vt:lpstr>
      <vt:lpstr>Review</vt:lpstr>
      <vt:lpstr>Learn more</vt:lpstr>
      <vt:lpstr>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Pam Lahoud</cp:lastModifiedBy>
  <cp:revision>7</cp:revision>
  <dcterms:created xsi:type="dcterms:W3CDTF">2018-08-10T17:04:28Z</dcterms:created>
  <dcterms:modified xsi:type="dcterms:W3CDTF">2020-06-17T03:21:06Z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0x010100A42CBBD183741244A073BCF2988BF37A</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