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9"/>
  </p:notesMasterIdLst>
  <p:sldIdLst>
    <p:sldId id="256" r:id="rId3"/>
    <p:sldId id="1660" r:id="rId4"/>
    <p:sldId id="1662" r:id="rId5"/>
    <p:sldId id="1663" r:id="rId6"/>
    <p:sldId id="1661" r:id="rId7"/>
    <p:sldId id="258" r:id="rId8"/>
    <p:sldId id="1670" r:id="rId9"/>
    <p:sldId id="1672" r:id="rId10"/>
    <p:sldId id="1673" r:id="rId11"/>
    <p:sldId id="1674" r:id="rId12"/>
    <p:sldId id="1675" r:id="rId13"/>
    <p:sldId id="1677" r:id="rId14"/>
    <p:sldId id="1676" r:id="rId15"/>
    <p:sldId id="1664" r:id="rId16"/>
    <p:sldId id="26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AF"/>
    <a:srgbClr val="717171"/>
    <a:srgbClr val="3131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29" autoAdjust="0"/>
  </p:normalViewPr>
  <p:slideViewPr>
    <p:cSldViewPr snapToGrid="0">
      <p:cViewPr varScale="1">
        <p:scale>
          <a:sx n="49" d="100"/>
          <a:sy n="49" d="100"/>
        </p:scale>
        <p:origin x="19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Minerva" userId="4af1190e2b3b463e" providerId="LiveId" clId="{38713910-3F31-4CF0-8FF5-76C84D51F8E4}"/>
    <pc:docChg chg="undo custSel addSld delSld modSld sldOrd modShowInfo">
      <pc:chgData name="Marco Minerva" userId="4af1190e2b3b463e" providerId="LiveId" clId="{38713910-3F31-4CF0-8FF5-76C84D51F8E4}" dt="2020-04-24T09:55:46.766" v="2378" actId="2696"/>
      <pc:docMkLst>
        <pc:docMk/>
      </pc:docMkLst>
      <pc:sldChg chg="addSp modSp">
        <pc:chgData name="Marco Minerva" userId="4af1190e2b3b463e" providerId="LiveId" clId="{38713910-3F31-4CF0-8FF5-76C84D51F8E4}" dt="2020-04-11T12:59:19.381" v="52" actId="14100"/>
        <pc:sldMkLst>
          <pc:docMk/>
          <pc:sldMk cId="3209317228" sldId="256"/>
        </pc:sldMkLst>
        <pc:spChg chg="mod">
          <ac:chgData name="Marco Minerva" userId="4af1190e2b3b463e" providerId="LiveId" clId="{38713910-3F31-4CF0-8FF5-76C84D51F8E4}" dt="2020-04-11T12:58:52.652" v="47" actId="20577"/>
          <ac:spMkLst>
            <pc:docMk/>
            <pc:sldMk cId="3209317228" sldId="256"/>
            <ac:spMk id="2" creationId="{BD2DF659-465F-4FDC-98F2-347BE3E9589B}"/>
          </ac:spMkLst>
        </pc:spChg>
        <pc:spChg chg="mod">
          <ac:chgData name="Marco Minerva" userId="4af1190e2b3b463e" providerId="LiveId" clId="{38713910-3F31-4CF0-8FF5-76C84D51F8E4}" dt="2020-04-11T12:59:19.381" v="52" actId="14100"/>
          <ac:spMkLst>
            <pc:docMk/>
            <pc:sldMk cId="3209317228" sldId="256"/>
            <ac:spMk id="3" creationId="{4413CDE4-3094-4196-9173-F4A0D537BAD5}"/>
          </ac:spMkLst>
        </pc:spChg>
        <pc:picChg chg="add">
          <ac:chgData name="Marco Minerva" userId="4af1190e2b3b463e" providerId="LiveId" clId="{38713910-3F31-4CF0-8FF5-76C84D51F8E4}" dt="2020-04-11T12:59:05.609" v="49"/>
          <ac:picMkLst>
            <pc:docMk/>
            <pc:sldMk cId="3209317228" sldId="256"/>
            <ac:picMk id="4" creationId="{67FD5489-9003-4F52-AA5D-066693203BFF}"/>
          </ac:picMkLst>
        </pc:picChg>
      </pc:sldChg>
      <pc:sldChg chg="del">
        <pc:chgData name="Marco Minerva" userId="4af1190e2b3b463e" providerId="LiveId" clId="{38713910-3F31-4CF0-8FF5-76C84D51F8E4}" dt="2020-04-11T13:00:36.770" v="57" actId="47"/>
        <pc:sldMkLst>
          <pc:docMk/>
          <pc:sldMk cId="797733989" sldId="257"/>
        </pc:sldMkLst>
      </pc:sldChg>
      <pc:sldChg chg="ord">
        <pc:chgData name="Marco Minerva" userId="4af1190e2b3b463e" providerId="LiveId" clId="{38713910-3F31-4CF0-8FF5-76C84D51F8E4}" dt="2020-04-12T09:50:04.630" v="1142"/>
        <pc:sldMkLst>
          <pc:docMk/>
          <pc:sldMk cId="659384522" sldId="258"/>
        </pc:sldMkLst>
      </pc:sldChg>
      <pc:sldChg chg="del">
        <pc:chgData name="Marco Minerva" userId="4af1190e2b3b463e" providerId="LiveId" clId="{38713910-3F31-4CF0-8FF5-76C84D51F8E4}" dt="2020-04-11T12:59:25.950" v="54" actId="47"/>
        <pc:sldMkLst>
          <pc:docMk/>
          <pc:sldMk cId="209294851" sldId="260"/>
        </pc:sldMkLst>
      </pc:sldChg>
      <pc:sldChg chg="del">
        <pc:chgData name="Marco Minerva" userId="4af1190e2b3b463e" providerId="LiveId" clId="{38713910-3F31-4CF0-8FF5-76C84D51F8E4}" dt="2020-04-11T13:00:23.711" v="56" actId="47"/>
        <pc:sldMkLst>
          <pc:docMk/>
          <pc:sldMk cId="3208365751" sldId="262"/>
        </pc:sldMkLst>
      </pc:sldChg>
      <pc:sldChg chg="del">
        <pc:chgData name="Marco Minerva" userId="4af1190e2b3b463e" providerId="LiveId" clId="{38713910-3F31-4CF0-8FF5-76C84D51F8E4}" dt="2020-04-11T12:59:22.417" v="53" actId="47"/>
        <pc:sldMkLst>
          <pc:docMk/>
          <pc:sldMk cId="267602705" sldId="263"/>
        </pc:sldMkLst>
      </pc:sldChg>
      <pc:sldChg chg="del">
        <pc:chgData name="Marco Minerva" userId="4af1190e2b3b463e" providerId="LiveId" clId="{38713910-3F31-4CF0-8FF5-76C84D51F8E4}" dt="2020-04-12T14:21:36.632" v="2095" actId="47"/>
        <pc:sldMkLst>
          <pc:docMk/>
          <pc:sldMk cId="2362246343" sldId="264"/>
        </pc:sldMkLst>
      </pc:sldChg>
      <pc:sldChg chg="add">
        <pc:chgData name="Marco Minerva" userId="4af1190e2b3b463e" providerId="LiveId" clId="{38713910-3F31-4CF0-8FF5-76C84D51F8E4}" dt="2020-04-11T13:00:11.102" v="55"/>
        <pc:sldMkLst>
          <pc:docMk/>
          <pc:sldMk cId="2979501397" sldId="265"/>
        </pc:sldMkLst>
      </pc:sldChg>
      <pc:sldChg chg="modSp add">
        <pc:chgData name="Marco Minerva" userId="4af1190e2b3b463e" providerId="LiveId" clId="{38713910-3F31-4CF0-8FF5-76C84D51F8E4}" dt="2020-04-12T14:21:21.950" v="2093" actId="27636"/>
        <pc:sldMkLst>
          <pc:docMk/>
          <pc:sldMk cId="4099751758" sldId="266"/>
        </pc:sldMkLst>
        <pc:spChg chg="mod">
          <ac:chgData name="Marco Minerva" userId="4af1190e2b3b463e" providerId="LiveId" clId="{38713910-3F31-4CF0-8FF5-76C84D51F8E4}" dt="2020-04-11T13:00:43.725" v="70" actId="20577"/>
          <ac:spMkLst>
            <pc:docMk/>
            <pc:sldMk cId="4099751758" sldId="266"/>
            <ac:spMk id="4" creationId="{54F06CD6-AD6A-404C-85F0-E110EF920612}"/>
          </ac:spMkLst>
        </pc:spChg>
        <pc:spChg chg="mod">
          <ac:chgData name="Marco Minerva" userId="4af1190e2b3b463e" providerId="LiveId" clId="{38713910-3F31-4CF0-8FF5-76C84D51F8E4}" dt="2020-04-12T14:21:21.950" v="2093" actId="27636"/>
          <ac:spMkLst>
            <pc:docMk/>
            <pc:sldMk cId="4099751758" sldId="266"/>
            <ac:spMk id="5" creationId="{F108EA80-24BE-43F1-8345-34CAF245CD91}"/>
          </ac:spMkLst>
        </pc:spChg>
      </pc:sldChg>
      <pc:sldChg chg="modSp add ord modTransition">
        <pc:chgData name="Marco Minerva" userId="4af1190e2b3b463e" providerId="LiveId" clId="{38713910-3F31-4CF0-8FF5-76C84D51F8E4}" dt="2020-04-12T15:16:52.079" v="2128"/>
        <pc:sldMkLst>
          <pc:docMk/>
          <pc:sldMk cId="3957722359" sldId="1660"/>
        </pc:sldMkLst>
        <pc:spChg chg="mod">
          <ac:chgData name="Marco Minerva" userId="4af1190e2b3b463e" providerId="LiveId" clId="{38713910-3F31-4CF0-8FF5-76C84D51F8E4}" dt="2020-04-11T13:02:05.487" v="78" actId="1076"/>
          <ac:spMkLst>
            <pc:docMk/>
            <pc:sldMk cId="3957722359" sldId="1660"/>
            <ac:spMk id="16" creationId="{A404C9D3-E8DC-4B08-80CE-356C012468A3}"/>
          </ac:spMkLst>
        </pc:spChg>
      </pc:sldChg>
      <pc:sldChg chg="modSp add">
        <pc:chgData name="Marco Minerva" userId="4af1190e2b3b463e" providerId="LiveId" clId="{38713910-3F31-4CF0-8FF5-76C84D51F8E4}" dt="2020-04-18T14:40:18.366" v="2172" actId="20577"/>
        <pc:sldMkLst>
          <pc:docMk/>
          <pc:sldMk cId="724472868" sldId="1661"/>
        </pc:sldMkLst>
        <pc:spChg chg="mod">
          <ac:chgData name="Marco Minerva" userId="4af1190e2b3b463e" providerId="LiveId" clId="{38713910-3F31-4CF0-8FF5-76C84D51F8E4}" dt="2020-04-12T09:47:59.773" v="1140" actId="20577"/>
          <ac:spMkLst>
            <pc:docMk/>
            <pc:sldMk cId="724472868" sldId="1661"/>
            <ac:spMk id="4" creationId="{54F06CD6-AD6A-404C-85F0-E110EF920612}"/>
          </ac:spMkLst>
        </pc:spChg>
        <pc:spChg chg="mod">
          <ac:chgData name="Marco Minerva" userId="4af1190e2b3b463e" providerId="LiveId" clId="{38713910-3F31-4CF0-8FF5-76C84D51F8E4}" dt="2020-04-18T14:40:18.366" v="2172" actId="20577"/>
          <ac:spMkLst>
            <pc:docMk/>
            <pc:sldMk cId="724472868" sldId="1661"/>
            <ac:spMk id="5" creationId="{F108EA80-24BE-43F1-8345-34CAF245CD91}"/>
          </ac:spMkLst>
        </pc:spChg>
      </pc:sldChg>
      <pc:sldChg chg="add del">
        <pc:chgData name="Marco Minerva" userId="4af1190e2b3b463e" providerId="LiveId" clId="{38713910-3F31-4CF0-8FF5-76C84D51F8E4}" dt="2020-04-11T13:01:26.445" v="75" actId="47"/>
        <pc:sldMkLst>
          <pc:docMk/>
          <pc:sldMk cId="2670910342" sldId="1661"/>
        </pc:sldMkLst>
      </pc:sldChg>
      <pc:sldChg chg="add del">
        <pc:chgData name="Marco Minerva" userId="4af1190e2b3b463e" providerId="LiveId" clId="{38713910-3F31-4CF0-8FF5-76C84D51F8E4}" dt="2020-04-11T13:01:17.958" v="73"/>
        <pc:sldMkLst>
          <pc:docMk/>
          <pc:sldMk cId="2978893717" sldId="1661"/>
        </pc:sldMkLst>
      </pc:sldChg>
      <pc:sldChg chg="modSp add">
        <pc:chgData name="Marco Minerva" userId="4af1190e2b3b463e" providerId="LiveId" clId="{38713910-3F31-4CF0-8FF5-76C84D51F8E4}" dt="2020-04-12T09:47:48.405" v="1120" actId="1076"/>
        <pc:sldMkLst>
          <pc:docMk/>
          <pc:sldMk cId="4239221728" sldId="1662"/>
        </pc:sldMkLst>
        <pc:spChg chg="mod">
          <ac:chgData name="Marco Minerva" userId="4af1190e2b3b463e" providerId="LiveId" clId="{38713910-3F31-4CF0-8FF5-76C84D51F8E4}" dt="2020-04-12T09:47:48.405" v="1120" actId="1076"/>
          <ac:spMkLst>
            <pc:docMk/>
            <pc:sldMk cId="4239221728" sldId="1662"/>
            <ac:spMk id="2" creationId="{7949173F-1975-47A7-B592-458759073468}"/>
          </ac:spMkLst>
        </pc:spChg>
      </pc:sldChg>
      <pc:sldChg chg="modSp add modTransition modNotesTx">
        <pc:chgData name="Marco Minerva" userId="4af1190e2b3b463e" providerId="LiveId" clId="{38713910-3F31-4CF0-8FF5-76C84D51F8E4}" dt="2020-04-19T15:40:16.318" v="2179"/>
        <pc:sldMkLst>
          <pc:docMk/>
          <pc:sldMk cId="2822433900" sldId="1663"/>
        </pc:sldMkLst>
        <pc:spChg chg="mod">
          <ac:chgData name="Marco Minerva" userId="4af1190e2b3b463e" providerId="LiveId" clId="{38713910-3F31-4CF0-8FF5-76C84D51F8E4}" dt="2020-04-12T09:47:55.752" v="1134" actId="20577"/>
          <ac:spMkLst>
            <pc:docMk/>
            <pc:sldMk cId="2822433900" sldId="1663"/>
            <ac:spMk id="4" creationId="{54F06CD6-AD6A-404C-85F0-E110EF920612}"/>
          </ac:spMkLst>
        </pc:spChg>
        <pc:spChg chg="mod">
          <ac:chgData name="Marco Minerva" userId="4af1190e2b3b463e" providerId="LiveId" clId="{38713910-3F31-4CF0-8FF5-76C84D51F8E4}" dt="2020-04-11T14:21:59.408" v="958" actId="20577"/>
          <ac:spMkLst>
            <pc:docMk/>
            <pc:sldMk cId="2822433900" sldId="1663"/>
            <ac:spMk id="5" creationId="{F108EA80-24BE-43F1-8345-34CAF245CD91}"/>
          </ac:spMkLst>
        </pc:spChg>
      </pc:sldChg>
      <pc:sldChg chg="addSp delSp modSp add modNotesTx">
        <pc:chgData name="Marco Minerva" userId="4af1190e2b3b463e" providerId="LiveId" clId="{38713910-3F31-4CF0-8FF5-76C84D51F8E4}" dt="2020-04-12T10:05:37.580" v="1603" actId="20577"/>
        <pc:sldMkLst>
          <pc:docMk/>
          <pc:sldMk cId="3015167746" sldId="1664"/>
        </pc:sldMkLst>
        <pc:spChg chg="mod">
          <ac:chgData name="Marco Minerva" userId="4af1190e2b3b463e" providerId="LiveId" clId="{38713910-3F31-4CF0-8FF5-76C84D51F8E4}" dt="2020-04-12T09:50:17.947" v="1183" actId="20577"/>
          <ac:spMkLst>
            <pc:docMk/>
            <pc:sldMk cId="3015167746" sldId="1664"/>
            <ac:spMk id="4" creationId="{54F06CD6-AD6A-404C-85F0-E110EF920612}"/>
          </ac:spMkLst>
        </pc:spChg>
        <pc:spChg chg="mod">
          <ac:chgData name="Marco Minerva" userId="4af1190e2b3b463e" providerId="LiveId" clId="{38713910-3F31-4CF0-8FF5-76C84D51F8E4}" dt="2020-04-12T09:59:46.893" v="1566" actId="20577"/>
          <ac:spMkLst>
            <pc:docMk/>
            <pc:sldMk cId="3015167746" sldId="1664"/>
            <ac:spMk id="5" creationId="{F108EA80-24BE-43F1-8345-34CAF245CD91}"/>
          </ac:spMkLst>
        </pc:spChg>
        <pc:picChg chg="add mod">
          <ac:chgData name="Marco Minerva" userId="4af1190e2b3b463e" providerId="LiveId" clId="{38713910-3F31-4CF0-8FF5-76C84D51F8E4}" dt="2020-04-12T09:56:08.692" v="1536" actId="14100"/>
          <ac:picMkLst>
            <pc:docMk/>
            <pc:sldMk cId="3015167746" sldId="1664"/>
            <ac:picMk id="1026" creationId="{2C16F2AF-A9DC-4C67-B7FD-9F627B070243}"/>
          </ac:picMkLst>
        </pc:picChg>
        <pc:picChg chg="add del mod">
          <ac:chgData name="Marco Minerva" userId="4af1190e2b3b463e" providerId="LiveId" clId="{38713910-3F31-4CF0-8FF5-76C84D51F8E4}" dt="2020-04-12T09:54:57.863" v="1526"/>
          <ac:picMkLst>
            <pc:docMk/>
            <pc:sldMk cId="3015167746" sldId="1664"/>
            <ac:picMk id="1028" creationId="{DB6B9D10-B014-4E54-9AF9-2A4B9F39743A}"/>
          </ac:picMkLst>
        </pc:picChg>
        <pc:picChg chg="add mod">
          <ac:chgData name="Marco Minerva" userId="4af1190e2b3b463e" providerId="LiveId" clId="{38713910-3F31-4CF0-8FF5-76C84D51F8E4}" dt="2020-04-12T09:58:31.947" v="1562" actId="1036"/>
          <ac:picMkLst>
            <pc:docMk/>
            <pc:sldMk cId="3015167746" sldId="1664"/>
            <ac:picMk id="1030" creationId="{64247DD8-E627-4D8B-9974-52D1DDE17005}"/>
          </ac:picMkLst>
        </pc:picChg>
        <pc:cxnChg chg="add mod">
          <ac:chgData name="Marco Minerva" userId="4af1190e2b3b463e" providerId="LiveId" clId="{38713910-3F31-4CF0-8FF5-76C84D51F8E4}" dt="2020-04-12T10:00:02.608" v="1569" actId="1036"/>
          <ac:cxnSpMkLst>
            <pc:docMk/>
            <pc:sldMk cId="3015167746" sldId="1664"/>
            <ac:cxnSpMk id="3" creationId="{6C1F251C-46E5-4AA2-9011-62B7467CC9A6}"/>
          </ac:cxnSpMkLst>
        </pc:cxnChg>
      </pc:sldChg>
      <pc:sldChg chg="addSp delSp modSp add modTransition">
        <pc:chgData name="Marco Minerva" userId="4af1190e2b3b463e" providerId="LiveId" clId="{38713910-3F31-4CF0-8FF5-76C84D51F8E4}" dt="2020-04-12T15:13:01.400" v="2126"/>
        <pc:sldMkLst>
          <pc:docMk/>
          <pc:sldMk cId="1793706927" sldId="1670"/>
        </pc:sldMkLst>
        <pc:spChg chg="add del mod">
          <ac:chgData name="Marco Minerva" userId="4af1190e2b3b463e" providerId="LiveId" clId="{38713910-3F31-4CF0-8FF5-76C84D51F8E4}" dt="2020-04-12T10:16:27.148" v="1838" actId="478"/>
          <ac:spMkLst>
            <pc:docMk/>
            <pc:sldMk cId="1793706927" sldId="1670"/>
            <ac:spMk id="3" creationId="{A4662D5A-4F35-478B-996B-27D8B91E9495}"/>
          </ac:spMkLst>
        </pc:spChg>
        <pc:spChg chg="del mod">
          <ac:chgData name="Marco Minerva" userId="4af1190e2b3b463e" providerId="LiveId" clId="{38713910-3F31-4CF0-8FF5-76C84D51F8E4}" dt="2020-04-12T10:16:24.943" v="1837" actId="478"/>
          <ac:spMkLst>
            <pc:docMk/>
            <pc:sldMk cId="1793706927" sldId="1670"/>
            <ac:spMk id="6" creationId="{00000000-0000-0000-0000-000000000000}"/>
          </ac:spMkLst>
        </pc:spChg>
        <pc:spChg chg="mod">
          <ac:chgData name="Marco Minerva" userId="4af1190e2b3b463e" providerId="LiveId" clId="{38713910-3F31-4CF0-8FF5-76C84D51F8E4}" dt="2020-04-12T10:15:07.067" v="1832" actId="1038"/>
          <ac:spMkLst>
            <pc:docMk/>
            <pc:sldMk cId="1793706927" sldId="1670"/>
            <ac:spMk id="7" creationId="{9D8D0442-E919-4A69-9262-25406CAB9AAB}"/>
          </ac:spMkLst>
        </pc:spChg>
        <pc:spChg chg="mod">
          <ac:chgData name="Marco Minerva" userId="4af1190e2b3b463e" providerId="LiveId" clId="{38713910-3F31-4CF0-8FF5-76C84D51F8E4}" dt="2020-04-12T10:17:01.620" v="1848" actId="1038"/>
          <ac:spMkLst>
            <pc:docMk/>
            <pc:sldMk cId="1793706927" sldId="1670"/>
            <ac:spMk id="8" creationId="{E4C604FB-8701-4C4B-AF2C-6F6E46DA1133}"/>
          </ac:spMkLst>
        </pc:spChg>
        <pc:spChg chg="add mod">
          <ac:chgData name="Marco Minerva" userId="4af1190e2b3b463e" providerId="LiveId" clId="{38713910-3F31-4CF0-8FF5-76C84D51F8E4}" dt="2020-04-12T10:16:32.590" v="1840"/>
          <ac:spMkLst>
            <pc:docMk/>
            <pc:sldMk cId="1793706927" sldId="1670"/>
            <ac:spMk id="10" creationId="{8DE5B333-9EA4-4A92-994A-BE3327F5ED52}"/>
          </ac:spMkLst>
        </pc:spChg>
        <pc:spChg chg="mod">
          <ac:chgData name="Marco Minerva" userId="4af1190e2b3b463e" providerId="LiveId" clId="{38713910-3F31-4CF0-8FF5-76C84D51F8E4}" dt="2020-04-12T10:15:25.387" v="1834" actId="20577"/>
          <ac:spMkLst>
            <pc:docMk/>
            <pc:sldMk cId="1793706927" sldId="1670"/>
            <ac:spMk id="17" creationId="{00000000-0000-0000-0000-000000000000}"/>
          </ac:spMkLst>
        </pc:spChg>
        <pc:picChg chg="mod">
          <ac:chgData name="Marco Minerva" userId="4af1190e2b3b463e" providerId="LiveId" clId="{38713910-3F31-4CF0-8FF5-76C84D51F8E4}" dt="2020-04-12T10:14:54.571" v="1815" actId="1076"/>
          <ac:picMkLst>
            <pc:docMk/>
            <pc:sldMk cId="1793706927" sldId="1670"/>
            <ac:picMk id="4" creationId="{71544855-FFEE-46F9-8FAC-557954E067B8}"/>
          </ac:picMkLst>
        </pc:picChg>
        <pc:picChg chg="mod">
          <ac:chgData name="Marco Minerva" userId="4af1190e2b3b463e" providerId="LiveId" clId="{38713910-3F31-4CF0-8FF5-76C84D51F8E4}" dt="2020-04-12T10:15:46.859" v="1835" actId="14100"/>
          <ac:picMkLst>
            <pc:docMk/>
            <pc:sldMk cId="1793706927" sldId="1670"/>
            <ac:picMk id="5" creationId="{AC88DDE5-8745-41F1-BBDD-5A82EB831C37}"/>
          </ac:picMkLst>
        </pc:picChg>
      </pc:sldChg>
      <pc:sldChg chg="add del">
        <pc:chgData name="Marco Minerva" userId="4af1190e2b3b463e" providerId="LiveId" clId="{38713910-3F31-4CF0-8FF5-76C84D51F8E4}" dt="2020-04-12T10:06:53.095" v="1605"/>
        <pc:sldMkLst>
          <pc:docMk/>
          <pc:sldMk cId="2948684273" sldId="1671"/>
        </pc:sldMkLst>
      </pc:sldChg>
      <pc:sldChg chg="modSp add del">
        <pc:chgData name="Marco Minerva" userId="4af1190e2b3b463e" providerId="LiveId" clId="{38713910-3F31-4CF0-8FF5-76C84D51F8E4}" dt="2020-04-12T10:18:17.781" v="1849" actId="47"/>
        <pc:sldMkLst>
          <pc:docMk/>
          <pc:sldMk cId="4176159385" sldId="1671"/>
        </pc:sldMkLst>
        <pc:spChg chg="mod">
          <ac:chgData name="Marco Minerva" userId="4af1190e2b3b463e" providerId="LiveId" clId="{38713910-3F31-4CF0-8FF5-76C84D51F8E4}" dt="2020-04-12T10:07:05.677" v="1644" actId="20577"/>
          <ac:spMkLst>
            <pc:docMk/>
            <pc:sldMk cId="4176159385" sldId="1671"/>
            <ac:spMk id="4" creationId="{54F06CD6-AD6A-404C-85F0-E110EF920612}"/>
          </ac:spMkLst>
        </pc:spChg>
        <pc:spChg chg="mod">
          <ac:chgData name="Marco Minerva" userId="4af1190e2b3b463e" providerId="LiveId" clId="{38713910-3F31-4CF0-8FF5-76C84D51F8E4}" dt="2020-04-12T10:12:47.789" v="1778" actId="20577"/>
          <ac:spMkLst>
            <pc:docMk/>
            <pc:sldMk cId="4176159385" sldId="1671"/>
            <ac:spMk id="5" creationId="{F108EA80-24BE-43F1-8345-34CAF245CD91}"/>
          </ac:spMkLst>
        </pc:spChg>
      </pc:sldChg>
      <pc:sldChg chg="add">
        <pc:chgData name="Marco Minerva" userId="4af1190e2b3b463e" providerId="LiveId" clId="{38713910-3F31-4CF0-8FF5-76C84D51F8E4}" dt="2020-04-12T10:10:35.516" v="1647"/>
        <pc:sldMkLst>
          <pc:docMk/>
          <pc:sldMk cId="2149037654" sldId="1672"/>
        </pc:sldMkLst>
      </pc:sldChg>
      <pc:sldChg chg="modSp add modTransition">
        <pc:chgData name="Marco Minerva" userId="4af1190e2b3b463e" providerId="LiveId" clId="{38713910-3F31-4CF0-8FF5-76C84D51F8E4}" dt="2020-04-12T14:01:32.610" v="2001"/>
        <pc:sldMkLst>
          <pc:docMk/>
          <pc:sldMk cId="2918056535" sldId="1673"/>
        </pc:sldMkLst>
        <pc:spChg chg="mod">
          <ac:chgData name="Marco Minerva" userId="4af1190e2b3b463e" providerId="LiveId" clId="{38713910-3F31-4CF0-8FF5-76C84D51F8E4}" dt="2020-04-12T10:28:30.282" v="1867" actId="20577"/>
          <ac:spMkLst>
            <pc:docMk/>
            <pc:sldMk cId="2918056535" sldId="1673"/>
            <ac:spMk id="4" creationId="{54F06CD6-AD6A-404C-85F0-E110EF920612}"/>
          </ac:spMkLst>
        </pc:spChg>
        <pc:spChg chg="mod">
          <ac:chgData name="Marco Minerva" userId="4af1190e2b3b463e" providerId="LiveId" clId="{38713910-3F31-4CF0-8FF5-76C84D51F8E4}" dt="2020-04-12T10:31:12.731" v="1987" actId="20577"/>
          <ac:spMkLst>
            <pc:docMk/>
            <pc:sldMk cId="2918056535" sldId="1673"/>
            <ac:spMk id="5" creationId="{F108EA80-24BE-43F1-8345-34CAF245CD91}"/>
          </ac:spMkLst>
        </pc:spChg>
      </pc:sldChg>
      <pc:sldChg chg="add modTransition">
        <pc:chgData name="Marco Minerva" userId="4af1190e2b3b463e" providerId="LiveId" clId="{38713910-3F31-4CF0-8FF5-76C84D51F8E4}" dt="2020-04-12T14:01:32.610" v="2001"/>
        <pc:sldMkLst>
          <pc:docMk/>
          <pc:sldMk cId="2296609322" sldId="1674"/>
        </pc:sldMkLst>
      </pc:sldChg>
      <pc:sldChg chg="addSp delSp modSp add">
        <pc:chgData name="Marco Minerva" userId="4af1190e2b3b463e" providerId="LiveId" clId="{38713910-3F31-4CF0-8FF5-76C84D51F8E4}" dt="2020-04-12T14:05:13.204" v="2087" actId="14100"/>
        <pc:sldMkLst>
          <pc:docMk/>
          <pc:sldMk cId="3937806892" sldId="1675"/>
        </pc:sldMkLst>
        <pc:spChg chg="add del">
          <ac:chgData name="Marco Minerva" userId="4af1190e2b3b463e" providerId="LiveId" clId="{38713910-3F31-4CF0-8FF5-76C84D51F8E4}" dt="2020-04-12T14:03:43.287" v="2079"/>
          <ac:spMkLst>
            <pc:docMk/>
            <pc:sldMk cId="3937806892" sldId="1675"/>
            <ac:spMk id="2" creationId="{21CE0B53-FB1B-4ED4-85B4-DFEA74018ECC}"/>
          </ac:spMkLst>
        </pc:spChg>
        <pc:spChg chg="add del mod">
          <ac:chgData name="Marco Minerva" userId="4af1190e2b3b463e" providerId="LiveId" clId="{38713910-3F31-4CF0-8FF5-76C84D51F8E4}" dt="2020-04-12T14:03:51.855" v="2082" actId="478"/>
          <ac:spMkLst>
            <pc:docMk/>
            <pc:sldMk cId="3937806892" sldId="1675"/>
            <ac:spMk id="3" creationId="{95D44BF0-DDF1-46D8-BFA9-8B503D7A98B5}"/>
          </ac:spMkLst>
        </pc:spChg>
        <pc:spChg chg="mod">
          <ac:chgData name="Marco Minerva" userId="4af1190e2b3b463e" providerId="LiveId" clId="{38713910-3F31-4CF0-8FF5-76C84D51F8E4}" dt="2020-04-12T14:01:44.583" v="2026" actId="20577"/>
          <ac:spMkLst>
            <pc:docMk/>
            <pc:sldMk cId="3937806892" sldId="1675"/>
            <ac:spMk id="4" creationId="{54F06CD6-AD6A-404C-85F0-E110EF920612}"/>
          </ac:spMkLst>
        </pc:spChg>
        <pc:spChg chg="mod">
          <ac:chgData name="Marco Minerva" userId="4af1190e2b3b463e" providerId="LiveId" clId="{38713910-3F31-4CF0-8FF5-76C84D51F8E4}" dt="2020-04-12T14:03:34.638" v="2077" actId="20577"/>
          <ac:spMkLst>
            <pc:docMk/>
            <pc:sldMk cId="3937806892" sldId="1675"/>
            <ac:spMk id="5" creationId="{F108EA80-24BE-43F1-8345-34CAF245CD91}"/>
          </ac:spMkLst>
        </pc:spChg>
        <pc:picChg chg="add mod">
          <ac:chgData name="Marco Minerva" userId="4af1190e2b3b463e" providerId="LiveId" clId="{38713910-3F31-4CF0-8FF5-76C84D51F8E4}" dt="2020-04-12T14:05:13.204" v="2087" actId="14100"/>
          <ac:picMkLst>
            <pc:docMk/>
            <pc:sldMk cId="3937806892" sldId="1675"/>
            <ac:picMk id="6" creationId="{F62CD37F-9EB0-475C-9E8F-1D9EA0F53C81}"/>
          </ac:picMkLst>
        </pc:picChg>
      </pc:sldChg>
      <pc:sldChg chg="add">
        <pc:chgData name="Marco Minerva" userId="4af1190e2b3b463e" providerId="LiveId" clId="{38713910-3F31-4CF0-8FF5-76C84D51F8E4}" dt="2020-04-12T14:21:34.108" v="2094"/>
        <pc:sldMkLst>
          <pc:docMk/>
          <pc:sldMk cId="1159981064" sldId="1676"/>
        </pc:sldMkLst>
      </pc:sldChg>
      <pc:sldChg chg="modSp new del ord">
        <pc:chgData name="Marco Minerva" userId="4af1190e2b3b463e" providerId="LiveId" clId="{38713910-3F31-4CF0-8FF5-76C84D51F8E4}" dt="2020-04-12T15:12:12.255" v="2125" actId="47"/>
        <pc:sldMkLst>
          <pc:docMk/>
          <pc:sldMk cId="1125994719" sldId="1677"/>
        </pc:sldMkLst>
        <pc:spChg chg="mod">
          <ac:chgData name="Marco Minerva" userId="4af1190e2b3b463e" providerId="LiveId" clId="{38713910-3F31-4CF0-8FF5-76C84D51F8E4}" dt="2020-04-12T15:11:58.576" v="2122" actId="20577"/>
          <ac:spMkLst>
            <pc:docMk/>
            <pc:sldMk cId="1125994719" sldId="1677"/>
            <ac:spMk id="2" creationId="{1AB8A4E3-9CEB-4E5F-A252-0843E9127C78}"/>
          </ac:spMkLst>
        </pc:spChg>
      </pc:sldChg>
      <pc:sldChg chg="addSp delSp modSp add modNotesTx">
        <pc:chgData name="Marco Minerva" userId="4af1190e2b3b463e" providerId="LiveId" clId="{38713910-3F31-4CF0-8FF5-76C84D51F8E4}" dt="2020-04-19T15:53:45.644" v="2376" actId="14100"/>
        <pc:sldMkLst>
          <pc:docMk/>
          <pc:sldMk cId="1140924545" sldId="1677"/>
        </pc:sldMkLst>
        <pc:spChg chg="mod">
          <ac:chgData name="Marco Minerva" userId="4af1190e2b3b463e" providerId="LiveId" clId="{38713910-3F31-4CF0-8FF5-76C84D51F8E4}" dt="2020-04-19T15:47:37.204" v="2210" actId="20577"/>
          <ac:spMkLst>
            <pc:docMk/>
            <pc:sldMk cId="1140924545" sldId="1677"/>
            <ac:spMk id="4" creationId="{54F06CD6-AD6A-404C-85F0-E110EF920612}"/>
          </ac:spMkLst>
        </pc:spChg>
        <pc:spChg chg="mod">
          <ac:chgData name="Marco Minerva" userId="4af1190e2b3b463e" providerId="LiveId" clId="{38713910-3F31-4CF0-8FF5-76C84D51F8E4}" dt="2020-04-19T15:53:31.819" v="2373" actId="14100"/>
          <ac:spMkLst>
            <pc:docMk/>
            <pc:sldMk cId="1140924545" sldId="1677"/>
            <ac:spMk id="5" creationId="{F108EA80-24BE-43F1-8345-34CAF245CD91}"/>
          </ac:spMkLst>
        </pc:spChg>
        <pc:picChg chg="add mod">
          <ac:chgData name="Marco Minerva" userId="4af1190e2b3b463e" providerId="LiveId" clId="{38713910-3F31-4CF0-8FF5-76C84D51F8E4}" dt="2020-04-19T15:53:45.644" v="2376" actId="14100"/>
          <ac:picMkLst>
            <pc:docMk/>
            <pc:sldMk cId="1140924545" sldId="1677"/>
            <ac:picMk id="3" creationId="{136B154C-EF10-4AFD-A6BC-7D00E05BAC55}"/>
          </ac:picMkLst>
        </pc:picChg>
        <pc:picChg chg="del">
          <ac:chgData name="Marco Minerva" userId="4af1190e2b3b463e" providerId="LiveId" clId="{38713910-3F31-4CF0-8FF5-76C84D51F8E4}" dt="2020-04-19T15:52:53.613" v="2365" actId="478"/>
          <ac:picMkLst>
            <pc:docMk/>
            <pc:sldMk cId="1140924545" sldId="1677"/>
            <ac:picMk id="6" creationId="{F62CD37F-9EB0-475C-9E8F-1D9EA0F53C81}"/>
          </ac:picMkLst>
        </pc:picChg>
      </pc:sldChg>
      <pc:sldChg chg="new del">
        <pc:chgData name="Marco Minerva" userId="4af1190e2b3b463e" providerId="LiveId" clId="{38713910-3F31-4CF0-8FF5-76C84D51F8E4}" dt="2020-04-19T14:36:06.714" v="2175" actId="680"/>
        <pc:sldMkLst>
          <pc:docMk/>
          <pc:sldMk cId="1724228236" sldId="1677"/>
        </pc:sldMkLst>
      </pc:sldChg>
      <pc:sldChg chg="new del">
        <pc:chgData name="Marco Minerva" userId="4af1190e2b3b463e" providerId="LiveId" clId="{38713910-3F31-4CF0-8FF5-76C84D51F8E4}" dt="2020-04-19T15:02:32.345" v="2178" actId="680"/>
        <pc:sldMkLst>
          <pc:docMk/>
          <pc:sldMk cId="2801905435" sldId="1677"/>
        </pc:sldMkLst>
      </pc:sldChg>
      <pc:sldChg chg="add del">
        <pc:chgData name="Marco Minerva" userId="4af1190e2b3b463e" providerId="LiveId" clId="{38713910-3F31-4CF0-8FF5-76C84D51F8E4}" dt="2020-04-24T09:55:46.766" v="2378" actId="2696"/>
        <pc:sldMkLst>
          <pc:docMk/>
          <pc:sldMk cId="3801783781" sldId="16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0EAEC-90EB-4A13-8B30-BA69BF1296D4}" type="datetimeFigureOut">
              <a:rPr lang="it-IT" smtClean="0"/>
              <a:t>24/04/2020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31FD7-1207-46D2-A68C-26FC6868503F}" type="slidenum">
              <a:rPr lang="it-IT" smtClean="0"/>
              <a:t>‹N›</a:t>
            </a:fld>
            <a:endParaRPr lang="it-IT"/>
          </a:p>
        </p:txBody>
      </p:sp>
    </p:spTree>
    <p:extLst>
      <p:ext uri="{BB962C8B-B14F-4D97-AF65-F5344CB8AC3E}">
        <p14:creationId xmlns:p14="http://schemas.microsoft.com/office/powerpoint/2010/main" val="30049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sql/relational-databases/track-changes/enable-and-disable-change-tracking-sql-server"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rest/api/searchservice/reset-indexer" TargetMode="External"/><Relationship Id="rId4" Type="http://schemas.openxmlformats.org/officeDocument/2006/relationships/hyperlink" Target="https://docs.microsoft.com/sql/t-sql/statements/truncate-table-transact-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kern="1200" dirty="0">
                <a:solidFill>
                  <a:schemeClr val="tx1"/>
                </a:solidFill>
                <a:effectLst/>
                <a:latin typeface="+mn-lt"/>
                <a:ea typeface="+mn-ea"/>
                <a:cs typeface="+mn-cs"/>
              </a:rPr>
              <a:t>Requirements for SQL Integrated Change Tracking Policy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Database version requirements: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SQL Server 2012 SP3 and later, if you're using SQL Server on Azure VMs.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Azure SQL Database V12, if you're using Azure SQL Database.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Tables only (no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 the database, </a:t>
            </a:r>
            <a:r>
              <a:rPr lang="en-US" sz="1200" b="0" i="0" u="none" strike="noStrike" kern="1200" dirty="0">
                <a:solidFill>
                  <a:schemeClr val="tx1"/>
                </a:solidFill>
                <a:effectLst/>
                <a:latin typeface="+mn-lt"/>
                <a:ea typeface="+mn-ea"/>
                <a:cs typeface="+mn-cs"/>
                <a:hlinkClick r:id="rId3"/>
              </a:rPr>
              <a:t>enable change tracking</a:t>
            </a:r>
            <a:r>
              <a:rPr lang="en-US" sz="1200" b="0" i="0" kern="1200" dirty="0">
                <a:solidFill>
                  <a:schemeClr val="tx1"/>
                </a:solidFill>
                <a:effectLst/>
                <a:latin typeface="+mn-lt"/>
                <a:ea typeface="+mn-ea"/>
                <a:cs typeface="+mn-cs"/>
              </a:rPr>
              <a:t> for the table.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 composite primary key (a primary key containing more than one column) on the table.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the deletes to be detected "automagically", the document key in your search index must be the same as the primary key in the SQL table.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using </a:t>
            </a:r>
            <a:r>
              <a:rPr lang="en-US" sz="1200" b="1" i="0" u="sng" kern="1200" dirty="0">
                <a:solidFill>
                  <a:schemeClr val="tx1"/>
                </a:solidFill>
                <a:effectLst/>
                <a:latin typeface="+mn-lt"/>
                <a:ea typeface="+mn-ea"/>
                <a:cs typeface="+mn-cs"/>
                <a:hlinkClick r:id="rId4"/>
              </a:rPr>
              <a:t>TRUNCATE TABLE</a:t>
            </a:r>
            <a:r>
              <a:rPr lang="en-US" sz="1200" b="0" i="0" kern="1200" dirty="0">
                <a:solidFill>
                  <a:schemeClr val="tx1"/>
                </a:solidFill>
                <a:effectLst/>
                <a:latin typeface="+mn-lt"/>
                <a:ea typeface="+mn-ea"/>
                <a:cs typeface="+mn-cs"/>
              </a:rPr>
              <a:t> to remove a large number of rows from a SQL table, the indexer needs to be </a:t>
            </a:r>
            <a:r>
              <a:rPr lang="en-US" sz="1200" b="1" i="0" u="sng" kern="1200" dirty="0">
                <a:solidFill>
                  <a:schemeClr val="tx1"/>
                </a:solidFill>
                <a:effectLst/>
                <a:latin typeface="+mn-lt"/>
                <a:ea typeface="+mn-ea"/>
                <a:cs typeface="+mn-cs"/>
                <a:hlinkClick r:id="rId5"/>
              </a:rPr>
              <a:t>reset</a:t>
            </a:r>
            <a:r>
              <a:rPr lang="en-US" sz="1200" b="0" i="0" kern="1200" dirty="0">
                <a:solidFill>
                  <a:schemeClr val="tx1"/>
                </a:solidFill>
                <a:effectLst/>
                <a:latin typeface="+mn-lt"/>
                <a:ea typeface="+mn-ea"/>
                <a:cs typeface="+mn-cs"/>
              </a:rPr>
              <a:t> to reset the change tracking state to pick up row deletions.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Requirements for </a:t>
            </a:r>
            <a:r>
              <a:rPr lang="en-US" b="1" dirty="0"/>
              <a:t>High Water Mark Change Detection Policy</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 inserts specify a value for the column.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All updates to an item also change the value of the column.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value of this column increases with each insert or update.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Queries with the following WHERE and ORDER BY clauses can be executed efficiently: WHERE [High Water Mark Column] &gt; [Current High Water Mark Value] ORDER BY [High Water Mark Column]</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7B431FD7-1207-46D2-A68C-26FC6868503F}" type="slidenum">
              <a:rPr lang="it-IT" smtClean="0"/>
              <a:t>4</a:t>
            </a:fld>
            <a:endParaRPr lang="it-IT"/>
          </a:p>
        </p:txBody>
      </p:sp>
    </p:spTree>
    <p:extLst>
      <p:ext uri="{BB962C8B-B14F-4D97-AF65-F5344CB8AC3E}">
        <p14:creationId xmlns:p14="http://schemas.microsoft.com/office/powerpoint/2010/main" val="249403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Building a custom skill gives you a way to insert transformations unique to your content. A custom skill executes independently, applying whatever enrichment step you require.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4/24/2020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0" i="1" kern="1200" dirty="0">
                <a:solidFill>
                  <a:schemeClr val="tx1"/>
                </a:solidFill>
                <a:effectLst/>
                <a:latin typeface="+mn-lt"/>
                <a:ea typeface="+mn-ea"/>
                <a:cs typeface="+mn-cs"/>
              </a:rPr>
              <a:t>enriched document</a:t>
            </a:r>
            <a:r>
              <a:rPr lang="en-US" sz="1200" b="0" i="0" kern="1200" dirty="0">
                <a:solidFill>
                  <a:schemeClr val="tx1"/>
                </a:solidFill>
                <a:effectLst/>
                <a:latin typeface="+mn-lt"/>
                <a:ea typeface="+mn-ea"/>
                <a:cs typeface="+mn-cs"/>
              </a:rPr>
              <a:t> is a pipeline's output, created from content that has been extracted, structured, and analyzed using AI processes. In a standard AI pipeline, enriched documents are transitory, used only during indexing and then discarded. With knowledge store, enriched documents are preserved.</a:t>
            </a:r>
            <a:endParaRPr lang="it-IT" dirty="0"/>
          </a:p>
        </p:txBody>
      </p:sp>
      <p:sp>
        <p:nvSpPr>
          <p:cNvPr id="4" name="Segnaposto numero diapositiva 3"/>
          <p:cNvSpPr>
            <a:spLocks noGrp="1"/>
          </p:cNvSpPr>
          <p:nvPr>
            <p:ph type="sldNum" sz="quarter" idx="5"/>
          </p:nvPr>
        </p:nvSpPr>
        <p:spPr/>
        <p:txBody>
          <a:bodyPr/>
          <a:lstStyle/>
          <a:p>
            <a:fld id="{7B431FD7-1207-46D2-A68C-26FC6868503F}" type="slidenum">
              <a:rPr lang="it-IT" smtClean="0"/>
              <a:t>11</a:t>
            </a:fld>
            <a:endParaRPr lang="it-IT"/>
          </a:p>
        </p:txBody>
      </p:sp>
    </p:spTree>
    <p:extLst>
      <p:ext uri="{BB962C8B-B14F-4D97-AF65-F5344CB8AC3E}">
        <p14:creationId xmlns:p14="http://schemas.microsoft.com/office/powerpoint/2010/main" val="328492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431FD7-1207-46D2-A68C-26FC6868503F}" type="slidenum">
              <a:rPr lang="it-IT" smtClean="0"/>
              <a:t>12</a:t>
            </a:fld>
            <a:endParaRPr lang="it-IT"/>
          </a:p>
        </p:txBody>
      </p:sp>
    </p:spTree>
    <p:extLst>
      <p:ext uri="{BB962C8B-B14F-4D97-AF65-F5344CB8AC3E}">
        <p14:creationId xmlns:p14="http://schemas.microsoft.com/office/powerpoint/2010/main" val="349188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In an index-per-tenant model, multiple tenants occupy a single Azure Cognitive Search service where each tenant has their own index.</a:t>
            </a:r>
          </a:p>
          <a:p>
            <a:r>
              <a:rPr lang="en-US" sz="1200" b="0" i="0" kern="1200" dirty="0">
                <a:solidFill>
                  <a:schemeClr val="tx1"/>
                </a:solidFill>
                <a:effectLst/>
                <a:latin typeface="+mn-lt"/>
                <a:ea typeface="+mn-ea"/>
                <a:cs typeface="+mn-cs"/>
              </a:rPr>
              <a:t>Tenants achieve data isolation because all search requests and document operations are issued at an index level in Azure Cognitive Search. In the application layer, there is the need awareness to direct the various tenants’ traffic to the proper indexes while also managing resources at the service level across all tenants.</a:t>
            </a:r>
          </a:p>
          <a:p>
            <a:endParaRPr lang="it-IT" dirty="0"/>
          </a:p>
          <a:p>
            <a:r>
              <a:rPr lang="en-US" sz="1200" b="0" i="0" kern="1200" dirty="0">
                <a:solidFill>
                  <a:schemeClr val="tx1"/>
                </a:solidFill>
                <a:effectLst/>
                <a:latin typeface="+mn-lt"/>
                <a:ea typeface="+mn-ea"/>
                <a:cs typeface="+mn-cs"/>
              </a:rPr>
              <a:t>In a service-per-tenant architecture, each tenant has its own search service.</a:t>
            </a:r>
          </a:p>
          <a:p>
            <a:r>
              <a:rPr lang="en-US" sz="1200" b="0" i="0" kern="1200" dirty="0">
                <a:solidFill>
                  <a:schemeClr val="tx1"/>
                </a:solidFill>
                <a:effectLst/>
                <a:latin typeface="+mn-lt"/>
                <a:ea typeface="+mn-ea"/>
                <a:cs typeface="+mn-cs"/>
              </a:rPr>
              <a:t>In this model, the application achieves the maximum level of isolation for its tenants. Each service has dedicated storage and throughput for handling search request as well as separate API keys.</a:t>
            </a:r>
          </a:p>
          <a:p>
            <a:r>
              <a:rPr lang="en-US" sz="1200" b="0" i="0" kern="1200" dirty="0">
                <a:solidFill>
                  <a:schemeClr val="tx1"/>
                </a:solidFill>
                <a:effectLst/>
                <a:latin typeface="+mn-lt"/>
                <a:ea typeface="+mn-ea"/>
                <a:cs typeface="+mn-cs"/>
              </a:rPr>
              <a:t>For applications where each tenant has a large footprint or the workload has little variability from tenant to tenant, the service-per-tenant model is an effective choice as resources are not shared across various tenants’ workloads.</a:t>
            </a:r>
          </a:p>
          <a:p>
            <a:endParaRPr lang="it-IT" dirty="0"/>
          </a:p>
        </p:txBody>
      </p:sp>
      <p:sp>
        <p:nvSpPr>
          <p:cNvPr id="4" name="Segnaposto numero diapositiva 3"/>
          <p:cNvSpPr>
            <a:spLocks noGrp="1"/>
          </p:cNvSpPr>
          <p:nvPr>
            <p:ph type="sldNum" sz="quarter" idx="5"/>
          </p:nvPr>
        </p:nvSpPr>
        <p:spPr/>
        <p:txBody>
          <a:bodyPr/>
          <a:lstStyle/>
          <a:p>
            <a:fld id="{7B431FD7-1207-46D2-A68C-26FC6868503F}" type="slidenum">
              <a:rPr lang="it-IT" smtClean="0"/>
              <a:t>14</a:t>
            </a:fld>
            <a:endParaRPr lang="it-IT"/>
          </a:p>
        </p:txBody>
      </p:sp>
    </p:spTree>
    <p:extLst>
      <p:ext uri="{BB962C8B-B14F-4D97-AF65-F5344CB8AC3E}">
        <p14:creationId xmlns:p14="http://schemas.microsoft.com/office/powerpoint/2010/main" val="1816413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‹N›</a:t>
            </a:fld>
            <a:endParaRPr lang="en-US"/>
          </a:p>
        </p:txBody>
      </p:sp>
      <p:sp>
        <p:nvSpPr>
          <p:cNvPr id="15" name="Rectangle 14">
            <a:extLst>
              <a:ext uri="{FF2B5EF4-FFF2-40B4-BE49-F238E27FC236}">
                <a16:creationId xmlns:a16="http://schemas.microsoft.com/office/drawing/2014/main" id="{4D87665A-1907-4F8E-876B-6392BB8B5945}"/>
              </a:ext>
            </a:extLst>
          </p:cNvPr>
          <p:cNvSpPr/>
          <p:nvPr userDrawn="1"/>
        </p:nvSpPr>
        <p:spPr>
          <a:xfrm>
            <a:off x="0" y="-1"/>
            <a:ext cx="12192000" cy="6858000"/>
          </a:xfrm>
          <a:prstGeom prst="rect">
            <a:avLst/>
          </a:prstGeom>
          <a:solidFill>
            <a:schemeClr val="tx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a:extLst>
              <a:ext uri="{FF2B5EF4-FFF2-40B4-BE49-F238E27FC236}">
                <a16:creationId xmlns:a16="http://schemas.microsoft.com/office/drawing/2014/main" id="{BAB188FB-2345-4397-9068-335B7F46D0FE}"/>
              </a:ext>
            </a:extLst>
          </p:cNvPr>
          <p:cNvSpPr/>
          <p:nvPr userDrawn="1"/>
        </p:nvSpPr>
        <p:spPr>
          <a:xfrm>
            <a:off x="0" y="1"/>
            <a:ext cx="9821331" cy="6857999"/>
          </a:xfrm>
          <a:custGeom>
            <a:avLst/>
            <a:gdLst>
              <a:gd name="connsiteX0" fmla="*/ 0 w 9821331"/>
              <a:gd name="connsiteY0" fmla="*/ 0 h 6857999"/>
              <a:gd name="connsiteX1" fmla="*/ 2963333 w 9821331"/>
              <a:gd name="connsiteY1" fmla="*/ 0 h 6857999"/>
              <a:gd name="connsiteX2" fmla="*/ 9821331 w 9821331"/>
              <a:gd name="connsiteY2" fmla="*/ 6857999 h 6857999"/>
              <a:gd name="connsiteX3" fmla="*/ 0 w 982133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821331" h="6857999">
                <a:moveTo>
                  <a:pt x="0" y="0"/>
                </a:moveTo>
                <a:lnTo>
                  <a:pt x="2963333" y="0"/>
                </a:lnTo>
                <a:lnTo>
                  <a:pt x="9821331" y="6857999"/>
                </a:lnTo>
                <a:lnTo>
                  <a:pt x="0" y="6857999"/>
                </a:lnTo>
                <a:close/>
              </a:path>
            </a:pathLst>
          </a:custGeom>
          <a:solidFill>
            <a:schemeClr val="bg1"/>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6170E64-181D-4141-9BA9-D53ED52827C9}"/>
              </a:ext>
            </a:extLst>
          </p:cNvPr>
          <p:cNvCxnSpPr/>
          <p:nvPr userDrawn="1"/>
        </p:nvCxnSpPr>
        <p:spPr>
          <a:xfrm flipH="1">
            <a:off x="826032" y="4048554"/>
            <a:ext cx="90755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1">
            <a:extLst>
              <a:ext uri="{FF2B5EF4-FFF2-40B4-BE49-F238E27FC236}">
                <a16:creationId xmlns:a16="http://schemas.microsoft.com/office/drawing/2014/main" id="{7C026FCB-31A8-4CAD-B08E-0D5CA79A1C74}"/>
              </a:ext>
            </a:extLst>
          </p:cNvPr>
          <p:cNvSpPr txBox="1">
            <a:spLocks/>
          </p:cNvSpPr>
          <p:nvPr userDrawn="1"/>
        </p:nvSpPr>
        <p:spPr>
          <a:xfrm>
            <a:off x="11288807" y="6225718"/>
            <a:ext cx="5547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yanmar Text" panose="020B0502040204020203" pitchFamily="34" charset="0"/>
                <a:ea typeface="+mn-ea"/>
                <a:cs typeface="Myanmar Tex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‹N›</a:t>
            </a:fld>
            <a:endParaRPr lang="en-US" dirty="0"/>
          </a:p>
        </p:txBody>
      </p:sp>
      <p:pic>
        <p:nvPicPr>
          <p:cNvPr id="19" name="Picture 18">
            <a:extLst>
              <a:ext uri="{FF2B5EF4-FFF2-40B4-BE49-F238E27FC236}">
                <a16:creationId xmlns:a16="http://schemas.microsoft.com/office/drawing/2014/main" id="{16E7F228-B5C9-47EB-A2C3-C4E0338D76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5084" y="554478"/>
            <a:ext cx="995980" cy="995980"/>
          </a:xfrm>
          <a:prstGeom prst="rect">
            <a:avLst/>
          </a:prstGeom>
        </p:spPr>
      </p:pic>
      <p:sp>
        <p:nvSpPr>
          <p:cNvPr id="20" name="Rectangle 19">
            <a:extLst>
              <a:ext uri="{FF2B5EF4-FFF2-40B4-BE49-F238E27FC236}">
                <a16:creationId xmlns:a16="http://schemas.microsoft.com/office/drawing/2014/main" id="{C0E6A4BB-5B67-4001-9074-E6DCB6D0817D}"/>
              </a:ext>
            </a:extLst>
          </p:cNvPr>
          <p:cNvSpPr/>
          <p:nvPr userDrawn="1"/>
        </p:nvSpPr>
        <p:spPr>
          <a:xfrm>
            <a:off x="822638" y="1690714"/>
            <a:ext cx="938426" cy="495108"/>
          </a:xfrm>
          <a:prstGeom prst="rect">
            <a:avLst/>
          </a:prstGeom>
          <a:solidFill>
            <a:schemeClr val="bg1">
              <a:lumMod val="95000"/>
            </a:schemeClr>
          </a:solidFill>
        </p:spPr>
        <p:txBody>
          <a:bodyPr wrap="none" lIns="144000" tIns="108000" rIns="144000" bIns="108000">
            <a:spAutoFit/>
          </a:bodyPr>
          <a:lstStyle/>
          <a:p>
            <a:r>
              <a:rPr lang="en-US" dirty="0">
                <a:solidFill>
                  <a:schemeClr val="tx1">
                    <a:lumMod val="75000"/>
                  </a:schemeClr>
                </a:solidFill>
                <a:latin typeface="Roboto Light" charset="0"/>
                <a:ea typeface="Roboto Light" charset="0"/>
                <a:cs typeface="Roboto Light" charset="0"/>
              </a:rPr>
              <a:t>TOPIC</a:t>
            </a:r>
          </a:p>
        </p:txBody>
      </p:sp>
      <p:sp>
        <p:nvSpPr>
          <p:cNvPr id="2" name="Title 1">
            <a:extLst>
              <a:ext uri="{FF2B5EF4-FFF2-40B4-BE49-F238E27FC236}">
                <a16:creationId xmlns:a16="http://schemas.microsoft.com/office/drawing/2014/main" id="{8CEC0836-E5A7-479D-A2AA-1E17AB4E19A6}"/>
              </a:ext>
            </a:extLst>
          </p:cNvPr>
          <p:cNvSpPr>
            <a:spLocks noGrp="1"/>
          </p:cNvSpPr>
          <p:nvPr>
            <p:ph type="ctrTitle"/>
          </p:nvPr>
        </p:nvSpPr>
        <p:spPr>
          <a:xfrm>
            <a:off x="822639" y="2351023"/>
            <a:ext cx="4511362" cy="1557275"/>
          </a:xfrm>
        </p:spPr>
        <p:txBody>
          <a:bodyPr anchor="t"/>
          <a:lstStyle>
            <a:lvl1pPr algn="l">
              <a:defRPr sz="40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0E96626B-81EA-4D10-B186-28E7976B6206}"/>
              </a:ext>
            </a:extLst>
          </p:cNvPr>
          <p:cNvSpPr>
            <a:spLocks noGrp="1"/>
          </p:cNvSpPr>
          <p:nvPr>
            <p:ph type="subTitle" idx="1"/>
          </p:nvPr>
        </p:nvSpPr>
        <p:spPr>
          <a:xfrm>
            <a:off x="822638" y="4188811"/>
            <a:ext cx="6448277" cy="233390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4044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5621-2A5D-4460-854A-61DC65495FF8}"/>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93F308F7-7937-4F06-815B-D4E67687055C}"/>
              </a:ext>
            </a:extLst>
          </p:cNvPr>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DAA019D-A0FF-4922-BD78-E7AEA1AE6232}"/>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133019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D9A4B-744F-4ADB-B7A7-1E3704BCD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CDCA1-1E85-4241-8086-E26E49E61E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3225E-A8E7-4E77-9822-74CE62E90A22}"/>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4/24/2020</a:t>
            </a:fld>
            <a:endParaRPr lang="en-US"/>
          </a:p>
        </p:txBody>
      </p:sp>
      <p:sp>
        <p:nvSpPr>
          <p:cNvPr id="5" name="Footer Placeholder 4">
            <a:extLst>
              <a:ext uri="{FF2B5EF4-FFF2-40B4-BE49-F238E27FC236}">
                <a16:creationId xmlns:a16="http://schemas.microsoft.com/office/drawing/2014/main" id="{BB865153-41C5-406D-AD4E-E151A13B6AC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85EB43-B7D5-4B28-B4BA-F44944916E5B}"/>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211842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‹N›</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chemeClr val="tx1"/>
          </a:solidFill>
        </p:spPr>
        <p:txBody>
          <a:bodyPr wrap="square" rtlCol="0">
            <a:spAutoFit/>
          </a:bodyPr>
          <a:lstStyle/>
          <a:p>
            <a:endParaRPr lang="en-US" dirty="0"/>
          </a:p>
        </p:txBody>
      </p:sp>
      <p:pic>
        <p:nvPicPr>
          <p:cNvPr id="9" name="Picture 8">
            <a:extLst>
              <a:ext uri="{FF2B5EF4-FFF2-40B4-BE49-F238E27FC236}">
                <a16:creationId xmlns:a16="http://schemas.microsoft.com/office/drawing/2014/main" id="{C0E82912-9938-462C-9178-F28DF0657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26118" y="1116835"/>
            <a:ext cx="2739764" cy="2739764"/>
          </a:xfrm>
          <a:prstGeom prst="rect">
            <a:avLst/>
          </a:prstGeom>
        </p:spPr>
      </p:pic>
      <p:sp>
        <p:nvSpPr>
          <p:cNvPr id="12" name="Text Placeholder 11">
            <a:extLst>
              <a:ext uri="{FF2B5EF4-FFF2-40B4-BE49-F238E27FC236}">
                <a16:creationId xmlns:a16="http://schemas.microsoft.com/office/drawing/2014/main" id="{6B67EE5E-D1F2-4392-82D7-C9A02A9C7BC4}"/>
              </a:ext>
            </a:extLst>
          </p:cNvPr>
          <p:cNvSpPr>
            <a:spLocks noGrp="1"/>
          </p:cNvSpPr>
          <p:nvPr>
            <p:ph type="body" sz="quarter" idx="13" hasCustomPrompt="1"/>
          </p:nvPr>
        </p:nvSpPr>
        <p:spPr>
          <a:xfrm>
            <a:off x="4495800" y="3703321"/>
            <a:ext cx="3200400" cy="970280"/>
          </a:xfrm>
        </p:spPr>
        <p:txBody>
          <a:bodyPr>
            <a:normAutofit/>
          </a:bodyPr>
          <a:lstStyle>
            <a:lvl1pPr algn="ctr">
              <a:defRPr sz="6600">
                <a:solidFill>
                  <a:schemeClr val="bg1"/>
                </a:solidFill>
              </a:defRPr>
            </a:lvl1pPr>
          </a:lstStyle>
          <a:p>
            <a:pPr lvl="0"/>
            <a:r>
              <a:rPr lang="en-US" dirty="0"/>
              <a:t>Demo</a:t>
            </a:r>
          </a:p>
        </p:txBody>
      </p:sp>
      <p:sp>
        <p:nvSpPr>
          <p:cNvPr id="25" name="Oval 24">
            <a:extLst>
              <a:ext uri="{FF2B5EF4-FFF2-40B4-BE49-F238E27FC236}">
                <a16:creationId xmlns:a16="http://schemas.microsoft.com/office/drawing/2014/main" id="{1EF8631E-3572-476D-A81E-FEB15EB72691}"/>
              </a:ext>
            </a:extLst>
          </p:cNvPr>
          <p:cNvSpPr/>
          <p:nvPr userDrawn="1"/>
        </p:nvSpPr>
        <p:spPr>
          <a:xfrm>
            <a:off x="11266070" y="442323"/>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B9F3725-74FC-405E-B8C0-ED1A325213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0977" y="460854"/>
            <a:ext cx="674328" cy="674328"/>
          </a:xfrm>
          <a:prstGeom prst="rect">
            <a:avLst/>
          </a:prstGeom>
        </p:spPr>
      </p:pic>
    </p:spTree>
    <p:extLst>
      <p:ext uri="{BB962C8B-B14F-4D97-AF65-F5344CB8AC3E}">
        <p14:creationId xmlns:p14="http://schemas.microsoft.com/office/powerpoint/2010/main" val="2237869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‹N›</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chemeClr val="tx1"/>
          </a:solidFill>
        </p:spPr>
        <p:txBody>
          <a:bodyPr wrap="square" rtlCol="0">
            <a:spAutoFit/>
          </a:bodyPr>
          <a:lstStyle/>
          <a:p>
            <a:endParaRPr lang="en-US" dirty="0"/>
          </a:p>
        </p:txBody>
      </p:sp>
      <p:sp>
        <p:nvSpPr>
          <p:cNvPr id="11" name="Freeform 507">
            <a:extLst>
              <a:ext uri="{FF2B5EF4-FFF2-40B4-BE49-F238E27FC236}">
                <a16:creationId xmlns:a16="http://schemas.microsoft.com/office/drawing/2014/main" id="{DF51345B-5AAC-4389-9141-9EC3A9C8C583}"/>
              </a:ext>
            </a:extLst>
          </p:cNvPr>
          <p:cNvSpPr>
            <a:spLocks noEditPoints="1"/>
          </p:cNvSpPr>
          <p:nvPr userDrawn="1"/>
        </p:nvSpPr>
        <p:spPr bwMode="auto">
          <a:xfrm>
            <a:off x="5089274" y="1200925"/>
            <a:ext cx="2297478" cy="2283923"/>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Placeholder 2">
            <a:extLst>
              <a:ext uri="{FF2B5EF4-FFF2-40B4-BE49-F238E27FC236}">
                <a16:creationId xmlns:a16="http://schemas.microsoft.com/office/drawing/2014/main" id="{BDA24C4B-55F5-4735-91E7-B24B9B3A1509}"/>
              </a:ext>
            </a:extLst>
          </p:cNvPr>
          <p:cNvSpPr>
            <a:spLocks noGrp="1"/>
          </p:cNvSpPr>
          <p:nvPr>
            <p:ph type="body" sz="quarter" idx="13" hasCustomPrompt="1"/>
          </p:nvPr>
        </p:nvSpPr>
        <p:spPr>
          <a:xfrm>
            <a:off x="3504882" y="3870928"/>
            <a:ext cx="5182235" cy="878840"/>
          </a:xfrm>
        </p:spPr>
        <p:txBody>
          <a:bodyPr>
            <a:normAutofit/>
          </a:bodyPr>
          <a:lstStyle>
            <a:lvl1pPr>
              <a:defRPr sz="6600">
                <a:solidFill>
                  <a:schemeClr val="bg1"/>
                </a:solidFill>
              </a:defRPr>
            </a:lvl1pPr>
          </a:lstStyle>
          <a:p>
            <a:pPr lvl="0"/>
            <a:r>
              <a:rPr lang="en-US" dirty="0"/>
              <a:t>Coffee Break</a:t>
            </a:r>
          </a:p>
        </p:txBody>
      </p:sp>
      <p:sp>
        <p:nvSpPr>
          <p:cNvPr id="14" name="Oval 13">
            <a:extLst>
              <a:ext uri="{FF2B5EF4-FFF2-40B4-BE49-F238E27FC236}">
                <a16:creationId xmlns:a16="http://schemas.microsoft.com/office/drawing/2014/main" id="{AA8B0BBB-69D6-4009-A2D7-70455C46CADE}"/>
              </a:ext>
            </a:extLst>
          </p:cNvPr>
          <p:cNvSpPr/>
          <p:nvPr userDrawn="1"/>
        </p:nvSpPr>
        <p:spPr>
          <a:xfrm>
            <a:off x="11266070" y="442323"/>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8637E5B-660B-4EB1-B6F7-A59665B639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0977" y="460854"/>
            <a:ext cx="674328" cy="674328"/>
          </a:xfrm>
          <a:prstGeom prst="rect">
            <a:avLst/>
          </a:prstGeom>
        </p:spPr>
      </p:pic>
    </p:spTree>
    <p:extLst>
      <p:ext uri="{BB962C8B-B14F-4D97-AF65-F5344CB8AC3E}">
        <p14:creationId xmlns:p14="http://schemas.microsoft.com/office/powerpoint/2010/main" val="776664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‹N›</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chemeClr val="tx1"/>
          </a:solidFill>
        </p:spPr>
        <p:txBody>
          <a:bodyPr wrap="square" rtlCol="0">
            <a:spAutoFit/>
          </a:bodyPr>
          <a:lstStyle/>
          <a:p>
            <a:endParaRPr lang="en-US" dirty="0"/>
          </a:p>
        </p:txBody>
      </p:sp>
      <p:sp>
        <p:nvSpPr>
          <p:cNvPr id="9" name="Rectangle 8">
            <a:extLst>
              <a:ext uri="{FF2B5EF4-FFF2-40B4-BE49-F238E27FC236}">
                <a16:creationId xmlns:a16="http://schemas.microsoft.com/office/drawing/2014/main" id="{96674460-A50A-4CCB-8FEC-CCD4A0FB6BFA}"/>
              </a:ext>
            </a:extLst>
          </p:cNvPr>
          <p:cNvSpPr/>
          <p:nvPr userDrawn="1"/>
        </p:nvSpPr>
        <p:spPr>
          <a:xfrm>
            <a:off x="661099" y="1988662"/>
            <a:ext cx="2363984"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en-US" sz="12800" b="1" dirty="0">
                <a:solidFill>
                  <a:schemeClr val="bg1"/>
                </a:solidFill>
                <a:latin typeface="MS Gothic" panose="020B0609070205080204" pitchFamily="49" charset="-128"/>
                <a:ea typeface="MS Gothic" panose="020B0609070205080204" pitchFamily="49" charset="-128"/>
                <a:cs typeface="Arial" panose="020B0604020202020204" pitchFamily="34" charset="0"/>
              </a:rPr>
              <a:t>“</a:t>
            </a:r>
            <a:endParaRPr lang="en-US" sz="8000" dirty="0">
              <a:solidFill>
                <a:schemeClr val="bg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Text Placeholder 2">
            <a:extLst>
              <a:ext uri="{FF2B5EF4-FFF2-40B4-BE49-F238E27FC236}">
                <a16:creationId xmlns:a16="http://schemas.microsoft.com/office/drawing/2014/main" id="{A4BF51CB-A736-415C-B9E9-1B84D2C6AB2A}"/>
              </a:ext>
            </a:extLst>
          </p:cNvPr>
          <p:cNvSpPr>
            <a:spLocks noGrp="1"/>
          </p:cNvSpPr>
          <p:nvPr>
            <p:ph type="body" sz="quarter" idx="13" hasCustomPrompt="1"/>
          </p:nvPr>
        </p:nvSpPr>
        <p:spPr>
          <a:xfrm>
            <a:off x="2387600" y="2976880"/>
            <a:ext cx="8188960" cy="2966720"/>
          </a:xfrm>
        </p:spPr>
        <p:txBody>
          <a:bodyPr>
            <a:noAutofit/>
          </a:bodyPr>
          <a:lstStyle>
            <a:lvl1pPr>
              <a:defRPr sz="6600">
                <a:solidFill>
                  <a:schemeClr val="bg1"/>
                </a:solidFill>
              </a:defRPr>
            </a:lvl1pPr>
          </a:lstStyle>
          <a:p>
            <a:pPr lvl="0"/>
            <a:r>
              <a:rPr lang="en-US" dirty="0"/>
              <a:t>Quote</a:t>
            </a:r>
          </a:p>
        </p:txBody>
      </p:sp>
      <p:sp>
        <p:nvSpPr>
          <p:cNvPr id="14" name="Oval 13">
            <a:extLst>
              <a:ext uri="{FF2B5EF4-FFF2-40B4-BE49-F238E27FC236}">
                <a16:creationId xmlns:a16="http://schemas.microsoft.com/office/drawing/2014/main" id="{AE148D2F-0692-4B71-A370-8BBE5B082EE3}"/>
              </a:ext>
            </a:extLst>
          </p:cNvPr>
          <p:cNvSpPr/>
          <p:nvPr userDrawn="1"/>
        </p:nvSpPr>
        <p:spPr>
          <a:xfrm>
            <a:off x="11266070" y="442323"/>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E2DADF-CBEF-4369-9B9C-8416C2562B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0977" y="460854"/>
            <a:ext cx="674328" cy="674328"/>
          </a:xfrm>
          <a:prstGeom prst="rect">
            <a:avLst/>
          </a:prstGeom>
        </p:spPr>
      </p:pic>
    </p:spTree>
    <p:extLst>
      <p:ext uri="{BB962C8B-B14F-4D97-AF65-F5344CB8AC3E}">
        <p14:creationId xmlns:p14="http://schemas.microsoft.com/office/powerpoint/2010/main" val="355994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5B52871-47E1-4BD3-8171-9AB933289023}"/>
              </a:ext>
            </a:extLst>
          </p:cNvPr>
          <p:cNvSpPr/>
          <p:nvPr userDrawn="1"/>
        </p:nvSpPr>
        <p:spPr>
          <a:xfrm>
            <a:off x="1281467" y="1704375"/>
            <a:ext cx="9629068"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en-US" sz="6000" dirty="0">
                <a:solidFill>
                  <a:schemeClr val="tx1"/>
                </a:solidFill>
                <a:latin typeface="Myanmar Text" panose="020B0502040204020203" pitchFamily="34" charset="0"/>
                <a:ea typeface="Roboto Light" charset="0"/>
                <a:cs typeface="Myanmar Text" panose="020B0502040204020203" pitchFamily="34" charset="0"/>
              </a:rPr>
              <a:t>Thanks</a:t>
            </a:r>
          </a:p>
          <a:p>
            <a:pPr algn="ctr"/>
            <a:r>
              <a:rPr lang="en-US" sz="2400" dirty="0">
                <a:solidFill>
                  <a:schemeClr val="tx1"/>
                </a:solidFill>
                <a:latin typeface="Myanmar Text" panose="020B0502040204020203" pitchFamily="34" charset="0"/>
                <a:ea typeface="Roboto Light" charset="0"/>
                <a:cs typeface="Myanmar Text" panose="020B0502040204020203" pitchFamily="34" charset="0"/>
              </a:rPr>
              <a:t>Questions?</a:t>
            </a:r>
          </a:p>
        </p:txBody>
      </p:sp>
      <p:sp>
        <p:nvSpPr>
          <p:cNvPr id="16" name="Oval 46">
            <a:extLst>
              <a:ext uri="{FF2B5EF4-FFF2-40B4-BE49-F238E27FC236}">
                <a16:creationId xmlns:a16="http://schemas.microsoft.com/office/drawing/2014/main" id="{D3F0CD03-F633-478B-AFFE-27235FB90556}"/>
              </a:ext>
            </a:extLst>
          </p:cNvPr>
          <p:cNvSpPr>
            <a:spLocks noChangeArrowheads="1"/>
          </p:cNvSpPr>
          <p:nvPr userDrawn="1"/>
        </p:nvSpPr>
        <p:spPr bwMode="auto">
          <a:xfrm>
            <a:off x="5139950" y="4964252"/>
            <a:ext cx="522817" cy="522817"/>
          </a:xfrm>
          <a:prstGeom prst="ellipse">
            <a:avLst/>
          </a:prstGeom>
          <a:solidFill>
            <a:srgbClr val="1AB2E8"/>
          </a:solidFill>
          <a:ln>
            <a:noFill/>
          </a:ln>
          <a:effectLst>
            <a:outerShdw blurRad="50800" dist="25400" dir="5400000" algn="ctr" rotWithShape="0">
              <a:srgbClr val="000000">
                <a:alpha val="3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7" name="Freeform 47">
            <a:extLst>
              <a:ext uri="{FF2B5EF4-FFF2-40B4-BE49-F238E27FC236}">
                <a16:creationId xmlns:a16="http://schemas.microsoft.com/office/drawing/2014/main" id="{0962DF06-466F-402D-9B85-01D7AB7501A1}"/>
              </a:ext>
            </a:extLst>
          </p:cNvPr>
          <p:cNvSpPr>
            <a:spLocks/>
          </p:cNvSpPr>
          <p:nvPr userDrawn="1"/>
        </p:nvSpPr>
        <p:spPr bwMode="auto">
          <a:xfrm>
            <a:off x="5271183" y="5118768"/>
            <a:ext cx="262466" cy="211667"/>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8" name="Rectangle 58">
            <a:extLst>
              <a:ext uri="{FF2B5EF4-FFF2-40B4-BE49-F238E27FC236}">
                <a16:creationId xmlns:a16="http://schemas.microsoft.com/office/drawing/2014/main" id="{3B62AF73-23B5-4B3F-97A2-4596234ADE55}"/>
              </a:ext>
            </a:extLst>
          </p:cNvPr>
          <p:cNvSpPr>
            <a:spLocks noChangeArrowheads="1"/>
          </p:cNvSpPr>
          <p:nvPr userDrawn="1"/>
        </p:nvSpPr>
        <p:spPr bwMode="auto">
          <a:xfrm>
            <a:off x="9009794" y="5110936"/>
            <a:ext cx="2117" cy="23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9" name="Rectangle 59">
            <a:extLst>
              <a:ext uri="{FF2B5EF4-FFF2-40B4-BE49-F238E27FC236}">
                <a16:creationId xmlns:a16="http://schemas.microsoft.com/office/drawing/2014/main" id="{47FB4949-C5D7-4BFF-B3F7-5EE5B529CCFB}"/>
              </a:ext>
            </a:extLst>
          </p:cNvPr>
          <p:cNvSpPr>
            <a:spLocks noChangeArrowheads="1"/>
          </p:cNvSpPr>
          <p:nvPr userDrawn="1"/>
        </p:nvSpPr>
        <p:spPr bwMode="auto">
          <a:xfrm>
            <a:off x="9009794" y="5110936"/>
            <a:ext cx="2117" cy="2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0" name="Freeform 60">
            <a:extLst>
              <a:ext uri="{FF2B5EF4-FFF2-40B4-BE49-F238E27FC236}">
                <a16:creationId xmlns:a16="http://schemas.microsoft.com/office/drawing/2014/main" id="{AA1B2459-7789-43D6-ADEC-08E154DDA3B6}"/>
              </a:ext>
            </a:extLst>
          </p:cNvPr>
          <p:cNvSpPr>
            <a:spLocks noEditPoints="1"/>
          </p:cNvSpPr>
          <p:nvPr userDrawn="1"/>
        </p:nvSpPr>
        <p:spPr bwMode="auto">
          <a:xfrm>
            <a:off x="8690177" y="5096120"/>
            <a:ext cx="198967" cy="289984"/>
          </a:xfrm>
          <a:custGeom>
            <a:avLst/>
            <a:gdLst>
              <a:gd name="T0" fmla="*/ 16 w 76"/>
              <a:gd name="T1" fmla="*/ 65 h 111"/>
              <a:gd name="T2" fmla="*/ 0 w 76"/>
              <a:gd name="T3" fmla="*/ 88 h 111"/>
              <a:gd name="T4" fmla="*/ 38 w 76"/>
              <a:gd name="T5" fmla="*/ 111 h 111"/>
              <a:gd name="T6" fmla="*/ 76 w 76"/>
              <a:gd name="T7" fmla="*/ 86 h 111"/>
              <a:gd name="T8" fmla="*/ 66 w 76"/>
              <a:gd name="T9" fmla="*/ 86 h 111"/>
              <a:gd name="T10" fmla="*/ 38 w 76"/>
              <a:gd name="T11" fmla="*/ 105 h 111"/>
              <a:gd name="T12" fmla="*/ 13 w 76"/>
              <a:gd name="T13" fmla="*/ 84 h 111"/>
              <a:gd name="T14" fmla="*/ 16 w 76"/>
              <a:gd name="T15" fmla="*/ 76 h 111"/>
              <a:gd name="T16" fmla="*/ 16 w 76"/>
              <a:gd name="T17" fmla="*/ 73 h 111"/>
              <a:gd name="T18" fmla="*/ 16 w 76"/>
              <a:gd name="T19" fmla="*/ 65 h 111"/>
              <a:gd name="T20" fmla="*/ 16 w 76"/>
              <a:gd name="T21" fmla="*/ 0 h 111"/>
              <a:gd name="T22" fmla="*/ 8 w 76"/>
              <a:gd name="T23" fmla="*/ 17 h 111"/>
              <a:gd name="T24" fmla="*/ 16 w 76"/>
              <a:gd name="T25" fmla="*/ 37 h 111"/>
              <a:gd name="T26" fmla="*/ 16 w 76"/>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11">
                <a:moveTo>
                  <a:pt x="16" y="65"/>
                </a:moveTo>
                <a:cubicBezTo>
                  <a:pt x="6" y="71"/>
                  <a:pt x="0" y="80"/>
                  <a:pt x="0" y="88"/>
                </a:cubicBezTo>
                <a:cubicBezTo>
                  <a:pt x="0" y="102"/>
                  <a:pt x="18" y="111"/>
                  <a:pt x="38" y="111"/>
                </a:cubicBezTo>
                <a:cubicBezTo>
                  <a:pt x="60" y="111"/>
                  <a:pt x="75" y="99"/>
                  <a:pt x="76" y="86"/>
                </a:cubicBezTo>
                <a:cubicBezTo>
                  <a:pt x="66" y="86"/>
                  <a:pt x="66" y="86"/>
                  <a:pt x="66" y="86"/>
                </a:cubicBezTo>
                <a:cubicBezTo>
                  <a:pt x="65" y="97"/>
                  <a:pt x="58" y="105"/>
                  <a:pt x="38" y="105"/>
                </a:cubicBezTo>
                <a:cubicBezTo>
                  <a:pt x="24" y="105"/>
                  <a:pt x="13" y="95"/>
                  <a:pt x="13" y="84"/>
                </a:cubicBezTo>
                <a:cubicBezTo>
                  <a:pt x="13" y="82"/>
                  <a:pt x="14" y="79"/>
                  <a:pt x="16" y="76"/>
                </a:cubicBezTo>
                <a:cubicBezTo>
                  <a:pt x="16" y="75"/>
                  <a:pt x="16" y="74"/>
                  <a:pt x="16" y="73"/>
                </a:cubicBezTo>
                <a:cubicBezTo>
                  <a:pt x="16" y="65"/>
                  <a:pt x="16" y="65"/>
                  <a:pt x="16" y="65"/>
                </a:cubicBezTo>
                <a:moveTo>
                  <a:pt x="16" y="0"/>
                </a:moveTo>
                <a:cubicBezTo>
                  <a:pt x="11" y="4"/>
                  <a:pt x="8" y="11"/>
                  <a:pt x="8" y="17"/>
                </a:cubicBezTo>
                <a:cubicBezTo>
                  <a:pt x="8" y="25"/>
                  <a:pt x="11" y="32"/>
                  <a:pt x="16" y="37"/>
                </a:cubicBezTo>
                <a:cubicBezTo>
                  <a:pt x="16" y="0"/>
                  <a:pt x="16"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1" name="Freeform 61">
            <a:extLst>
              <a:ext uri="{FF2B5EF4-FFF2-40B4-BE49-F238E27FC236}">
                <a16:creationId xmlns:a16="http://schemas.microsoft.com/office/drawing/2014/main" id="{6AB72DB9-F498-4F99-95E4-484AEA5B50F0}"/>
              </a:ext>
            </a:extLst>
          </p:cNvPr>
          <p:cNvSpPr>
            <a:spLocks/>
          </p:cNvSpPr>
          <p:nvPr userDrawn="1"/>
        </p:nvSpPr>
        <p:spPr bwMode="auto">
          <a:xfrm>
            <a:off x="8899727" y="5068603"/>
            <a:ext cx="110067" cy="105833"/>
          </a:xfrm>
          <a:custGeom>
            <a:avLst/>
            <a:gdLst>
              <a:gd name="T0" fmla="*/ 31 w 52"/>
              <a:gd name="T1" fmla="*/ 0 h 50"/>
              <a:gd name="T2" fmla="*/ 21 w 52"/>
              <a:gd name="T3" fmla="*/ 0 h 50"/>
              <a:gd name="T4" fmla="*/ 21 w 52"/>
              <a:gd name="T5" fmla="*/ 20 h 50"/>
              <a:gd name="T6" fmla="*/ 0 w 52"/>
              <a:gd name="T7" fmla="*/ 20 h 50"/>
              <a:gd name="T8" fmla="*/ 0 w 52"/>
              <a:gd name="T9" fmla="*/ 31 h 50"/>
              <a:gd name="T10" fmla="*/ 21 w 52"/>
              <a:gd name="T11" fmla="*/ 31 h 50"/>
              <a:gd name="T12" fmla="*/ 21 w 52"/>
              <a:gd name="T13" fmla="*/ 50 h 50"/>
              <a:gd name="T14" fmla="*/ 31 w 52"/>
              <a:gd name="T15" fmla="*/ 50 h 50"/>
              <a:gd name="T16" fmla="*/ 31 w 52"/>
              <a:gd name="T17" fmla="*/ 31 h 50"/>
              <a:gd name="T18" fmla="*/ 52 w 52"/>
              <a:gd name="T19" fmla="*/ 31 h 50"/>
              <a:gd name="T20" fmla="*/ 52 w 52"/>
              <a:gd name="T21" fmla="*/ 20 h 50"/>
              <a:gd name="T22" fmla="*/ 31 w 52"/>
              <a:gd name="T23" fmla="*/ 20 h 50"/>
              <a:gd name="T24" fmla="*/ 31 w 52"/>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0">
                <a:moveTo>
                  <a:pt x="31" y="0"/>
                </a:moveTo>
                <a:lnTo>
                  <a:pt x="21" y="0"/>
                </a:lnTo>
                <a:lnTo>
                  <a:pt x="21" y="20"/>
                </a:lnTo>
                <a:lnTo>
                  <a:pt x="0" y="20"/>
                </a:lnTo>
                <a:lnTo>
                  <a:pt x="0" y="31"/>
                </a:lnTo>
                <a:lnTo>
                  <a:pt x="21" y="31"/>
                </a:lnTo>
                <a:lnTo>
                  <a:pt x="21" y="50"/>
                </a:lnTo>
                <a:lnTo>
                  <a:pt x="31" y="50"/>
                </a:lnTo>
                <a:lnTo>
                  <a:pt x="31" y="31"/>
                </a:lnTo>
                <a:lnTo>
                  <a:pt x="52" y="31"/>
                </a:lnTo>
                <a:lnTo>
                  <a:pt x="52" y="20"/>
                </a:lnTo>
                <a:lnTo>
                  <a:pt x="31" y="20"/>
                </a:lnTo>
                <a:lnTo>
                  <a:pt x="31" y="0"/>
                </a:lnTo>
                <a:close/>
              </a:path>
            </a:pathLst>
          </a:custGeom>
          <a:solidFill>
            <a:srgbClr val="FE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2" name="Freeform 62">
            <a:extLst>
              <a:ext uri="{FF2B5EF4-FFF2-40B4-BE49-F238E27FC236}">
                <a16:creationId xmlns:a16="http://schemas.microsoft.com/office/drawing/2014/main" id="{EB382B49-6986-43AC-9334-C7DC59E25518}"/>
              </a:ext>
            </a:extLst>
          </p:cNvPr>
          <p:cNvSpPr>
            <a:spLocks/>
          </p:cNvSpPr>
          <p:nvPr userDrawn="1"/>
        </p:nvSpPr>
        <p:spPr bwMode="auto">
          <a:xfrm>
            <a:off x="8899727" y="5068603"/>
            <a:ext cx="110067" cy="105833"/>
          </a:xfrm>
          <a:custGeom>
            <a:avLst/>
            <a:gdLst>
              <a:gd name="T0" fmla="*/ 31 w 52"/>
              <a:gd name="T1" fmla="*/ 0 h 50"/>
              <a:gd name="T2" fmla="*/ 21 w 52"/>
              <a:gd name="T3" fmla="*/ 0 h 50"/>
              <a:gd name="T4" fmla="*/ 21 w 52"/>
              <a:gd name="T5" fmla="*/ 20 h 50"/>
              <a:gd name="T6" fmla="*/ 0 w 52"/>
              <a:gd name="T7" fmla="*/ 20 h 50"/>
              <a:gd name="T8" fmla="*/ 0 w 52"/>
              <a:gd name="T9" fmla="*/ 31 h 50"/>
              <a:gd name="T10" fmla="*/ 21 w 52"/>
              <a:gd name="T11" fmla="*/ 31 h 50"/>
              <a:gd name="T12" fmla="*/ 21 w 52"/>
              <a:gd name="T13" fmla="*/ 50 h 50"/>
              <a:gd name="T14" fmla="*/ 31 w 52"/>
              <a:gd name="T15" fmla="*/ 50 h 50"/>
              <a:gd name="T16" fmla="*/ 31 w 52"/>
              <a:gd name="T17" fmla="*/ 31 h 50"/>
              <a:gd name="T18" fmla="*/ 52 w 52"/>
              <a:gd name="T19" fmla="*/ 31 h 50"/>
              <a:gd name="T20" fmla="*/ 52 w 52"/>
              <a:gd name="T21" fmla="*/ 20 h 50"/>
              <a:gd name="T22" fmla="*/ 31 w 52"/>
              <a:gd name="T23" fmla="*/ 20 h 50"/>
              <a:gd name="T24" fmla="*/ 31 w 52"/>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0">
                <a:moveTo>
                  <a:pt x="31" y="0"/>
                </a:moveTo>
                <a:lnTo>
                  <a:pt x="21" y="0"/>
                </a:lnTo>
                <a:lnTo>
                  <a:pt x="21" y="20"/>
                </a:lnTo>
                <a:lnTo>
                  <a:pt x="0" y="20"/>
                </a:lnTo>
                <a:lnTo>
                  <a:pt x="0" y="31"/>
                </a:lnTo>
                <a:lnTo>
                  <a:pt x="21" y="31"/>
                </a:lnTo>
                <a:lnTo>
                  <a:pt x="21" y="50"/>
                </a:lnTo>
                <a:lnTo>
                  <a:pt x="31" y="50"/>
                </a:lnTo>
                <a:lnTo>
                  <a:pt x="31" y="31"/>
                </a:lnTo>
                <a:lnTo>
                  <a:pt x="52" y="31"/>
                </a:lnTo>
                <a:lnTo>
                  <a:pt x="52" y="20"/>
                </a:lnTo>
                <a:lnTo>
                  <a:pt x="31" y="2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 name="Freeform 63">
            <a:extLst>
              <a:ext uri="{FF2B5EF4-FFF2-40B4-BE49-F238E27FC236}">
                <a16:creationId xmlns:a16="http://schemas.microsoft.com/office/drawing/2014/main" id="{5993E839-EC53-491F-839A-77371181D620}"/>
              </a:ext>
            </a:extLst>
          </p:cNvPr>
          <p:cNvSpPr>
            <a:spLocks noEditPoints="1"/>
          </p:cNvSpPr>
          <p:nvPr userDrawn="1"/>
        </p:nvSpPr>
        <p:spPr bwMode="auto">
          <a:xfrm>
            <a:off x="8732510" y="5068603"/>
            <a:ext cx="158751" cy="254000"/>
          </a:xfrm>
          <a:custGeom>
            <a:avLst/>
            <a:gdLst>
              <a:gd name="T0" fmla="*/ 27 w 61"/>
              <a:gd name="T1" fmla="*/ 50 h 97"/>
              <a:gd name="T2" fmla="*/ 26 w 61"/>
              <a:gd name="T3" fmla="*/ 50 h 97"/>
              <a:gd name="T4" fmla="*/ 6 w 61"/>
              <a:gd name="T5" fmla="*/ 28 h 97"/>
              <a:gd name="T6" fmla="*/ 20 w 61"/>
              <a:gd name="T7" fmla="*/ 6 h 97"/>
              <a:gd name="T8" fmla="*/ 20 w 61"/>
              <a:gd name="T9" fmla="*/ 6 h 97"/>
              <a:gd name="T10" fmla="*/ 40 w 61"/>
              <a:gd name="T11" fmla="*/ 29 h 97"/>
              <a:gd name="T12" fmla="*/ 27 w 61"/>
              <a:gd name="T13" fmla="*/ 50 h 97"/>
              <a:gd name="T14" fmla="*/ 61 w 61"/>
              <a:gd name="T15" fmla="*/ 0 h 97"/>
              <a:gd name="T16" fmla="*/ 25 w 61"/>
              <a:gd name="T17" fmla="*/ 0 h 97"/>
              <a:gd name="T18" fmla="*/ 0 w 61"/>
              <a:gd name="T19" fmla="*/ 11 h 97"/>
              <a:gd name="T20" fmla="*/ 0 w 61"/>
              <a:gd name="T21" fmla="*/ 48 h 97"/>
              <a:gd name="T22" fmla="*/ 19 w 61"/>
              <a:gd name="T23" fmla="*/ 55 h 97"/>
              <a:gd name="T24" fmla="*/ 23 w 61"/>
              <a:gd name="T25" fmla="*/ 55 h 97"/>
              <a:gd name="T26" fmla="*/ 21 w 61"/>
              <a:gd name="T27" fmla="*/ 62 h 97"/>
              <a:gd name="T28" fmla="*/ 26 w 61"/>
              <a:gd name="T29" fmla="*/ 71 h 97"/>
              <a:gd name="T30" fmla="*/ 19 w 61"/>
              <a:gd name="T31" fmla="*/ 71 h 97"/>
              <a:gd name="T32" fmla="*/ 0 w 61"/>
              <a:gd name="T33" fmla="*/ 76 h 97"/>
              <a:gd name="T34" fmla="*/ 0 w 61"/>
              <a:gd name="T35" fmla="*/ 84 h 97"/>
              <a:gd name="T36" fmla="*/ 0 w 61"/>
              <a:gd name="T37" fmla="*/ 87 h 97"/>
              <a:gd name="T38" fmla="*/ 24 w 61"/>
              <a:gd name="T39" fmla="*/ 76 h 97"/>
              <a:gd name="T40" fmla="*/ 24 w 61"/>
              <a:gd name="T41" fmla="*/ 76 h 97"/>
              <a:gd name="T42" fmla="*/ 33 w 61"/>
              <a:gd name="T43" fmla="*/ 77 h 97"/>
              <a:gd name="T44" fmla="*/ 49 w 61"/>
              <a:gd name="T45" fmla="*/ 92 h 97"/>
              <a:gd name="T46" fmla="*/ 50 w 61"/>
              <a:gd name="T47" fmla="*/ 96 h 97"/>
              <a:gd name="T48" fmla="*/ 50 w 61"/>
              <a:gd name="T49" fmla="*/ 97 h 97"/>
              <a:gd name="T50" fmla="*/ 60 w 61"/>
              <a:gd name="T51" fmla="*/ 97 h 97"/>
              <a:gd name="T52" fmla="*/ 61 w 61"/>
              <a:gd name="T53" fmla="*/ 94 h 97"/>
              <a:gd name="T54" fmla="*/ 47 w 61"/>
              <a:gd name="T55" fmla="*/ 69 h 97"/>
              <a:gd name="T56" fmla="*/ 36 w 61"/>
              <a:gd name="T57" fmla="*/ 58 h 97"/>
              <a:gd name="T58" fmla="*/ 43 w 61"/>
              <a:gd name="T59" fmla="*/ 48 h 97"/>
              <a:gd name="T60" fmla="*/ 54 w 61"/>
              <a:gd name="T61" fmla="*/ 29 h 97"/>
              <a:gd name="T62" fmla="*/ 44 w 61"/>
              <a:gd name="T63" fmla="*/ 8 h 97"/>
              <a:gd name="T64" fmla="*/ 53 w 61"/>
              <a:gd name="T65" fmla="*/ 8 h 97"/>
              <a:gd name="T66" fmla="*/ 61 w 61"/>
              <a:gd name="T6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97">
                <a:moveTo>
                  <a:pt x="27" y="50"/>
                </a:moveTo>
                <a:cubicBezTo>
                  <a:pt x="26" y="50"/>
                  <a:pt x="26" y="50"/>
                  <a:pt x="26" y="50"/>
                </a:cubicBezTo>
                <a:cubicBezTo>
                  <a:pt x="16" y="49"/>
                  <a:pt x="7" y="40"/>
                  <a:pt x="6" y="28"/>
                </a:cubicBezTo>
                <a:cubicBezTo>
                  <a:pt x="4" y="15"/>
                  <a:pt x="10" y="6"/>
                  <a:pt x="20" y="6"/>
                </a:cubicBezTo>
                <a:cubicBezTo>
                  <a:pt x="20" y="6"/>
                  <a:pt x="20" y="6"/>
                  <a:pt x="20" y="6"/>
                </a:cubicBezTo>
                <a:cubicBezTo>
                  <a:pt x="30" y="6"/>
                  <a:pt x="38" y="16"/>
                  <a:pt x="40" y="29"/>
                </a:cubicBezTo>
                <a:cubicBezTo>
                  <a:pt x="41" y="42"/>
                  <a:pt x="36" y="50"/>
                  <a:pt x="27" y="50"/>
                </a:cubicBezTo>
                <a:moveTo>
                  <a:pt x="61" y="0"/>
                </a:moveTo>
                <a:cubicBezTo>
                  <a:pt x="61" y="0"/>
                  <a:pt x="35" y="0"/>
                  <a:pt x="25" y="0"/>
                </a:cubicBezTo>
                <a:cubicBezTo>
                  <a:pt x="15" y="0"/>
                  <a:pt x="6" y="4"/>
                  <a:pt x="0" y="11"/>
                </a:cubicBezTo>
                <a:cubicBezTo>
                  <a:pt x="0" y="48"/>
                  <a:pt x="0" y="48"/>
                  <a:pt x="0" y="48"/>
                </a:cubicBezTo>
                <a:cubicBezTo>
                  <a:pt x="4" y="52"/>
                  <a:pt x="11" y="55"/>
                  <a:pt x="19" y="55"/>
                </a:cubicBezTo>
                <a:cubicBezTo>
                  <a:pt x="20" y="55"/>
                  <a:pt x="21" y="55"/>
                  <a:pt x="23" y="55"/>
                </a:cubicBezTo>
                <a:cubicBezTo>
                  <a:pt x="21" y="57"/>
                  <a:pt x="21" y="59"/>
                  <a:pt x="21" y="62"/>
                </a:cubicBezTo>
                <a:cubicBezTo>
                  <a:pt x="21" y="66"/>
                  <a:pt x="23" y="69"/>
                  <a:pt x="26" y="71"/>
                </a:cubicBezTo>
                <a:cubicBezTo>
                  <a:pt x="24" y="71"/>
                  <a:pt x="22" y="71"/>
                  <a:pt x="19" y="71"/>
                </a:cubicBezTo>
                <a:cubicBezTo>
                  <a:pt x="12" y="71"/>
                  <a:pt x="5" y="73"/>
                  <a:pt x="0" y="76"/>
                </a:cubicBezTo>
                <a:cubicBezTo>
                  <a:pt x="0" y="84"/>
                  <a:pt x="0" y="84"/>
                  <a:pt x="0" y="84"/>
                </a:cubicBezTo>
                <a:cubicBezTo>
                  <a:pt x="0" y="85"/>
                  <a:pt x="0" y="86"/>
                  <a:pt x="0" y="87"/>
                </a:cubicBezTo>
                <a:cubicBezTo>
                  <a:pt x="4" y="80"/>
                  <a:pt x="13" y="76"/>
                  <a:pt x="24" y="76"/>
                </a:cubicBezTo>
                <a:cubicBezTo>
                  <a:pt x="24" y="76"/>
                  <a:pt x="24" y="76"/>
                  <a:pt x="24" y="76"/>
                </a:cubicBezTo>
                <a:cubicBezTo>
                  <a:pt x="27" y="76"/>
                  <a:pt x="31" y="76"/>
                  <a:pt x="33" y="77"/>
                </a:cubicBezTo>
                <a:cubicBezTo>
                  <a:pt x="41" y="83"/>
                  <a:pt x="48" y="86"/>
                  <a:pt x="49" y="92"/>
                </a:cubicBezTo>
                <a:cubicBezTo>
                  <a:pt x="49" y="93"/>
                  <a:pt x="50" y="95"/>
                  <a:pt x="50" y="96"/>
                </a:cubicBezTo>
                <a:cubicBezTo>
                  <a:pt x="50" y="96"/>
                  <a:pt x="50" y="97"/>
                  <a:pt x="50" y="97"/>
                </a:cubicBezTo>
                <a:cubicBezTo>
                  <a:pt x="60" y="97"/>
                  <a:pt x="60" y="97"/>
                  <a:pt x="60" y="97"/>
                </a:cubicBezTo>
                <a:cubicBezTo>
                  <a:pt x="61" y="96"/>
                  <a:pt x="61" y="95"/>
                  <a:pt x="61" y="94"/>
                </a:cubicBezTo>
                <a:cubicBezTo>
                  <a:pt x="61" y="84"/>
                  <a:pt x="58" y="78"/>
                  <a:pt x="47" y="69"/>
                </a:cubicBezTo>
                <a:cubicBezTo>
                  <a:pt x="43" y="67"/>
                  <a:pt x="36" y="62"/>
                  <a:pt x="36" y="58"/>
                </a:cubicBezTo>
                <a:cubicBezTo>
                  <a:pt x="36" y="54"/>
                  <a:pt x="37" y="52"/>
                  <a:pt x="43" y="48"/>
                </a:cubicBezTo>
                <a:cubicBezTo>
                  <a:pt x="50" y="43"/>
                  <a:pt x="54" y="36"/>
                  <a:pt x="54" y="29"/>
                </a:cubicBezTo>
                <a:cubicBezTo>
                  <a:pt x="54" y="20"/>
                  <a:pt x="50" y="12"/>
                  <a:pt x="44" y="8"/>
                </a:cubicBezTo>
                <a:cubicBezTo>
                  <a:pt x="53" y="8"/>
                  <a:pt x="53" y="8"/>
                  <a:pt x="53" y="8"/>
                </a:cubicBezTo>
                <a:cubicBezTo>
                  <a:pt x="61" y="0"/>
                  <a:pt x="61" y="0"/>
                  <a:pt x="61" y="0"/>
                </a:cubicBezTo>
              </a:path>
            </a:pathLst>
          </a:custGeom>
          <a:solidFill>
            <a:srgbClr val="FE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90">
            <a:extLst>
              <a:ext uri="{FF2B5EF4-FFF2-40B4-BE49-F238E27FC236}">
                <a16:creationId xmlns:a16="http://schemas.microsoft.com/office/drawing/2014/main" id="{159B58CB-5378-45C1-B32D-FE866C777E1B}"/>
              </a:ext>
            </a:extLst>
          </p:cNvPr>
          <p:cNvSpPr>
            <a:spLocks/>
          </p:cNvSpPr>
          <p:nvPr userDrawn="1"/>
        </p:nvSpPr>
        <p:spPr bwMode="auto">
          <a:xfrm>
            <a:off x="1869124" y="5072203"/>
            <a:ext cx="167217" cy="309033"/>
          </a:xfrm>
          <a:custGeom>
            <a:avLst/>
            <a:gdLst>
              <a:gd name="T0" fmla="*/ 0 w 64"/>
              <a:gd name="T1" fmla="*/ 64 h 119"/>
              <a:gd name="T2" fmla="*/ 0 w 64"/>
              <a:gd name="T3" fmla="*/ 40 h 119"/>
              <a:gd name="T4" fmla="*/ 18 w 64"/>
              <a:gd name="T5" fmla="*/ 40 h 119"/>
              <a:gd name="T6" fmla="*/ 18 w 64"/>
              <a:gd name="T7" fmla="*/ 31 h 119"/>
              <a:gd name="T8" fmla="*/ 45 w 64"/>
              <a:gd name="T9" fmla="*/ 0 h 119"/>
              <a:gd name="T10" fmla="*/ 64 w 64"/>
              <a:gd name="T11" fmla="*/ 0 h 119"/>
              <a:gd name="T12" fmla="*/ 64 w 64"/>
              <a:gd name="T13" fmla="*/ 24 h 119"/>
              <a:gd name="T14" fmla="*/ 45 w 64"/>
              <a:gd name="T15" fmla="*/ 24 h 119"/>
              <a:gd name="T16" fmla="*/ 40 w 64"/>
              <a:gd name="T17" fmla="*/ 30 h 119"/>
              <a:gd name="T18" fmla="*/ 40 w 64"/>
              <a:gd name="T19" fmla="*/ 40 h 119"/>
              <a:gd name="T20" fmla="*/ 64 w 64"/>
              <a:gd name="T21" fmla="*/ 40 h 119"/>
              <a:gd name="T22" fmla="*/ 64 w 64"/>
              <a:gd name="T23" fmla="*/ 64 h 119"/>
              <a:gd name="T24" fmla="*/ 40 w 64"/>
              <a:gd name="T25" fmla="*/ 64 h 119"/>
              <a:gd name="T26" fmla="*/ 40 w 64"/>
              <a:gd name="T27" fmla="*/ 119 h 119"/>
              <a:gd name="T28" fmla="*/ 18 w 64"/>
              <a:gd name="T29" fmla="*/ 119 h 119"/>
              <a:gd name="T30" fmla="*/ 18 w 64"/>
              <a:gd name="T31" fmla="*/ 64 h 119"/>
              <a:gd name="T32" fmla="*/ 0 w 64"/>
              <a:gd name="T33"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9">
                <a:moveTo>
                  <a:pt x="0" y="64"/>
                </a:moveTo>
                <a:cubicBezTo>
                  <a:pt x="0" y="40"/>
                  <a:pt x="0" y="40"/>
                  <a:pt x="0" y="40"/>
                </a:cubicBezTo>
                <a:cubicBezTo>
                  <a:pt x="18" y="40"/>
                  <a:pt x="18" y="40"/>
                  <a:pt x="18" y="40"/>
                </a:cubicBezTo>
                <a:cubicBezTo>
                  <a:pt x="18" y="31"/>
                  <a:pt x="18" y="31"/>
                  <a:pt x="18" y="31"/>
                </a:cubicBezTo>
                <a:cubicBezTo>
                  <a:pt x="18" y="14"/>
                  <a:pt x="30" y="0"/>
                  <a:pt x="45" y="0"/>
                </a:cubicBezTo>
                <a:cubicBezTo>
                  <a:pt x="64" y="0"/>
                  <a:pt x="64" y="0"/>
                  <a:pt x="64" y="0"/>
                </a:cubicBezTo>
                <a:cubicBezTo>
                  <a:pt x="64" y="24"/>
                  <a:pt x="64" y="24"/>
                  <a:pt x="64" y="24"/>
                </a:cubicBezTo>
                <a:cubicBezTo>
                  <a:pt x="45" y="24"/>
                  <a:pt x="45" y="24"/>
                  <a:pt x="45" y="24"/>
                </a:cubicBezTo>
                <a:cubicBezTo>
                  <a:pt x="43" y="24"/>
                  <a:pt x="40" y="26"/>
                  <a:pt x="40" y="30"/>
                </a:cubicBezTo>
                <a:cubicBezTo>
                  <a:pt x="40" y="40"/>
                  <a:pt x="40" y="40"/>
                  <a:pt x="40" y="40"/>
                </a:cubicBezTo>
                <a:cubicBezTo>
                  <a:pt x="64" y="40"/>
                  <a:pt x="64" y="40"/>
                  <a:pt x="64" y="40"/>
                </a:cubicBezTo>
                <a:cubicBezTo>
                  <a:pt x="64" y="64"/>
                  <a:pt x="64" y="64"/>
                  <a:pt x="64" y="64"/>
                </a:cubicBezTo>
                <a:cubicBezTo>
                  <a:pt x="40" y="64"/>
                  <a:pt x="40" y="64"/>
                  <a:pt x="40" y="64"/>
                </a:cubicBezTo>
                <a:cubicBezTo>
                  <a:pt x="40" y="119"/>
                  <a:pt x="40" y="119"/>
                  <a:pt x="40" y="119"/>
                </a:cubicBezTo>
                <a:cubicBezTo>
                  <a:pt x="18" y="119"/>
                  <a:pt x="18" y="119"/>
                  <a:pt x="18" y="119"/>
                </a:cubicBezTo>
                <a:cubicBezTo>
                  <a:pt x="18" y="64"/>
                  <a:pt x="18" y="64"/>
                  <a:pt x="18" y="64"/>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nvGrpSpPr>
          <p:cNvPr id="25" name="Group 24">
            <a:extLst>
              <a:ext uri="{FF2B5EF4-FFF2-40B4-BE49-F238E27FC236}">
                <a16:creationId xmlns:a16="http://schemas.microsoft.com/office/drawing/2014/main" id="{2B7C841D-3CA7-4BD3-AD6E-EAC0D8ABD457}"/>
              </a:ext>
            </a:extLst>
          </p:cNvPr>
          <p:cNvGrpSpPr/>
          <p:nvPr userDrawn="1"/>
        </p:nvGrpSpPr>
        <p:grpSpPr>
          <a:xfrm>
            <a:off x="8603968" y="4964252"/>
            <a:ext cx="547462" cy="545244"/>
            <a:chOff x="2809875" y="2679700"/>
            <a:chExt cx="392113" cy="390525"/>
          </a:xfrm>
        </p:grpSpPr>
        <p:sp>
          <p:nvSpPr>
            <p:cNvPr id="26" name="Oval 70">
              <a:extLst>
                <a:ext uri="{FF2B5EF4-FFF2-40B4-BE49-F238E27FC236}">
                  <a16:creationId xmlns:a16="http://schemas.microsoft.com/office/drawing/2014/main" id="{AFEE6EC3-87CB-4F9C-A213-87F66295C0CB}"/>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7" name="Freeform 71">
              <a:extLst>
                <a:ext uri="{FF2B5EF4-FFF2-40B4-BE49-F238E27FC236}">
                  <a16:creationId xmlns:a16="http://schemas.microsoft.com/office/drawing/2014/main" id="{8B86EE28-D8D7-4EFC-9DE3-85850CC04D6B}"/>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8" name="Group 27">
            <a:extLst>
              <a:ext uri="{FF2B5EF4-FFF2-40B4-BE49-F238E27FC236}">
                <a16:creationId xmlns:a16="http://schemas.microsoft.com/office/drawing/2014/main" id="{7B123F5E-7710-4DBB-BD5D-A997FD2F27BC}"/>
              </a:ext>
            </a:extLst>
          </p:cNvPr>
          <p:cNvGrpSpPr/>
          <p:nvPr userDrawn="1"/>
        </p:nvGrpSpPr>
        <p:grpSpPr>
          <a:xfrm>
            <a:off x="1710279" y="4964252"/>
            <a:ext cx="529501" cy="529501"/>
            <a:chOff x="4378325" y="2157413"/>
            <a:chExt cx="392113" cy="392113"/>
          </a:xfrm>
        </p:grpSpPr>
        <p:sp>
          <p:nvSpPr>
            <p:cNvPr id="29" name="Oval 113">
              <a:extLst>
                <a:ext uri="{FF2B5EF4-FFF2-40B4-BE49-F238E27FC236}">
                  <a16:creationId xmlns:a16="http://schemas.microsoft.com/office/drawing/2014/main" id="{0E8551F7-3BC6-4C2B-893F-8C1ADA04D093}"/>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6AC816F8-FEA1-4304-A471-B01DFC8D1930}"/>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 Placeholder 2">
            <a:extLst>
              <a:ext uri="{FF2B5EF4-FFF2-40B4-BE49-F238E27FC236}">
                <a16:creationId xmlns:a16="http://schemas.microsoft.com/office/drawing/2014/main" id="{9882E4CB-3C4E-4BCE-ACAE-54334DBA4DFF}"/>
              </a:ext>
            </a:extLst>
          </p:cNvPr>
          <p:cNvSpPr>
            <a:spLocks noGrp="1"/>
          </p:cNvSpPr>
          <p:nvPr>
            <p:ph type="body" sz="quarter" idx="10" hasCustomPrompt="1"/>
          </p:nvPr>
        </p:nvSpPr>
        <p:spPr>
          <a:xfrm>
            <a:off x="2304513" y="5102779"/>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
        <p:nvSpPr>
          <p:cNvPr id="32" name="Text Placeholder 2">
            <a:extLst>
              <a:ext uri="{FF2B5EF4-FFF2-40B4-BE49-F238E27FC236}">
                <a16:creationId xmlns:a16="http://schemas.microsoft.com/office/drawing/2014/main" id="{3BF3C3BA-94CE-43A7-AE2A-B117C782E022}"/>
              </a:ext>
            </a:extLst>
          </p:cNvPr>
          <p:cNvSpPr>
            <a:spLocks noGrp="1"/>
          </p:cNvSpPr>
          <p:nvPr>
            <p:ph type="body" sz="quarter" idx="11" hasCustomPrompt="1"/>
          </p:nvPr>
        </p:nvSpPr>
        <p:spPr>
          <a:xfrm>
            <a:off x="5791309" y="5102779"/>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
        <p:nvSpPr>
          <p:cNvPr id="33" name="Text Placeholder 2">
            <a:extLst>
              <a:ext uri="{FF2B5EF4-FFF2-40B4-BE49-F238E27FC236}">
                <a16:creationId xmlns:a16="http://schemas.microsoft.com/office/drawing/2014/main" id="{A6394F84-4F74-4948-8A4E-2237225EB5E8}"/>
              </a:ext>
            </a:extLst>
          </p:cNvPr>
          <p:cNvSpPr>
            <a:spLocks noGrp="1"/>
          </p:cNvSpPr>
          <p:nvPr>
            <p:ph type="body" sz="quarter" idx="12" hasCustomPrompt="1"/>
          </p:nvPr>
        </p:nvSpPr>
        <p:spPr>
          <a:xfrm>
            <a:off x="9303796" y="5078185"/>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Tree>
    <p:extLst>
      <p:ext uri="{BB962C8B-B14F-4D97-AF65-F5344CB8AC3E}">
        <p14:creationId xmlns:p14="http://schemas.microsoft.com/office/powerpoint/2010/main" val="255827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zion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D20722D-C386-48A8-832E-BEFB7E163D87}"/>
              </a:ext>
            </a:extLst>
          </p:cNvPr>
          <p:cNvSpPr/>
          <p:nvPr userDrawn="1"/>
        </p:nvSpPr>
        <p:spPr>
          <a:xfrm>
            <a:off x="867163" y="2544722"/>
            <a:ext cx="2660924" cy="3261924"/>
          </a:xfrm>
          <a:prstGeom prst="rect">
            <a:avLst/>
          </a:prstGeom>
          <a:solidFill>
            <a:schemeClr val="bg2"/>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414015E1-3C59-48D8-9F16-694625A374B3}"/>
              </a:ext>
            </a:extLst>
          </p:cNvPr>
          <p:cNvGrpSpPr/>
          <p:nvPr userDrawn="1"/>
        </p:nvGrpSpPr>
        <p:grpSpPr>
          <a:xfrm>
            <a:off x="5052977" y="2037809"/>
            <a:ext cx="1009948" cy="1009948"/>
            <a:chOff x="3328988" y="3201988"/>
            <a:chExt cx="392113" cy="392113"/>
          </a:xfrm>
        </p:grpSpPr>
        <p:sp>
          <p:nvSpPr>
            <p:cNvPr id="36" name="Oval 46">
              <a:extLst>
                <a:ext uri="{FF2B5EF4-FFF2-40B4-BE49-F238E27FC236}">
                  <a16:creationId xmlns:a16="http://schemas.microsoft.com/office/drawing/2014/main" id="{048D2759-9DB6-4951-955A-B50F27360213}"/>
                </a:ext>
              </a:extLst>
            </p:cNvPr>
            <p:cNvSpPr>
              <a:spLocks noChangeArrowheads="1"/>
            </p:cNvSpPr>
            <p:nvPr/>
          </p:nvSpPr>
          <p:spPr bwMode="auto">
            <a:xfrm>
              <a:off x="3328988" y="3201988"/>
              <a:ext cx="392113" cy="392113"/>
            </a:xfrm>
            <a:prstGeom prst="ellipse">
              <a:avLst/>
            </a:prstGeom>
            <a:solidFill>
              <a:srgbClr val="1AB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47">
              <a:extLst>
                <a:ext uri="{FF2B5EF4-FFF2-40B4-BE49-F238E27FC236}">
                  <a16:creationId xmlns:a16="http://schemas.microsoft.com/office/drawing/2014/main" id="{F51B14D2-E4FA-43E9-AC7F-5C73F9C26957}"/>
                </a:ext>
              </a:extLst>
            </p:cNvPr>
            <p:cNvSpPr>
              <a:spLocks/>
            </p:cNvSpPr>
            <p:nvPr/>
          </p:nvSpPr>
          <p:spPr bwMode="auto">
            <a:xfrm>
              <a:off x="3427413" y="3317875"/>
              <a:ext cx="196850" cy="15875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8" name="Group 37">
            <a:extLst>
              <a:ext uri="{FF2B5EF4-FFF2-40B4-BE49-F238E27FC236}">
                <a16:creationId xmlns:a16="http://schemas.microsoft.com/office/drawing/2014/main" id="{62D83D4F-8900-43B3-8C7A-527AA24273E3}"/>
              </a:ext>
            </a:extLst>
          </p:cNvPr>
          <p:cNvGrpSpPr/>
          <p:nvPr userDrawn="1"/>
        </p:nvGrpSpPr>
        <p:grpSpPr>
          <a:xfrm>
            <a:off x="5052977" y="5389933"/>
            <a:ext cx="1009948" cy="1005857"/>
            <a:chOff x="2809875" y="2679700"/>
            <a:chExt cx="392113" cy="390525"/>
          </a:xfrm>
        </p:grpSpPr>
        <p:sp>
          <p:nvSpPr>
            <p:cNvPr id="39" name="Oval 70">
              <a:extLst>
                <a:ext uri="{FF2B5EF4-FFF2-40B4-BE49-F238E27FC236}">
                  <a16:creationId xmlns:a16="http://schemas.microsoft.com/office/drawing/2014/main" id="{82844D25-9F70-4E6A-AE9D-D6BF2BAF4055}"/>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40" name="Freeform 71">
              <a:extLst>
                <a:ext uri="{FF2B5EF4-FFF2-40B4-BE49-F238E27FC236}">
                  <a16:creationId xmlns:a16="http://schemas.microsoft.com/office/drawing/2014/main" id="{D371B08C-40B0-4F03-87D5-A98B65938C55}"/>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41" name="Oval 46">
            <a:extLst>
              <a:ext uri="{FF2B5EF4-FFF2-40B4-BE49-F238E27FC236}">
                <a16:creationId xmlns:a16="http://schemas.microsoft.com/office/drawing/2014/main" id="{3186A8C4-65A2-4797-8EBF-56B0404E3D95}"/>
              </a:ext>
            </a:extLst>
          </p:cNvPr>
          <p:cNvSpPr>
            <a:spLocks noChangeArrowheads="1"/>
          </p:cNvSpPr>
          <p:nvPr userDrawn="1"/>
        </p:nvSpPr>
        <p:spPr bwMode="auto">
          <a:xfrm>
            <a:off x="5052977" y="3713871"/>
            <a:ext cx="1009948" cy="1009948"/>
          </a:xfrm>
          <a:prstGeom prst="ellipse">
            <a:avLst/>
          </a:prstGeom>
          <a:solidFill>
            <a:srgbClr val="2D2D37"/>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42" name="Oval 46">
            <a:extLst>
              <a:ext uri="{FF2B5EF4-FFF2-40B4-BE49-F238E27FC236}">
                <a16:creationId xmlns:a16="http://schemas.microsoft.com/office/drawing/2014/main" id="{D7584215-21B6-4AD4-93FD-178379FAF38C}"/>
              </a:ext>
            </a:extLst>
          </p:cNvPr>
          <p:cNvSpPr>
            <a:spLocks noChangeArrowheads="1"/>
          </p:cNvSpPr>
          <p:nvPr userDrawn="1"/>
        </p:nvSpPr>
        <p:spPr bwMode="auto">
          <a:xfrm>
            <a:off x="5291837" y="3950350"/>
            <a:ext cx="539352" cy="539352"/>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nvGrpSpPr>
          <p:cNvPr id="43" name="Group 42">
            <a:extLst>
              <a:ext uri="{FF2B5EF4-FFF2-40B4-BE49-F238E27FC236}">
                <a16:creationId xmlns:a16="http://schemas.microsoft.com/office/drawing/2014/main" id="{36D0D5EA-0FC2-4816-9DD6-5026B7C3476B}"/>
              </a:ext>
            </a:extLst>
          </p:cNvPr>
          <p:cNvGrpSpPr/>
          <p:nvPr userDrawn="1"/>
        </p:nvGrpSpPr>
        <p:grpSpPr>
          <a:xfrm>
            <a:off x="5179795" y="3833086"/>
            <a:ext cx="763436" cy="763436"/>
            <a:chOff x="4378325" y="2157413"/>
            <a:chExt cx="392113" cy="392113"/>
          </a:xfrm>
        </p:grpSpPr>
        <p:sp>
          <p:nvSpPr>
            <p:cNvPr id="44" name="Oval 113">
              <a:extLst>
                <a:ext uri="{FF2B5EF4-FFF2-40B4-BE49-F238E27FC236}">
                  <a16:creationId xmlns:a16="http://schemas.microsoft.com/office/drawing/2014/main" id="{20D301FE-1CA5-40FC-8D32-D0F552770DC4}"/>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631AB385-759B-4A7C-9CED-7F6A2EBD6F9A}"/>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Title 1">
            <a:extLst>
              <a:ext uri="{FF2B5EF4-FFF2-40B4-BE49-F238E27FC236}">
                <a16:creationId xmlns:a16="http://schemas.microsoft.com/office/drawing/2014/main" id="{D31A81DB-738A-45AD-B996-2339829D9BB3}"/>
              </a:ext>
            </a:extLst>
          </p:cNvPr>
          <p:cNvSpPr>
            <a:spLocks noGrp="1"/>
          </p:cNvSpPr>
          <p:nvPr>
            <p:ph type="title" hasCustomPrompt="1"/>
          </p:nvPr>
        </p:nvSpPr>
        <p:spPr>
          <a:xfrm>
            <a:off x="526942" y="174756"/>
            <a:ext cx="7381646" cy="561405"/>
          </a:xfrm>
          <a:prstGeom prst="rect">
            <a:avLst/>
          </a:prstGeom>
        </p:spPr>
        <p:txBody>
          <a:bodyPr/>
          <a:lstStyle>
            <a:lvl1pPr algn="l">
              <a:defRPr sz="2400" b="0" i="0">
                <a:solidFill>
                  <a:schemeClr val="bg1"/>
                </a:solidFill>
                <a:latin typeface="Myanmar Text" panose="020B0502040204020203" pitchFamily="34" charset="0"/>
                <a:ea typeface="Myanmar Text" panose="020B0502040204020203" pitchFamily="34" charset="0"/>
                <a:cs typeface="Myanmar Text" panose="020B0502040204020203" pitchFamily="34" charset="0"/>
              </a:defRPr>
            </a:lvl1pPr>
          </a:lstStyle>
          <a:p>
            <a:r>
              <a:rPr lang="en-US" dirty="0" err="1"/>
              <a:t>Presentazione</a:t>
            </a:r>
            <a:endParaRPr lang="en-US" dirty="0"/>
          </a:p>
        </p:txBody>
      </p:sp>
      <p:sp>
        <p:nvSpPr>
          <p:cNvPr id="47" name="Text Placeholder 2">
            <a:extLst>
              <a:ext uri="{FF2B5EF4-FFF2-40B4-BE49-F238E27FC236}">
                <a16:creationId xmlns:a16="http://schemas.microsoft.com/office/drawing/2014/main" id="{6A98F187-8B28-4BB4-94DA-1BF2E1A3E02F}"/>
              </a:ext>
            </a:extLst>
          </p:cNvPr>
          <p:cNvSpPr>
            <a:spLocks noGrp="1"/>
          </p:cNvSpPr>
          <p:nvPr>
            <p:ph type="body" sz="quarter" idx="10" hasCustomPrompt="1"/>
          </p:nvPr>
        </p:nvSpPr>
        <p:spPr>
          <a:xfrm>
            <a:off x="6427474" y="2325226"/>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
        <p:nvSpPr>
          <p:cNvPr id="48" name="Text Placeholder 2">
            <a:extLst>
              <a:ext uri="{FF2B5EF4-FFF2-40B4-BE49-F238E27FC236}">
                <a16:creationId xmlns:a16="http://schemas.microsoft.com/office/drawing/2014/main" id="{11FA7DC9-356B-4588-9414-01D1849CBF96}"/>
              </a:ext>
            </a:extLst>
          </p:cNvPr>
          <p:cNvSpPr>
            <a:spLocks noGrp="1"/>
          </p:cNvSpPr>
          <p:nvPr>
            <p:ph type="body" sz="quarter" idx="11" hasCustomPrompt="1"/>
          </p:nvPr>
        </p:nvSpPr>
        <p:spPr>
          <a:xfrm>
            <a:off x="6427474" y="4014050"/>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
        <p:nvSpPr>
          <p:cNvPr id="49" name="Text Placeholder 2">
            <a:extLst>
              <a:ext uri="{FF2B5EF4-FFF2-40B4-BE49-F238E27FC236}">
                <a16:creationId xmlns:a16="http://schemas.microsoft.com/office/drawing/2014/main" id="{D6C3908C-2182-4F4B-83D0-398CD98089D0}"/>
              </a:ext>
            </a:extLst>
          </p:cNvPr>
          <p:cNvSpPr>
            <a:spLocks noGrp="1"/>
          </p:cNvSpPr>
          <p:nvPr>
            <p:ph type="body" sz="quarter" idx="12" hasCustomPrompt="1"/>
          </p:nvPr>
        </p:nvSpPr>
        <p:spPr>
          <a:xfrm>
            <a:off x="6427474" y="5591136"/>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Social account</a:t>
            </a:r>
          </a:p>
        </p:txBody>
      </p:sp>
      <p:sp>
        <p:nvSpPr>
          <p:cNvPr id="50" name="Text Placeholder 2">
            <a:extLst>
              <a:ext uri="{FF2B5EF4-FFF2-40B4-BE49-F238E27FC236}">
                <a16:creationId xmlns:a16="http://schemas.microsoft.com/office/drawing/2014/main" id="{D0164C68-E787-4C76-AAE7-5FC22C910C56}"/>
              </a:ext>
            </a:extLst>
          </p:cNvPr>
          <p:cNvSpPr>
            <a:spLocks noGrp="1"/>
          </p:cNvSpPr>
          <p:nvPr>
            <p:ph type="body" sz="quarter" idx="13" hasCustomPrompt="1"/>
          </p:nvPr>
        </p:nvSpPr>
        <p:spPr>
          <a:xfrm>
            <a:off x="857250" y="5153025"/>
            <a:ext cx="2670175" cy="654050"/>
          </a:xfrm>
          <a:prstGeom prst="rect">
            <a:avLst/>
          </a:prstGeom>
          <a:solidFill>
            <a:schemeClr val="bg1"/>
          </a:solidFill>
        </p:spPr>
        <p:txBody>
          <a:bodyPr anchor="ctr"/>
          <a:lstStyle>
            <a:lvl1pPr marL="0" indent="0" algn="ctr">
              <a:buNone/>
              <a:defRPr sz="1600">
                <a:latin typeface="Myanmar Text" panose="020B0502040204020203" pitchFamily="34" charset="0"/>
                <a:cs typeface="Myanmar Text" panose="020B0502040204020203" pitchFamily="34" charset="0"/>
              </a:defRPr>
            </a:lvl1pPr>
            <a:lvl2pPr marL="457200" indent="0">
              <a:buNone/>
              <a:defRPr sz="1400">
                <a:latin typeface="Myanmar Text" panose="020B0502040204020203" pitchFamily="34" charset="0"/>
                <a:cs typeface="Myanmar Text" panose="020B0502040204020203" pitchFamily="34" charset="0"/>
              </a:defRPr>
            </a:lvl2pPr>
            <a:lvl3pPr marL="914400" indent="0">
              <a:buNone/>
              <a:defRPr sz="1400">
                <a:latin typeface="Myanmar Text" panose="020B0502040204020203" pitchFamily="34" charset="0"/>
                <a:cs typeface="Myanmar Text" panose="020B0502040204020203" pitchFamily="34" charset="0"/>
              </a:defRPr>
            </a:lvl3pPr>
            <a:lvl4pPr marL="1371600" indent="0">
              <a:buNone/>
              <a:defRPr sz="1400">
                <a:latin typeface="Myanmar Text" panose="020B0502040204020203" pitchFamily="34" charset="0"/>
                <a:cs typeface="Myanmar Text" panose="020B0502040204020203" pitchFamily="34" charset="0"/>
              </a:defRPr>
            </a:lvl4pPr>
            <a:lvl5pPr marL="1828800" indent="0">
              <a:buNone/>
              <a:defRPr sz="1400">
                <a:latin typeface="Myanmar Text" panose="020B0502040204020203" pitchFamily="34" charset="0"/>
                <a:cs typeface="Myanmar Text" panose="020B0502040204020203" pitchFamily="34" charset="0"/>
              </a:defRPr>
            </a:lvl5pPr>
          </a:lstStyle>
          <a:p>
            <a:pPr lvl="0"/>
            <a:r>
              <a:rPr lang="en-US" dirty="0"/>
              <a:t>NAME SURNAME</a:t>
            </a:r>
          </a:p>
        </p:txBody>
      </p:sp>
    </p:spTree>
    <p:extLst>
      <p:ext uri="{BB962C8B-B14F-4D97-AF65-F5344CB8AC3E}">
        <p14:creationId xmlns:p14="http://schemas.microsoft.com/office/powerpoint/2010/main" val="4079647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it-IT"/>
              <a:t>Fare clic per modificare lo stile del titolo dello schema</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493561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it-IT"/>
              <a:t>Fare clic per modificare lo stile del titolo dello schema</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Tree>
    <p:extLst>
      <p:ext uri="{BB962C8B-B14F-4D97-AF65-F5344CB8AC3E}">
        <p14:creationId xmlns:p14="http://schemas.microsoft.com/office/powerpoint/2010/main" val="39422267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08986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C59F-9B86-4FA0-A9C2-8F1D124E242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FA19770-7324-48F6-821F-A18BF9257D62}"/>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FB6FAE9-028F-4128-8367-446DEDF2368E}"/>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4199428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titol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842176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02792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03440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9628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it-IT"/>
              <a:t>Fare clic per modificare lo stile del titolo dello schema</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Tree>
    <p:extLst>
      <p:ext uri="{BB962C8B-B14F-4D97-AF65-F5344CB8AC3E}">
        <p14:creationId xmlns:p14="http://schemas.microsoft.com/office/powerpoint/2010/main" val="23731812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it-IT"/>
              <a:t>Fare clic per modificare lo stile del titolo dello schema</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6960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it-IT"/>
              <a:t>Fare clic per modificare lo stile del titolo dello schema</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Tree>
    <p:extLst>
      <p:ext uri="{BB962C8B-B14F-4D97-AF65-F5344CB8AC3E}">
        <p14:creationId xmlns:p14="http://schemas.microsoft.com/office/powerpoint/2010/main" val="17587287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it-IT"/>
              <a:t>Fare clic per modificare lo stile del titolo dello schema</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1718053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it-IT"/>
              <a:t>Fare clic per modificare lo stile del titolo dello schema</a:t>
            </a:r>
            <a:endParaRPr lang="en-US"/>
          </a:p>
        </p:txBody>
      </p:sp>
    </p:spTree>
    <p:extLst>
      <p:ext uri="{BB962C8B-B14F-4D97-AF65-F5344CB8AC3E}">
        <p14:creationId xmlns:p14="http://schemas.microsoft.com/office/powerpoint/2010/main" val="36245101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it-IT"/>
              <a:t>Fare clic per modificare lo stile del titolo dello schema</a:t>
            </a:r>
            <a:endParaRPr lang="en-US" dirty="0"/>
          </a:p>
        </p:txBody>
      </p:sp>
    </p:spTree>
    <p:extLst>
      <p:ext uri="{BB962C8B-B14F-4D97-AF65-F5344CB8AC3E}">
        <p14:creationId xmlns:p14="http://schemas.microsoft.com/office/powerpoint/2010/main" val="6602502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B1A1-66B7-4D66-9D22-09E27B4FF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BC2E4-022A-4324-B165-B121976FB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A87199-ADEC-4B51-BBCD-5A9B00678BF8}"/>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4/24/2020</a:t>
            </a:fld>
            <a:endParaRPr lang="en-US"/>
          </a:p>
        </p:txBody>
      </p:sp>
      <p:sp>
        <p:nvSpPr>
          <p:cNvPr id="5" name="Footer Placeholder 4">
            <a:extLst>
              <a:ext uri="{FF2B5EF4-FFF2-40B4-BE49-F238E27FC236}">
                <a16:creationId xmlns:a16="http://schemas.microsoft.com/office/drawing/2014/main" id="{658369C2-1D1E-44B7-986F-11C1BE2E84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0F4F308-57E1-40C0-A0BB-A68BEDC43397}"/>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33799895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it-IT"/>
              <a:t>Fare clic per modificare gli stili del testo dello schema</a:t>
            </a:r>
          </a:p>
        </p:txBody>
      </p:sp>
    </p:spTree>
    <p:extLst>
      <p:ext uri="{BB962C8B-B14F-4D97-AF65-F5344CB8AC3E}">
        <p14:creationId xmlns:p14="http://schemas.microsoft.com/office/powerpoint/2010/main" val="26153073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it-IT"/>
              <a:t>Fare clic per modificare lo stile del titolo dello schema</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5613247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3493755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it-IT"/>
              <a:t>Fare clic per modificare lo stile del titolo dello schema</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106918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it-IT"/>
              <a:t>Fare clic per modificare lo stile del titolo dello schema</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3249682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it-IT"/>
              <a:t>Fare clic per modificare lo stile del titolo dello schema</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it-IT"/>
              <a:t>Fare clic per modificare gli stili del testo dello schema</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it-IT"/>
              <a:t>Fare clic per modificare gli stili del testo dello schema</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1724278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it-IT"/>
              <a:t>Fare clic per modificare lo stile del titolo dello schema</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it-IT"/>
              <a:t>Fare clic per modificare gli stili del testo dello schema</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it-IT"/>
              <a:t>Fare clic per modificare gli stili del testo dello schema</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it-IT"/>
              <a:t>Fare clic per modificare gli stili del testo dello schema</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4228052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it-IT"/>
              <a:t>Fare clic per modificare lo stile del titolo dello schema</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it-IT"/>
              <a:t>Fare clic per modificare gli stili del testo dello schema</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it-IT"/>
              <a:t>Fare clic per modificare gli stili del testo dello schema</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it-IT"/>
              <a:t>Fare clic per modificare gli stili del testo dello schema</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it-IT"/>
              <a:t>Fare clic per modificare gli stili del testo dello schema</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0370133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it-IT"/>
              <a:t>Fare clic per modificare lo stile del titolo dello schema</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0151512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it-IT"/>
              <a:t>Fare clic per modificare lo stile del titolo dello schema</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it-IT"/>
              <a:t>Fare clic per modificare gli stili del testo dello schema</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4672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556F-F76D-4536-B215-51A5594BD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82BCA-8879-473B-8E6E-620CDFA6398A}"/>
              </a:ext>
            </a:extLst>
          </p:cNvPr>
          <p:cNvSpPr>
            <a:spLocks noGrp="1"/>
          </p:cNvSpPr>
          <p:nvPr>
            <p:ph sz="half" idx="1"/>
          </p:nvPr>
        </p:nvSpPr>
        <p:spPr>
          <a:xfrm>
            <a:off x="838200" y="1397977"/>
            <a:ext cx="5181600" cy="47789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EB6FF-C2DF-4137-83B8-784EE07F06D3}"/>
              </a:ext>
            </a:extLst>
          </p:cNvPr>
          <p:cNvSpPr>
            <a:spLocks noGrp="1"/>
          </p:cNvSpPr>
          <p:nvPr>
            <p:ph sz="half" idx="2"/>
          </p:nvPr>
        </p:nvSpPr>
        <p:spPr>
          <a:xfrm>
            <a:off x="6172200" y="1397977"/>
            <a:ext cx="5181600" cy="47789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F3C87BE6-000F-45B3-A807-8EE5F11AC01C}"/>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180106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it-IT"/>
              <a:t>Fare clic per modificare gli stili del testo dello schema</a:t>
            </a:r>
          </a:p>
        </p:txBody>
      </p:sp>
    </p:spTree>
    <p:extLst>
      <p:ext uri="{BB962C8B-B14F-4D97-AF65-F5344CB8AC3E}">
        <p14:creationId xmlns:p14="http://schemas.microsoft.com/office/powerpoint/2010/main" val="8646203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it-IT"/>
              <a:t>Fare clic per modificare gli stili del testo dello schema</a:t>
            </a:r>
          </a:p>
        </p:txBody>
      </p:sp>
    </p:spTree>
    <p:extLst>
      <p:ext uri="{BB962C8B-B14F-4D97-AF65-F5344CB8AC3E}">
        <p14:creationId xmlns:p14="http://schemas.microsoft.com/office/powerpoint/2010/main" val="36002128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it-IT"/>
              <a:t>Fare clic per modificare gli stili del testo dello schema</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6121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239856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12009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1775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2704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8326710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06766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it-IT"/>
              <a:t>Fare clic per modificare lo stile del titolo dello schema</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944821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69D4-6477-416C-9149-3798C53DE7EF}"/>
              </a:ext>
            </a:extLst>
          </p:cNvPr>
          <p:cNvSpPr>
            <a:spLocks noGrp="1"/>
          </p:cNvSpPr>
          <p:nvPr>
            <p:ph type="title"/>
          </p:nvPr>
        </p:nvSpPr>
        <p:spPr>
          <a:xfrm>
            <a:off x="839788" y="136525"/>
            <a:ext cx="7029889" cy="59372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9BF0F19-6248-49D7-982A-2BF43C0AE02D}"/>
              </a:ext>
            </a:extLst>
          </p:cNvPr>
          <p:cNvSpPr>
            <a:spLocks noGrp="1"/>
          </p:cNvSpPr>
          <p:nvPr>
            <p:ph type="body" idx="1"/>
          </p:nvPr>
        </p:nvSpPr>
        <p:spPr>
          <a:xfrm>
            <a:off x="836612" y="131500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42F975-0F92-4365-A05A-2785CE6D4EB5}"/>
              </a:ext>
            </a:extLst>
          </p:cNvPr>
          <p:cNvSpPr>
            <a:spLocks noGrp="1"/>
          </p:cNvSpPr>
          <p:nvPr>
            <p:ph sz="half" idx="2"/>
          </p:nvPr>
        </p:nvSpPr>
        <p:spPr>
          <a:xfrm>
            <a:off x="839788" y="2305600"/>
            <a:ext cx="5157787" cy="388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D9DDD-50F2-456A-A6B2-51DE3B87B110}"/>
              </a:ext>
            </a:extLst>
          </p:cNvPr>
          <p:cNvSpPr>
            <a:spLocks noGrp="1"/>
          </p:cNvSpPr>
          <p:nvPr>
            <p:ph type="body" sz="quarter" idx="3"/>
          </p:nvPr>
        </p:nvSpPr>
        <p:spPr>
          <a:xfrm>
            <a:off x="6170611" y="131500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A3D247-9518-47B9-B213-B96E8BE79A2E}"/>
              </a:ext>
            </a:extLst>
          </p:cNvPr>
          <p:cNvSpPr>
            <a:spLocks noGrp="1"/>
          </p:cNvSpPr>
          <p:nvPr>
            <p:ph sz="quarter" idx="4"/>
          </p:nvPr>
        </p:nvSpPr>
        <p:spPr>
          <a:xfrm>
            <a:off x="6172200" y="2305600"/>
            <a:ext cx="5183188" cy="388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CB8C5B-701D-41E0-92D7-5D2B1244BAA3}"/>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4/24/2020</a:t>
            </a:fld>
            <a:endParaRPr lang="en-US"/>
          </a:p>
        </p:txBody>
      </p:sp>
      <p:sp>
        <p:nvSpPr>
          <p:cNvPr id="8" name="Footer Placeholder 7">
            <a:extLst>
              <a:ext uri="{FF2B5EF4-FFF2-40B4-BE49-F238E27FC236}">
                <a16:creationId xmlns:a16="http://schemas.microsoft.com/office/drawing/2014/main" id="{5F33895A-BC23-4C69-8B82-3461122A34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16A3A4C-5CB8-4D18-94CF-2FE8093BD242}"/>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16978032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3073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6FA1-525F-4317-9E22-7790CFBED48D}"/>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9E64F54-2539-4361-9BB5-2B83D5AF9B6A}"/>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320511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50A7E0-ED33-4150-A86F-1B202A10A3C8}"/>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281622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6AE6-60D2-4E33-8E1F-23478EEFED5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78FBDEC3-FFF5-460C-A151-0A4191D041EA}"/>
              </a:ext>
            </a:extLst>
          </p:cNvPr>
          <p:cNvSpPr>
            <a:spLocks noGrp="1"/>
          </p:cNvSpPr>
          <p:nvPr>
            <p:ph idx="1"/>
          </p:nvPr>
        </p:nvSpPr>
        <p:spPr>
          <a:xfrm>
            <a:off x="5183188" y="1332689"/>
            <a:ext cx="6172200" cy="502366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AA4F2156-C613-4386-9588-88B6DE84D034}"/>
              </a:ext>
            </a:extLst>
          </p:cNvPr>
          <p:cNvSpPr>
            <a:spLocks noGrp="1"/>
          </p:cNvSpPr>
          <p:nvPr>
            <p:ph type="body" sz="half" idx="2"/>
          </p:nvPr>
        </p:nvSpPr>
        <p:spPr>
          <a:xfrm>
            <a:off x="839788" y="2057400"/>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a:extLst>
              <a:ext uri="{FF2B5EF4-FFF2-40B4-BE49-F238E27FC236}">
                <a16:creationId xmlns:a16="http://schemas.microsoft.com/office/drawing/2014/main" id="{0CF717A4-BB2F-43A4-A041-08817E9BA8FD}"/>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229387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116-AF6F-4997-ACC1-0FCECB832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4A95C7-ECE9-468B-98CC-FBBAA068C469}"/>
              </a:ext>
            </a:extLst>
          </p:cNvPr>
          <p:cNvSpPr>
            <a:spLocks noGrp="1"/>
          </p:cNvSpPr>
          <p:nvPr>
            <p:ph type="pic" idx="1"/>
          </p:nvPr>
        </p:nvSpPr>
        <p:spPr>
          <a:xfrm>
            <a:off x="5183188" y="1371599"/>
            <a:ext cx="6172200" cy="48973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2C95F-019C-4AB5-B794-7F0192CBD9D4}"/>
              </a:ext>
            </a:extLst>
          </p:cNvPr>
          <p:cNvSpPr>
            <a:spLocks noGrp="1"/>
          </p:cNvSpPr>
          <p:nvPr>
            <p:ph type="body" sz="half" idx="2"/>
          </p:nvPr>
        </p:nvSpPr>
        <p:spPr>
          <a:xfrm>
            <a:off x="839788" y="2057399"/>
            <a:ext cx="3932237" cy="42115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BF6AD4F7-FABF-4571-8C75-07E1FEA6A3AD}"/>
              </a:ext>
            </a:extLst>
          </p:cNvPr>
          <p:cNvSpPr>
            <a:spLocks noGrp="1"/>
          </p:cNvSpPr>
          <p:nvPr>
            <p:ph type="sldNum" sz="quarter" idx="12"/>
          </p:nvPr>
        </p:nvSpPr>
        <p:spPr/>
        <p:txBody>
          <a:bodyPr/>
          <a:lstStyle/>
          <a:p>
            <a:fld id="{70358BDA-5E66-42DF-962F-84FC2D4B6D98}" type="slidenum">
              <a:rPr lang="en-US" smtClean="0"/>
              <a:t>‹N›</a:t>
            </a:fld>
            <a:endParaRPr lang="en-US"/>
          </a:p>
        </p:txBody>
      </p:sp>
    </p:spTree>
    <p:extLst>
      <p:ext uri="{BB962C8B-B14F-4D97-AF65-F5344CB8AC3E}">
        <p14:creationId xmlns:p14="http://schemas.microsoft.com/office/powerpoint/2010/main" val="222453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3.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0DE82D-6084-439C-9C1D-824723D3DC0B}"/>
              </a:ext>
            </a:extLst>
          </p:cNvPr>
          <p:cNvSpPr/>
          <p:nvPr userDrawn="1"/>
        </p:nvSpPr>
        <p:spPr>
          <a:xfrm>
            <a:off x="0" y="-3366"/>
            <a:ext cx="12192000" cy="837691"/>
          </a:xfrm>
          <a:prstGeom prst="rect">
            <a:avLst/>
          </a:prstGeom>
          <a:solidFill>
            <a:srgbClr val="0063A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022BA7C-37D0-44E5-AB27-4B56644B0032}"/>
              </a:ext>
            </a:extLst>
          </p:cNvPr>
          <p:cNvSpPr>
            <a:spLocks noGrp="1"/>
          </p:cNvSpPr>
          <p:nvPr>
            <p:ph type="title"/>
          </p:nvPr>
        </p:nvSpPr>
        <p:spPr>
          <a:xfrm>
            <a:off x="325316" y="136525"/>
            <a:ext cx="7740146" cy="62651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000379F3-6862-45A1-9C1B-92D70CDAD0B0}"/>
              </a:ext>
            </a:extLst>
          </p:cNvPr>
          <p:cNvSpPr>
            <a:spLocks noGrp="1"/>
          </p:cNvSpPr>
          <p:nvPr>
            <p:ph type="body" idx="1"/>
          </p:nvPr>
        </p:nvSpPr>
        <p:spPr>
          <a:xfrm>
            <a:off x="325315" y="1345757"/>
            <a:ext cx="11028485" cy="53757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667B35-61BF-49B0-8905-15C1439D1DB2}"/>
              </a:ext>
            </a:extLst>
          </p:cNvPr>
          <p:cNvSpPr>
            <a:spLocks noGrp="1"/>
          </p:cNvSpPr>
          <p:nvPr>
            <p:ph type="sldNum" sz="quarter" idx="4"/>
          </p:nvPr>
        </p:nvSpPr>
        <p:spPr>
          <a:xfrm>
            <a:off x="11353799" y="6356350"/>
            <a:ext cx="624251" cy="365125"/>
          </a:xfrm>
          <a:prstGeom prst="rect">
            <a:avLst/>
          </a:prstGeom>
        </p:spPr>
        <p:txBody>
          <a:bodyPr vert="horz" lIns="91440" tIns="45720" rIns="91440" bIns="45720" rtlCol="0" anchor="ctr"/>
          <a:lstStyle>
            <a:lvl1pPr algn="r">
              <a:defRPr sz="1200">
                <a:solidFill>
                  <a:schemeClr val="tx1"/>
                </a:solidFill>
                <a:latin typeface="Myanmar Text" panose="020B0502040204020203" pitchFamily="34" charset="0"/>
                <a:cs typeface="Myanmar Text" panose="020B0502040204020203" pitchFamily="34" charset="0"/>
              </a:defRPr>
            </a:lvl1pPr>
          </a:lstStyle>
          <a:p>
            <a:fld id="{70358BDA-5E66-42DF-962F-84FC2D4B6D98}" type="slidenum">
              <a:rPr lang="en-US" smtClean="0"/>
              <a:pPr/>
              <a:t>‹N›</a:t>
            </a:fld>
            <a:endParaRPr lang="en-US" dirty="0"/>
          </a:p>
        </p:txBody>
      </p:sp>
      <p:sp>
        <p:nvSpPr>
          <p:cNvPr id="9" name="Oval 8">
            <a:extLst>
              <a:ext uri="{FF2B5EF4-FFF2-40B4-BE49-F238E27FC236}">
                <a16:creationId xmlns:a16="http://schemas.microsoft.com/office/drawing/2014/main" id="{65F6B68D-7A38-48C2-B2D5-839DB1F52D9E}"/>
              </a:ext>
            </a:extLst>
          </p:cNvPr>
          <p:cNvSpPr/>
          <p:nvPr userDrawn="1"/>
        </p:nvSpPr>
        <p:spPr>
          <a:xfrm>
            <a:off x="11266070" y="442323"/>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E84819D-D4C5-41BA-B814-CC1639F9AD6E}"/>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10977" y="460854"/>
            <a:ext cx="674328" cy="674328"/>
          </a:xfrm>
          <a:prstGeom prst="rect">
            <a:avLst/>
          </a:prstGeom>
        </p:spPr>
      </p:pic>
    </p:spTree>
    <p:extLst>
      <p:ext uri="{BB962C8B-B14F-4D97-AF65-F5344CB8AC3E}">
        <p14:creationId xmlns:p14="http://schemas.microsoft.com/office/powerpoint/2010/main" val="212714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6" r:id="rId16"/>
    <p:sldLayoutId id="2147483667" r:id="rId17"/>
    <p:sldLayoutId id="2147483701" r:id="rId18"/>
  </p:sldLayoutIdLst>
  <p:txStyles>
    <p:titleStyle>
      <a:lvl1pPr algn="l" defTabSz="914400" rtl="0" eaLnBrk="1" latinLnBrk="0" hangingPunct="1">
        <a:lnSpc>
          <a:spcPct val="90000"/>
        </a:lnSpc>
        <a:spcBef>
          <a:spcPct val="0"/>
        </a:spcBef>
        <a:buNone/>
        <a:defRPr sz="3000" kern="1200">
          <a:solidFill>
            <a:schemeClr val="bg1"/>
          </a:solidFill>
          <a:latin typeface="Myanmar Text" panose="020B0502040204020203" pitchFamily="34" charset="0"/>
          <a:ea typeface="+mj-ea"/>
          <a:cs typeface="Myanmar Text"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75000"/>
            </a:schemeClr>
          </a:solidFill>
          <a:latin typeface="Myanmar Text" panose="020B0502040204020203" pitchFamily="34" charset="0"/>
          <a:ea typeface="+mn-ea"/>
          <a:cs typeface="Myanmar Text"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schemeClr>
          </a:solidFill>
          <a:latin typeface="Myanmar Text" panose="020B0502040204020203" pitchFamily="34" charset="0"/>
          <a:ea typeface="+mn-ea"/>
          <a:cs typeface="Myanmar Text"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schemeClr>
          </a:solidFill>
          <a:latin typeface="Myanmar Text" panose="020B0502040204020203" pitchFamily="34" charset="0"/>
          <a:ea typeface="+mn-ea"/>
          <a:cs typeface="Myanmar Text"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schemeClr>
          </a:solidFill>
          <a:latin typeface="Myanmar Text" panose="020B0502040204020203" pitchFamily="34" charset="0"/>
          <a:ea typeface="+mn-ea"/>
          <a:cs typeface="Myanmar Text"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schemeClr>
          </a:solidFill>
          <a:latin typeface="Myanmar Text" panose="020B0502040204020203" pitchFamily="34" charset="0"/>
          <a:ea typeface="+mn-ea"/>
          <a:cs typeface="Myanmar Tex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it-IT"/>
              <a:t>Fare clic per modificare lo stile del titolo dello schema</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69102381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search/search-modeling-multitenant-saas-applications" TargetMode="External"/><Relationship Id="rId3" Type="http://schemas.openxmlformats.org/officeDocument/2006/relationships/hyperlink" Target="https://docs.microsoft.com/en-us/azure/search/search-howto-connecting-azure-sql-database-to-azure-search-using-indexers" TargetMode="External"/><Relationship Id="rId7" Type="http://schemas.openxmlformats.org/officeDocument/2006/relationships/hyperlink" Target="https://docs.microsoft.com/en-us/azure/search/knowledge-store-concept-intro" TargetMode="External"/><Relationship Id="rId2" Type="http://schemas.openxmlformats.org/officeDocument/2006/relationships/hyperlink" Target="https://github.com/marcominerva/CognitiveSearch" TargetMode="External"/><Relationship Id="rId1" Type="http://schemas.openxmlformats.org/officeDocument/2006/relationships/slideLayout" Target="../slideLayouts/slideLayout2.xml"/><Relationship Id="rId6" Type="http://schemas.openxmlformats.org/officeDocument/2006/relationships/hyperlink" Target="https://docs.microsoft.com/en-us/azure/search/cognitive-search-custom-skill-interface" TargetMode="External"/><Relationship Id="rId5" Type="http://schemas.openxmlformats.org/officeDocument/2006/relationships/hyperlink" Target="https://docs.microsoft.com/en-us/azure/search/search-howto-indexing-azure-blob-storage" TargetMode="External"/><Relationship Id="rId4" Type="http://schemas.openxmlformats.org/officeDocument/2006/relationships/hyperlink" Target="https://docs.microsoft.com/en-us/azure/search/search-howto-indexing-azure-blob-storage#incremental-indexing-and-deletion-dete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F659-465F-4FDC-98F2-347BE3E9589B}"/>
              </a:ext>
            </a:extLst>
          </p:cNvPr>
          <p:cNvSpPr>
            <a:spLocks noGrp="1"/>
          </p:cNvSpPr>
          <p:nvPr>
            <p:ph type="ctrTitle"/>
          </p:nvPr>
        </p:nvSpPr>
        <p:spPr/>
        <p:txBody>
          <a:bodyPr/>
          <a:lstStyle/>
          <a:p>
            <a:r>
              <a:rPr lang="en-US" dirty="0"/>
              <a:t>Azure Cognitive Search Beyond the First Demo</a:t>
            </a:r>
          </a:p>
        </p:txBody>
      </p:sp>
      <p:sp>
        <p:nvSpPr>
          <p:cNvPr id="3" name="Subtitle 2">
            <a:extLst>
              <a:ext uri="{FF2B5EF4-FFF2-40B4-BE49-F238E27FC236}">
                <a16:creationId xmlns:a16="http://schemas.microsoft.com/office/drawing/2014/main" id="{4413CDE4-3094-4196-9173-F4A0D537BAD5}"/>
              </a:ext>
            </a:extLst>
          </p:cNvPr>
          <p:cNvSpPr>
            <a:spLocks noGrp="1"/>
          </p:cNvSpPr>
          <p:nvPr>
            <p:ph type="subTitle" idx="1"/>
          </p:nvPr>
        </p:nvSpPr>
        <p:spPr>
          <a:xfrm>
            <a:off x="1659118" y="4188811"/>
            <a:ext cx="5611797" cy="2333906"/>
          </a:xfrm>
        </p:spPr>
        <p:txBody>
          <a:bodyPr/>
          <a:lstStyle/>
          <a:p>
            <a:r>
              <a:rPr lang="en-US" dirty="0"/>
              <a:t>Marco Minerva</a:t>
            </a:r>
          </a:p>
          <a:p>
            <a:r>
              <a:rPr lang="en-US" dirty="0"/>
              <a:t>Microsoft MVP Windows Development</a:t>
            </a:r>
            <a:br>
              <a:rPr lang="en-US" dirty="0"/>
            </a:br>
            <a:r>
              <a:rPr lang="en-US" dirty="0"/>
              <a:t>https://about.me/marcominerva</a:t>
            </a:r>
          </a:p>
          <a:p>
            <a:endParaRPr lang="en-US" dirty="0"/>
          </a:p>
        </p:txBody>
      </p:sp>
      <p:pic>
        <p:nvPicPr>
          <p:cNvPr id="4" name="Immagine 3">
            <a:extLst>
              <a:ext uri="{FF2B5EF4-FFF2-40B4-BE49-F238E27FC236}">
                <a16:creationId xmlns:a16="http://schemas.microsoft.com/office/drawing/2014/main" id="{67FD5489-9003-4F52-AA5D-066693203BFF}"/>
              </a:ext>
            </a:extLst>
          </p:cNvPr>
          <p:cNvPicPr>
            <a:picLocks noChangeAspect="1"/>
          </p:cNvPicPr>
          <p:nvPr/>
        </p:nvPicPr>
        <p:blipFill>
          <a:blip r:embed="rId2"/>
          <a:stretch>
            <a:fillRect/>
          </a:stretch>
        </p:blipFill>
        <p:spPr>
          <a:xfrm>
            <a:off x="822638" y="4167902"/>
            <a:ext cx="750229" cy="1187862"/>
          </a:xfrm>
          <a:prstGeom prst="rect">
            <a:avLst/>
          </a:prstGeom>
        </p:spPr>
      </p:pic>
    </p:spTree>
    <p:extLst>
      <p:ext uri="{BB962C8B-B14F-4D97-AF65-F5344CB8AC3E}">
        <p14:creationId xmlns:p14="http://schemas.microsoft.com/office/powerpoint/2010/main" val="320931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9173F-1975-47A7-B592-458759073468}"/>
              </a:ext>
            </a:extLst>
          </p:cNvPr>
          <p:cNvSpPr>
            <a:spLocks noGrp="1"/>
          </p:cNvSpPr>
          <p:nvPr>
            <p:ph type="body" sz="quarter" idx="13"/>
          </p:nvPr>
        </p:nvSpPr>
        <p:spPr/>
        <p:txBody>
          <a:bodyPr>
            <a:normAutofit lnSpcReduction="10000"/>
          </a:bodyPr>
          <a:lstStyle/>
          <a:p>
            <a:r>
              <a:rPr lang="en-US" dirty="0"/>
              <a:t>DEMO</a:t>
            </a:r>
          </a:p>
        </p:txBody>
      </p:sp>
    </p:spTree>
    <p:extLst>
      <p:ext uri="{BB962C8B-B14F-4D97-AF65-F5344CB8AC3E}">
        <p14:creationId xmlns:p14="http://schemas.microsoft.com/office/powerpoint/2010/main" val="229660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Knowledge store</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lstStyle/>
          <a:p>
            <a:pPr marL="457200" indent="-457200">
              <a:buFont typeface="Arial" panose="020B0604020202020204" pitchFamily="34" charset="0"/>
              <a:buChar char="•"/>
            </a:pPr>
            <a:r>
              <a:rPr lang="en-US" dirty="0"/>
              <a:t>Persists output from an AI enrichment pipeline for independent analysis or downstream processing</a:t>
            </a:r>
          </a:p>
          <a:p>
            <a:pPr marL="457200" indent="-457200">
              <a:buFont typeface="Arial" panose="020B0604020202020204" pitchFamily="34" charset="0"/>
              <a:buChar char="•"/>
            </a:pPr>
            <a:r>
              <a:rPr lang="en-US" dirty="0"/>
              <a:t>Saved on Azure Storage</a:t>
            </a:r>
          </a:p>
        </p:txBody>
      </p:sp>
      <p:pic>
        <p:nvPicPr>
          <p:cNvPr id="6" name="Immagine 5">
            <a:extLst>
              <a:ext uri="{FF2B5EF4-FFF2-40B4-BE49-F238E27FC236}">
                <a16:creationId xmlns:a16="http://schemas.microsoft.com/office/drawing/2014/main" id="{F62CD37F-9EB0-475C-9E8F-1D9EA0F53C81}"/>
              </a:ext>
            </a:extLst>
          </p:cNvPr>
          <p:cNvPicPr>
            <a:picLocks noChangeAspect="1"/>
          </p:cNvPicPr>
          <p:nvPr/>
        </p:nvPicPr>
        <p:blipFill>
          <a:blip r:embed="rId3"/>
          <a:stretch>
            <a:fillRect/>
          </a:stretch>
        </p:blipFill>
        <p:spPr>
          <a:xfrm>
            <a:off x="1722783" y="2785204"/>
            <a:ext cx="8229600" cy="3936271"/>
          </a:xfrm>
          <a:prstGeom prst="rect">
            <a:avLst/>
          </a:prstGeom>
        </p:spPr>
      </p:pic>
    </p:spTree>
    <p:extLst>
      <p:ext uri="{BB962C8B-B14F-4D97-AF65-F5344CB8AC3E}">
        <p14:creationId xmlns:p14="http://schemas.microsoft.com/office/powerpoint/2010/main" val="39378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Define a Knowledge Store</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a:xfrm>
            <a:off x="325315" y="1345757"/>
            <a:ext cx="3372042" cy="5375718"/>
          </a:xfrm>
        </p:spPr>
        <p:txBody>
          <a:bodyPr/>
          <a:lstStyle/>
          <a:p>
            <a:pPr marL="457200" indent="-457200">
              <a:buFont typeface="Arial" panose="020B0604020202020204" pitchFamily="34" charset="0"/>
              <a:buChar char="•"/>
            </a:pPr>
            <a:r>
              <a:rPr lang="en-US" dirty="0"/>
              <a:t>Via REST API</a:t>
            </a:r>
          </a:p>
          <a:p>
            <a:pPr marL="457200" indent="-457200">
              <a:buFont typeface="Arial" panose="020B0604020202020204" pitchFamily="34" charset="0"/>
              <a:buChar char="•"/>
            </a:pPr>
            <a:r>
              <a:rPr lang="en-US" dirty="0"/>
              <a:t>In the Import data wizard</a:t>
            </a:r>
          </a:p>
        </p:txBody>
      </p:sp>
      <p:pic>
        <p:nvPicPr>
          <p:cNvPr id="3" name="Immagine 2" descr="Immagine che contiene screenshot&#10;&#10;Descrizione generata automaticamente">
            <a:extLst>
              <a:ext uri="{FF2B5EF4-FFF2-40B4-BE49-F238E27FC236}">
                <a16:creationId xmlns:a16="http://schemas.microsoft.com/office/drawing/2014/main" id="{136B154C-EF10-4AFD-A6BC-7D00E05BA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037" y="1179443"/>
            <a:ext cx="8294648" cy="5542032"/>
          </a:xfrm>
          <a:prstGeom prst="rect">
            <a:avLst/>
          </a:prstGeom>
        </p:spPr>
      </p:pic>
    </p:spTree>
    <p:extLst>
      <p:ext uri="{BB962C8B-B14F-4D97-AF65-F5344CB8AC3E}">
        <p14:creationId xmlns:p14="http://schemas.microsoft.com/office/powerpoint/2010/main" val="114092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9173F-1975-47A7-B592-458759073468}"/>
              </a:ext>
            </a:extLst>
          </p:cNvPr>
          <p:cNvSpPr>
            <a:spLocks noGrp="1"/>
          </p:cNvSpPr>
          <p:nvPr>
            <p:ph type="body" sz="quarter" idx="13"/>
          </p:nvPr>
        </p:nvSpPr>
        <p:spPr/>
        <p:txBody>
          <a:bodyPr>
            <a:normAutofit lnSpcReduction="10000"/>
          </a:bodyPr>
          <a:lstStyle/>
          <a:p>
            <a:r>
              <a:rPr lang="en-US" dirty="0"/>
              <a:t>DEMO</a:t>
            </a:r>
          </a:p>
        </p:txBody>
      </p:sp>
    </p:spTree>
    <p:extLst>
      <p:ext uri="{BB962C8B-B14F-4D97-AF65-F5344CB8AC3E}">
        <p14:creationId xmlns:p14="http://schemas.microsoft.com/office/powerpoint/2010/main" val="11599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Multitenancy with Azure Cognitive Search</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lstStyle/>
          <a:p>
            <a:pPr marL="457200" indent="-457200">
              <a:buFont typeface="Arial" panose="020B0604020202020204" pitchFamily="34" charset="0"/>
              <a:buChar char="•"/>
            </a:pPr>
            <a:r>
              <a:rPr lang="en-US" dirty="0"/>
              <a:t>Index per tenant</a:t>
            </a:r>
          </a:p>
          <a:p>
            <a:pPr marL="457200" indent="-457200">
              <a:buFont typeface="Arial" panose="020B0604020202020204" pitchFamily="34" charset="0"/>
              <a:buChar char="•"/>
            </a:pPr>
            <a:r>
              <a:rPr lang="en-US" dirty="0"/>
              <a:t>Service per tenant</a:t>
            </a:r>
          </a:p>
          <a:p>
            <a:pPr marL="457200" indent="-457200">
              <a:buFont typeface="Arial" panose="020B0604020202020204" pitchFamily="34" charset="0"/>
              <a:buChar char="•"/>
            </a:pPr>
            <a:r>
              <a:rPr lang="en-US" dirty="0"/>
              <a:t>Mix of both: larger tenants with dedicated services, shared service for smaller ones</a:t>
            </a:r>
          </a:p>
        </p:txBody>
      </p:sp>
      <p:pic>
        <p:nvPicPr>
          <p:cNvPr id="1026" name="Picture 2" descr="Un'immagine del modello &quot;indice per tenant&quot;">
            <a:extLst>
              <a:ext uri="{FF2B5EF4-FFF2-40B4-BE49-F238E27FC236}">
                <a16:creationId xmlns:a16="http://schemas.microsoft.com/office/drawing/2014/main" id="{2C16F2AF-A9DC-4C67-B7FD-9F627B070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66486"/>
            <a:ext cx="5856322" cy="24736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mmagine del modello &quot;servizio per tenant&quot;">
            <a:extLst>
              <a:ext uri="{FF2B5EF4-FFF2-40B4-BE49-F238E27FC236}">
                <a16:creationId xmlns:a16="http://schemas.microsoft.com/office/drawing/2014/main" id="{64247DD8-E627-4D8B-9974-52D1DDE17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323" y="3977261"/>
            <a:ext cx="6335678" cy="26761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ttore diritto 2">
            <a:extLst>
              <a:ext uri="{FF2B5EF4-FFF2-40B4-BE49-F238E27FC236}">
                <a16:creationId xmlns:a16="http://schemas.microsoft.com/office/drawing/2014/main" id="{6C1F251C-46E5-4AA2-9011-62B7467CC9A6}"/>
              </a:ext>
            </a:extLst>
          </p:cNvPr>
          <p:cNvCxnSpPr>
            <a:cxnSpLocks/>
          </p:cNvCxnSpPr>
          <p:nvPr/>
        </p:nvCxnSpPr>
        <p:spPr>
          <a:xfrm>
            <a:off x="5856322" y="3651260"/>
            <a:ext cx="0" cy="2893992"/>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167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it-IT" dirty="0">
                <a:solidFill>
                  <a:srgbClr val="0063AF"/>
                </a:solidFill>
                <a:hlinkClick r:id="rId2">
                  <a:extLst>
                    <a:ext uri="{A12FA001-AC4F-418D-AE19-62706E023703}">
                      <ahyp:hlinkClr xmlns:ahyp="http://schemas.microsoft.com/office/drawing/2018/hyperlinkcolor" val="tx"/>
                    </a:ext>
                  </a:extLst>
                </a:hlinkClick>
              </a:rPr>
              <a:t>https://github.com/marcominerva/CognitiveSearch</a:t>
            </a:r>
            <a:endParaRPr lang="it-IT" dirty="0">
              <a:solidFill>
                <a:srgbClr val="0063AF"/>
              </a:solidFill>
            </a:endParaRPr>
          </a:p>
          <a:p>
            <a:pPr marL="457200" indent="-457200">
              <a:buFont typeface="Arial" panose="020B0604020202020204" pitchFamily="34" charset="0"/>
              <a:buChar char="•"/>
            </a:pPr>
            <a:r>
              <a:rPr lang="it-IT" dirty="0">
                <a:solidFill>
                  <a:srgbClr val="0063AF"/>
                </a:solidFill>
                <a:hlinkClick r:id="rId3">
                  <a:extLst>
                    <a:ext uri="{A12FA001-AC4F-418D-AE19-62706E023703}">
                      <ahyp:hlinkClr xmlns:ahyp="http://schemas.microsoft.com/office/drawing/2018/hyperlinkcolor" val="tx"/>
                    </a:ext>
                  </a:extLst>
                </a:hlinkClick>
              </a:rPr>
              <a:t>https://docs.microsoft.com/en-us/azure/search/search-howto-connecting-azure-sql-database-to-azure-search-using-indexers</a:t>
            </a:r>
            <a:endParaRPr lang="en-US" dirty="0">
              <a:solidFill>
                <a:srgbClr val="0063AF"/>
              </a:solidFill>
              <a:hlinkClick r:id="rId4">
                <a:extLst>
                  <a:ext uri="{A12FA001-AC4F-418D-AE19-62706E023703}">
                    <ahyp:hlinkClr xmlns:ahyp="http://schemas.microsoft.com/office/drawing/2018/hyperlinkcolor" val="tx"/>
                  </a:ext>
                </a:extLst>
              </a:hlinkClick>
            </a:endParaRPr>
          </a:p>
          <a:p>
            <a:pPr marL="457200" indent="-457200">
              <a:buFont typeface="Arial" panose="020B0604020202020204" pitchFamily="34" charset="0"/>
              <a:buChar char="•"/>
            </a:pPr>
            <a:r>
              <a:rPr lang="en-US" dirty="0">
                <a:solidFill>
                  <a:srgbClr val="0063AF"/>
                </a:solidFill>
                <a:hlinkClick r:id="rId5">
                  <a:extLst>
                    <a:ext uri="{A12FA001-AC4F-418D-AE19-62706E023703}">
                      <ahyp:hlinkClr xmlns:ahyp="http://schemas.microsoft.com/office/drawing/2018/hyperlinkcolor" val="tx"/>
                    </a:ext>
                  </a:extLst>
                </a:hlinkClick>
              </a:rPr>
              <a:t>https://docs.microsoft.com/en-us/azure/search/search-howto-indexing-azure-blob-storage</a:t>
            </a:r>
            <a:endParaRPr lang="en-US" dirty="0">
              <a:solidFill>
                <a:srgbClr val="0063AF"/>
              </a:solidFill>
            </a:endParaRPr>
          </a:p>
          <a:p>
            <a:pPr marL="457200" indent="-457200">
              <a:buFont typeface="Arial" panose="020B0604020202020204" pitchFamily="34" charset="0"/>
              <a:buChar char="•"/>
            </a:pPr>
            <a:r>
              <a:rPr lang="en-US" dirty="0">
                <a:solidFill>
                  <a:srgbClr val="0063AF"/>
                </a:solidFill>
                <a:hlinkClick r:id="rId6">
                  <a:extLst>
                    <a:ext uri="{A12FA001-AC4F-418D-AE19-62706E023703}">
                      <ahyp:hlinkClr xmlns:ahyp="http://schemas.microsoft.com/office/drawing/2018/hyperlinkcolor" val="tx"/>
                    </a:ext>
                  </a:extLst>
                </a:hlinkClick>
              </a:rPr>
              <a:t>https://docs.microsoft.com/en-us/azure/search/cognitive-search-custom-skill-interface</a:t>
            </a:r>
            <a:endParaRPr lang="en-US" dirty="0">
              <a:solidFill>
                <a:srgbClr val="0063AF"/>
              </a:solidFill>
            </a:endParaRPr>
          </a:p>
          <a:p>
            <a:pPr marL="457200" indent="-457200">
              <a:buFont typeface="Arial" panose="020B0604020202020204" pitchFamily="34" charset="0"/>
              <a:buChar char="•"/>
            </a:pPr>
            <a:r>
              <a:rPr lang="it-IT" dirty="0">
                <a:solidFill>
                  <a:srgbClr val="0063AF"/>
                </a:solidFill>
                <a:hlinkClick r:id="rId7">
                  <a:extLst>
                    <a:ext uri="{A12FA001-AC4F-418D-AE19-62706E023703}">
                      <ahyp:hlinkClr xmlns:ahyp="http://schemas.microsoft.com/office/drawing/2018/hyperlinkcolor" val="tx"/>
                    </a:ext>
                  </a:extLst>
                </a:hlinkClick>
              </a:rPr>
              <a:t>https://docs.microsoft.com/en-us/azure/search/knowledge-store-concept-intro</a:t>
            </a:r>
            <a:endParaRPr lang="en-US" dirty="0">
              <a:solidFill>
                <a:srgbClr val="0063AF"/>
              </a:solidFill>
            </a:endParaRPr>
          </a:p>
          <a:p>
            <a:pPr marL="457200" indent="-457200">
              <a:buFont typeface="Arial" panose="020B0604020202020204" pitchFamily="34" charset="0"/>
              <a:buChar char="•"/>
            </a:pPr>
            <a:r>
              <a:rPr lang="it-IT" dirty="0">
                <a:solidFill>
                  <a:srgbClr val="0063AF"/>
                </a:solidFill>
                <a:hlinkClick r:id="rId8">
                  <a:extLst>
                    <a:ext uri="{A12FA001-AC4F-418D-AE19-62706E023703}">
                      <ahyp:hlinkClr xmlns:ahyp="http://schemas.microsoft.com/office/drawing/2018/hyperlinkcolor" val="tx"/>
                    </a:ext>
                  </a:extLst>
                </a:hlinkClick>
              </a:rPr>
              <a:t>https://docs.microsoft.com/en-us/azure/search/search-modeling-multitenant-saas-applications</a:t>
            </a:r>
            <a:endParaRPr lang="en-US" dirty="0">
              <a:solidFill>
                <a:srgbClr val="0063AF"/>
              </a:solidFill>
            </a:endParaRPr>
          </a:p>
          <a:p>
            <a:pPr marL="457200" indent="-457200">
              <a:buFont typeface="Arial" panose="020B0604020202020204" pitchFamily="34" charset="0"/>
              <a:buChar char="•"/>
            </a:pPr>
            <a:endParaRPr lang="en-US" dirty="0">
              <a:solidFill>
                <a:srgbClr val="0063AF"/>
              </a:solidFill>
            </a:endParaRPr>
          </a:p>
          <a:p>
            <a:pPr marL="457200" indent="-457200">
              <a:buFont typeface="Arial" panose="020B0604020202020204" pitchFamily="34" charset="0"/>
              <a:buChar char="•"/>
            </a:pPr>
            <a:endParaRPr lang="en-US" dirty="0">
              <a:solidFill>
                <a:srgbClr val="0063AF"/>
              </a:solidFill>
            </a:endParaRPr>
          </a:p>
        </p:txBody>
      </p:sp>
    </p:spTree>
    <p:extLst>
      <p:ext uri="{BB962C8B-B14F-4D97-AF65-F5344CB8AC3E}">
        <p14:creationId xmlns:p14="http://schemas.microsoft.com/office/powerpoint/2010/main" val="409975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B07F4-037E-4666-BFFC-D4BC9B32ADA4}"/>
              </a:ext>
            </a:extLst>
          </p:cNvPr>
          <p:cNvSpPr>
            <a:spLocks noGrp="1"/>
          </p:cNvSpPr>
          <p:nvPr>
            <p:ph type="body" sz="quarter" idx="10"/>
          </p:nvPr>
        </p:nvSpPr>
        <p:spPr>
          <a:xfrm>
            <a:off x="2215303" y="5156248"/>
            <a:ext cx="2355850" cy="268190"/>
          </a:xfrm>
        </p:spPr>
        <p:txBody>
          <a:bodyPr>
            <a:normAutofit fontScale="77500" lnSpcReduction="20000"/>
          </a:bodyPr>
          <a:lstStyle/>
          <a:p>
            <a:r>
              <a:rPr lang="en-US" dirty="0"/>
              <a:t>github.com/</a:t>
            </a:r>
            <a:r>
              <a:rPr lang="en-US" dirty="0" err="1"/>
              <a:t>marcominerva</a:t>
            </a:r>
            <a:endParaRPr lang="en-US" dirty="0"/>
          </a:p>
        </p:txBody>
      </p:sp>
      <p:sp>
        <p:nvSpPr>
          <p:cNvPr id="3" name="Text Placeholder 2">
            <a:extLst>
              <a:ext uri="{FF2B5EF4-FFF2-40B4-BE49-F238E27FC236}">
                <a16:creationId xmlns:a16="http://schemas.microsoft.com/office/drawing/2014/main" id="{0FBC0E0C-D04F-4813-ACAC-967DF99282B2}"/>
              </a:ext>
            </a:extLst>
          </p:cNvPr>
          <p:cNvSpPr>
            <a:spLocks noGrp="1"/>
          </p:cNvSpPr>
          <p:nvPr>
            <p:ph type="body" sz="quarter" idx="11"/>
          </p:nvPr>
        </p:nvSpPr>
        <p:spPr>
          <a:xfrm>
            <a:off x="5646343" y="5156248"/>
            <a:ext cx="2355850" cy="268190"/>
          </a:xfrm>
        </p:spPr>
        <p:txBody>
          <a:bodyPr>
            <a:normAutofit fontScale="77500" lnSpcReduction="20000"/>
          </a:bodyPr>
          <a:lstStyle/>
          <a:p>
            <a:r>
              <a:rPr lang="en-US" dirty="0"/>
              <a:t>@</a:t>
            </a:r>
            <a:r>
              <a:rPr lang="en-US" dirty="0" err="1"/>
              <a:t>marcominerva</a:t>
            </a:r>
            <a:endParaRPr lang="en-US" dirty="0"/>
          </a:p>
        </p:txBody>
      </p:sp>
      <p:sp>
        <p:nvSpPr>
          <p:cNvPr id="4" name="Text Placeholder 3">
            <a:extLst>
              <a:ext uri="{FF2B5EF4-FFF2-40B4-BE49-F238E27FC236}">
                <a16:creationId xmlns:a16="http://schemas.microsoft.com/office/drawing/2014/main" id="{FBEDAFD7-CF92-4199-8229-5FCED907CDA4}"/>
              </a:ext>
            </a:extLst>
          </p:cNvPr>
          <p:cNvSpPr>
            <a:spLocks noGrp="1"/>
          </p:cNvSpPr>
          <p:nvPr>
            <p:ph type="body" sz="quarter" idx="12"/>
          </p:nvPr>
        </p:nvSpPr>
        <p:spPr>
          <a:xfrm>
            <a:off x="9155442" y="5182935"/>
            <a:ext cx="2706067" cy="268190"/>
          </a:xfrm>
        </p:spPr>
        <p:txBody>
          <a:bodyPr>
            <a:normAutofit fontScale="77500" lnSpcReduction="20000"/>
          </a:bodyPr>
          <a:lstStyle/>
          <a:p>
            <a:r>
              <a:rPr lang="en-US" dirty="0"/>
              <a:t>linkedin.com/in/</a:t>
            </a:r>
            <a:r>
              <a:rPr lang="en-US" dirty="0" err="1"/>
              <a:t>marcominerva</a:t>
            </a:r>
            <a:endParaRPr lang="en-US" dirty="0"/>
          </a:p>
        </p:txBody>
      </p:sp>
      <p:pic>
        <p:nvPicPr>
          <p:cNvPr id="9" name="Immagine 8" descr="Immagine che contiene disegnando, segnale&#10;&#10;Descrizione generata automaticamente">
            <a:extLst>
              <a:ext uri="{FF2B5EF4-FFF2-40B4-BE49-F238E27FC236}">
                <a16:creationId xmlns:a16="http://schemas.microsoft.com/office/drawing/2014/main" id="{6244E3C8-54F6-422F-9C69-AAF948C22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473" y="3814720"/>
            <a:ext cx="2289053" cy="923546"/>
          </a:xfrm>
          <a:prstGeom prst="rect">
            <a:avLst/>
          </a:prstGeom>
        </p:spPr>
      </p:pic>
    </p:spTree>
    <p:extLst>
      <p:ext uri="{BB962C8B-B14F-4D97-AF65-F5344CB8AC3E}">
        <p14:creationId xmlns:p14="http://schemas.microsoft.com/office/powerpoint/2010/main" val="29795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Cognitive Search Pipeline</a:t>
            </a:r>
          </a:p>
        </p:txBody>
      </p:sp>
      <p:sp>
        <p:nvSpPr>
          <p:cNvPr id="7" name="Arrow: Striped Right 11">
            <a:extLst>
              <a:ext uri="{FF2B5EF4-FFF2-40B4-BE49-F238E27FC236}">
                <a16:creationId xmlns:a16="http://schemas.microsoft.com/office/drawing/2014/main" id="{CFEBB758-AFC8-4C5C-B136-C4F3C7001FEF}"/>
              </a:ext>
            </a:extLst>
          </p:cNvPr>
          <p:cNvSpPr/>
          <p:nvPr/>
        </p:nvSpPr>
        <p:spPr bwMode="auto">
          <a:xfrm>
            <a:off x="790034" y="5193812"/>
            <a:ext cx="10611933" cy="1016817"/>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Ingest                         Enrich                                Explore</a:t>
            </a:r>
          </a:p>
        </p:txBody>
      </p:sp>
      <p:pic>
        <p:nvPicPr>
          <p:cNvPr id="8" name="Picture 12">
            <a:extLst>
              <a:ext uri="{FF2B5EF4-FFF2-40B4-BE49-F238E27FC236}">
                <a16:creationId xmlns:a16="http://schemas.microsoft.com/office/drawing/2014/main" id="{A711474F-0BF5-4BD1-9AAC-67F8D6188AB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2759" y="2890746"/>
            <a:ext cx="1594116" cy="1526280"/>
          </a:xfrm>
          <a:prstGeom prst="rect">
            <a:avLst/>
          </a:prstGeom>
        </p:spPr>
      </p:pic>
      <p:sp>
        <p:nvSpPr>
          <p:cNvPr id="9" name="TextBox 13">
            <a:extLst>
              <a:ext uri="{FF2B5EF4-FFF2-40B4-BE49-F238E27FC236}">
                <a16:creationId xmlns:a16="http://schemas.microsoft.com/office/drawing/2014/main" id="{A7FA2D74-BDB6-4DB3-BEE3-110D84D67C4E}"/>
              </a:ext>
            </a:extLst>
          </p:cNvPr>
          <p:cNvSpPr txBox="1"/>
          <p:nvPr/>
        </p:nvSpPr>
        <p:spPr>
          <a:xfrm>
            <a:off x="465028" y="4417025"/>
            <a:ext cx="1269577" cy="1016818"/>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Data</a:t>
            </a:r>
          </a:p>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Source</a:t>
            </a:r>
          </a:p>
        </p:txBody>
      </p:sp>
      <p:pic>
        <p:nvPicPr>
          <p:cNvPr id="10" name="Picture 14">
            <a:extLst>
              <a:ext uri="{FF2B5EF4-FFF2-40B4-BE49-F238E27FC236}">
                <a16:creationId xmlns:a16="http://schemas.microsoft.com/office/drawing/2014/main" id="{CDBDE803-B260-412A-97F2-EE6FAC54514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64827" y="3328666"/>
            <a:ext cx="4613453" cy="1088359"/>
          </a:xfrm>
          <a:prstGeom prst="rect">
            <a:avLst/>
          </a:prstGeom>
        </p:spPr>
      </p:pic>
      <p:pic>
        <p:nvPicPr>
          <p:cNvPr id="11" name="Picture 15">
            <a:extLst>
              <a:ext uri="{FF2B5EF4-FFF2-40B4-BE49-F238E27FC236}">
                <a16:creationId xmlns:a16="http://schemas.microsoft.com/office/drawing/2014/main" id="{5048EC65-1769-4220-9C97-F7159FD6A68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646183" y="1590888"/>
            <a:ext cx="2844446" cy="1600698"/>
          </a:xfrm>
          <a:prstGeom prst="rect">
            <a:avLst/>
          </a:prstGeom>
        </p:spPr>
      </p:pic>
      <p:pic>
        <p:nvPicPr>
          <p:cNvPr id="12" name="Picture 16">
            <a:extLst>
              <a:ext uri="{FF2B5EF4-FFF2-40B4-BE49-F238E27FC236}">
                <a16:creationId xmlns:a16="http://schemas.microsoft.com/office/drawing/2014/main" id="{9026EABA-543F-4DDD-BAC2-D4150CF930AA}"/>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573638" y="2890746"/>
            <a:ext cx="2050175" cy="1526280"/>
          </a:xfrm>
          <a:prstGeom prst="rect">
            <a:avLst/>
          </a:prstGeom>
        </p:spPr>
      </p:pic>
      <p:sp>
        <p:nvSpPr>
          <p:cNvPr id="13" name="TextBox 21">
            <a:extLst>
              <a:ext uri="{FF2B5EF4-FFF2-40B4-BE49-F238E27FC236}">
                <a16:creationId xmlns:a16="http://schemas.microsoft.com/office/drawing/2014/main" id="{067DE130-2611-4A8B-9E95-8D5FCD1DBC24}"/>
              </a:ext>
            </a:extLst>
          </p:cNvPr>
          <p:cNvSpPr txBox="1"/>
          <p:nvPr/>
        </p:nvSpPr>
        <p:spPr>
          <a:xfrm>
            <a:off x="6490630" y="4417025"/>
            <a:ext cx="1880132" cy="1016818"/>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Enriched </a:t>
            </a:r>
          </a:p>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GB" sz="2353"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Documents</a:t>
            </a:r>
          </a:p>
        </p:txBody>
      </p:sp>
      <p:pic>
        <p:nvPicPr>
          <p:cNvPr id="14" name="Picture 22">
            <a:extLst>
              <a:ext uri="{FF2B5EF4-FFF2-40B4-BE49-F238E27FC236}">
                <a16:creationId xmlns:a16="http://schemas.microsoft.com/office/drawing/2014/main" id="{2C2863DF-178A-41D3-89E3-FBCB6AE76263}"/>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770310" y="3356473"/>
            <a:ext cx="1664788" cy="1028882"/>
          </a:xfrm>
          <a:prstGeom prst="rect">
            <a:avLst/>
          </a:prstGeom>
        </p:spPr>
      </p:pic>
      <p:pic>
        <p:nvPicPr>
          <p:cNvPr id="15" name="Picture 23">
            <a:extLst>
              <a:ext uri="{FF2B5EF4-FFF2-40B4-BE49-F238E27FC236}">
                <a16:creationId xmlns:a16="http://schemas.microsoft.com/office/drawing/2014/main" id="{D9B82D19-A60E-4CFE-A16B-663656E7CDC0}"/>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639008" y="3191586"/>
            <a:ext cx="1316634" cy="1358654"/>
          </a:xfrm>
          <a:prstGeom prst="rect">
            <a:avLst/>
          </a:prstGeom>
        </p:spPr>
      </p:pic>
      <p:sp>
        <p:nvSpPr>
          <p:cNvPr id="16" name="Rectangle 2">
            <a:extLst>
              <a:ext uri="{FF2B5EF4-FFF2-40B4-BE49-F238E27FC236}">
                <a16:creationId xmlns:a16="http://schemas.microsoft.com/office/drawing/2014/main" id="{A404C9D3-E8DC-4B08-80CE-356C012468A3}"/>
              </a:ext>
            </a:extLst>
          </p:cNvPr>
          <p:cNvSpPr/>
          <p:nvPr/>
        </p:nvSpPr>
        <p:spPr>
          <a:xfrm>
            <a:off x="1734605" y="6039663"/>
            <a:ext cx="2270704" cy="709057"/>
          </a:xfrm>
          <a:prstGeom prst="rect">
            <a:avLst/>
          </a:prstGeom>
        </p:spPr>
        <p:txBody>
          <a:bodyPr wrap="squar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Any Data format</a:t>
            </a:r>
          </a:p>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Any Azure Store</a:t>
            </a:r>
          </a:p>
        </p:txBody>
      </p:sp>
      <p:sp>
        <p:nvSpPr>
          <p:cNvPr id="18" name="Rectangle 3">
            <a:extLst>
              <a:ext uri="{FF2B5EF4-FFF2-40B4-BE49-F238E27FC236}">
                <a16:creationId xmlns:a16="http://schemas.microsoft.com/office/drawing/2014/main" id="{CCF977D4-E655-41FA-9810-44F1D5D2B494}"/>
              </a:ext>
            </a:extLst>
          </p:cNvPr>
          <p:cNvSpPr/>
          <p:nvPr/>
        </p:nvSpPr>
        <p:spPr>
          <a:xfrm>
            <a:off x="4484099" y="6030246"/>
            <a:ext cx="1685334" cy="363946"/>
          </a:xfrm>
          <a:prstGeom prst="rect">
            <a:avLst/>
          </a:prstGeom>
        </p:spPr>
        <p:txBody>
          <a:bodyPr wrap="non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Cognitive Skills</a:t>
            </a:r>
          </a:p>
        </p:txBody>
      </p:sp>
      <p:sp>
        <p:nvSpPr>
          <p:cNvPr id="19" name="Rectangle 4">
            <a:extLst>
              <a:ext uri="{FF2B5EF4-FFF2-40B4-BE49-F238E27FC236}">
                <a16:creationId xmlns:a16="http://schemas.microsoft.com/office/drawing/2014/main" id="{81F44795-98BB-45BC-BE58-D2895112879E}"/>
              </a:ext>
            </a:extLst>
          </p:cNvPr>
          <p:cNvSpPr/>
          <p:nvPr/>
        </p:nvSpPr>
        <p:spPr>
          <a:xfrm>
            <a:off x="7164817" y="6030246"/>
            <a:ext cx="2411889" cy="709057"/>
          </a:xfrm>
          <a:prstGeom prst="rect">
            <a:avLst/>
          </a:prstGeom>
        </p:spPr>
        <p:txBody>
          <a:bodyPr wrap="square">
            <a:spAutoFit/>
          </a:bodyPr>
          <a:lstStyle/>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Azure Search API</a:t>
            </a:r>
          </a:p>
          <a:p>
            <a:pPr marL="0" marR="0" lvl="0" indent="0" algn="ctr" defTabSz="896386" rtl="0" eaLnBrk="1" fontAlgn="auto" latinLnBrk="0" hangingPunct="1">
              <a:lnSpc>
                <a:spcPct val="100000"/>
              </a:lnSpc>
              <a:spcBef>
                <a:spcPts val="588"/>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rPr>
              <a:t>Portal</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9173F-1975-47A7-B592-458759073468}"/>
              </a:ext>
            </a:extLst>
          </p:cNvPr>
          <p:cNvSpPr>
            <a:spLocks noGrp="1"/>
          </p:cNvSpPr>
          <p:nvPr>
            <p:ph type="body" sz="quarter" idx="13"/>
          </p:nvPr>
        </p:nvSpPr>
        <p:spPr>
          <a:xfrm>
            <a:off x="3129169" y="3729825"/>
            <a:ext cx="5933661" cy="970280"/>
          </a:xfrm>
        </p:spPr>
        <p:txBody>
          <a:bodyPr>
            <a:normAutofit fontScale="85000" lnSpcReduction="10000"/>
          </a:bodyPr>
          <a:lstStyle/>
          <a:p>
            <a:r>
              <a:rPr lang="en-US" dirty="0"/>
              <a:t>THE FIRST DEMO</a:t>
            </a:r>
          </a:p>
        </p:txBody>
      </p:sp>
    </p:spTree>
    <p:extLst>
      <p:ext uri="{BB962C8B-B14F-4D97-AF65-F5344CB8AC3E}">
        <p14:creationId xmlns:p14="http://schemas.microsoft.com/office/powerpoint/2010/main" val="423922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Incremental indexing with SQL Server</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lstStyle/>
          <a:p>
            <a:pPr marL="457200" indent="-457200">
              <a:buFont typeface="Arial" panose="020B0604020202020204" pitchFamily="34" charset="0"/>
              <a:buChar char="•"/>
            </a:pPr>
            <a:r>
              <a:rPr lang="en-US" dirty="0"/>
              <a:t>SQL Integrated Change Tracking Policy (recommended)</a:t>
            </a:r>
          </a:p>
          <a:p>
            <a:pPr marL="914400" lvl="1" indent="-457200">
              <a:buFont typeface="Arial" panose="020B0604020202020204" pitchFamily="34" charset="0"/>
              <a:buChar char="•"/>
            </a:pPr>
            <a:r>
              <a:rPr lang="en-US" dirty="0"/>
              <a:t>Detect new, changed and deleted rows</a:t>
            </a:r>
          </a:p>
          <a:p>
            <a:pPr marL="914400" lvl="1" indent="-457200">
              <a:buFont typeface="Arial" panose="020B0604020202020204" pitchFamily="34" charset="0"/>
              <a:buChar char="•"/>
            </a:pPr>
            <a:r>
              <a:rPr lang="en-US" dirty="0"/>
              <a:t>There are some requirements</a:t>
            </a:r>
          </a:p>
          <a:p>
            <a:pPr marL="457200" indent="-457200">
              <a:buFont typeface="Arial" panose="020B0604020202020204" pitchFamily="34" charset="0"/>
              <a:buChar char="•"/>
            </a:pPr>
            <a:r>
              <a:rPr lang="en-US" dirty="0"/>
              <a:t>High Water Mark Change Detection Policy</a:t>
            </a:r>
          </a:p>
          <a:p>
            <a:pPr marL="914400" lvl="1" indent="-457200">
              <a:buFont typeface="Arial" panose="020B0604020202020204" pitchFamily="34" charset="0"/>
              <a:buChar char="•"/>
            </a:pPr>
            <a:r>
              <a:rPr lang="en-US" dirty="0"/>
              <a:t>Using a </a:t>
            </a:r>
            <a:r>
              <a:rPr lang="en-US" dirty="0" err="1">
                <a:latin typeface="Consolas" panose="020B0609020204030204" pitchFamily="49" charset="0"/>
              </a:rPr>
              <a:t>rowversion</a:t>
            </a:r>
            <a:r>
              <a:rPr lang="en-US" dirty="0"/>
              <a:t> column</a:t>
            </a:r>
          </a:p>
          <a:p>
            <a:pPr marL="914400" lvl="1" indent="-457200">
              <a:buFont typeface="Arial" panose="020B0604020202020204" pitchFamily="34" charset="0"/>
              <a:buChar char="•"/>
            </a:pPr>
            <a:r>
              <a:rPr lang="en-US" dirty="0"/>
              <a:t>Detect new and changed rows</a:t>
            </a:r>
          </a:p>
          <a:p>
            <a:pPr marL="914400" lvl="1" indent="-457200">
              <a:buFont typeface="Arial" panose="020B0604020202020204" pitchFamily="34" charset="0"/>
              <a:buChar char="•"/>
            </a:pPr>
            <a:r>
              <a:rPr lang="en-US" dirty="0"/>
              <a:t>Deleted rows need a “soft delete” approach</a:t>
            </a:r>
          </a:p>
          <a:p>
            <a:pPr marL="9144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82243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Incremental indexing with Azure Storage</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lstStyle/>
          <a:p>
            <a:pPr marL="457200" indent="-457200">
              <a:buFont typeface="Arial" panose="020B0604020202020204" pitchFamily="34" charset="0"/>
              <a:buChar char="•"/>
            </a:pPr>
            <a:r>
              <a:rPr lang="en-US" dirty="0"/>
              <a:t>New blobs are automatically indexed</a:t>
            </a:r>
          </a:p>
          <a:p>
            <a:pPr marL="457200" indent="-457200">
              <a:buFont typeface="Arial" panose="020B0604020202020204" pitchFamily="34" charset="0"/>
              <a:buChar char="•"/>
            </a:pPr>
            <a:r>
              <a:rPr lang="en-US" dirty="0"/>
              <a:t>Changed blobs are </a:t>
            </a:r>
            <a:r>
              <a:rPr lang="en-US" dirty="0" err="1"/>
              <a:t>reindexed</a:t>
            </a:r>
            <a:r>
              <a:rPr lang="en-US" dirty="0"/>
              <a:t> according to their </a:t>
            </a:r>
            <a:r>
              <a:rPr lang="en-US" dirty="0" err="1">
                <a:latin typeface="Consolas" panose="020B0609020204030204" pitchFamily="49" charset="0"/>
              </a:rPr>
              <a:t>LastModified</a:t>
            </a:r>
            <a:r>
              <a:rPr lang="en-US" dirty="0"/>
              <a:t> timestamp</a:t>
            </a:r>
          </a:p>
          <a:p>
            <a:pPr marL="457200" indent="-457200">
              <a:buFont typeface="Arial" panose="020B0604020202020204" pitchFamily="34" charset="0"/>
              <a:buChar char="•"/>
            </a:pPr>
            <a:r>
              <a:rPr lang="en-US" dirty="0"/>
              <a:t>Deleted blobs aren’t handled by default</a:t>
            </a:r>
          </a:p>
          <a:p>
            <a:pPr marL="914400" lvl="1" indent="-457200">
              <a:buFont typeface="Arial" panose="020B0604020202020204" pitchFamily="34" charset="0"/>
              <a:buChar char="•"/>
            </a:pPr>
            <a:r>
              <a:rPr lang="en-US" dirty="0"/>
              <a:t>Soft delete on Blob Storage must be enabled</a:t>
            </a:r>
          </a:p>
          <a:p>
            <a:pPr marL="9144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7244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9173F-1975-47A7-B592-458759073468}"/>
              </a:ext>
            </a:extLst>
          </p:cNvPr>
          <p:cNvSpPr>
            <a:spLocks noGrp="1"/>
          </p:cNvSpPr>
          <p:nvPr>
            <p:ph type="body" sz="quarter" idx="13"/>
          </p:nvPr>
        </p:nvSpPr>
        <p:spPr/>
        <p:txBody>
          <a:bodyPr>
            <a:normAutofit lnSpcReduction="10000"/>
          </a:bodyPr>
          <a:lstStyle/>
          <a:p>
            <a:r>
              <a:rPr lang="en-US" dirty="0"/>
              <a:t>DEMO</a:t>
            </a:r>
          </a:p>
        </p:txBody>
      </p:sp>
    </p:spTree>
    <p:extLst>
      <p:ext uri="{BB962C8B-B14F-4D97-AF65-F5344CB8AC3E}">
        <p14:creationId xmlns:p14="http://schemas.microsoft.com/office/powerpoint/2010/main" val="65938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Extending Azure Cognitive Search</a:t>
            </a:r>
          </a:p>
        </p:txBody>
      </p:sp>
      <p:pic>
        <p:nvPicPr>
          <p:cNvPr id="4" name="Immagine 3">
            <a:extLst>
              <a:ext uri="{FF2B5EF4-FFF2-40B4-BE49-F238E27FC236}">
                <a16:creationId xmlns:a16="http://schemas.microsoft.com/office/drawing/2014/main" id="{71544855-FFEE-46F9-8FAC-557954E067B8}"/>
              </a:ext>
            </a:extLst>
          </p:cNvPr>
          <p:cNvPicPr>
            <a:picLocks noChangeAspect="1"/>
          </p:cNvPicPr>
          <p:nvPr/>
        </p:nvPicPr>
        <p:blipFill>
          <a:blip r:embed="rId3"/>
          <a:stretch>
            <a:fillRect/>
          </a:stretch>
        </p:blipFill>
        <p:spPr>
          <a:xfrm>
            <a:off x="372668" y="3902232"/>
            <a:ext cx="5579165" cy="2872506"/>
          </a:xfrm>
          <a:prstGeom prst="rect">
            <a:avLst/>
          </a:prstGeom>
        </p:spPr>
      </p:pic>
      <p:pic>
        <p:nvPicPr>
          <p:cNvPr id="5" name="Immagine 4">
            <a:extLst>
              <a:ext uri="{FF2B5EF4-FFF2-40B4-BE49-F238E27FC236}">
                <a16:creationId xmlns:a16="http://schemas.microsoft.com/office/drawing/2014/main" id="{AC88DDE5-8745-41F1-BBDD-5A82EB831C37}"/>
              </a:ext>
            </a:extLst>
          </p:cNvPr>
          <p:cNvPicPr>
            <a:picLocks noChangeAspect="1"/>
          </p:cNvPicPr>
          <p:nvPr/>
        </p:nvPicPr>
        <p:blipFill>
          <a:blip r:embed="rId4"/>
          <a:stretch>
            <a:fillRect/>
          </a:stretch>
        </p:blipFill>
        <p:spPr>
          <a:xfrm>
            <a:off x="8027071" y="3429000"/>
            <a:ext cx="3709971" cy="3429000"/>
          </a:xfrm>
          <a:prstGeom prst="rect">
            <a:avLst/>
          </a:prstGeom>
        </p:spPr>
      </p:pic>
      <p:sp>
        <p:nvSpPr>
          <p:cNvPr id="7" name="CasellaDiTesto 6">
            <a:extLst>
              <a:ext uri="{FF2B5EF4-FFF2-40B4-BE49-F238E27FC236}">
                <a16:creationId xmlns:a16="http://schemas.microsoft.com/office/drawing/2014/main" id="{9D8D0442-E919-4A69-9262-25406CAB9AAB}"/>
              </a:ext>
            </a:extLst>
          </p:cNvPr>
          <p:cNvSpPr txBox="1"/>
          <p:nvPr/>
        </p:nvSpPr>
        <p:spPr>
          <a:xfrm>
            <a:off x="5145908" y="3840613"/>
            <a:ext cx="9649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INPUT</a:t>
            </a:r>
          </a:p>
        </p:txBody>
      </p:sp>
      <p:sp>
        <p:nvSpPr>
          <p:cNvPr id="8" name="CasellaDiTesto 7">
            <a:extLst>
              <a:ext uri="{FF2B5EF4-FFF2-40B4-BE49-F238E27FC236}">
                <a16:creationId xmlns:a16="http://schemas.microsoft.com/office/drawing/2014/main" id="{E4C604FB-8701-4C4B-AF2C-6F6E46DA1133}"/>
              </a:ext>
            </a:extLst>
          </p:cNvPr>
          <p:cNvSpPr txBox="1"/>
          <p:nvPr/>
        </p:nvSpPr>
        <p:spPr>
          <a:xfrm>
            <a:off x="10779153" y="3346174"/>
            <a:ext cx="10771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sp>
        <p:nvSpPr>
          <p:cNvPr id="10" name="Content Placeholder 4">
            <a:extLst>
              <a:ext uri="{FF2B5EF4-FFF2-40B4-BE49-F238E27FC236}">
                <a16:creationId xmlns:a16="http://schemas.microsoft.com/office/drawing/2014/main" id="{8DE5B333-9EA4-4A92-994A-BE3327F5ED52}"/>
              </a:ext>
            </a:extLst>
          </p:cNvPr>
          <p:cNvSpPr txBox="1">
            <a:spLocks/>
          </p:cNvSpPr>
          <p:nvPr/>
        </p:nvSpPr>
        <p:spPr>
          <a:xfrm>
            <a:off x="325315" y="1345757"/>
            <a:ext cx="11028485" cy="537571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75000"/>
                  </a:schemeClr>
                </a:solidFill>
                <a:latin typeface="Myanmar Text" panose="020B0502040204020203" pitchFamily="34" charset="0"/>
                <a:ea typeface="+mn-ea"/>
                <a:cs typeface="Myanmar Text"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schemeClr>
                </a:solidFill>
                <a:latin typeface="Myanmar Text" panose="020B0502040204020203" pitchFamily="34" charset="0"/>
                <a:ea typeface="+mn-ea"/>
                <a:cs typeface="Myanmar Text"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schemeClr>
                </a:solidFill>
                <a:latin typeface="Myanmar Text" panose="020B0502040204020203" pitchFamily="34" charset="0"/>
                <a:ea typeface="+mn-ea"/>
                <a:cs typeface="Myanmar Text"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schemeClr>
                </a:solidFill>
                <a:latin typeface="Myanmar Text" panose="020B0502040204020203" pitchFamily="34" charset="0"/>
                <a:ea typeface="+mn-ea"/>
                <a:cs typeface="Myanmar Text"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schemeClr>
                </a:solidFill>
                <a:latin typeface="Myanmar Text" panose="020B0502040204020203" pitchFamily="34" charset="0"/>
                <a:ea typeface="+mn-ea"/>
                <a:cs typeface="Myanmar Tex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We can add custom skills to the enrichment pipeline</a:t>
            </a:r>
          </a:p>
          <a:p>
            <a:pPr marL="457200" indent="-457200">
              <a:buFont typeface="Arial" panose="020B0604020202020204" pitchFamily="34" charset="0"/>
              <a:buChar char="•"/>
            </a:pPr>
            <a:r>
              <a:rPr lang="en-US" dirty="0" err="1"/>
              <a:t>Microsoft.Skills.Custom.WebApiSkill</a:t>
            </a:r>
            <a:r>
              <a:rPr lang="en-US" dirty="0"/>
              <a:t> allows to extend Cognitive Search by calling a Web API endpoint</a:t>
            </a:r>
          </a:p>
          <a:p>
            <a:pPr marL="457200" indent="-457200">
              <a:buFont typeface="Arial" panose="020B0604020202020204" pitchFamily="34" charset="0"/>
              <a:buChar char="•"/>
            </a:pPr>
            <a:r>
              <a:rPr lang="en-US" dirty="0"/>
              <a:t>We can use our AI models and perform operations to enrich documents</a:t>
            </a:r>
          </a:p>
          <a:p>
            <a:pPr marL="9144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9173F-1975-47A7-B592-458759073468}"/>
              </a:ext>
            </a:extLst>
          </p:cNvPr>
          <p:cNvSpPr>
            <a:spLocks noGrp="1"/>
          </p:cNvSpPr>
          <p:nvPr>
            <p:ph type="body" sz="quarter" idx="13"/>
          </p:nvPr>
        </p:nvSpPr>
        <p:spPr/>
        <p:txBody>
          <a:bodyPr>
            <a:normAutofit lnSpcReduction="10000"/>
          </a:bodyPr>
          <a:lstStyle/>
          <a:p>
            <a:r>
              <a:rPr lang="en-US" dirty="0"/>
              <a:t>DEMO</a:t>
            </a:r>
          </a:p>
        </p:txBody>
      </p:sp>
    </p:spTree>
    <p:extLst>
      <p:ext uri="{BB962C8B-B14F-4D97-AF65-F5344CB8AC3E}">
        <p14:creationId xmlns:p14="http://schemas.microsoft.com/office/powerpoint/2010/main" val="214903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06CD6-AD6A-404C-85F0-E110EF920612}"/>
              </a:ext>
            </a:extLst>
          </p:cNvPr>
          <p:cNvSpPr>
            <a:spLocks noGrp="1"/>
          </p:cNvSpPr>
          <p:nvPr>
            <p:ph type="title"/>
          </p:nvPr>
        </p:nvSpPr>
        <p:spPr/>
        <p:txBody>
          <a:bodyPr/>
          <a:lstStyle/>
          <a:p>
            <a:r>
              <a:rPr lang="en-US" dirty="0"/>
              <a:t>Scoring profile</a:t>
            </a:r>
          </a:p>
        </p:txBody>
      </p:sp>
      <p:sp>
        <p:nvSpPr>
          <p:cNvPr id="5" name="Content Placeholder 4">
            <a:extLst>
              <a:ext uri="{FF2B5EF4-FFF2-40B4-BE49-F238E27FC236}">
                <a16:creationId xmlns:a16="http://schemas.microsoft.com/office/drawing/2014/main" id="{F108EA80-24BE-43F1-8345-34CAF245CD91}"/>
              </a:ext>
            </a:extLst>
          </p:cNvPr>
          <p:cNvSpPr>
            <a:spLocks noGrp="1"/>
          </p:cNvSpPr>
          <p:nvPr>
            <p:ph idx="1"/>
          </p:nvPr>
        </p:nvSpPr>
        <p:spPr/>
        <p:txBody>
          <a:bodyPr/>
          <a:lstStyle/>
          <a:p>
            <a:pPr marL="457200" indent="-457200">
              <a:buFont typeface="Arial" panose="020B0604020202020204" pitchFamily="34" charset="0"/>
              <a:buChar char="•"/>
            </a:pPr>
            <a:r>
              <a:rPr lang="en-US" dirty="0"/>
              <a:t>The score is an indicator of an item's relevance in the context of the search</a:t>
            </a:r>
          </a:p>
          <a:p>
            <a:pPr marL="457200" indent="-457200">
              <a:buFont typeface="Arial" panose="020B0604020202020204" pitchFamily="34" charset="0"/>
              <a:buChar char="•"/>
            </a:pPr>
            <a:r>
              <a:rPr lang="en-US" dirty="0"/>
              <a:t>By default, the score is computed based on statistical properties of the data and the query</a:t>
            </a:r>
          </a:p>
          <a:p>
            <a:pPr marL="914400" lvl="1" indent="-457200">
              <a:buFont typeface="Arial" panose="020B0604020202020204" pitchFamily="34" charset="0"/>
              <a:buChar char="•"/>
            </a:pPr>
            <a:r>
              <a:rPr lang="it-IT" dirty="0" err="1"/>
              <a:t>Term</a:t>
            </a:r>
            <a:r>
              <a:rPr lang="it-IT" dirty="0"/>
              <a:t> frequency-inverse </a:t>
            </a:r>
            <a:r>
              <a:rPr lang="it-IT" dirty="0" err="1"/>
              <a:t>document</a:t>
            </a:r>
            <a:r>
              <a:rPr lang="it-IT" dirty="0"/>
              <a:t> frequency (TF-IDF)</a:t>
            </a:r>
            <a:endParaRPr lang="en-US" dirty="0"/>
          </a:p>
          <a:p>
            <a:pPr marL="457200" indent="-457200">
              <a:buFont typeface="Arial" panose="020B0604020202020204" pitchFamily="34" charset="0"/>
              <a:buChar char="•"/>
            </a:pPr>
            <a:r>
              <a:rPr lang="en-US" dirty="0"/>
              <a:t>We can create our scoring profiles</a:t>
            </a:r>
            <a:endParaRPr lang="it-IT" dirty="0"/>
          </a:p>
        </p:txBody>
      </p:sp>
    </p:spTree>
    <p:extLst>
      <p:ext uri="{BB962C8B-B14F-4D97-AF65-F5344CB8AC3E}">
        <p14:creationId xmlns:p14="http://schemas.microsoft.com/office/powerpoint/2010/main" val="2918056535"/>
      </p:ext>
    </p:extLst>
  </p:cSld>
  <p:clrMapOvr>
    <a:masterClrMapping/>
  </p:clrMapOvr>
</p:sld>
</file>

<file path=ppt/theme/theme1.xml><?xml version="1.0" encoding="utf-8"?>
<a:theme xmlns:a="http://schemas.openxmlformats.org/drawingml/2006/main" name="Office Theme">
  <a:themeElements>
    <a:clrScheme name="GlobalAzure">
      <a:dk1>
        <a:srgbClr val="0063AF"/>
      </a:dk1>
      <a:lt1>
        <a:srgbClr val="FFFFFF"/>
      </a:lt1>
      <a:dk2>
        <a:srgbClr val="0070C0"/>
      </a:dk2>
      <a:lt2>
        <a:srgbClr val="ECEFF1"/>
      </a:lt2>
      <a:accent1>
        <a:srgbClr val="008AD7"/>
      </a:accent1>
      <a:accent2>
        <a:srgbClr val="0079BC"/>
      </a:accent2>
      <a:accent3>
        <a:srgbClr val="00517E"/>
      </a:accent3>
      <a:accent4>
        <a:srgbClr val="00639A"/>
      </a:accent4>
      <a:accent5>
        <a:srgbClr val="008FDE"/>
      </a:accent5>
      <a:accent6>
        <a:srgbClr val="01A4FF"/>
      </a:accent6>
      <a:hlink>
        <a:srgbClr val="65C8FF"/>
      </a:hlink>
      <a:folHlink>
        <a:srgbClr val="AFE2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902</Words>
  <Application>Microsoft Office PowerPoint</Application>
  <PresentationFormat>Widescreen</PresentationFormat>
  <Paragraphs>97</Paragraphs>
  <Slides>16</Slides>
  <Notes>6</Notes>
  <HiddenSlides>2</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16</vt:i4>
      </vt:variant>
    </vt:vector>
  </HeadingPairs>
  <TitlesOfParts>
    <vt:vector size="27" baseType="lpstr">
      <vt:lpstr>MS Gothic</vt:lpstr>
      <vt:lpstr>Arial</vt:lpstr>
      <vt:lpstr>Calibri</vt:lpstr>
      <vt:lpstr>Consolas</vt:lpstr>
      <vt:lpstr>Myanmar Text</vt:lpstr>
      <vt:lpstr>Roboto Light</vt:lpstr>
      <vt:lpstr>Segoe UI</vt:lpstr>
      <vt:lpstr>Segoe UI Semibold</vt:lpstr>
      <vt:lpstr>Wingdings</vt:lpstr>
      <vt:lpstr>Office Theme</vt:lpstr>
      <vt:lpstr>White Template</vt:lpstr>
      <vt:lpstr>Azure Cognitive Search Beyond the First Demo</vt:lpstr>
      <vt:lpstr>Azure Cognitive Search Pipeline</vt:lpstr>
      <vt:lpstr>Presentazione standard di PowerPoint</vt:lpstr>
      <vt:lpstr>Incremental indexing with SQL Server</vt:lpstr>
      <vt:lpstr>Incremental indexing with Azure Storage</vt:lpstr>
      <vt:lpstr>Presentazione standard di PowerPoint</vt:lpstr>
      <vt:lpstr>Extending Azure Cognitive Search</vt:lpstr>
      <vt:lpstr>Presentazione standard di PowerPoint</vt:lpstr>
      <vt:lpstr>Scoring profile</vt:lpstr>
      <vt:lpstr>Presentazione standard di PowerPoint</vt:lpstr>
      <vt:lpstr>Knowledge store</vt:lpstr>
      <vt:lpstr>Define a Knowledge Store</vt:lpstr>
      <vt:lpstr>Presentazione standard di PowerPoint</vt:lpstr>
      <vt:lpstr>Multitenancy with Azure Cognitive Search</vt:lpstr>
      <vt:lpstr>References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Tosato</dc:creator>
  <cp:lastModifiedBy>Marco Minerva</cp:lastModifiedBy>
  <cp:revision>32</cp:revision>
  <dcterms:created xsi:type="dcterms:W3CDTF">2018-06-13T19:28:12Z</dcterms:created>
  <dcterms:modified xsi:type="dcterms:W3CDTF">2020-04-24T09:55:55Z</dcterms:modified>
</cp:coreProperties>
</file>