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7"/>
  </p:notesMasterIdLst>
  <p:sldIdLst>
    <p:sldId id="348" r:id="rId2"/>
    <p:sldId id="397" r:id="rId3"/>
    <p:sldId id="399" r:id="rId4"/>
    <p:sldId id="345" r:id="rId5"/>
    <p:sldId id="344" r:id="rId6"/>
    <p:sldId id="343" r:id="rId7"/>
    <p:sldId id="335" r:id="rId8"/>
    <p:sldId id="336" r:id="rId9"/>
    <p:sldId id="339" r:id="rId10"/>
    <p:sldId id="337" r:id="rId11"/>
    <p:sldId id="256" r:id="rId12"/>
    <p:sldId id="261" r:id="rId13"/>
    <p:sldId id="267" r:id="rId14"/>
    <p:sldId id="307" r:id="rId15"/>
    <p:sldId id="326" r:id="rId16"/>
    <p:sldId id="287" r:id="rId17"/>
    <p:sldId id="289" r:id="rId18"/>
    <p:sldId id="290" r:id="rId19"/>
    <p:sldId id="327" r:id="rId20"/>
    <p:sldId id="266" r:id="rId21"/>
    <p:sldId id="328" r:id="rId22"/>
    <p:sldId id="283" r:id="rId23"/>
    <p:sldId id="297" r:id="rId24"/>
    <p:sldId id="338" r:id="rId25"/>
    <p:sldId id="329" r:id="rId26"/>
    <p:sldId id="269" r:id="rId27"/>
    <p:sldId id="268" r:id="rId28"/>
    <p:sldId id="270" r:id="rId29"/>
    <p:sldId id="279" r:id="rId30"/>
    <p:sldId id="330" r:id="rId31"/>
    <p:sldId id="284" r:id="rId32"/>
    <p:sldId id="271" r:id="rId33"/>
    <p:sldId id="285" r:id="rId34"/>
    <p:sldId id="272" r:id="rId35"/>
    <p:sldId id="273" r:id="rId36"/>
    <p:sldId id="286" r:id="rId37"/>
    <p:sldId id="313" r:id="rId38"/>
    <p:sldId id="309" r:id="rId39"/>
    <p:sldId id="311" r:id="rId40"/>
    <p:sldId id="310" r:id="rId41"/>
    <p:sldId id="312" r:id="rId42"/>
    <p:sldId id="319" r:id="rId43"/>
    <p:sldId id="314" r:id="rId44"/>
    <p:sldId id="316" r:id="rId45"/>
    <p:sldId id="317" r:id="rId46"/>
    <p:sldId id="318" r:id="rId47"/>
    <p:sldId id="398" r:id="rId48"/>
    <p:sldId id="331" r:id="rId49"/>
    <p:sldId id="274" r:id="rId50"/>
    <p:sldId id="298" r:id="rId51"/>
    <p:sldId id="277" r:id="rId52"/>
    <p:sldId id="334" r:id="rId53"/>
    <p:sldId id="321" r:id="rId54"/>
    <p:sldId id="299" r:id="rId55"/>
    <p:sldId id="33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195E6-C228-48F5-9CD6-CAD008C1BD8D}" v="3" dt="2020-04-16T01:13:48.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8" autoAdjust="0"/>
    <p:restoredTop sz="88404" autoAdjust="0"/>
  </p:normalViewPr>
  <p:slideViewPr>
    <p:cSldViewPr snapToGrid="0">
      <p:cViewPr varScale="1">
        <p:scale>
          <a:sx n="104" d="100"/>
          <a:sy n="104" d="100"/>
        </p:scale>
        <p:origin x="189" y="65"/>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0dfd7ab5-17aa-4ac6-b039-e05176edc781" providerId="ADAL" clId="{FEE235FE-B614-4F1C-8C8E-DF9060EA5C02}"/>
  </pc:docChgLst>
  <pc:docChgLst>
    <pc:chgData name="Andy Mallon" userId="8ed075f77b608d91" providerId="LiveId" clId="{042B3CCA-2A2B-4ECB-B2D6-88FAFD251498}"/>
    <pc:docChg chg="undo custSel addSld delSld modSld delMainMaster modMainMaster">
      <pc:chgData name="Andy Mallon" userId="8ed075f77b608d91" providerId="LiveId" clId="{042B3CCA-2A2B-4ECB-B2D6-88FAFD251498}" dt="2019-09-07T19:02:06.751" v="153" actId="2696"/>
      <pc:docMkLst>
        <pc:docMk/>
      </pc:docMkLst>
      <pc:sldChg chg="modSp add del">
        <pc:chgData name="Andy Mallon" userId="8ed075f77b608d91" providerId="LiveId" clId="{042B3CCA-2A2B-4ECB-B2D6-88FAFD251498}" dt="2019-09-07T19:02:06.751" v="153" actId="2696"/>
        <pc:sldMkLst>
          <pc:docMk/>
          <pc:sldMk cId="663809898" sldId="400"/>
        </pc:sldMkLst>
        <pc:spChg chg="mod">
          <ac:chgData name="Andy Mallon" userId="8ed075f77b608d91" providerId="LiveId" clId="{042B3CCA-2A2B-4ECB-B2D6-88FAFD251498}" dt="2019-08-24T14:01:32.327" v="152" actId="27636"/>
          <ac:spMkLst>
            <pc:docMk/>
            <pc:sldMk cId="663809898" sldId="400"/>
            <ac:spMk id="4" creationId="{00000000-0000-0000-0000-000000000000}"/>
          </ac:spMkLst>
        </pc:spChg>
      </pc:sldChg>
    </pc:docChg>
  </pc:docChgLst>
  <pc:docChgLst>
    <pc:chgData name="Andy Mallon" userId="8ed075f77b608d91" providerId="LiveId" clId="{BA7195E6-C228-48F5-9CD6-CAD008C1BD8D}"/>
    <pc:docChg chg="modSld">
      <pc:chgData name="Andy Mallon" userId="8ed075f77b608d91" providerId="LiveId" clId="{BA7195E6-C228-48F5-9CD6-CAD008C1BD8D}" dt="2020-04-16T01:13:48.532" v="2" actId="20577"/>
      <pc:docMkLst>
        <pc:docMk/>
      </pc:docMkLst>
      <pc:sldChg chg="modSp">
        <pc:chgData name="Andy Mallon" userId="8ed075f77b608d91" providerId="LiveId" clId="{BA7195E6-C228-48F5-9CD6-CAD008C1BD8D}" dt="2020-04-16T01:13:48.532" v="2" actId="20577"/>
        <pc:sldMkLst>
          <pc:docMk/>
          <pc:sldMk cId="1753710238" sldId="269"/>
        </pc:sldMkLst>
        <pc:spChg chg="mod">
          <ac:chgData name="Andy Mallon" userId="8ed075f77b608d91" providerId="LiveId" clId="{BA7195E6-C228-48F5-9CD6-CAD008C1BD8D}" dt="2020-04-16T01:13:48.532" v="2" actId="20577"/>
          <ac:spMkLst>
            <pc:docMk/>
            <pc:sldMk cId="1753710238" sldId="269"/>
            <ac:spMk id="13" creationId="{00000000-0000-0000-0000-000000000000}"/>
          </ac:spMkLst>
        </pc:spChg>
      </pc:sldChg>
    </pc:docChg>
  </pc:docChgLst>
  <pc:docChgLst>
    <pc:chgData name="Andy Mallon" userId="0dfd7ab5-17aa-4ac6-b039-e05176edc781" providerId="ADAL" clId="{6E352BDA-D723-4A8D-8367-44E56F06855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2020-04-15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76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20</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22</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26</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27</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28</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33</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a:t>
            </a:r>
            <a:r>
              <a:rPr lang="en-US" baseline="0" dirty="0" err="1"/>
              <a:t>Queery</a:t>
            </a:r>
            <a:r>
              <a:rPr lang="en-US" baseline="0" dirty="0"/>
              <a:t> the </a:t>
            </a:r>
            <a:r>
              <a:rPr lang="en-US" baseline="0"/>
              <a:t>Diversity Dino.</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a:t>
            </a:fld>
            <a:endParaRPr lang="en-US" dirty="0"/>
          </a:p>
        </p:txBody>
      </p:sp>
    </p:spTree>
    <p:extLst>
      <p:ext uri="{BB962C8B-B14F-4D97-AF65-F5344CB8AC3E}">
        <p14:creationId xmlns:p14="http://schemas.microsoft.com/office/powerpoint/2010/main" val="1736366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38</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42</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46</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47</a:t>
            </a:fld>
            <a:endParaRPr lang="en-US" dirty="0"/>
          </a:p>
        </p:txBody>
      </p:sp>
    </p:spTree>
    <p:extLst>
      <p:ext uri="{BB962C8B-B14F-4D97-AF65-F5344CB8AC3E}">
        <p14:creationId xmlns:p14="http://schemas.microsoft.com/office/powerpoint/2010/main" val="409534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5</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9</a:t>
            </a:fld>
            <a:endParaRPr lang="en-US"/>
          </a:p>
        </p:txBody>
      </p:sp>
    </p:spTree>
    <p:extLst>
      <p:ext uri="{BB962C8B-B14F-4D97-AF65-F5344CB8AC3E}">
        <p14:creationId xmlns:p14="http://schemas.microsoft.com/office/powerpoint/2010/main" val="8676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13</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17</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18</a:t>
            </a:fld>
            <a:endParaRPr lang="en-US"/>
          </a:p>
        </p:txBody>
      </p:sp>
    </p:spTree>
    <p:extLst>
      <p:ext uri="{BB962C8B-B14F-4D97-AF65-F5344CB8AC3E}">
        <p14:creationId xmlns:p14="http://schemas.microsoft.com/office/powerpoint/2010/main" val="176690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2020-04-15</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2020-04-15</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877851" y="6400071"/>
              <a:ext cx="1806150" cy="369332"/>
            </a:xfrm>
            <a:prstGeom prst="rect">
              <a:avLst/>
            </a:prstGeom>
            <a:noFill/>
          </p:spPr>
          <p:txBody>
            <a:bodyPr wrap="square" rtlCol="0">
              <a:spAutoFit/>
            </a:bodyPr>
            <a:lstStyle/>
            <a:p>
              <a:r>
                <a:rPr lang="en-US" dirty="0">
                  <a:solidFill>
                    <a:schemeClr val="bg1"/>
                  </a:solidFill>
                </a:rPr>
                <a:t>andy@amtwo.co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amtwo.co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4" y="1803400"/>
            <a:ext cx="10871200" cy="4460834"/>
          </a:xfrm>
        </p:spPr>
        <p:txBody>
          <a:bodyPr>
            <a:normAutofit lnSpcReduction="10000"/>
          </a:bodyPr>
          <a:lstStyle/>
          <a:p>
            <a:r>
              <a:rPr lang="en-US" dirty="0"/>
              <a:t>I sell furniture at the mall</a:t>
            </a:r>
          </a:p>
          <a:p>
            <a:pPr lvl="1"/>
            <a:r>
              <a:rPr lang="en-US" dirty="0"/>
              <a:t>Database Architect at Wayfair.com</a:t>
            </a:r>
          </a:p>
          <a:p>
            <a:r>
              <a:rPr lang="en-US" dirty="0"/>
              <a:t>Working with SQL Server since 2003</a:t>
            </a:r>
          </a:p>
          <a:p>
            <a:r>
              <a:rPr lang="en-US" dirty="0"/>
              <a:t>Background in Tech Support, Database Administration, and Database Architecture</a:t>
            </a:r>
          </a:p>
          <a:p>
            <a:r>
              <a:rPr lang="en-US" dirty="0"/>
              <a:t>Lazy</a:t>
            </a:r>
          </a:p>
          <a:p>
            <a:r>
              <a:rPr lang="en-US" dirty="0"/>
              <a:t>Impatient</a:t>
            </a:r>
          </a:p>
          <a:p>
            <a:pPr lvl="1"/>
            <a:endParaRPr lang="en-US" dirty="0"/>
          </a:p>
        </p:txBody>
      </p:sp>
    </p:spTree>
    <p:extLst>
      <p:ext uri="{BB962C8B-B14F-4D97-AF65-F5344CB8AC3E}">
        <p14:creationId xmlns:p14="http://schemas.microsoft.com/office/powerpoint/2010/main" val="236732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dirty="0" err="1"/>
              <a:t>sp_helpindex</a:t>
            </a:r>
            <a:r>
              <a:rPr lang="en-US" dirty="0"/>
              <a:t> isn’t helpful</a:t>
            </a:r>
          </a:p>
          <a:p>
            <a:pPr lvl="1"/>
            <a:r>
              <a:rPr lang="en-US" dirty="0" err="1"/>
              <a:t>sp_BlitzIndex</a:t>
            </a:r>
            <a:r>
              <a:rPr lang="en-US" dirty="0"/>
              <a:t> from </a:t>
            </a:r>
            <a:r>
              <a:rPr lang="en-US"/>
              <a:t>First Responder Kit</a:t>
            </a:r>
            <a:endParaRPr lang="en-US" dirty="0"/>
          </a:p>
          <a:p>
            <a:pPr lvl="1"/>
            <a:r>
              <a:rPr lang="en-US" dirty="0" err="1"/>
              <a:t>sp_SQLskills_helpindex</a:t>
            </a:r>
            <a:r>
              <a:rPr lang="en-US" dirty="0"/>
              <a:t> from SQL Skills</a:t>
            </a:r>
          </a:p>
          <a:p>
            <a:r>
              <a:rPr lang="en-US" dirty="0" err="1"/>
              <a:t>sp_estimate_data_compression_savings</a:t>
            </a:r>
            <a:endParaRPr lang="en-US" dirty="0"/>
          </a:p>
          <a:p>
            <a:r>
              <a:rPr lang="en-US" dirty="0" err="1"/>
              <a:t>sys.dm_db_index_physical_stats</a:t>
            </a:r>
            <a:endParaRPr lang="en-US" dirty="0"/>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a:t>
            </a:r>
            <a:r>
              <a:rPr lang="en-US"/>
              <a:t>to be decompressed </a:t>
            </a:r>
            <a:r>
              <a:rPr lang="en-US" dirty="0"/>
              <a:t>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https://igcdn-photos-f-a.akamaihd.net/hphotos-ak-xpa1/t51.2885-15/11189591_897526703601277_1624430821_n.jpg"/>
          <p:cNvPicPr>
            <a:picLocks noChangeAspect="1" noChangeArrowheads="1"/>
          </p:cNvPicPr>
          <p:nvPr/>
        </p:nvPicPr>
        <p:blipFill rotWithShape="1">
          <a:blip r:embed="rId3">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4">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s://igcdn-photos-d-a.akamaihd.net/hphotos-ak-xap1/t51.2885-15/11186841_793274697407251_668407686_n.jpg"/>
          <p:cNvPicPr>
            <a:picLocks noChangeAspect="1" noChangeArrowheads="1"/>
          </p:cNvPicPr>
          <p:nvPr/>
        </p:nvPicPr>
        <p:blipFill rotWithShape="1">
          <a:blip r:embed="rId5">
            <a:extLst>
              <a:ext uri="{28A0092B-C50C-407E-A947-70E740481C1C}">
                <a14:useLocalDpi xmlns:a14="http://schemas.microsoft.com/office/drawing/2010/main" val="0"/>
              </a:ext>
            </a:extLst>
          </a:blip>
          <a:srcRect l="4236" t="5599" r="5599" b="4236"/>
          <a:stretch/>
        </p:blipFill>
        <p:spPr bwMode="auto">
          <a:xfrm>
            <a:off x="3816127" y="3472935"/>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7358105" y="4821695"/>
            <a:ext cx="4421856" cy="178405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pic>
        <p:nvPicPr>
          <p:cNvPr id="9" name="Picture 8">
            <a:extLst>
              <a:ext uri="{FF2B5EF4-FFF2-40B4-BE49-F238E27FC236}">
                <a16:creationId xmlns:a16="http://schemas.microsoft.com/office/drawing/2014/main" id="{3DB53842-78CA-4F6E-A1F6-491D1C00734E}"/>
              </a:ext>
            </a:extLst>
          </p:cNvPr>
          <p:cNvPicPr>
            <a:picLocks noChangeAspect="1"/>
          </p:cNvPicPr>
          <p:nvPr/>
        </p:nvPicPr>
        <p:blipFill rotWithShape="1">
          <a:blip r:embed="rId8"/>
          <a:srcRect l="11277" r="7473"/>
          <a:stretch/>
        </p:blipFill>
        <p:spPr>
          <a:xfrm>
            <a:off x="417799" y="3472935"/>
            <a:ext cx="3275790" cy="3275790"/>
          </a:xfrm>
          <a:prstGeom prst="rect">
            <a:avLst/>
          </a:prstGeom>
        </p:spPr>
      </p:pic>
    </p:spTree>
    <p:extLst>
      <p:ext uri="{BB962C8B-B14F-4D97-AF65-F5344CB8AC3E}">
        <p14:creationId xmlns:p14="http://schemas.microsoft.com/office/powerpoint/2010/main" val="1602673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872024" y="6400071"/>
              <a:ext cx="1811975" cy="369332"/>
            </a:xfrm>
            <a:prstGeom prst="rect">
              <a:avLst/>
            </a:prstGeom>
            <a:noFill/>
          </p:spPr>
          <p:txBody>
            <a:bodyPr wrap="square" rtlCol="0">
              <a:spAutoFit/>
            </a:bodyPr>
            <a:lstStyle/>
            <a:p>
              <a:r>
                <a:rPr lang="en-US" dirty="0">
                  <a:solidFill>
                    <a:schemeClr val="bg1"/>
                  </a:solidFill>
                </a:rPr>
                <a:t>andy@amtwo.co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amtwo.co</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92" y="1806662"/>
            <a:ext cx="1016769" cy="1016769"/>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793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2407</TotalTime>
  <Words>2839</Words>
  <Application>Microsoft Office PowerPoint</Application>
  <PresentationFormat>Widescreen</PresentationFormat>
  <Paragraphs>646</Paragraphs>
  <Slides>55</Slides>
  <Notes>26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Consolas</vt:lpstr>
      <vt:lpstr>Segoe UI Light</vt:lpstr>
      <vt:lpstr>Wingdings</vt:lpstr>
      <vt:lpstr>Wingdings 2</vt:lpstr>
      <vt:lpstr>WidescreenPres</vt:lpstr>
      <vt:lpstr>Demystifying Data Compression</vt:lpstr>
      <vt:lpstr>Andy Mallon</vt:lpstr>
      <vt:lpstr>PowerPoint Presentation</vt:lpstr>
      <vt:lpstr>Contact Andy</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169</cp:revision>
  <dcterms:created xsi:type="dcterms:W3CDTF">2016-01-16T14:35:28Z</dcterms:created>
  <dcterms:modified xsi:type="dcterms:W3CDTF">2020-04-16T01:13:49Z</dcterms:modified>
</cp:coreProperties>
</file>