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7"/>
  </p:notesMasterIdLst>
  <p:sldIdLst>
    <p:sldId id="348" r:id="rId2"/>
    <p:sldId id="397" r:id="rId3"/>
    <p:sldId id="399" r:id="rId4"/>
    <p:sldId id="345" r:id="rId5"/>
    <p:sldId id="344" r:id="rId6"/>
    <p:sldId id="343" r:id="rId7"/>
    <p:sldId id="335" r:id="rId8"/>
    <p:sldId id="336" r:id="rId9"/>
    <p:sldId id="339" r:id="rId10"/>
    <p:sldId id="337" r:id="rId11"/>
    <p:sldId id="256" r:id="rId12"/>
    <p:sldId id="261" r:id="rId13"/>
    <p:sldId id="267" r:id="rId14"/>
    <p:sldId id="307" r:id="rId15"/>
    <p:sldId id="326" r:id="rId16"/>
    <p:sldId id="287" r:id="rId17"/>
    <p:sldId id="289" r:id="rId18"/>
    <p:sldId id="290" r:id="rId19"/>
    <p:sldId id="327" r:id="rId20"/>
    <p:sldId id="266" r:id="rId21"/>
    <p:sldId id="328" r:id="rId22"/>
    <p:sldId id="283" r:id="rId23"/>
    <p:sldId id="297" r:id="rId24"/>
    <p:sldId id="338" r:id="rId25"/>
    <p:sldId id="329" r:id="rId26"/>
    <p:sldId id="269" r:id="rId27"/>
    <p:sldId id="268" r:id="rId28"/>
    <p:sldId id="270" r:id="rId29"/>
    <p:sldId id="279" r:id="rId30"/>
    <p:sldId id="330" r:id="rId31"/>
    <p:sldId id="284" r:id="rId32"/>
    <p:sldId id="271" r:id="rId33"/>
    <p:sldId id="285" r:id="rId34"/>
    <p:sldId id="272" r:id="rId35"/>
    <p:sldId id="273" r:id="rId36"/>
    <p:sldId id="286" r:id="rId37"/>
    <p:sldId id="313" r:id="rId38"/>
    <p:sldId id="309" r:id="rId39"/>
    <p:sldId id="311" r:id="rId40"/>
    <p:sldId id="310" r:id="rId41"/>
    <p:sldId id="312" r:id="rId42"/>
    <p:sldId id="319" r:id="rId43"/>
    <p:sldId id="314" r:id="rId44"/>
    <p:sldId id="316" r:id="rId45"/>
    <p:sldId id="317" r:id="rId46"/>
    <p:sldId id="318" r:id="rId47"/>
    <p:sldId id="398" r:id="rId48"/>
    <p:sldId id="331" r:id="rId49"/>
    <p:sldId id="274" r:id="rId50"/>
    <p:sldId id="298" r:id="rId51"/>
    <p:sldId id="277" r:id="rId52"/>
    <p:sldId id="334" r:id="rId53"/>
    <p:sldId id="321" r:id="rId54"/>
    <p:sldId id="299" r:id="rId55"/>
    <p:sldId id="33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B3CCA-2A2B-4ECB-B2D6-88FAFD251498}" v="59" dt="2019-06-08T03:56:06.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p:scale>
          <a:sx n="107" d="100"/>
          <a:sy n="107" d="100"/>
        </p:scale>
        <p:origin x="141" y="86"/>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Lst>
  <pc:docChgLst>
    <pc:chgData name="Andy Mallon" userId="8ed075f77b608d91" providerId="LiveId" clId="{042B3CCA-2A2B-4ECB-B2D6-88FAFD251498}"/>
    <pc:docChg chg="undo custSel addSld delSld modSld modMainMaster">
      <pc:chgData name="Andy Mallon" userId="8ed075f77b608d91" providerId="LiveId" clId="{042B3CCA-2A2B-4ECB-B2D6-88FAFD251498}" dt="2019-06-08T03:56:06.197" v="57"/>
      <pc:docMkLst>
        <pc:docMk/>
      </pc:docMkLst>
      <pc:sldChg chg="modTransition">
        <pc:chgData name="Andy Mallon" userId="8ed075f77b608d91" providerId="LiveId" clId="{042B3CCA-2A2B-4ECB-B2D6-88FAFD251498}" dt="2019-06-08T03:54:09.180" v="54"/>
        <pc:sldMkLst>
          <pc:docMk/>
          <pc:sldMk cId="549013391" sldId="335"/>
        </pc:sldMkLst>
      </pc:sldChg>
      <pc:sldChg chg="modTransition">
        <pc:chgData name="Andy Mallon" userId="8ed075f77b608d91" providerId="LiveId" clId="{042B3CCA-2A2B-4ECB-B2D6-88FAFD251498}" dt="2019-06-08T03:54:09.180" v="54"/>
        <pc:sldMkLst>
          <pc:docMk/>
          <pc:sldMk cId="378969601" sldId="336"/>
        </pc:sldMkLst>
      </pc:sldChg>
      <pc:sldChg chg="modTransition">
        <pc:chgData name="Andy Mallon" userId="8ed075f77b608d91" providerId="LiveId" clId="{042B3CCA-2A2B-4ECB-B2D6-88FAFD251498}" dt="2019-06-08T03:54:09.180" v="54"/>
        <pc:sldMkLst>
          <pc:docMk/>
          <pc:sldMk cId="4194298386" sldId="337"/>
        </pc:sldMkLst>
      </pc:sldChg>
      <pc:sldChg chg="modTransition">
        <pc:chgData name="Andy Mallon" userId="8ed075f77b608d91" providerId="LiveId" clId="{042B3CCA-2A2B-4ECB-B2D6-88FAFD251498}" dt="2019-06-08T03:54:09.180" v="54"/>
        <pc:sldMkLst>
          <pc:docMk/>
          <pc:sldMk cId="465045979" sldId="339"/>
        </pc:sldMkLst>
      </pc:sldChg>
      <pc:sldChg chg="modSp">
        <pc:chgData name="Andy Mallon" userId="8ed075f77b608d91" providerId="LiveId" clId="{042B3CCA-2A2B-4ECB-B2D6-88FAFD251498}" dt="2019-03-30T11:32:19.350" v="50" actId="14100"/>
        <pc:sldMkLst>
          <pc:docMk/>
          <pc:sldMk cId="125486011" sldId="345"/>
        </pc:sldMkLst>
        <pc:spChg chg="mod">
          <ac:chgData name="Andy Mallon" userId="8ed075f77b608d91" providerId="LiveId" clId="{042B3CCA-2A2B-4ECB-B2D6-88FAFD251498}" dt="2019-03-30T11:32:19.350" v="50" actId="14100"/>
          <ac:spMkLst>
            <pc:docMk/>
            <pc:sldMk cId="125486011" sldId="345"/>
            <ac:spMk id="22" creationId="{00000000-0000-0000-0000-000000000000}"/>
          </ac:spMkLst>
        </pc:spChg>
        <pc:spChg chg="mod">
          <ac:chgData name="Andy Mallon" userId="8ed075f77b608d91" providerId="LiveId" clId="{042B3CCA-2A2B-4ECB-B2D6-88FAFD251498}" dt="2019-03-30T11:30:46.305" v="29" actId="20577"/>
          <ac:spMkLst>
            <pc:docMk/>
            <pc:sldMk cId="125486011" sldId="345"/>
            <ac:spMk id="25" creationId="{975F2E7A-D074-4084-80D5-8F527A1BBD15}"/>
          </ac:spMkLst>
        </pc:spChg>
      </pc:sldChg>
      <pc:sldChg chg="addSp delSp modSp del modAnim">
        <pc:chgData name="Andy Mallon" userId="8ed075f77b608d91" providerId="LiveId" clId="{042B3CCA-2A2B-4ECB-B2D6-88FAFD251498}" dt="2019-06-08T03:56:06.197" v="57"/>
        <pc:sldMkLst>
          <pc:docMk/>
          <pc:sldMk cId="997461396" sldId="362"/>
        </pc:sldMkLst>
        <pc:grpChg chg="mod topLvl">
          <ac:chgData name="Andy Mallon" userId="8ed075f77b608d91" providerId="LiveId" clId="{042B3CCA-2A2B-4ECB-B2D6-88FAFD251498}" dt="2019-06-08T03:55:02.371" v="56" actId="165"/>
          <ac:grpSpMkLst>
            <pc:docMk/>
            <pc:sldMk cId="997461396" sldId="362"/>
            <ac:grpSpMk id="511" creationId="{6D774B7D-799F-4B30-BD3F-B8CEAA8B7914}"/>
          </ac:grpSpMkLst>
        </pc:grpChg>
        <pc:grpChg chg="mod topLvl">
          <ac:chgData name="Andy Mallon" userId="8ed075f77b608d91" providerId="LiveId" clId="{042B3CCA-2A2B-4ECB-B2D6-88FAFD251498}" dt="2019-06-08T03:55:02.371" v="56" actId="165"/>
          <ac:grpSpMkLst>
            <pc:docMk/>
            <pc:sldMk cId="997461396" sldId="362"/>
            <ac:grpSpMk id="512" creationId="{133DE7CD-73AA-4579-BC61-1D59C23A318E}"/>
          </ac:grpSpMkLst>
        </pc:grpChg>
        <pc:grpChg chg="add del mod">
          <ac:chgData name="Andy Mallon" userId="8ed075f77b608d91" providerId="LiveId" clId="{042B3CCA-2A2B-4ECB-B2D6-88FAFD251498}" dt="2019-06-08T03:55:02.371" v="56" actId="165"/>
          <ac:grpSpMkLst>
            <pc:docMk/>
            <pc:sldMk cId="997461396" sldId="362"/>
            <ac:grpSpMk id="754" creationId="{240C2094-62C6-4A9C-8B91-64DDB5C0C1DF}"/>
          </ac:grpSpMkLst>
        </pc:grpChg>
      </pc:sldChg>
      <pc:sldChg chg="addSp delSp modSp add modTransition delAnim modAnim">
        <pc:chgData name="Andy Mallon" userId="8ed075f77b608d91" providerId="LiveId" clId="{042B3CCA-2A2B-4ECB-B2D6-88FAFD251498}" dt="2019-03-30T11:30:29.015" v="23"/>
        <pc:sldMkLst>
          <pc:docMk/>
          <pc:sldMk cId="1602673492" sldId="399"/>
        </pc:sldMkLst>
        <pc:grpChg chg="del">
          <ac:chgData name="Andy Mallon" userId="8ed075f77b608d91" providerId="LiveId" clId="{042B3CCA-2A2B-4ECB-B2D6-88FAFD251498}" dt="2019-03-30T11:27:45.527" v="4" actId="478"/>
          <ac:grpSpMkLst>
            <pc:docMk/>
            <pc:sldMk cId="1602673492" sldId="399"/>
            <ac:grpSpMk id="15" creationId="{00000000-0000-0000-0000-000000000000}"/>
          </ac:grpSpMkLst>
        </pc:grpChg>
        <pc:picChg chg="del">
          <ac:chgData name="Andy Mallon" userId="8ed075f77b608d91" providerId="LiveId" clId="{042B3CCA-2A2B-4ECB-B2D6-88FAFD251498}" dt="2019-03-30T11:29:44.947" v="20" actId="478"/>
          <ac:picMkLst>
            <pc:docMk/>
            <pc:sldMk cId="1602673492" sldId="399"/>
            <ac:picMk id="2" creationId="{00000000-0000-0000-0000-000000000000}"/>
          </ac:picMkLst>
        </pc:picChg>
        <pc:picChg chg="del">
          <ac:chgData name="Andy Mallon" userId="8ed075f77b608d91" providerId="LiveId" clId="{042B3CCA-2A2B-4ECB-B2D6-88FAFD251498}" dt="2019-03-30T11:29:46.768" v="21" actId="478"/>
          <ac:picMkLst>
            <pc:docMk/>
            <pc:sldMk cId="1602673492" sldId="399"/>
            <ac:picMk id="3" creationId="{00000000-0000-0000-0000-000000000000}"/>
          </ac:picMkLst>
        </pc:picChg>
        <pc:picChg chg="del">
          <ac:chgData name="Andy Mallon" userId="8ed075f77b608d91" providerId="LiveId" clId="{042B3CCA-2A2B-4ECB-B2D6-88FAFD251498}" dt="2019-03-30T11:27:47.210" v="5" actId="478"/>
          <ac:picMkLst>
            <pc:docMk/>
            <pc:sldMk cId="1602673492" sldId="399"/>
            <ac:picMk id="4" creationId="{00000000-0000-0000-0000-000000000000}"/>
          </ac:picMkLst>
        </pc:picChg>
        <pc:picChg chg="del">
          <ac:chgData name="Andy Mallon" userId="8ed075f77b608d91" providerId="LiveId" clId="{042B3CCA-2A2B-4ECB-B2D6-88FAFD251498}" dt="2019-03-30T11:27:48.843" v="6" actId="478"/>
          <ac:picMkLst>
            <pc:docMk/>
            <pc:sldMk cId="1602673492" sldId="399"/>
            <ac:picMk id="8" creationId="{00000000-0000-0000-0000-000000000000}"/>
          </ac:picMkLst>
        </pc:picChg>
        <pc:picChg chg="add mod modCrop">
          <ac:chgData name="Andy Mallon" userId="8ed075f77b608d91" providerId="LiveId" clId="{042B3CCA-2A2B-4ECB-B2D6-88FAFD251498}" dt="2019-03-30T11:29:15.482" v="17" actId="732"/>
          <ac:picMkLst>
            <pc:docMk/>
            <pc:sldMk cId="1602673492" sldId="399"/>
            <ac:picMk id="9" creationId="{3DB53842-78CA-4F6E-A1F6-491D1C00734E}"/>
          </ac:picMkLst>
        </pc:picChg>
        <pc:picChg chg="ord">
          <ac:chgData name="Andy Mallon" userId="8ed075f77b608d91" providerId="LiveId" clId="{042B3CCA-2A2B-4ECB-B2D6-88FAFD251498}" dt="2019-03-30T11:29:43.425" v="19" actId="167"/>
          <ac:picMkLst>
            <pc:docMk/>
            <pc:sldMk cId="1602673492" sldId="399"/>
            <ac:picMk id="16" creationId="{00000000-0000-0000-0000-000000000000}"/>
          </ac:picMkLst>
        </pc:picChg>
        <pc:picChg chg="mod">
          <ac:chgData name="Andy Mallon" userId="8ed075f77b608d91" providerId="LiveId" clId="{042B3CCA-2A2B-4ECB-B2D6-88FAFD251498}" dt="2019-03-30T11:28:54.275" v="14" actId="1076"/>
          <ac:picMkLst>
            <pc:docMk/>
            <pc:sldMk cId="1602673492" sldId="399"/>
            <ac:picMk id="17" creationId="{00000000-0000-0000-0000-000000000000}"/>
          </ac:picMkLst>
        </pc:picChg>
        <pc:picChg chg="ord">
          <ac:chgData name="Andy Mallon" userId="8ed075f77b608d91" providerId="LiveId" clId="{042B3CCA-2A2B-4ECB-B2D6-88FAFD251498}" dt="2019-03-30T11:29:40.384" v="18" actId="167"/>
          <ac:picMkLst>
            <pc:docMk/>
            <pc:sldMk cId="1602673492" sldId="399"/>
            <ac:picMk id="18" creationId="{00000000-0000-0000-0000-000000000000}"/>
          </ac:picMkLst>
        </pc:picChg>
        <pc:picChg chg="del">
          <ac:chgData name="Andy Mallon" userId="8ed075f77b608d91" providerId="LiveId" clId="{042B3CCA-2A2B-4ECB-B2D6-88FAFD251498}" dt="2019-03-30T11:27:51.528" v="7" actId="478"/>
          <ac:picMkLst>
            <pc:docMk/>
            <pc:sldMk cId="1602673492" sldId="399"/>
            <ac:picMk id="20" creationId="{00000000-0000-0000-0000-000000000000}"/>
          </ac:picMkLst>
        </pc:picChg>
      </pc:sldChg>
      <pc:sldMasterChg chg="modSp">
        <pc:chgData name="Andy Mallon" userId="8ed075f77b608d91" providerId="LiveId" clId="{042B3CCA-2A2B-4ECB-B2D6-88FAFD251498}" dt="2019-03-30T11:31:42.420" v="49" actId="14100"/>
        <pc:sldMasterMkLst>
          <pc:docMk/>
          <pc:sldMasterMk cId="3254948153" sldId="2147483709"/>
        </pc:sldMasterMkLst>
        <pc:spChg chg="mod">
          <ac:chgData name="Andy Mallon" userId="8ed075f77b608d91" providerId="LiveId" clId="{042B3CCA-2A2B-4ECB-B2D6-88FAFD251498}" dt="2019-03-30T11:31:42.420" v="49" actId="14100"/>
          <ac:spMkLst>
            <pc:docMk/>
            <pc:sldMasterMk cId="3254948153" sldId="2147483709"/>
            <ac:spMk id="19" creationId="{00000000-0000-0000-0000-000000000000}"/>
          </ac:spMkLst>
        </pc:spChg>
        <pc:spChg chg="mod">
          <ac:chgData name="Andy Mallon" userId="8ed075f77b608d91" providerId="LiveId" clId="{042B3CCA-2A2B-4ECB-B2D6-88FAFD251498}" dt="2019-03-30T11:31:31.654" v="44" actId="20577"/>
          <ac:spMkLst>
            <pc:docMk/>
            <pc:sldMasterMk cId="3254948153" sldId="2147483709"/>
            <ac:spMk id="20" creationId="{00000000-0000-0000-0000-000000000000}"/>
          </ac:spMkLst>
        </pc:spChg>
      </pc:sldMasterChg>
    </pc:docChg>
  </pc:docChgLst>
  <pc:docChgLst>
    <pc:chgData name="Andy Mallon" userId="0dfd7ab5-17aa-4ac6-b039-e05176edc781" providerId="ADAL" clId="{6E352BDA-D723-4A8D-8367-44E56F06855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2019-06-07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22</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26</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27</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28</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my food (I love to cook), and my city.</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173636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46</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47</a:t>
            </a:fld>
            <a:endParaRPr lang="en-US" dirty="0"/>
          </a:p>
        </p:txBody>
      </p:sp>
    </p:spTree>
    <p:extLst>
      <p:ext uri="{BB962C8B-B14F-4D97-AF65-F5344CB8AC3E}">
        <p14:creationId xmlns:p14="http://schemas.microsoft.com/office/powerpoint/2010/main" val="409534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5</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9</a:t>
            </a:fld>
            <a:endParaRPr lang="en-US"/>
          </a:p>
        </p:txBody>
      </p:sp>
    </p:spTree>
    <p:extLst>
      <p:ext uri="{BB962C8B-B14F-4D97-AF65-F5344CB8AC3E}">
        <p14:creationId xmlns:p14="http://schemas.microsoft.com/office/powerpoint/2010/main" val="867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13</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17</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18</a:t>
            </a:fld>
            <a:endParaRPr lang="en-US"/>
          </a:p>
        </p:txBody>
      </p:sp>
    </p:spTree>
    <p:extLst>
      <p:ext uri="{BB962C8B-B14F-4D97-AF65-F5344CB8AC3E}">
        <p14:creationId xmlns:p14="http://schemas.microsoft.com/office/powerpoint/2010/main" val="176690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2019-06-07</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2019-06-07</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877851" y="6400071"/>
              <a:ext cx="1806150" cy="369332"/>
            </a:xfrm>
            <a:prstGeom prst="rect">
              <a:avLst/>
            </a:prstGeom>
            <a:noFill/>
          </p:spPr>
          <p:txBody>
            <a:bodyPr wrap="square" rtlCol="0">
              <a:spAutoFit/>
            </a:bodyPr>
            <a:lstStyle/>
            <a:p>
              <a:r>
                <a:rPr lang="en-US" dirty="0">
                  <a:solidFill>
                    <a:schemeClr val="bg1"/>
                  </a:solidFill>
                </a:rPr>
                <a:t>andy@amtwo.co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amtwo.co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4" y="1803400"/>
            <a:ext cx="10871200" cy="4460834"/>
          </a:xfrm>
        </p:spPr>
        <p:txBody>
          <a:bodyPr>
            <a:normAutofit/>
          </a:bodyPr>
          <a:lstStyle/>
          <a:p>
            <a:r>
              <a:rPr lang="en-US" dirty="0"/>
              <a:t>Product Manager at </a:t>
            </a:r>
            <a:r>
              <a:rPr lang="en-US" dirty="0" err="1"/>
              <a:t>SentryOne</a:t>
            </a:r>
            <a:endParaRPr lang="en-US" dirty="0"/>
          </a:p>
          <a:p>
            <a:r>
              <a:rPr lang="en-US" dirty="0"/>
              <a:t>Working with SQL Server since 2003</a:t>
            </a:r>
          </a:p>
          <a:p>
            <a:r>
              <a:rPr lang="en-US" dirty="0"/>
              <a:t>Background in Tech Support, Database Administration, and Database Architecture</a:t>
            </a:r>
          </a:p>
          <a:p>
            <a:r>
              <a:rPr lang="en-US" dirty="0"/>
              <a:t>Lazy</a:t>
            </a:r>
          </a:p>
          <a:p>
            <a:r>
              <a:rPr lang="en-US" dirty="0"/>
              <a:t>Impatient</a:t>
            </a:r>
          </a:p>
          <a:p>
            <a:pPr lvl="1"/>
            <a:endParaRPr lang="en-US" dirty="0"/>
          </a:p>
        </p:txBody>
      </p:sp>
    </p:spTree>
    <p:extLst>
      <p:ext uri="{BB962C8B-B14F-4D97-AF65-F5344CB8AC3E}">
        <p14:creationId xmlns:p14="http://schemas.microsoft.com/office/powerpoint/2010/main" val="236732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dirty="0" err="1"/>
              <a:t>sp_helpindex</a:t>
            </a:r>
            <a:r>
              <a:rPr lang="en-US" dirty="0"/>
              <a:t> isn’t helpful</a:t>
            </a:r>
          </a:p>
          <a:p>
            <a:pPr lvl="1"/>
            <a:r>
              <a:rPr lang="en-US" dirty="0" err="1"/>
              <a:t>sp_BlitzIndex</a:t>
            </a:r>
            <a:r>
              <a:rPr lang="en-US" dirty="0"/>
              <a:t> from </a:t>
            </a:r>
            <a:r>
              <a:rPr lang="en-US"/>
              <a:t>First Responder Kit</a:t>
            </a:r>
            <a:endParaRPr lang="en-US" dirty="0"/>
          </a:p>
          <a:p>
            <a:pPr lvl="1"/>
            <a:r>
              <a:rPr lang="en-US" dirty="0" err="1"/>
              <a:t>sp_SQLskills_helpindex</a:t>
            </a:r>
            <a:r>
              <a:rPr lang="en-US" dirty="0"/>
              <a:t> from SQL Skills</a:t>
            </a:r>
          </a:p>
          <a:p>
            <a:r>
              <a:rPr lang="en-US" dirty="0" err="1"/>
              <a:t>sp_estimate_data_compression_savings</a:t>
            </a:r>
            <a:endParaRPr lang="en-US" dirty="0"/>
          </a:p>
          <a:p>
            <a:r>
              <a:rPr lang="en-US" dirty="0" err="1"/>
              <a:t>sys.dm_db_index_physical_stats</a:t>
            </a:r>
            <a:endParaRPr lang="en-US" dirty="0"/>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to decompressed 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https://igcdn-photos-f-a.akamaihd.net/hphotos-ak-xpa1/t51.2885-15/11189591_897526703601277_1624430821_n.jpg"/>
          <p:cNvPicPr>
            <a:picLocks noChangeAspect="1" noChangeArrowheads="1"/>
          </p:cNvPicPr>
          <p:nvPr/>
        </p:nvPicPr>
        <p:blipFill rotWithShape="1">
          <a:blip r:embed="rId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3816127" y="3472935"/>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7358105" y="4821695"/>
            <a:ext cx="4421856" cy="178405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9" name="Picture 8">
            <a:extLst>
              <a:ext uri="{FF2B5EF4-FFF2-40B4-BE49-F238E27FC236}">
                <a16:creationId xmlns:a16="http://schemas.microsoft.com/office/drawing/2014/main" id="{3DB53842-78CA-4F6E-A1F6-491D1C00734E}"/>
              </a:ext>
            </a:extLst>
          </p:cNvPr>
          <p:cNvPicPr>
            <a:picLocks noChangeAspect="1"/>
          </p:cNvPicPr>
          <p:nvPr/>
        </p:nvPicPr>
        <p:blipFill rotWithShape="1">
          <a:blip r:embed="rId8"/>
          <a:srcRect l="11277" r="7473"/>
          <a:stretch/>
        </p:blipFill>
        <p:spPr>
          <a:xfrm>
            <a:off x="417799" y="3472935"/>
            <a:ext cx="3275790" cy="3275790"/>
          </a:xfrm>
          <a:prstGeom prst="rect">
            <a:avLst/>
          </a:prstGeom>
        </p:spPr>
      </p:pic>
    </p:spTree>
    <p:extLst>
      <p:ext uri="{BB962C8B-B14F-4D97-AF65-F5344CB8AC3E}">
        <p14:creationId xmlns:p14="http://schemas.microsoft.com/office/powerpoint/2010/main" val="1602673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872024" y="6400071"/>
              <a:ext cx="1811975" cy="369332"/>
            </a:xfrm>
            <a:prstGeom prst="rect">
              <a:avLst/>
            </a:prstGeom>
            <a:noFill/>
          </p:spPr>
          <p:txBody>
            <a:bodyPr wrap="square" rtlCol="0">
              <a:spAutoFit/>
            </a:bodyPr>
            <a:lstStyle/>
            <a:p>
              <a:r>
                <a:rPr lang="en-US" dirty="0">
                  <a:solidFill>
                    <a:schemeClr val="bg1"/>
                  </a:solidFill>
                </a:rPr>
                <a:t>andy@amtwo.co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amtwo.co</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793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1925</TotalTime>
  <Words>2837</Words>
  <Application>Microsoft Office PowerPoint</Application>
  <PresentationFormat>Widescreen</PresentationFormat>
  <Paragraphs>645</Paragraphs>
  <Slides>55</Slides>
  <Notes>26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169</cp:revision>
  <dcterms:created xsi:type="dcterms:W3CDTF">2016-01-16T14:35:28Z</dcterms:created>
  <dcterms:modified xsi:type="dcterms:W3CDTF">2019-06-08T03:56:12Z</dcterms:modified>
</cp:coreProperties>
</file>