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2" r:id="rId5"/>
  </p:sldMasterIdLst>
  <p:notesMasterIdLst>
    <p:notesMasterId r:id="rId19"/>
  </p:notesMasterIdLst>
  <p:sldIdLst>
    <p:sldId id="256" r:id="rId6"/>
    <p:sldId id="269" r:id="rId7"/>
    <p:sldId id="259" r:id="rId8"/>
    <p:sldId id="258" r:id="rId9"/>
    <p:sldId id="260" r:id="rId10"/>
    <p:sldId id="261" r:id="rId11"/>
    <p:sldId id="26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486" autoAdjust="0"/>
    <p:restoredTop sz="95226" autoAdjust="0"/>
  </p:normalViewPr>
  <p:slideViewPr>
    <p:cSldViewPr snapToGrid="0">
      <p:cViewPr varScale="1">
        <p:scale>
          <a:sx n="82" d="100"/>
          <a:sy n="82" d="100"/>
        </p:scale>
        <p:origin x="1157"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Alexander" userId="88fd62b8-5fa9-4931-a298-ea6bd0c02922" providerId="ADAL" clId="{ACB42BF6-EDA2-4481-8948-5E534D447D16}"/>
    <pc:docChg chg="undo custSel addSld delSld modSld modMainMaster">
      <pc:chgData name="Jeremy Alexander" userId="88fd62b8-5fa9-4931-a298-ea6bd0c02922" providerId="ADAL" clId="{ACB42BF6-EDA2-4481-8948-5E534D447D16}" dt="2020-08-19T18:38:58.397" v="338" actId="20577"/>
      <pc:docMkLst>
        <pc:docMk/>
      </pc:docMkLst>
      <pc:sldChg chg="add del">
        <pc:chgData name="Jeremy Alexander" userId="88fd62b8-5fa9-4931-a298-ea6bd0c02922" providerId="ADAL" clId="{ACB42BF6-EDA2-4481-8948-5E534D447D16}" dt="2020-08-19T18:28:28.586" v="1" actId="2890"/>
        <pc:sldMkLst>
          <pc:docMk/>
          <pc:sldMk cId="58426559" sldId="269"/>
        </pc:sldMkLst>
      </pc:sldChg>
      <pc:sldChg chg="addSp delSp modSp new mod">
        <pc:chgData name="Jeremy Alexander" userId="88fd62b8-5fa9-4931-a298-ea6bd0c02922" providerId="ADAL" clId="{ACB42BF6-EDA2-4481-8948-5E534D447D16}" dt="2020-08-19T18:38:58.397" v="338" actId="20577"/>
        <pc:sldMkLst>
          <pc:docMk/>
          <pc:sldMk cId="1714584877" sldId="269"/>
        </pc:sldMkLst>
        <pc:spChg chg="del">
          <ac:chgData name="Jeremy Alexander" userId="88fd62b8-5fa9-4931-a298-ea6bd0c02922" providerId="ADAL" clId="{ACB42BF6-EDA2-4481-8948-5E534D447D16}" dt="2020-08-19T18:30:54.214" v="55"/>
          <ac:spMkLst>
            <pc:docMk/>
            <pc:sldMk cId="1714584877" sldId="269"/>
            <ac:spMk id="2" creationId="{7A49324A-9EF9-4085-8EEA-C5A2486829A9}"/>
          </ac:spMkLst>
        </pc:spChg>
        <pc:spChg chg="mod">
          <ac:chgData name="Jeremy Alexander" userId="88fd62b8-5fa9-4931-a298-ea6bd0c02922" providerId="ADAL" clId="{ACB42BF6-EDA2-4481-8948-5E534D447D16}" dt="2020-08-19T18:38:58.397" v="338" actId="20577"/>
          <ac:spMkLst>
            <pc:docMk/>
            <pc:sldMk cId="1714584877" sldId="269"/>
            <ac:spMk id="3" creationId="{8A7C263A-AFD4-46D9-9DA9-30CA24E0D98E}"/>
          </ac:spMkLst>
        </pc:spChg>
        <pc:spChg chg="add mod">
          <ac:chgData name="Jeremy Alexander" userId="88fd62b8-5fa9-4931-a298-ea6bd0c02922" providerId="ADAL" clId="{ACB42BF6-EDA2-4481-8948-5E534D447D16}" dt="2020-08-19T18:38:49.893" v="334" actId="20577"/>
          <ac:spMkLst>
            <pc:docMk/>
            <pc:sldMk cId="1714584877" sldId="269"/>
            <ac:spMk id="4" creationId="{DA233A74-E11D-493C-AD96-BEAC87BEF993}"/>
          </ac:spMkLst>
        </pc:spChg>
      </pc:sldChg>
      <pc:sldMasterChg chg="modSldLayout">
        <pc:chgData name="Jeremy Alexander" userId="88fd62b8-5fa9-4931-a298-ea6bd0c02922" providerId="ADAL" clId="{ACB42BF6-EDA2-4481-8948-5E534D447D16}" dt="2020-08-19T18:30:45.118" v="54" actId="14100"/>
        <pc:sldMasterMkLst>
          <pc:docMk/>
          <pc:sldMasterMk cId="817940468" sldId="2147483648"/>
        </pc:sldMasterMkLst>
        <pc:sldLayoutChg chg="modSp mod">
          <pc:chgData name="Jeremy Alexander" userId="88fd62b8-5fa9-4931-a298-ea6bd0c02922" providerId="ADAL" clId="{ACB42BF6-EDA2-4481-8948-5E534D447D16}" dt="2020-08-19T18:28:38.422" v="5" actId="20577"/>
          <pc:sldLayoutMkLst>
            <pc:docMk/>
            <pc:sldMasterMk cId="817940468" sldId="2147483648"/>
            <pc:sldLayoutMk cId="2261227076" sldId="2147483649"/>
          </pc:sldLayoutMkLst>
          <pc:spChg chg="mod">
            <ac:chgData name="Jeremy Alexander" userId="88fd62b8-5fa9-4931-a298-ea6bd0c02922" providerId="ADAL" clId="{ACB42BF6-EDA2-4481-8948-5E534D447D16}" dt="2020-08-19T18:28:38.422" v="5" actId="20577"/>
            <ac:spMkLst>
              <pc:docMk/>
              <pc:sldMasterMk cId="817940468" sldId="2147483648"/>
              <pc:sldLayoutMk cId="2261227076" sldId="2147483649"/>
              <ac:spMk id="10" creationId="{E83E6DCD-0925-492B-B952-87A34542FCA4}"/>
            </ac:spMkLst>
          </pc:spChg>
        </pc:sldLayoutChg>
        <pc:sldLayoutChg chg="modSp mod">
          <pc:chgData name="Jeremy Alexander" userId="88fd62b8-5fa9-4931-a298-ea6bd0c02922" providerId="ADAL" clId="{ACB42BF6-EDA2-4481-8948-5E534D447D16}" dt="2020-08-19T18:28:42.500" v="9" actId="20577"/>
          <pc:sldLayoutMkLst>
            <pc:docMk/>
            <pc:sldMasterMk cId="817940468" sldId="2147483648"/>
            <pc:sldLayoutMk cId="3398106374" sldId="2147483651"/>
          </pc:sldLayoutMkLst>
          <pc:spChg chg="mod">
            <ac:chgData name="Jeremy Alexander" userId="88fd62b8-5fa9-4931-a298-ea6bd0c02922" providerId="ADAL" clId="{ACB42BF6-EDA2-4481-8948-5E534D447D16}" dt="2020-08-19T18:28:42.500" v="9" actId="20577"/>
            <ac:spMkLst>
              <pc:docMk/>
              <pc:sldMasterMk cId="817940468" sldId="2147483648"/>
              <pc:sldLayoutMk cId="3398106374" sldId="2147483651"/>
              <ac:spMk id="10" creationId="{E83E6DCD-0925-492B-B952-87A34542FCA4}"/>
            </ac:spMkLst>
          </pc:spChg>
        </pc:sldLayoutChg>
        <pc:sldLayoutChg chg="addSp modSp mod">
          <pc:chgData name="Jeremy Alexander" userId="88fd62b8-5fa9-4931-a298-ea6bd0c02922" providerId="ADAL" clId="{ACB42BF6-EDA2-4481-8948-5E534D447D16}" dt="2020-08-19T18:30:45.118" v="54" actId="14100"/>
          <pc:sldLayoutMkLst>
            <pc:docMk/>
            <pc:sldMasterMk cId="817940468" sldId="2147483648"/>
            <pc:sldLayoutMk cId="306986045" sldId="2147483662"/>
          </pc:sldLayoutMkLst>
          <pc:spChg chg="mod">
            <ac:chgData name="Jeremy Alexander" userId="88fd62b8-5fa9-4931-a298-ea6bd0c02922" providerId="ADAL" clId="{ACB42BF6-EDA2-4481-8948-5E534D447D16}" dt="2020-08-19T18:30:39.801" v="52" actId="20577"/>
            <ac:spMkLst>
              <pc:docMk/>
              <pc:sldMasterMk cId="817940468" sldId="2147483648"/>
              <pc:sldLayoutMk cId="306986045" sldId="2147483662"/>
              <ac:spMk id="3" creationId="{DA4ED215-C73F-4520-996B-0CDE957D1477}"/>
            </ac:spMkLst>
          </pc:spChg>
          <pc:spChg chg="add mod">
            <ac:chgData name="Jeremy Alexander" userId="88fd62b8-5fa9-4931-a298-ea6bd0c02922" providerId="ADAL" clId="{ACB42BF6-EDA2-4481-8948-5E534D447D16}" dt="2020-08-19T18:30:45.118" v="54" actId="14100"/>
            <ac:spMkLst>
              <pc:docMk/>
              <pc:sldMasterMk cId="817940468" sldId="2147483648"/>
              <pc:sldLayoutMk cId="306986045" sldId="2147483662"/>
              <ac:spMk id="5" creationId="{86B2A690-1C97-481E-B988-9E3AC6D561B4}"/>
            </ac:spMkLst>
          </pc:spChg>
          <pc:spChg chg="mod">
            <ac:chgData name="Jeremy Alexander" userId="88fd62b8-5fa9-4931-a298-ea6bd0c02922" providerId="ADAL" clId="{ACB42BF6-EDA2-4481-8948-5E534D447D16}" dt="2020-08-19T18:28:56.258" v="26" actId="404"/>
            <ac:spMkLst>
              <pc:docMk/>
              <pc:sldMasterMk cId="817940468" sldId="2147483648"/>
              <pc:sldLayoutMk cId="306986045" sldId="2147483662"/>
              <ac:spMk id="10" creationId="{E83E6DCD-0925-492B-B952-87A34542FCA4}"/>
            </ac:spMkLst>
          </pc:spChg>
        </pc:sldLayoutChg>
      </pc:sldMasterChg>
    </pc:docChg>
  </pc:docChgLst>
  <pc:docChgLst>
    <pc:chgData name="Jeremy Alexander" userId="88fd62b8-5fa9-4931-a298-ea6bd0c02922" providerId="ADAL" clId="{DE8B80DD-A329-4067-8E82-54E3BE1F9617}"/>
    <pc:docChg chg="modMainMaster">
      <pc:chgData name="Jeremy Alexander" userId="88fd62b8-5fa9-4931-a298-ea6bd0c02922" providerId="ADAL" clId="{DE8B80DD-A329-4067-8E82-54E3BE1F9617}" dt="2020-10-01T17:24:02.292" v="30" actId="20577"/>
      <pc:docMkLst>
        <pc:docMk/>
      </pc:docMkLst>
      <pc:sldMasterChg chg="modSldLayout">
        <pc:chgData name="Jeremy Alexander" userId="88fd62b8-5fa9-4931-a298-ea6bd0c02922" providerId="ADAL" clId="{DE8B80DD-A329-4067-8E82-54E3BE1F9617}" dt="2020-10-01T17:24:02.292" v="30" actId="20577"/>
        <pc:sldMasterMkLst>
          <pc:docMk/>
          <pc:sldMasterMk cId="817940468" sldId="2147483648"/>
        </pc:sldMasterMkLst>
        <pc:sldLayoutChg chg="modSp mod">
          <pc:chgData name="Jeremy Alexander" userId="88fd62b8-5fa9-4931-a298-ea6bd0c02922" providerId="ADAL" clId="{DE8B80DD-A329-4067-8E82-54E3BE1F9617}" dt="2020-10-01T17:24:02.292" v="30" actId="20577"/>
          <pc:sldLayoutMkLst>
            <pc:docMk/>
            <pc:sldMasterMk cId="817940468" sldId="2147483648"/>
            <pc:sldLayoutMk cId="2261227076" sldId="2147483649"/>
          </pc:sldLayoutMkLst>
          <pc:spChg chg="mod">
            <ac:chgData name="Jeremy Alexander" userId="88fd62b8-5fa9-4931-a298-ea6bd0c02922" providerId="ADAL" clId="{DE8B80DD-A329-4067-8E82-54E3BE1F9617}" dt="2020-10-01T17:24:02.292" v="30" actId="20577"/>
            <ac:spMkLst>
              <pc:docMk/>
              <pc:sldMasterMk cId="817940468" sldId="2147483648"/>
              <pc:sldLayoutMk cId="2261227076" sldId="2147483649"/>
              <ac:spMk id="10" creationId="{E83E6DCD-0925-492B-B952-87A34542FCA4}"/>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34746-25B3-4B6C-9B3C-EEC83A901ACB}" type="datetimeFigureOut">
              <a:rPr lang="en-CA" smtClean="0"/>
              <a:t>2020-10-01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78F28-C521-46EC-8C16-985C87E6AD2B}" type="slidenum">
              <a:rPr lang="en-CA" smtClean="0"/>
              <a:t>‹#›</a:t>
            </a:fld>
            <a:endParaRPr lang="en-CA"/>
          </a:p>
        </p:txBody>
      </p:sp>
    </p:spTree>
    <p:extLst>
      <p:ext uri="{BB962C8B-B14F-4D97-AF65-F5344CB8AC3E}">
        <p14:creationId xmlns:p14="http://schemas.microsoft.com/office/powerpoint/2010/main" val="1259255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do not need to read this full policy, just give</a:t>
            </a:r>
            <a:r>
              <a:rPr lang="en-CA" baseline="0" dirty="0"/>
              <a:t> people time to read this and explain they can review the full policy at the provided link.</a:t>
            </a:r>
            <a:endParaRPr lang="en-CA" dirty="0"/>
          </a:p>
        </p:txBody>
      </p:sp>
      <p:sp>
        <p:nvSpPr>
          <p:cNvPr id="4" name="Slide Number Placeholder 3"/>
          <p:cNvSpPr>
            <a:spLocks noGrp="1"/>
          </p:cNvSpPr>
          <p:nvPr>
            <p:ph type="sldNum" sz="quarter" idx="5"/>
          </p:nvPr>
        </p:nvSpPr>
        <p:spPr/>
        <p:txBody>
          <a:bodyPr/>
          <a:lstStyle/>
          <a:p>
            <a:fld id="{AB178F28-C521-46EC-8C16-985C87E6AD2B}" type="slidenum">
              <a:rPr lang="en-CA" smtClean="0"/>
              <a:t>2</a:t>
            </a:fld>
            <a:endParaRPr lang="en-CA"/>
          </a:p>
        </p:txBody>
      </p:sp>
    </p:spTree>
    <p:extLst>
      <p:ext uri="{BB962C8B-B14F-4D97-AF65-F5344CB8AC3E}">
        <p14:creationId xmlns:p14="http://schemas.microsoft.com/office/powerpoint/2010/main" val="78917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3E6DCD-0925-492B-B952-87A34542FCA4}"/>
              </a:ext>
            </a:extLst>
          </p:cNvPr>
          <p:cNvSpPr txBox="1"/>
          <p:nvPr userDrawn="1"/>
        </p:nvSpPr>
        <p:spPr>
          <a:xfrm>
            <a:off x="368489" y="382137"/>
            <a:ext cx="11354937" cy="1107996"/>
          </a:xfrm>
          <a:prstGeom prst="rect">
            <a:avLst/>
          </a:prstGeom>
          <a:noFill/>
        </p:spPr>
        <p:txBody>
          <a:bodyPr wrap="square" rtlCol="0">
            <a:spAutoFit/>
          </a:bodyPr>
          <a:lstStyle/>
          <a:p>
            <a:r>
              <a:rPr lang="en-CA" sz="6600" dirty="0">
                <a:solidFill>
                  <a:schemeClr val="bg1"/>
                </a:solidFill>
                <a:latin typeface="Roboto Bk" pitchFamily="2" charset="0"/>
                <a:ea typeface="Roboto Bk" pitchFamily="2" charset="0"/>
              </a:rPr>
              <a:t>GROUPBY 2020 | OCT 27-28</a:t>
            </a:r>
          </a:p>
        </p:txBody>
      </p:sp>
      <p:sp>
        <p:nvSpPr>
          <p:cNvPr id="11" name="Rectangle 10">
            <a:extLst>
              <a:ext uri="{FF2B5EF4-FFF2-40B4-BE49-F238E27FC236}">
                <a16:creationId xmlns:a16="http://schemas.microsoft.com/office/drawing/2014/main" id="{A680A0A8-FC9F-4BA7-8F81-FC4F1418F28C}"/>
              </a:ext>
            </a:extLst>
          </p:cNvPr>
          <p:cNvSpPr/>
          <p:nvPr userDrawn="1"/>
        </p:nvSpPr>
        <p:spPr>
          <a:xfrm>
            <a:off x="545911" y="1572021"/>
            <a:ext cx="5827594" cy="93005"/>
          </a:xfrm>
          <a:prstGeom prst="rect">
            <a:avLst/>
          </a:prstGeom>
          <a:solidFill>
            <a:srgbClr val="FF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BF91502-CA6E-4E7E-8CB9-3F1F0850ADB3}"/>
              </a:ext>
            </a:extLst>
          </p:cNvPr>
          <p:cNvSpPr txBox="1"/>
          <p:nvPr userDrawn="1"/>
        </p:nvSpPr>
        <p:spPr>
          <a:xfrm>
            <a:off x="409432" y="2169994"/>
            <a:ext cx="10031105" cy="1384995"/>
          </a:xfrm>
          <a:prstGeom prst="rect">
            <a:avLst/>
          </a:prstGeom>
          <a:noFill/>
        </p:spPr>
        <p:txBody>
          <a:bodyPr wrap="square" rtlCol="0">
            <a:spAutoFit/>
          </a:bodyPr>
          <a:lstStyle/>
          <a:p>
            <a:r>
              <a:rPr lang="en-US" sz="3600" dirty="0">
                <a:solidFill>
                  <a:schemeClr val="bg1"/>
                </a:solidFill>
                <a:latin typeface="Roboto Bk" pitchFamily="2" charset="0"/>
                <a:ea typeface="Roboto Bk" pitchFamily="2" charset="0"/>
              </a:rPr>
              <a:t>Free Online Training for Data Professionals.</a:t>
            </a:r>
          </a:p>
          <a:p>
            <a:endParaRPr lang="en-US" sz="1000" dirty="0">
              <a:solidFill>
                <a:schemeClr val="bg1"/>
              </a:solidFill>
              <a:latin typeface="Roboto Bk" pitchFamily="2" charset="0"/>
              <a:ea typeface="Roboto Bk" pitchFamily="2" charset="0"/>
            </a:endParaRPr>
          </a:p>
          <a:p>
            <a:r>
              <a:rPr lang="en-US" sz="3600" dirty="0">
                <a:solidFill>
                  <a:schemeClr val="bg1"/>
                </a:solidFill>
                <a:latin typeface="Roboto Bk" pitchFamily="2" charset="0"/>
                <a:ea typeface="Roboto Bk" pitchFamily="2" charset="0"/>
              </a:rPr>
              <a:t>By the Community, for the Community.</a:t>
            </a:r>
            <a:endParaRPr lang="en-CA" sz="3600" dirty="0">
              <a:solidFill>
                <a:schemeClr val="bg1"/>
              </a:solidFill>
              <a:latin typeface="Roboto Bk" pitchFamily="2" charset="0"/>
              <a:ea typeface="Roboto Bk" pitchFamily="2" charset="0"/>
            </a:endParaRPr>
          </a:p>
        </p:txBody>
      </p:sp>
    </p:spTree>
    <p:extLst>
      <p:ext uri="{BB962C8B-B14F-4D97-AF65-F5344CB8AC3E}">
        <p14:creationId xmlns:p14="http://schemas.microsoft.com/office/powerpoint/2010/main" val="226122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4C6D-5026-4B3C-BCCA-895A28FA11CB}"/>
              </a:ext>
            </a:extLst>
          </p:cNvPr>
          <p:cNvSpPr>
            <a:spLocks noGrp="1"/>
          </p:cNvSpPr>
          <p:nvPr>
            <p:ph type="title"/>
          </p:nvPr>
        </p:nvSpPr>
        <p:spPr/>
        <p:txBody>
          <a:bodyPr/>
          <a:lstStyle/>
          <a:p>
            <a:r>
              <a:rPr lang="en-US"/>
              <a:t>Click to edit Master title style</a:t>
            </a:r>
            <a:endParaRPr lang="en-CA"/>
          </a:p>
        </p:txBody>
      </p:sp>
    </p:spTree>
    <p:extLst>
      <p:ext uri="{BB962C8B-B14F-4D97-AF65-F5344CB8AC3E}">
        <p14:creationId xmlns:p14="http://schemas.microsoft.com/office/powerpoint/2010/main" val="178277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0767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FB1A-CE80-41A2-849B-D0C95F0F3B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378C02C-E91B-46D8-BDD5-9D27E441FF91}"/>
              </a:ext>
            </a:extLst>
          </p:cNvPr>
          <p:cNvSpPr>
            <a:spLocks noGrp="1"/>
          </p:cNvSpPr>
          <p:nvPr>
            <p:ph idx="1"/>
          </p:nvPr>
        </p:nvSpPr>
        <p:spPr>
          <a:xfrm>
            <a:off x="5183188" y="987426"/>
            <a:ext cx="6172200" cy="47582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D63817B-930D-4568-B0D8-D793F9D70B89}"/>
              </a:ext>
            </a:extLst>
          </p:cNvPr>
          <p:cNvSpPr>
            <a:spLocks noGrp="1"/>
          </p:cNvSpPr>
          <p:nvPr>
            <p:ph type="body" sz="half" idx="2"/>
          </p:nvPr>
        </p:nvSpPr>
        <p:spPr>
          <a:xfrm>
            <a:off x="839788" y="2057400"/>
            <a:ext cx="3932237" cy="37213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30631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19CA-4382-46D2-99E2-21DFA4C54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63B65D8-C7CD-4DD6-901A-96485618D519}"/>
              </a:ext>
            </a:extLst>
          </p:cNvPr>
          <p:cNvSpPr>
            <a:spLocks noGrp="1"/>
          </p:cNvSpPr>
          <p:nvPr>
            <p:ph type="pic" idx="1"/>
          </p:nvPr>
        </p:nvSpPr>
        <p:spPr>
          <a:xfrm>
            <a:off x="5183188" y="987425"/>
            <a:ext cx="6172200" cy="4758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1A05EBE-4B22-40EF-9415-CC0206479C59}"/>
              </a:ext>
            </a:extLst>
          </p:cNvPr>
          <p:cNvSpPr>
            <a:spLocks noGrp="1"/>
          </p:cNvSpPr>
          <p:nvPr>
            <p:ph type="body" sz="half" idx="2"/>
          </p:nvPr>
        </p:nvSpPr>
        <p:spPr>
          <a:xfrm>
            <a:off x="839788" y="2057399"/>
            <a:ext cx="3932237" cy="372137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261390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3E6DCD-0925-492B-B952-87A34542FCA4}"/>
              </a:ext>
            </a:extLst>
          </p:cNvPr>
          <p:cNvSpPr txBox="1"/>
          <p:nvPr userDrawn="1"/>
        </p:nvSpPr>
        <p:spPr>
          <a:xfrm>
            <a:off x="368489" y="382137"/>
            <a:ext cx="11354937" cy="1107996"/>
          </a:xfrm>
          <a:prstGeom prst="rect">
            <a:avLst/>
          </a:prstGeom>
          <a:noFill/>
        </p:spPr>
        <p:txBody>
          <a:bodyPr wrap="square" rtlCol="0">
            <a:spAutoFit/>
          </a:bodyPr>
          <a:lstStyle/>
          <a:p>
            <a:r>
              <a:rPr lang="en-CA" sz="6600" dirty="0">
                <a:solidFill>
                  <a:schemeClr val="bg1"/>
                </a:solidFill>
                <a:latin typeface="Roboto Bk" pitchFamily="2" charset="0"/>
                <a:ea typeface="Roboto Bk" pitchFamily="2" charset="0"/>
              </a:rPr>
              <a:t>GROUPBY 2020 | DATE</a:t>
            </a:r>
          </a:p>
        </p:txBody>
      </p:sp>
      <p:sp>
        <p:nvSpPr>
          <p:cNvPr id="11" name="Rectangle 10">
            <a:extLst>
              <a:ext uri="{FF2B5EF4-FFF2-40B4-BE49-F238E27FC236}">
                <a16:creationId xmlns:a16="http://schemas.microsoft.com/office/drawing/2014/main" id="{A680A0A8-FC9F-4BA7-8F81-FC4F1418F28C}"/>
              </a:ext>
            </a:extLst>
          </p:cNvPr>
          <p:cNvSpPr/>
          <p:nvPr userDrawn="1"/>
        </p:nvSpPr>
        <p:spPr>
          <a:xfrm>
            <a:off x="545911" y="1572021"/>
            <a:ext cx="5827594" cy="93005"/>
          </a:xfrm>
          <a:prstGeom prst="rect">
            <a:avLst/>
          </a:prstGeom>
          <a:solidFill>
            <a:srgbClr val="FF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 Placeholder 2">
            <a:extLst>
              <a:ext uri="{FF2B5EF4-FFF2-40B4-BE49-F238E27FC236}">
                <a16:creationId xmlns:a16="http://schemas.microsoft.com/office/drawing/2014/main" id="{DA4ED215-C73F-4520-996B-0CDE957D1477}"/>
              </a:ext>
            </a:extLst>
          </p:cNvPr>
          <p:cNvSpPr>
            <a:spLocks noGrp="1"/>
          </p:cNvSpPr>
          <p:nvPr>
            <p:ph type="body" sz="quarter" idx="10" hasCustomPrompt="1"/>
          </p:nvPr>
        </p:nvSpPr>
        <p:spPr>
          <a:xfrm>
            <a:off x="518804" y="2003956"/>
            <a:ext cx="10714038" cy="131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pPr lvl="0"/>
            <a:r>
              <a:rPr lang="en-US" dirty="0"/>
              <a:t>SESSION NAME HERE</a:t>
            </a:r>
          </a:p>
        </p:txBody>
      </p:sp>
    </p:spTree>
    <p:extLst>
      <p:ext uri="{BB962C8B-B14F-4D97-AF65-F5344CB8AC3E}">
        <p14:creationId xmlns:p14="http://schemas.microsoft.com/office/powerpoint/2010/main" val="339810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3E6DCD-0925-492B-B952-87A34542FCA4}"/>
              </a:ext>
            </a:extLst>
          </p:cNvPr>
          <p:cNvSpPr txBox="1"/>
          <p:nvPr userDrawn="1"/>
        </p:nvSpPr>
        <p:spPr>
          <a:xfrm>
            <a:off x="368489" y="382137"/>
            <a:ext cx="11354937" cy="923330"/>
          </a:xfrm>
          <a:prstGeom prst="rect">
            <a:avLst/>
          </a:prstGeom>
          <a:noFill/>
        </p:spPr>
        <p:txBody>
          <a:bodyPr wrap="square" rtlCol="0">
            <a:spAutoFit/>
          </a:bodyPr>
          <a:lstStyle/>
          <a:p>
            <a:r>
              <a:rPr lang="en-CA" sz="5400" dirty="0">
                <a:solidFill>
                  <a:schemeClr val="bg1"/>
                </a:solidFill>
                <a:latin typeface="Roboto Bk" pitchFamily="2" charset="0"/>
                <a:ea typeface="Roboto Bk" pitchFamily="2" charset="0"/>
              </a:rPr>
              <a:t>GROUPBY CODE OF CONDUCT</a:t>
            </a:r>
          </a:p>
        </p:txBody>
      </p:sp>
      <p:sp>
        <p:nvSpPr>
          <p:cNvPr id="11" name="Rectangle 10">
            <a:extLst>
              <a:ext uri="{FF2B5EF4-FFF2-40B4-BE49-F238E27FC236}">
                <a16:creationId xmlns:a16="http://schemas.microsoft.com/office/drawing/2014/main" id="{A680A0A8-FC9F-4BA7-8F81-FC4F1418F28C}"/>
              </a:ext>
            </a:extLst>
          </p:cNvPr>
          <p:cNvSpPr/>
          <p:nvPr userDrawn="1"/>
        </p:nvSpPr>
        <p:spPr>
          <a:xfrm>
            <a:off x="545911" y="1572021"/>
            <a:ext cx="5827594" cy="93005"/>
          </a:xfrm>
          <a:prstGeom prst="rect">
            <a:avLst/>
          </a:prstGeom>
          <a:solidFill>
            <a:srgbClr val="FF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 Placeholder 2">
            <a:extLst>
              <a:ext uri="{FF2B5EF4-FFF2-40B4-BE49-F238E27FC236}">
                <a16:creationId xmlns:a16="http://schemas.microsoft.com/office/drawing/2014/main" id="{DA4ED215-C73F-4520-996B-0CDE957D1477}"/>
              </a:ext>
            </a:extLst>
          </p:cNvPr>
          <p:cNvSpPr>
            <a:spLocks noGrp="1"/>
          </p:cNvSpPr>
          <p:nvPr>
            <p:ph type="body" sz="quarter" idx="10"/>
          </p:nvPr>
        </p:nvSpPr>
        <p:spPr>
          <a:xfrm>
            <a:off x="518804" y="2003956"/>
            <a:ext cx="10498384" cy="142504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
        <p:nvSpPr>
          <p:cNvPr id="5" name="Text Placeholder 2">
            <a:extLst>
              <a:ext uri="{FF2B5EF4-FFF2-40B4-BE49-F238E27FC236}">
                <a16:creationId xmlns:a16="http://schemas.microsoft.com/office/drawing/2014/main" id="{86B2A690-1C97-481E-B988-9E3AC6D561B4}"/>
              </a:ext>
            </a:extLst>
          </p:cNvPr>
          <p:cNvSpPr>
            <a:spLocks noGrp="1"/>
          </p:cNvSpPr>
          <p:nvPr>
            <p:ph type="body" sz="quarter" idx="11"/>
          </p:nvPr>
        </p:nvSpPr>
        <p:spPr>
          <a:xfrm>
            <a:off x="518804" y="3541596"/>
            <a:ext cx="8092536" cy="131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0698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1F74F57-3518-43F1-ABF1-6959897D139C}"/>
              </a:ext>
            </a:extLst>
          </p:cNvPr>
          <p:cNvSpPr>
            <a:spLocks noGrp="1"/>
          </p:cNvSpPr>
          <p:nvPr>
            <p:ph type="pic" sz="quarter" idx="10"/>
          </p:nvPr>
        </p:nvSpPr>
        <p:spPr>
          <a:xfrm>
            <a:off x="1036638" y="682625"/>
            <a:ext cx="3344862" cy="3028950"/>
          </a:xfrm>
          <a:prstGeom prst="rect">
            <a:avLst/>
          </a:prstGeom>
        </p:spPr>
        <p:txBody>
          <a:bodyPr/>
          <a:lstStyle/>
          <a:p>
            <a:endParaRPr lang="en-CA" dirty="0"/>
          </a:p>
        </p:txBody>
      </p:sp>
      <p:sp>
        <p:nvSpPr>
          <p:cNvPr id="16" name="Text Placeholder 15">
            <a:extLst>
              <a:ext uri="{FF2B5EF4-FFF2-40B4-BE49-F238E27FC236}">
                <a16:creationId xmlns:a16="http://schemas.microsoft.com/office/drawing/2014/main" id="{D9916C56-DD4D-4C83-B228-C872E6804A41}"/>
              </a:ext>
            </a:extLst>
          </p:cNvPr>
          <p:cNvSpPr>
            <a:spLocks noGrp="1"/>
          </p:cNvSpPr>
          <p:nvPr>
            <p:ph type="body" sz="quarter" idx="11" hasCustomPrompt="1"/>
          </p:nvPr>
        </p:nvSpPr>
        <p:spPr>
          <a:xfrm>
            <a:off x="4708525" y="682625"/>
            <a:ext cx="6754813" cy="463787"/>
          </a:xfrm>
          <a:prstGeom prst="rect">
            <a:avLst/>
          </a:prstGeom>
        </p:spPr>
        <p:txBody>
          <a:bodyPr/>
          <a:lstStyle>
            <a:lvl1pPr marL="0" indent="0">
              <a:buNone/>
              <a:defRPr>
                <a:solidFill>
                  <a:schemeClr val="bg1"/>
                </a:solidFill>
              </a:defRPr>
            </a:lvl1pPr>
          </a:lstStyle>
          <a:p>
            <a:pPr lvl="0"/>
            <a:r>
              <a:rPr lang="en-CA" dirty="0"/>
              <a:t>SPEAKER NAME</a:t>
            </a:r>
          </a:p>
          <a:p>
            <a:pPr lvl="0"/>
            <a:endParaRPr lang="en-CA" dirty="0"/>
          </a:p>
        </p:txBody>
      </p:sp>
      <p:sp>
        <p:nvSpPr>
          <p:cNvPr id="17" name="Text Placeholder 15">
            <a:extLst>
              <a:ext uri="{FF2B5EF4-FFF2-40B4-BE49-F238E27FC236}">
                <a16:creationId xmlns:a16="http://schemas.microsoft.com/office/drawing/2014/main" id="{D7EAC6E4-259D-43D3-A157-4BB04DE0A36D}"/>
              </a:ext>
            </a:extLst>
          </p:cNvPr>
          <p:cNvSpPr>
            <a:spLocks noGrp="1"/>
          </p:cNvSpPr>
          <p:nvPr>
            <p:ph type="body" sz="quarter" idx="12" hasCustomPrompt="1"/>
          </p:nvPr>
        </p:nvSpPr>
        <p:spPr>
          <a:xfrm>
            <a:off x="4708524" y="1339992"/>
            <a:ext cx="6754813" cy="463787"/>
          </a:xfrm>
          <a:prstGeom prst="rect">
            <a:avLst/>
          </a:prstGeom>
        </p:spPr>
        <p:txBody>
          <a:bodyPr/>
          <a:lstStyle>
            <a:lvl1pPr marL="0" indent="0">
              <a:buNone/>
              <a:defRPr>
                <a:solidFill>
                  <a:schemeClr val="bg1"/>
                </a:solidFill>
              </a:defRPr>
            </a:lvl1pPr>
          </a:lstStyle>
          <a:p>
            <a:pPr lvl="0"/>
            <a:r>
              <a:rPr lang="en-CA" dirty="0"/>
              <a:t>JOB TITLE, COMPANY NAME</a:t>
            </a:r>
          </a:p>
          <a:p>
            <a:pPr lvl="0"/>
            <a:endParaRPr lang="en-CA" dirty="0"/>
          </a:p>
        </p:txBody>
      </p:sp>
      <p:sp>
        <p:nvSpPr>
          <p:cNvPr id="18" name="Text Placeholder 15">
            <a:extLst>
              <a:ext uri="{FF2B5EF4-FFF2-40B4-BE49-F238E27FC236}">
                <a16:creationId xmlns:a16="http://schemas.microsoft.com/office/drawing/2014/main" id="{DB96F244-1B5E-4EAC-BD2C-7806A5EBC6CC}"/>
              </a:ext>
            </a:extLst>
          </p:cNvPr>
          <p:cNvSpPr>
            <a:spLocks noGrp="1"/>
          </p:cNvSpPr>
          <p:nvPr>
            <p:ph type="body" sz="quarter" idx="13" hasCustomPrompt="1"/>
          </p:nvPr>
        </p:nvSpPr>
        <p:spPr>
          <a:xfrm>
            <a:off x="4708524" y="1997359"/>
            <a:ext cx="6754813" cy="463787"/>
          </a:xfrm>
          <a:prstGeom prst="rect">
            <a:avLst/>
          </a:prstGeom>
        </p:spPr>
        <p:txBody>
          <a:bodyPr/>
          <a:lstStyle>
            <a:lvl1pPr marL="0" indent="0">
              <a:buNone/>
              <a:defRPr>
                <a:solidFill>
                  <a:schemeClr val="bg1"/>
                </a:solidFill>
              </a:defRPr>
            </a:lvl1pPr>
          </a:lstStyle>
          <a:p>
            <a:pPr lvl="0"/>
            <a:r>
              <a:rPr lang="en-CA" dirty="0"/>
              <a:t>WEBSITE</a:t>
            </a:r>
          </a:p>
          <a:p>
            <a:pPr lvl="0"/>
            <a:endParaRPr lang="en-CA" dirty="0"/>
          </a:p>
        </p:txBody>
      </p:sp>
      <p:sp>
        <p:nvSpPr>
          <p:cNvPr id="19" name="Text Placeholder 15">
            <a:extLst>
              <a:ext uri="{FF2B5EF4-FFF2-40B4-BE49-F238E27FC236}">
                <a16:creationId xmlns:a16="http://schemas.microsoft.com/office/drawing/2014/main" id="{DD9FDDC2-1088-45B4-AFF9-B006AAA437A1}"/>
              </a:ext>
            </a:extLst>
          </p:cNvPr>
          <p:cNvSpPr>
            <a:spLocks noGrp="1"/>
          </p:cNvSpPr>
          <p:nvPr>
            <p:ph type="body" sz="quarter" idx="14" hasCustomPrompt="1"/>
          </p:nvPr>
        </p:nvSpPr>
        <p:spPr>
          <a:xfrm>
            <a:off x="4708523" y="2689082"/>
            <a:ext cx="6754813" cy="463787"/>
          </a:xfrm>
          <a:prstGeom prst="rect">
            <a:avLst/>
          </a:prstGeom>
        </p:spPr>
        <p:txBody>
          <a:bodyPr/>
          <a:lstStyle>
            <a:lvl1pPr marL="0" indent="0">
              <a:buNone/>
              <a:defRPr>
                <a:solidFill>
                  <a:schemeClr val="bg1"/>
                </a:solidFill>
              </a:defRPr>
            </a:lvl1pPr>
          </a:lstStyle>
          <a:p>
            <a:pPr lvl="0"/>
            <a:r>
              <a:rPr lang="en-CA" dirty="0"/>
              <a:t>TWITTER LINK</a:t>
            </a:r>
          </a:p>
          <a:p>
            <a:pPr lvl="0"/>
            <a:endParaRPr lang="en-CA" dirty="0"/>
          </a:p>
        </p:txBody>
      </p:sp>
      <p:sp>
        <p:nvSpPr>
          <p:cNvPr id="20" name="Text Placeholder 15">
            <a:extLst>
              <a:ext uri="{FF2B5EF4-FFF2-40B4-BE49-F238E27FC236}">
                <a16:creationId xmlns:a16="http://schemas.microsoft.com/office/drawing/2014/main" id="{473ABC0F-D641-4DFF-8B9E-C3E9DB9378BF}"/>
              </a:ext>
            </a:extLst>
          </p:cNvPr>
          <p:cNvSpPr>
            <a:spLocks noGrp="1"/>
          </p:cNvSpPr>
          <p:nvPr>
            <p:ph type="body" sz="quarter" idx="15" hasCustomPrompt="1"/>
          </p:nvPr>
        </p:nvSpPr>
        <p:spPr>
          <a:xfrm>
            <a:off x="1036638" y="4164961"/>
            <a:ext cx="6754813" cy="2317726"/>
          </a:xfrm>
          <a:prstGeom prst="rect">
            <a:avLst/>
          </a:prstGeom>
        </p:spPr>
        <p:txBody>
          <a:bodyPr/>
          <a:lstStyle>
            <a:lvl1pPr marL="0" indent="0">
              <a:buNone/>
              <a:defRPr>
                <a:solidFill>
                  <a:schemeClr val="bg1"/>
                </a:solidFill>
              </a:defRPr>
            </a:lvl1pPr>
          </a:lstStyle>
          <a:p>
            <a:pPr lvl="0"/>
            <a:r>
              <a:rPr lang="en-CA" dirty="0"/>
              <a:t>BIO HERE</a:t>
            </a:r>
          </a:p>
          <a:p>
            <a:pPr lvl="0"/>
            <a:endParaRPr lang="en-CA" dirty="0"/>
          </a:p>
        </p:txBody>
      </p:sp>
    </p:spTree>
    <p:extLst>
      <p:ext uri="{BB962C8B-B14F-4D97-AF65-F5344CB8AC3E}">
        <p14:creationId xmlns:p14="http://schemas.microsoft.com/office/powerpoint/2010/main" val="418531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FB82-E243-4360-BD38-F874853DF6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F4095A5-B362-4ADC-A59B-332DA98BA7CB}"/>
              </a:ext>
            </a:extLst>
          </p:cNvPr>
          <p:cNvSpPr>
            <a:spLocks noGrp="1"/>
          </p:cNvSpPr>
          <p:nvPr>
            <p:ph type="subTitle" idx="1"/>
          </p:nvPr>
        </p:nvSpPr>
        <p:spPr>
          <a:xfrm>
            <a:off x="1524000" y="3602037"/>
            <a:ext cx="9144000" cy="21335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Tree>
    <p:extLst>
      <p:ext uri="{BB962C8B-B14F-4D97-AF65-F5344CB8AC3E}">
        <p14:creationId xmlns:p14="http://schemas.microsoft.com/office/powerpoint/2010/main" val="3284560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BBCD-AA3C-4BAF-BF91-1C399E955A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33C350E-C6EF-485C-A821-E7DEAAF8F426}"/>
              </a:ext>
            </a:extLst>
          </p:cNvPr>
          <p:cNvSpPr>
            <a:spLocks noGrp="1"/>
          </p:cNvSpPr>
          <p:nvPr>
            <p:ph idx="1"/>
          </p:nvPr>
        </p:nvSpPr>
        <p:spPr>
          <a:xfrm>
            <a:off x="838200" y="1825625"/>
            <a:ext cx="10515600" cy="3892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23811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6FE7-4C36-4D90-9170-73C3D45DC5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FD1794D-37CA-41E5-BDC8-89AFB80113FF}"/>
              </a:ext>
            </a:extLst>
          </p:cNvPr>
          <p:cNvSpPr>
            <a:spLocks noGrp="1"/>
          </p:cNvSpPr>
          <p:nvPr>
            <p:ph type="body" idx="1"/>
          </p:nvPr>
        </p:nvSpPr>
        <p:spPr>
          <a:xfrm>
            <a:off x="831850" y="4589464"/>
            <a:ext cx="10515600" cy="115624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9074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35E3-8F11-4C3B-A835-00A3FA2CD5D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A7CC732-1935-452C-B457-5003F08F0B27}"/>
              </a:ext>
            </a:extLst>
          </p:cNvPr>
          <p:cNvSpPr>
            <a:spLocks noGrp="1"/>
          </p:cNvSpPr>
          <p:nvPr>
            <p:ph sz="half" idx="1"/>
          </p:nvPr>
        </p:nvSpPr>
        <p:spPr>
          <a:xfrm>
            <a:off x="838200" y="1825625"/>
            <a:ext cx="5181600" cy="39064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3AE9721-B84F-4FC5-994E-853D71D494E9}"/>
              </a:ext>
            </a:extLst>
          </p:cNvPr>
          <p:cNvSpPr>
            <a:spLocks noGrp="1"/>
          </p:cNvSpPr>
          <p:nvPr>
            <p:ph sz="half" idx="2"/>
          </p:nvPr>
        </p:nvSpPr>
        <p:spPr>
          <a:xfrm>
            <a:off x="6172200" y="1825625"/>
            <a:ext cx="5181600" cy="39064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777741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371B-5911-482F-A9DD-37B179816B2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E34D85F-E12D-4A80-BE50-618DFE6842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1C5C02-31BA-4D23-BE05-361709CDDCD8}"/>
              </a:ext>
            </a:extLst>
          </p:cNvPr>
          <p:cNvSpPr>
            <a:spLocks noGrp="1"/>
          </p:cNvSpPr>
          <p:nvPr>
            <p:ph sz="half" idx="2"/>
          </p:nvPr>
        </p:nvSpPr>
        <p:spPr>
          <a:xfrm>
            <a:off x="839788" y="2505075"/>
            <a:ext cx="5157787" cy="3226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21134ED-31ED-4414-AB39-0F7EA54DA8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135840-9C22-46C6-823A-21074714B24B}"/>
              </a:ext>
            </a:extLst>
          </p:cNvPr>
          <p:cNvSpPr>
            <a:spLocks noGrp="1"/>
          </p:cNvSpPr>
          <p:nvPr>
            <p:ph sz="quarter" idx="4"/>
          </p:nvPr>
        </p:nvSpPr>
        <p:spPr>
          <a:xfrm>
            <a:off x="6172200" y="2505075"/>
            <a:ext cx="5183188" cy="3226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7392160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image" Target="../media/image4.sv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3.png"/><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CA351F87-13A5-401E-8733-45E13B608E50}"/>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7812" b="781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008F3AA-A568-468A-99BC-68B75D550341}"/>
              </a:ext>
            </a:extLst>
          </p:cNvPr>
          <p:cNvSpPr/>
          <p:nvPr userDrawn="1"/>
        </p:nvSpPr>
        <p:spPr>
          <a:xfrm>
            <a:off x="0" y="0"/>
            <a:ext cx="12192000" cy="6858000"/>
          </a:xfrm>
          <a:prstGeom prst="rect">
            <a:avLst/>
          </a:prstGeom>
          <a:solidFill>
            <a:schemeClr val="tx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4">
            <a:extLst>
              <a:ext uri="{FF2B5EF4-FFF2-40B4-BE49-F238E27FC236}">
                <a16:creationId xmlns:a16="http://schemas.microsoft.com/office/drawing/2014/main" id="{DD431D21-FA50-44D6-BD71-2FE29091CC48}"/>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422801" y="3088801"/>
            <a:ext cx="3769199" cy="376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94046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2" r:id="rId3"/>
    <p:sldLayoutId id="214748365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317EBA-C7E4-4596-8391-629326B02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7243D16-1DEB-4F7B-991E-1674182FA9CA}"/>
              </a:ext>
            </a:extLst>
          </p:cNvPr>
          <p:cNvSpPr>
            <a:spLocks noGrp="1"/>
          </p:cNvSpPr>
          <p:nvPr>
            <p:ph type="body" idx="1"/>
          </p:nvPr>
        </p:nvSpPr>
        <p:spPr>
          <a:xfrm>
            <a:off x="838200" y="1825625"/>
            <a:ext cx="10515600" cy="39064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Rectangle 7">
            <a:extLst>
              <a:ext uri="{FF2B5EF4-FFF2-40B4-BE49-F238E27FC236}">
                <a16:creationId xmlns:a16="http://schemas.microsoft.com/office/drawing/2014/main" id="{A7774D2B-632B-41D0-A5F4-4933939AAA0F}"/>
              </a:ext>
            </a:extLst>
          </p:cNvPr>
          <p:cNvSpPr/>
          <p:nvPr userDrawn="1"/>
        </p:nvSpPr>
        <p:spPr>
          <a:xfrm>
            <a:off x="0" y="5866997"/>
            <a:ext cx="12192000" cy="991003"/>
          </a:xfrm>
          <a:prstGeom prst="rect">
            <a:avLst/>
          </a:prstGeom>
          <a:solidFill>
            <a:srgbClr val="FF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Graphic 8">
            <a:extLst>
              <a:ext uri="{FF2B5EF4-FFF2-40B4-BE49-F238E27FC236}">
                <a16:creationId xmlns:a16="http://schemas.microsoft.com/office/drawing/2014/main" id="{EA653AE6-2794-451F-B258-8779268D9558}"/>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9693852" y="6025640"/>
            <a:ext cx="2305017" cy="673716"/>
          </a:xfrm>
          <a:prstGeom prst="rect">
            <a:avLst/>
          </a:prstGeom>
        </p:spPr>
      </p:pic>
    </p:spTree>
    <p:extLst>
      <p:ext uri="{BB962C8B-B14F-4D97-AF65-F5344CB8AC3E}">
        <p14:creationId xmlns:p14="http://schemas.microsoft.com/office/powerpoint/2010/main" val="3203244554"/>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www.groupby.org/Code-of-Conduct"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6567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8A01-84DF-4382-AB57-61F0B59D5FDE}"/>
              </a:ext>
            </a:extLst>
          </p:cNvPr>
          <p:cNvSpPr>
            <a:spLocks noGrp="1"/>
          </p:cNvSpPr>
          <p:nvPr>
            <p:ph type="title"/>
          </p:nvPr>
        </p:nvSpPr>
        <p:spPr/>
        <p:txBody>
          <a:bodyPr/>
          <a:lstStyle/>
          <a:p>
            <a:endParaRPr lang="en-CA"/>
          </a:p>
        </p:txBody>
      </p:sp>
    </p:spTree>
    <p:extLst>
      <p:ext uri="{BB962C8B-B14F-4D97-AF65-F5344CB8AC3E}">
        <p14:creationId xmlns:p14="http://schemas.microsoft.com/office/powerpoint/2010/main" val="3673732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4322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1E68-9B79-4D5D-90D9-07A8DE6A97D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AA8F3E74-1335-46B7-8977-D214BE6F318F}"/>
              </a:ext>
            </a:extLst>
          </p:cNvPr>
          <p:cNvSpPr>
            <a:spLocks noGrp="1"/>
          </p:cNvSpPr>
          <p:nvPr>
            <p:ph idx="1"/>
          </p:nvPr>
        </p:nvSpPr>
        <p:spPr/>
        <p:txBody>
          <a:bodyPr/>
          <a:lstStyle/>
          <a:p>
            <a:endParaRPr lang="en-CA"/>
          </a:p>
        </p:txBody>
      </p:sp>
      <p:sp>
        <p:nvSpPr>
          <p:cNvPr id="4" name="Text Placeholder 3">
            <a:extLst>
              <a:ext uri="{FF2B5EF4-FFF2-40B4-BE49-F238E27FC236}">
                <a16:creationId xmlns:a16="http://schemas.microsoft.com/office/drawing/2014/main" id="{DC5B91D5-AD19-4D1D-96C8-4ED3F5444CF4}"/>
              </a:ext>
            </a:extLst>
          </p:cNvPr>
          <p:cNvSpPr>
            <a:spLocks noGrp="1"/>
          </p:cNvSpPr>
          <p:nvPr>
            <p:ph type="body" sz="half" idx="2"/>
          </p:nvPr>
        </p:nvSpPr>
        <p:spPr/>
        <p:txBody>
          <a:bodyPr/>
          <a:lstStyle/>
          <a:p>
            <a:endParaRPr lang="en-CA"/>
          </a:p>
        </p:txBody>
      </p:sp>
    </p:spTree>
    <p:extLst>
      <p:ext uri="{BB962C8B-B14F-4D97-AF65-F5344CB8AC3E}">
        <p14:creationId xmlns:p14="http://schemas.microsoft.com/office/powerpoint/2010/main" val="3172496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7704-C448-412D-8A45-B3E5E5F9B928}"/>
              </a:ext>
            </a:extLst>
          </p:cNvPr>
          <p:cNvSpPr>
            <a:spLocks noGrp="1"/>
          </p:cNvSpPr>
          <p:nvPr>
            <p:ph type="title"/>
          </p:nvPr>
        </p:nvSpPr>
        <p:spPr/>
        <p:txBody>
          <a:bodyPr/>
          <a:lstStyle/>
          <a:p>
            <a:endParaRPr lang="en-CA"/>
          </a:p>
        </p:txBody>
      </p:sp>
      <p:sp>
        <p:nvSpPr>
          <p:cNvPr id="3" name="Picture Placeholder 2">
            <a:extLst>
              <a:ext uri="{FF2B5EF4-FFF2-40B4-BE49-F238E27FC236}">
                <a16:creationId xmlns:a16="http://schemas.microsoft.com/office/drawing/2014/main" id="{4770E307-1343-4C3A-88E5-3D106D0590EC}"/>
              </a:ext>
            </a:extLst>
          </p:cNvPr>
          <p:cNvSpPr>
            <a:spLocks noGrp="1"/>
          </p:cNvSpPr>
          <p:nvPr>
            <p:ph type="pic" idx="1"/>
          </p:nvPr>
        </p:nvSpPr>
        <p:spPr/>
      </p:sp>
      <p:sp>
        <p:nvSpPr>
          <p:cNvPr id="4" name="Text Placeholder 3">
            <a:extLst>
              <a:ext uri="{FF2B5EF4-FFF2-40B4-BE49-F238E27FC236}">
                <a16:creationId xmlns:a16="http://schemas.microsoft.com/office/drawing/2014/main" id="{2FAF096C-BAF8-4E89-AF5D-E10ECFF83666}"/>
              </a:ext>
            </a:extLst>
          </p:cNvPr>
          <p:cNvSpPr>
            <a:spLocks noGrp="1"/>
          </p:cNvSpPr>
          <p:nvPr>
            <p:ph type="body" sz="half" idx="2"/>
          </p:nvPr>
        </p:nvSpPr>
        <p:spPr/>
        <p:txBody>
          <a:bodyPr/>
          <a:lstStyle/>
          <a:p>
            <a:endParaRPr lang="en-CA"/>
          </a:p>
        </p:txBody>
      </p:sp>
    </p:spTree>
    <p:extLst>
      <p:ext uri="{BB962C8B-B14F-4D97-AF65-F5344CB8AC3E}">
        <p14:creationId xmlns:p14="http://schemas.microsoft.com/office/powerpoint/2010/main" val="18520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7C263A-AFD4-46D9-9DA9-30CA24E0D98E}"/>
              </a:ext>
            </a:extLst>
          </p:cNvPr>
          <p:cNvSpPr>
            <a:spLocks noGrp="1"/>
          </p:cNvSpPr>
          <p:nvPr>
            <p:ph type="body" sz="quarter" idx="11"/>
          </p:nvPr>
        </p:nvSpPr>
        <p:spPr>
          <a:xfrm>
            <a:off x="518804" y="3541596"/>
            <a:ext cx="7843961" cy="1312449"/>
          </a:xfrm>
        </p:spPr>
        <p:txBody>
          <a:bodyPr/>
          <a:lstStyle/>
          <a:p>
            <a:pPr algn="just"/>
            <a:r>
              <a:rPr lang="en-CA" sz="1800" b="1" u="sng" dirty="0">
                <a:effectLst/>
                <a:latin typeface="Calibri" panose="020F0502020204030204" pitchFamily="34" charset="0"/>
                <a:ea typeface="Calibri" panose="020F0502020204030204" pitchFamily="34" charset="0"/>
              </a:rPr>
              <a:t>We do not tolerate harassment in any form.</a:t>
            </a:r>
            <a:r>
              <a:rPr lang="en-CA" sz="1800" b="1" dirty="0">
                <a:effectLst/>
                <a:latin typeface="Calibri" panose="020F0502020204030204" pitchFamily="34" charset="0"/>
                <a:ea typeface="Calibri" panose="020F0502020204030204" pitchFamily="34" charset="0"/>
              </a:rPr>
              <a:t> </a:t>
            </a:r>
            <a:r>
              <a:rPr lang="en-CA" sz="1800" dirty="0">
                <a:effectLst/>
                <a:latin typeface="Calibri" panose="020F0502020204030204" pitchFamily="34" charset="0"/>
                <a:ea typeface="Calibri" panose="020F0502020204030204" pitchFamily="34" charset="0"/>
              </a:rPr>
              <a:t>For the duration of your engagement with GroupBy and its programs, you are expected to act appropriately and to adhere to this Code of Conduct. This includes conduct in-person and online, at the conference itself, as well as any non-conference programs that may include participants: including talks, workshops, parties, on social media, and other online forums. GroupBy participants violating these rules may be sanctioned or expelled without a refund (if that applies) at the discretion of the conference organizers.</a:t>
            </a:r>
          </a:p>
          <a:p>
            <a:pPr algn="just"/>
            <a:endParaRPr lang="en-CA" sz="1800" dirty="0">
              <a:latin typeface="Calibri" panose="020F0502020204030204" pitchFamily="34" charset="0"/>
              <a:ea typeface="Calibri" panose="020F0502020204030204" pitchFamily="34" charset="0"/>
            </a:endParaRPr>
          </a:p>
          <a:p>
            <a:r>
              <a:rPr lang="en-CA" sz="1800" dirty="0">
                <a:effectLst/>
                <a:latin typeface="Calibri" panose="020F0502020204030204" pitchFamily="34" charset="0"/>
                <a:ea typeface="Calibri" panose="020F0502020204030204" pitchFamily="34" charset="0"/>
              </a:rPr>
              <a:t>You can review the full policy at: </a:t>
            </a:r>
            <a:r>
              <a:rPr lang="en-CA" sz="1800" b="1" dirty="0">
                <a:effectLst/>
                <a:latin typeface="Calibri" panose="020F0502020204030204" pitchFamily="34" charset="0"/>
                <a:ea typeface="Calibri" panose="020F0502020204030204" pitchFamily="34" charset="0"/>
                <a:hlinkClick r:id="rId3">
                  <a:extLst>
                    <a:ext uri="{A12FA001-AC4F-418D-AE19-62706E023703}">
                      <ahyp:hlinkClr xmlns:ahyp="http://schemas.microsoft.com/office/drawing/2018/hyperlinkcolor" val="tx"/>
                    </a:ext>
                  </a:extLst>
                </a:hlinkClick>
              </a:rPr>
              <a:t>GroupBy.org/Code-of-Conduct</a:t>
            </a:r>
            <a:r>
              <a:rPr lang="en-CA" sz="1800" b="1" dirty="0">
                <a:effectLst/>
                <a:latin typeface="Calibri" panose="020F0502020204030204" pitchFamily="34" charset="0"/>
                <a:ea typeface="Calibri" panose="020F0502020204030204" pitchFamily="34" charset="0"/>
              </a:rPr>
              <a:t> </a:t>
            </a:r>
          </a:p>
          <a:p>
            <a:pPr algn="just"/>
            <a:endParaRPr lang="en-CA" sz="1800" dirty="0"/>
          </a:p>
        </p:txBody>
      </p:sp>
      <p:sp>
        <p:nvSpPr>
          <p:cNvPr id="4" name="Text Placeholder 2">
            <a:extLst>
              <a:ext uri="{FF2B5EF4-FFF2-40B4-BE49-F238E27FC236}">
                <a16:creationId xmlns:a16="http://schemas.microsoft.com/office/drawing/2014/main" id="{DA233A74-E11D-493C-AD96-BEAC87BEF993}"/>
              </a:ext>
            </a:extLst>
          </p:cNvPr>
          <p:cNvSpPr>
            <a:spLocks noGrp="1"/>
          </p:cNvSpPr>
          <p:nvPr>
            <p:ph type="body" sz="quarter" idx="10"/>
          </p:nvPr>
        </p:nvSpPr>
        <p:spPr>
          <a:xfrm>
            <a:off x="519113" y="2003425"/>
            <a:ext cx="10498137" cy="142557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pPr algn="just"/>
            <a:r>
              <a:rPr lang="en-CA" sz="1800" b="1" dirty="0">
                <a:effectLst/>
                <a:latin typeface="Calibri" panose="020F0502020204030204" pitchFamily="34" charset="0"/>
                <a:ea typeface="Calibri" panose="020F0502020204030204" pitchFamily="34" charset="0"/>
              </a:rPr>
              <a:t>The Quick Version</a:t>
            </a:r>
          </a:p>
          <a:p>
            <a:pPr algn="just"/>
            <a:r>
              <a:rPr lang="en-CA" sz="1800" dirty="0">
                <a:effectLst/>
                <a:latin typeface="Calibri" panose="020F0502020204030204" pitchFamily="34" charset="0"/>
                <a:ea typeface="Calibri" panose="020F0502020204030204" pitchFamily="34" charset="0"/>
              </a:rPr>
              <a:t>We are dedicated to a harassment-free experience for everyone, regardless of who you are and what makes you </a:t>
            </a:r>
            <a:r>
              <a:rPr lang="en-CA" sz="1800" i="1" dirty="0" err="1">
                <a:effectLst/>
                <a:latin typeface="Calibri" panose="020F0502020204030204" pitchFamily="34" charset="0"/>
                <a:ea typeface="Calibri" panose="020F0502020204030204" pitchFamily="34" charset="0"/>
              </a:rPr>
              <a:t>you</a:t>
            </a:r>
            <a:r>
              <a:rPr lang="en-CA" sz="1800" i="1" dirty="0">
                <a:effectLst/>
                <a:latin typeface="Calibri" panose="020F0502020204030204" pitchFamily="34" charset="0"/>
                <a:ea typeface="Calibri" panose="020F0502020204030204" pitchFamily="34" charset="0"/>
              </a:rPr>
              <a:t>.  </a:t>
            </a:r>
            <a:r>
              <a:rPr lang="en-CA" sz="1800" dirty="0">
                <a:effectLst/>
                <a:latin typeface="Calibri" panose="020F0502020204030204" pitchFamily="34" charset="0"/>
                <a:ea typeface="Calibri" panose="020F0502020204030204" pitchFamily="34" charset="0"/>
              </a:rPr>
              <a:t>We recognize the right of any individual to attend and participate. Anyone.  This is included but not limited to gender identity and expression, sexual orientation, disability, physical appearance, body size, race, religion, or any other classification, affiliation, or label.</a:t>
            </a:r>
          </a:p>
        </p:txBody>
      </p:sp>
    </p:spTree>
    <p:extLst>
      <p:ext uri="{BB962C8B-B14F-4D97-AF65-F5344CB8AC3E}">
        <p14:creationId xmlns:p14="http://schemas.microsoft.com/office/powerpoint/2010/main" val="171458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A01322-AA71-4E71-B9AC-BDB45E4E5716}"/>
              </a:ext>
            </a:extLst>
          </p:cNvPr>
          <p:cNvSpPr>
            <a:spLocks noGrp="1"/>
          </p:cNvSpPr>
          <p:nvPr>
            <p:ph type="body" sz="quarter" idx="10"/>
          </p:nvPr>
        </p:nvSpPr>
        <p:spPr/>
        <p:txBody>
          <a:bodyPr/>
          <a:lstStyle/>
          <a:p>
            <a:endParaRPr lang="en-CA"/>
          </a:p>
        </p:txBody>
      </p:sp>
    </p:spTree>
    <p:extLst>
      <p:ext uri="{BB962C8B-B14F-4D97-AF65-F5344CB8AC3E}">
        <p14:creationId xmlns:p14="http://schemas.microsoft.com/office/powerpoint/2010/main" val="2532954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B1858BF-1BD9-4DBD-B928-D01A820299D2}"/>
              </a:ext>
            </a:extLst>
          </p:cNvPr>
          <p:cNvSpPr>
            <a:spLocks noGrp="1"/>
          </p:cNvSpPr>
          <p:nvPr>
            <p:ph type="pic" sz="quarter" idx="10"/>
          </p:nvPr>
        </p:nvSpPr>
        <p:spPr/>
      </p:sp>
      <p:sp>
        <p:nvSpPr>
          <p:cNvPr id="3" name="Text Placeholder 2">
            <a:extLst>
              <a:ext uri="{FF2B5EF4-FFF2-40B4-BE49-F238E27FC236}">
                <a16:creationId xmlns:a16="http://schemas.microsoft.com/office/drawing/2014/main" id="{AC667769-E8A3-4E62-B543-EE19CD9D28EE}"/>
              </a:ext>
            </a:extLst>
          </p:cNvPr>
          <p:cNvSpPr>
            <a:spLocks noGrp="1"/>
          </p:cNvSpPr>
          <p:nvPr>
            <p:ph type="body" sz="quarter" idx="11"/>
          </p:nvPr>
        </p:nvSpPr>
        <p:spPr/>
        <p:txBody>
          <a:bodyPr/>
          <a:lstStyle/>
          <a:p>
            <a:endParaRPr lang="en-CA" dirty="0"/>
          </a:p>
        </p:txBody>
      </p:sp>
      <p:sp>
        <p:nvSpPr>
          <p:cNvPr id="4" name="Text Placeholder 3">
            <a:extLst>
              <a:ext uri="{FF2B5EF4-FFF2-40B4-BE49-F238E27FC236}">
                <a16:creationId xmlns:a16="http://schemas.microsoft.com/office/drawing/2014/main" id="{C40A4A63-C530-4F3D-B9B4-8620D37ACD0E}"/>
              </a:ext>
            </a:extLst>
          </p:cNvPr>
          <p:cNvSpPr>
            <a:spLocks noGrp="1"/>
          </p:cNvSpPr>
          <p:nvPr>
            <p:ph type="body" sz="quarter" idx="12"/>
          </p:nvPr>
        </p:nvSpPr>
        <p:spPr/>
        <p:txBody>
          <a:bodyPr/>
          <a:lstStyle/>
          <a:p>
            <a:endParaRPr lang="en-CA"/>
          </a:p>
        </p:txBody>
      </p:sp>
      <p:sp>
        <p:nvSpPr>
          <p:cNvPr id="5" name="Text Placeholder 4">
            <a:extLst>
              <a:ext uri="{FF2B5EF4-FFF2-40B4-BE49-F238E27FC236}">
                <a16:creationId xmlns:a16="http://schemas.microsoft.com/office/drawing/2014/main" id="{AFDA0A56-26F1-4364-80F9-80EFF781AE7B}"/>
              </a:ext>
            </a:extLst>
          </p:cNvPr>
          <p:cNvSpPr>
            <a:spLocks noGrp="1"/>
          </p:cNvSpPr>
          <p:nvPr>
            <p:ph type="body" sz="quarter" idx="13"/>
          </p:nvPr>
        </p:nvSpPr>
        <p:spPr/>
        <p:txBody>
          <a:bodyPr/>
          <a:lstStyle/>
          <a:p>
            <a:endParaRPr lang="en-CA"/>
          </a:p>
        </p:txBody>
      </p:sp>
      <p:sp>
        <p:nvSpPr>
          <p:cNvPr id="6" name="Text Placeholder 5">
            <a:extLst>
              <a:ext uri="{FF2B5EF4-FFF2-40B4-BE49-F238E27FC236}">
                <a16:creationId xmlns:a16="http://schemas.microsoft.com/office/drawing/2014/main" id="{5A72EB7D-BAB6-41A7-98BC-997F6F489D2A}"/>
              </a:ext>
            </a:extLst>
          </p:cNvPr>
          <p:cNvSpPr>
            <a:spLocks noGrp="1"/>
          </p:cNvSpPr>
          <p:nvPr>
            <p:ph type="body" sz="quarter" idx="14"/>
          </p:nvPr>
        </p:nvSpPr>
        <p:spPr/>
        <p:txBody>
          <a:bodyPr/>
          <a:lstStyle/>
          <a:p>
            <a:endParaRPr lang="en-CA"/>
          </a:p>
        </p:txBody>
      </p:sp>
      <p:sp>
        <p:nvSpPr>
          <p:cNvPr id="7" name="Text Placeholder 6">
            <a:extLst>
              <a:ext uri="{FF2B5EF4-FFF2-40B4-BE49-F238E27FC236}">
                <a16:creationId xmlns:a16="http://schemas.microsoft.com/office/drawing/2014/main" id="{B7C10483-85BC-403C-826F-B567E78CC285}"/>
              </a:ext>
            </a:extLst>
          </p:cNvPr>
          <p:cNvSpPr>
            <a:spLocks noGrp="1"/>
          </p:cNvSpPr>
          <p:nvPr>
            <p:ph type="body" sz="quarter" idx="15"/>
          </p:nvPr>
        </p:nvSpPr>
        <p:spPr/>
        <p:txBody>
          <a:bodyPr/>
          <a:lstStyle/>
          <a:p>
            <a:endParaRPr lang="en-CA"/>
          </a:p>
        </p:txBody>
      </p:sp>
    </p:spTree>
    <p:extLst>
      <p:ext uri="{BB962C8B-B14F-4D97-AF65-F5344CB8AC3E}">
        <p14:creationId xmlns:p14="http://schemas.microsoft.com/office/powerpoint/2010/main" val="394209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5DCEF-A139-4712-89D9-ED71A61920DE}"/>
              </a:ext>
            </a:extLst>
          </p:cNvPr>
          <p:cNvSpPr>
            <a:spLocks noGrp="1"/>
          </p:cNvSpPr>
          <p:nvPr>
            <p:ph type="ctrTitle"/>
          </p:nvPr>
        </p:nvSpPr>
        <p:spPr/>
        <p:txBody>
          <a:bodyPr/>
          <a:lstStyle/>
          <a:p>
            <a:endParaRPr lang="en-CA"/>
          </a:p>
        </p:txBody>
      </p:sp>
      <p:sp>
        <p:nvSpPr>
          <p:cNvPr id="3" name="Subtitle 2">
            <a:extLst>
              <a:ext uri="{FF2B5EF4-FFF2-40B4-BE49-F238E27FC236}">
                <a16:creationId xmlns:a16="http://schemas.microsoft.com/office/drawing/2014/main" id="{4004535F-B6E7-4B13-A8D7-B962DA10BDA2}"/>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597237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F8F0-6FC1-49D6-9878-117044C2496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DB07BBF-19C7-4E65-8DB8-B389DF70930B}"/>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850548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42FB-E8D7-44FB-87CF-9C71E207A030}"/>
              </a:ext>
            </a:extLst>
          </p:cNvPr>
          <p:cNvSpPr>
            <a:spLocks noGrp="1"/>
          </p:cNvSpPr>
          <p:nvPr>
            <p:ph type="title"/>
          </p:nvPr>
        </p:nvSpPr>
        <p:spPr/>
        <p:txBody>
          <a:bodyPr/>
          <a:lstStyle/>
          <a:p>
            <a:endParaRPr lang="en-CA"/>
          </a:p>
        </p:txBody>
      </p:sp>
      <p:sp>
        <p:nvSpPr>
          <p:cNvPr id="3" name="Text Placeholder 2">
            <a:extLst>
              <a:ext uri="{FF2B5EF4-FFF2-40B4-BE49-F238E27FC236}">
                <a16:creationId xmlns:a16="http://schemas.microsoft.com/office/drawing/2014/main" id="{7087BE4E-2730-4400-90BC-4CE1FA84280D}"/>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91252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0DFE-6E1A-4D12-B76B-76EBED8799AB}"/>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82691D29-2845-4BB1-96BE-0A9D88AFE4A5}"/>
              </a:ext>
            </a:extLst>
          </p:cNvPr>
          <p:cNvSpPr>
            <a:spLocks noGrp="1"/>
          </p:cNvSpPr>
          <p:nvPr>
            <p:ph sz="half" idx="1"/>
          </p:nvPr>
        </p:nvSpPr>
        <p:spPr/>
        <p:txBody>
          <a:bodyPr/>
          <a:lstStyle/>
          <a:p>
            <a:endParaRPr lang="en-CA"/>
          </a:p>
        </p:txBody>
      </p:sp>
      <p:sp>
        <p:nvSpPr>
          <p:cNvPr id="4" name="Content Placeholder 3">
            <a:extLst>
              <a:ext uri="{FF2B5EF4-FFF2-40B4-BE49-F238E27FC236}">
                <a16:creationId xmlns:a16="http://schemas.microsoft.com/office/drawing/2014/main" id="{F30D1D08-D447-49BE-B1F4-09D5943C01CD}"/>
              </a:ext>
            </a:extLst>
          </p:cNvPr>
          <p:cNvSpPr>
            <a:spLocks noGrp="1"/>
          </p:cNvSpPr>
          <p:nvPr>
            <p:ph sz="half" idx="2"/>
          </p:nvPr>
        </p:nvSpPr>
        <p:spPr/>
        <p:txBody>
          <a:bodyPr/>
          <a:lstStyle/>
          <a:p>
            <a:endParaRPr lang="en-CA"/>
          </a:p>
        </p:txBody>
      </p:sp>
    </p:spTree>
    <p:extLst>
      <p:ext uri="{BB962C8B-B14F-4D97-AF65-F5344CB8AC3E}">
        <p14:creationId xmlns:p14="http://schemas.microsoft.com/office/powerpoint/2010/main" val="2476696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8F190-4AB9-4145-A957-74616633A369}"/>
              </a:ext>
            </a:extLst>
          </p:cNvPr>
          <p:cNvSpPr>
            <a:spLocks noGrp="1"/>
          </p:cNvSpPr>
          <p:nvPr>
            <p:ph type="title"/>
          </p:nvPr>
        </p:nvSpPr>
        <p:spPr/>
        <p:txBody>
          <a:bodyPr/>
          <a:lstStyle/>
          <a:p>
            <a:endParaRPr lang="en-CA"/>
          </a:p>
        </p:txBody>
      </p:sp>
      <p:sp>
        <p:nvSpPr>
          <p:cNvPr id="3" name="Text Placeholder 2">
            <a:extLst>
              <a:ext uri="{FF2B5EF4-FFF2-40B4-BE49-F238E27FC236}">
                <a16:creationId xmlns:a16="http://schemas.microsoft.com/office/drawing/2014/main" id="{9CA28EF6-858F-467B-94B0-FC0C2BBBE224}"/>
              </a:ext>
            </a:extLst>
          </p:cNvPr>
          <p:cNvSpPr>
            <a:spLocks noGrp="1"/>
          </p:cNvSpPr>
          <p:nvPr>
            <p:ph type="body" idx="1"/>
          </p:nvPr>
        </p:nvSpPr>
        <p:spPr/>
        <p:txBody>
          <a:bodyPr/>
          <a:lstStyle/>
          <a:p>
            <a:endParaRPr lang="en-CA"/>
          </a:p>
        </p:txBody>
      </p:sp>
      <p:sp>
        <p:nvSpPr>
          <p:cNvPr id="4" name="Content Placeholder 3">
            <a:extLst>
              <a:ext uri="{FF2B5EF4-FFF2-40B4-BE49-F238E27FC236}">
                <a16:creationId xmlns:a16="http://schemas.microsoft.com/office/drawing/2014/main" id="{B26330F7-D018-4E3C-95C4-AC85B738F765}"/>
              </a:ext>
            </a:extLst>
          </p:cNvPr>
          <p:cNvSpPr>
            <a:spLocks noGrp="1"/>
          </p:cNvSpPr>
          <p:nvPr>
            <p:ph sz="half" idx="2"/>
          </p:nvPr>
        </p:nvSpPr>
        <p:spPr/>
        <p:txBody>
          <a:bodyPr/>
          <a:lstStyle/>
          <a:p>
            <a:endParaRPr lang="en-CA"/>
          </a:p>
        </p:txBody>
      </p:sp>
      <p:sp>
        <p:nvSpPr>
          <p:cNvPr id="5" name="Text Placeholder 4">
            <a:extLst>
              <a:ext uri="{FF2B5EF4-FFF2-40B4-BE49-F238E27FC236}">
                <a16:creationId xmlns:a16="http://schemas.microsoft.com/office/drawing/2014/main" id="{CC2AD411-C2B3-4F48-BB9E-FCC06567F46E}"/>
              </a:ext>
            </a:extLst>
          </p:cNvPr>
          <p:cNvSpPr>
            <a:spLocks noGrp="1"/>
          </p:cNvSpPr>
          <p:nvPr>
            <p:ph type="body" sz="quarter" idx="3"/>
          </p:nvPr>
        </p:nvSpPr>
        <p:spPr/>
        <p:txBody>
          <a:bodyPr/>
          <a:lstStyle/>
          <a:p>
            <a:endParaRPr lang="en-CA"/>
          </a:p>
        </p:txBody>
      </p:sp>
      <p:sp>
        <p:nvSpPr>
          <p:cNvPr id="6" name="Content Placeholder 5">
            <a:extLst>
              <a:ext uri="{FF2B5EF4-FFF2-40B4-BE49-F238E27FC236}">
                <a16:creationId xmlns:a16="http://schemas.microsoft.com/office/drawing/2014/main" id="{C8B53CB0-D1EA-473D-B5EF-2BCC7CBDDC12}"/>
              </a:ext>
            </a:extLst>
          </p:cNvPr>
          <p:cNvSpPr>
            <a:spLocks noGrp="1"/>
          </p:cNvSpPr>
          <p:nvPr>
            <p:ph sz="quarter" idx="4"/>
          </p:nvPr>
        </p:nvSpPr>
        <p:spPr/>
        <p:txBody>
          <a:bodyPr/>
          <a:lstStyle/>
          <a:p>
            <a:endParaRPr lang="en-CA"/>
          </a:p>
        </p:txBody>
      </p:sp>
    </p:spTree>
    <p:extLst>
      <p:ext uri="{BB962C8B-B14F-4D97-AF65-F5344CB8AC3E}">
        <p14:creationId xmlns:p14="http://schemas.microsoft.com/office/powerpoint/2010/main" val="3399718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A5715C365876A40AAEBF478052E19D8" ma:contentTypeVersion="12" ma:contentTypeDescription="Create a new document." ma:contentTypeScope="" ma:versionID="19a11359f06f2a6da4e5fb4bf56092d1">
  <xsd:schema xmlns:xsd="http://www.w3.org/2001/XMLSchema" xmlns:xs="http://www.w3.org/2001/XMLSchema" xmlns:p="http://schemas.microsoft.com/office/2006/metadata/properties" xmlns:ns2="6495d22d-ac5c-40e9-9004-a0ad722ffa27" xmlns:ns3="2320308a-2752-4c09-8017-c9af96e55394" targetNamespace="http://schemas.microsoft.com/office/2006/metadata/properties" ma:root="true" ma:fieldsID="1591a615cdd153826f2e3a9ac6c32541" ns2:_="" ns3:_="">
    <xsd:import namespace="6495d22d-ac5c-40e9-9004-a0ad722ffa27"/>
    <xsd:import namespace="2320308a-2752-4c09-8017-c9af96e5539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95d22d-ac5c-40e9-9004-a0ad722ffa2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20308a-2752-4c09-8017-c9af96e55394"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939938-968F-4292-B1F5-7D5D8218851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394542B-982D-4A1C-8F6F-7C96820B0A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95d22d-ac5c-40e9-9004-a0ad722ffa27"/>
    <ds:schemaRef ds:uri="2320308a-2752-4c09-8017-c9af96e553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600634-5921-487F-93B3-8B1A372403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1296</TotalTime>
  <Words>220</Words>
  <Application>Microsoft Office PowerPoint</Application>
  <PresentationFormat>Widescreen</PresentationFormat>
  <Paragraphs>7</Paragraphs>
  <Slides>13</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Calibri Light</vt:lpstr>
      <vt:lpstr>Roboto Bk</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Alexander</dc:creator>
  <cp:lastModifiedBy>Jeremy Alexander</cp:lastModifiedBy>
  <cp:revision>4</cp:revision>
  <dcterms:created xsi:type="dcterms:W3CDTF">2020-05-07T20:53:49Z</dcterms:created>
  <dcterms:modified xsi:type="dcterms:W3CDTF">2020-10-01T17:24:14Z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0x0101008A5715C365876A40AAEBF478052E19D8</vt:lpwstr>
  </property>
</Properties>
</file>