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5"/>
  </p:notesMasterIdLst>
  <p:sldIdLst>
    <p:sldId id="256" r:id="rId2"/>
    <p:sldId id="261" r:id="rId3"/>
    <p:sldId id="266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Mallon" initials="AM" lastIdx="1" clrIdx="0">
    <p:extLst>
      <p:ext uri="{19B8F6BF-5375-455C-9EA6-DF929625EA0E}">
        <p15:presenceInfo xmlns:p15="http://schemas.microsoft.com/office/powerpoint/2012/main" userId="8ed075f77b608d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C5A82-1E4D-49BA-89BD-1771C7D23FC7}" v="4" dt="2020-03-30T16:40:28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7274" autoAdjust="0"/>
  </p:normalViewPr>
  <p:slideViewPr>
    <p:cSldViewPr snapToGrid="0">
      <p:cViewPr varScale="1">
        <p:scale>
          <a:sx n="69" d="100"/>
          <a:sy n="69" d="100"/>
        </p:scale>
        <p:origin x="7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Mallon" userId="0dfd7ab5-17aa-4ac6-b039-e05176edc781" providerId="ADAL" clId="{5F7BA1AA-ECEB-4F1F-81B7-330BA8769F15}"/>
  </pc:docChgLst>
  <pc:docChgLst>
    <pc:chgData name="Andy Mallon" userId="0dfd7ab5-17aa-4ac6-b039-e05176edc781" providerId="ADAL" clId="{C8A450F0-B9CB-4CB6-9355-371000F5D632}"/>
  </pc:docChgLst>
  <pc:docChgLst>
    <pc:chgData name="Andy Mallon" userId="8ed075f77b608d91" providerId="LiveId" clId="{538C5A82-1E4D-49BA-89BD-1771C7D23FC7}"/>
    <pc:docChg chg="undo custSel addSld delSld modSld delSection modSection">
      <pc:chgData name="Andy Mallon" userId="8ed075f77b608d91" providerId="LiveId" clId="{538C5A82-1E4D-49BA-89BD-1771C7D23FC7}" dt="2020-03-30T16:40:34.622" v="179" actId="962"/>
      <pc:docMkLst>
        <pc:docMk/>
      </pc:docMkLst>
      <pc:sldChg chg="add del">
        <pc:chgData name="Andy Mallon" userId="8ed075f77b608d91" providerId="LiveId" clId="{538C5A82-1E4D-49BA-89BD-1771C7D23FC7}" dt="2020-03-30T12:37:28.253" v="163" actId="2696"/>
        <pc:sldMkLst>
          <pc:docMk/>
          <pc:sldMk cId="2503113172" sldId="257"/>
        </pc:sldMkLst>
      </pc:sldChg>
      <pc:sldChg chg="add del">
        <pc:chgData name="Andy Mallon" userId="8ed075f77b608d91" providerId="LiveId" clId="{538C5A82-1E4D-49BA-89BD-1771C7D23FC7}" dt="2020-03-30T12:22:07.126" v="123" actId="2696"/>
        <pc:sldMkLst>
          <pc:docMk/>
          <pc:sldMk cId="1330190873" sldId="258"/>
        </pc:sldMkLst>
      </pc:sldChg>
      <pc:sldChg chg="add del">
        <pc:chgData name="Andy Mallon" userId="8ed075f77b608d91" providerId="LiveId" clId="{538C5A82-1E4D-49BA-89BD-1771C7D23FC7}" dt="2020-03-30T12:22:07.307" v="128" actId="2696"/>
        <pc:sldMkLst>
          <pc:docMk/>
          <pc:sldMk cId="1916245429" sldId="260"/>
        </pc:sldMkLst>
      </pc:sldChg>
      <pc:sldChg chg="addSp delSp delAnim">
        <pc:chgData name="Andy Mallon" userId="8ed075f77b608d91" providerId="LiveId" clId="{538C5A82-1E4D-49BA-89BD-1771C7D23FC7}" dt="2020-03-30T16:40:21.965" v="175"/>
        <pc:sldMkLst>
          <pc:docMk/>
          <pc:sldMk cId="4278278174" sldId="261"/>
        </pc:sldMkLst>
        <pc:picChg chg="add">
          <ac:chgData name="Andy Mallon" userId="8ed075f77b608d91" providerId="LiveId" clId="{538C5A82-1E4D-49BA-89BD-1771C7D23FC7}" dt="2020-03-30T16:40:21.965" v="175"/>
          <ac:picMkLst>
            <pc:docMk/>
            <pc:sldMk cId="4278278174" sldId="261"/>
            <ac:picMk id="5" creationId="{547F3D53-DA80-46B5-AF1A-CD99CDB00A71}"/>
          </ac:picMkLst>
        </pc:picChg>
        <pc:picChg chg="del">
          <ac:chgData name="Andy Mallon" userId="8ed075f77b608d91" providerId="LiveId" clId="{538C5A82-1E4D-49BA-89BD-1771C7D23FC7}" dt="2020-03-30T16:40:20.502" v="174" actId="478"/>
          <ac:picMkLst>
            <pc:docMk/>
            <pc:sldMk cId="4278278174" sldId="261"/>
            <ac:picMk id="8" creationId="{00000000-0000-0000-0000-000000000000}"/>
          </ac:picMkLst>
        </pc:picChg>
      </pc:sldChg>
      <pc:sldChg chg="add del">
        <pc:chgData name="Andy Mallon" userId="8ed075f77b608d91" providerId="LiveId" clId="{538C5A82-1E4D-49BA-89BD-1771C7D23FC7}" dt="2020-03-30T12:21:54.608" v="117" actId="2696"/>
        <pc:sldMkLst>
          <pc:docMk/>
          <pc:sldMk cId="995095600" sldId="262"/>
        </pc:sldMkLst>
      </pc:sldChg>
      <pc:sldChg chg="add del">
        <pc:chgData name="Andy Mallon" userId="8ed075f77b608d91" providerId="LiveId" clId="{538C5A82-1E4D-49BA-89BD-1771C7D23FC7}" dt="2020-03-30T12:21:54.569" v="115" actId="2696"/>
        <pc:sldMkLst>
          <pc:docMk/>
          <pc:sldMk cId="1196867059" sldId="263"/>
        </pc:sldMkLst>
      </pc:sldChg>
      <pc:sldChg chg="add del">
        <pc:chgData name="Andy Mallon" userId="8ed075f77b608d91" providerId="LiveId" clId="{538C5A82-1E4D-49BA-89BD-1771C7D23FC7}" dt="2020-03-30T12:22:07.246" v="126" actId="2696"/>
        <pc:sldMkLst>
          <pc:docMk/>
          <pc:sldMk cId="2120737073" sldId="264"/>
        </pc:sldMkLst>
      </pc:sldChg>
      <pc:sldChg chg="addSp delSp modSp delAnim">
        <pc:chgData name="Andy Mallon" userId="8ed075f77b608d91" providerId="LiveId" clId="{538C5A82-1E4D-49BA-89BD-1771C7D23FC7}" dt="2020-03-30T16:40:34.622" v="179" actId="962"/>
        <pc:sldMkLst>
          <pc:docMk/>
          <pc:sldMk cId="228825469" sldId="266"/>
        </pc:sldMkLst>
        <pc:picChg chg="add del mod">
          <ac:chgData name="Andy Mallon" userId="8ed075f77b608d91" providerId="LiveId" clId="{538C5A82-1E4D-49BA-89BD-1771C7D23FC7}" dt="2020-03-30T16:40:16.879" v="173"/>
          <ac:picMkLst>
            <pc:docMk/>
            <pc:sldMk cId="228825469" sldId="266"/>
            <ac:picMk id="5" creationId="{F88A512B-35A4-4ED1-A21B-A920F48A1909}"/>
          </ac:picMkLst>
        </pc:picChg>
        <pc:picChg chg="add mod">
          <ac:chgData name="Andy Mallon" userId="8ed075f77b608d91" providerId="LiveId" clId="{538C5A82-1E4D-49BA-89BD-1771C7D23FC7}" dt="2020-03-30T16:40:34.622" v="179" actId="962"/>
          <ac:picMkLst>
            <pc:docMk/>
            <pc:sldMk cId="228825469" sldId="266"/>
            <ac:picMk id="7" creationId="{64F2E035-B6F2-4976-A567-C0922DF93E3B}"/>
          </ac:picMkLst>
        </pc:picChg>
        <pc:picChg chg="del">
          <ac:chgData name="Andy Mallon" userId="8ed075f77b608d91" providerId="LiveId" clId="{538C5A82-1E4D-49BA-89BD-1771C7D23FC7}" dt="2020-03-30T16:40:05.298" v="170" actId="478"/>
          <ac:picMkLst>
            <pc:docMk/>
            <pc:sldMk cId="228825469" sldId="266"/>
            <ac:picMk id="9" creationId="{00000000-0000-0000-0000-000000000000}"/>
          </ac:picMkLst>
        </pc:picChg>
      </pc:sldChg>
      <pc:sldChg chg="add del">
        <pc:chgData name="Andy Mallon" userId="8ed075f77b608d91" providerId="LiveId" clId="{538C5A82-1E4D-49BA-89BD-1771C7D23FC7}" dt="2020-03-30T12:21:54.553" v="114" actId="2696"/>
        <pc:sldMkLst>
          <pc:docMk/>
          <pc:sldMk cId="173040979" sldId="267"/>
        </pc:sldMkLst>
      </pc:sldChg>
      <pc:sldChg chg="add del">
        <pc:chgData name="Andy Mallon" userId="8ed075f77b608d91" providerId="LiveId" clId="{538C5A82-1E4D-49BA-89BD-1771C7D23FC7}" dt="2020-03-30T12:22:07.082" v="122" actId="2696"/>
        <pc:sldMkLst>
          <pc:docMk/>
          <pc:sldMk cId="3459647163" sldId="273"/>
        </pc:sldMkLst>
      </pc:sldChg>
      <pc:sldChg chg="add del">
        <pc:chgData name="Andy Mallon" userId="8ed075f77b608d91" providerId="LiveId" clId="{538C5A82-1E4D-49BA-89BD-1771C7D23FC7}" dt="2020-03-30T12:22:07.043" v="121" actId="2696"/>
        <pc:sldMkLst>
          <pc:docMk/>
          <pc:sldMk cId="1915066085" sldId="274"/>
        </pc:sldMkLst>
      </pc:sldChg>
      <pc:sldChg chg="del">
        <pc:chgData name="Andy Mallon" userId="8ed075f77b608d91" providerId="LiveId" clId="{538C5A82-1E4D-49BA-89BD-1771C7D23FC7}" dt="2020-03-30T12:37:28.067" v="160" actId="2696"/>
        <pc:sldMkLst>
          <pc:docMk/>
          <pc:sldMk cId="1270491760" sldId="275"/>
        </pc:sldMkLst>
      </pc:sldChg>
      <pc:sldChg chg="add del">
        <pc:chgData name="Andy Mallon" userId="8ed075f77b608d91" providerId="LiveId" clId="{538C5A82-1E4D-49BA-89BD-1771C7D23FC7}" dt="2020-03-30T12:21:54.583" v="116" actId="2696"/>
        <pc:sldMkLst>
          <pc:docMk/>
          <pc:sldMk cId="1405624158" sldId="278"/>
        </pc:sldMkLst>
      </pc:sldChg>
      <pc:sldChg chg="del">
        <pc:chgData name="Andy Mallon" userId="8ed075f77b608d91" providerId="LiveId" clId="{538C5A82-1E4D-49BA-89BD-1771C7D23FC7}" dt="2020-03-30T12:20:17.645" v="6" actId="2696"/>
        <pc:sldMkLst>
          <pc:docMk/>
          <pc:sldMk cId="404539685" sldId="279"/>
        </pc:sldMkLst>
      </pc:sldChg>
      <pc:sldChg chg="add del">
        <pc:chgData name="Andy Mallon" userId="8ed075f77b608d91" providerId="LiveId" clId="{538C5A82-1E4D-49BA-89BD-1771C7D23FC7}" dt="2020-03-30T12:22:30.384" v="146" actId="2696"/>
        <pc:sldMkLst>
          <pc:docMk/>
          <pc:sldMk cId="4136772260" sldId="281"/>
        </pc:sldMkLst>
      </pc:sldChg>
      <pc:sldChg chg="add del">
        <pc:chgData name="Andy Mallon" userId="8ed075f77b608d91" providerId="LiveId" clId="{538C5A82-1E4D-49BA-89BD-1771C7D23FC7}" dt="2020-03-30T12:22:30.399" v="147" actId="2696"/>
        <pc:sldMkLst>
          <pc:docMk/>
          <pc:sldMk cId="973545800" sldId="282"/>
        </pc:sldMkLst>
      </pc:sldChg>
      <pc:sldChg chg="add del">
        <pc:chgData name="Andy Mallon" userId="8ed075f77b608d91" providerId="LiveId" clId="{538C5A82-1E4D-49BA-89BD-1771C7D23FC7}" dt="2020-03-30T12:22:22.053" v="143" actId="2696"/>
        <pc:sldMkLst>
          <pc:docMk/>
          <pc:sldMk cId="790111039" sldId="283"/>
        </pc:sldMkLst>
      </pc:sldChg>
      <pc:sldChg chg="add del">
        <pc:chgData name="Andy Mallon" userId="8ed075f77b608d91" providerId="LiveId" clId="{538C5A82-1E4D-49BA-89BD-1771C7D23FC7}" dt="2020-03-30T12:21:54.642" v="118" actId="2696"/>
        <pc:sldMkLst>
          <pc:docMk/>
          <pc:sldMk cId="2981983494" sldId="285"/>
        </pc:sldMkLst>
      </pc:sldChg>
      <pc:sldChg chg="add del">
        <pc:chgData name="Andy Mallon" userId="8ed075f77b608d91" providerId="LiveId" clId="{538C5A82-1E4D-49BA-89BD-1771C7D23FC7}" dt="2020-03-30T12:22:22.075" v="144" actId="2696"/>
        <pc:sldMkLst>
          <pc:docMk/>
          <pc:sldMk cId="2460727491" sldId="287"/>
        </pc:sldMkLst>
      </pc:sldChg>
      <pc:sldChg chg="add del">
        <pc:chgData name="Andy Mallon" userId="8ed075f77b608d91" providerId="LiveId" clId="{538C5A82-1E4D-49BA-89BD-1771C7D23FC7}" dt="2020-03-30T12:22:30.564" v="153" actId="2696"/>
        <pc:sldMkLst>
          <pc:docMk/>
          <pc:sldMk cId="1687935813" sldId="292"/>
        </pc:sldMkLst>
      </pc:sldChg>
      <pc:sldChg chg="add del">
        <pc:chgData name="Andy Mallon" userId="8ed075f77b608d91" providerId="LiveId" clId="{538C5A82-1E4D-49BA-89BD-1771C7D23FC7}" dt="2020-03-30T12:22:30.628" v="156" actId="2696"/>
        <pc:sldMkLst>
          <pc:docMk/>
          <pc:sldMk cId="1690309382" sldId="295"/>
        </pc:sldMkLst>
      </pc:sldChg>
      <pc:sldChg chg="add del">
        <pc:chgData name="Andy Mallon" userId="8ed075f77b608d91" providerId="LiveId" clId="{538C5A82-1E4D-49BA-89BD-1771C7D23FC7}" dt="2020-03-30T12:22:30.589" v="154" actId="2696"/>
        <pc:sldMkLst>
          <pc:docMk/>
          <pc:sldMk cId="141889488" sldId="296"/>
        </pc:sldMkLst>
      </pc:sldChg>
      <pc:sldChg chg="add del">
        <pc:chgData name="Andy Mallon" userId="8ed075f77b608d91" providerId="LiveId" clId="{538C5A82-1E4D-49BA-89BD-1771C7D23FC7}" dt="2020-03-30T12:22:30.611" v="155" actId="2696"/>
        <pc:sldMkLst>
          <pc:docMk/>
          <pc:sldMk cId="3499633639" sldId="297"/>
        </pc:sldMkLst>
      </pc:sldChg>
      <pc:sldChg chg="add del">
        <pc:chgData name="Andy Mallon" userId="8ed075f77b608d91" providerId="LiveId" clId="{538C5A82-1E4D-49BA-89BD-1771C7D23FC7}" dt="2020-03-30T12:22:30.470" v="150" actId="2696"/>
        <pc:sldMkLst>
          <pc:docMk/>
          <pc:sldMk cId="2488549505" sldId="299"/>
        </pc:sldMkLst>
      </pc:sldChg>
      <pc:sldChg chg="add del">
        <pc:chgData name="Andy Mallon" userId="8ed075f77b608d91" providerId="LiveId" clId="{538C5A82-1E4D-49BA-89BD-1771C7D23FC7}" dt="2020-03-30T12:22:30.435" v="149" actId="2696"/>
        <pc:sldMkLst>
          <pc:docMk/>
          <pc:sldMk cId="3207170077" sldId="300"/>
        </pc:sldMkLst>
      </pc:sldChg>
      <pc:sldChg chg="add del">
        <pc:chgData name="Andy Mallon" userId="8ed075f77b608d91" providerId="LiveId" clId="{538C5A82-1E4D-49BA-89BD-1771C7D23FC7}" dt="2020-03-30T12:22:30.673" v="158" actId="2696"/>
        <pc:sldMkLst>
          <pc:docMk/>
          <pc:sldMk cId="4091224046" sldId="305"/>
        </pc:sldMkLst>
      </pc:sldChg>
      <pc:sldChg chg="del">
        <pc:chgData name="Andy Mallon" userId="8ed075f77b608d91" providerId="LiveId" clId="{538C5A82-1E4D-49BA-89BD-1771C7D23FC7}" dt="2020-03-30T12:37:28.243" v="162" actId="2696"/>
        <pc:sldMkLst>
          <pc:docMk/>
          <pc:sldMk cId="177599569" sldId="307"/>
        </pc:sldMkLst>
      </pc:sldChg>
      <pc:sldChg chg="add del">
        <pc:chgData name="Andy Mallon" userId="8ed075f77b608d91" providerId="LiveId" clId="{538C5A82-1E4D-49BA-89BD-1771C7D23FC7}" dt="2020-03-30T12:37:33.138" v="164" actId="2696"/>
        <pc:sldMkLst>
          <pc:docMk/>
          <pc:sldMk cId="1228598582" sldId="308"/>
        </pc:sldMkLst>
      </pc:sldChg>
      <pc:sldChg chg="add del">
        <pc:chgData name="Andy Mallon" userId="8ed075f77b608d91" providerId="LiveId" clId="{538C5A82-1E4D-49BA-89BD-1771C7D23FC7}" dt="2020-03-30T12:37:33.157" v="166" actId="2696"/>
        <pc:sldMkLst>
          <pc:docMk/>
          <pc:sldMk cId="2114095183" sldId="309"/>
        </pc:sldMkLst>
      </pc:sldChg>
      <pc:sldChg chg="add del">
        <pc:chgData name="Andy Mallon" userId="8ed075f77b608d91" providerId="LiveId" clId="{538C5A82-1E4D-49BA-89BD-1771C7D23FC7}" dt="2020-03-30T12:37:33.182" v="167" actId="2696"/>
        <pc:sldMkLst>
          <pc:docMk/>
          <pc:sldMk cId="784894539" sldId="310"/>
        </pc:sldMkLst>
      </pc:sldChg>
      <pc:sldChg chg="add del">
        <pc:chgData name="Andy Mallon" userId="8ed075f77b608d91" providerId="LiveId" clId="{538C5A82-1E4D-49BA-89BD-1771C7D23FC7}" dt="2020-03-30T12:22:07.023" v="120" actId="2696"/>
        <pc:sldMkLst>
          <pc:docMk/>
          <pc:sldMk cId="3091185032" sldId="311"/>
        </pc:sldMkLst>
      </pc:sldChg>
      <pc:sldChg chg="add del">
        <pc:chgData name="Andy Mallon" userId="8ed075f77b608d91" providerId="LiveId" clId="{538C5A82-1E4D-49BA-89BD-1771C7D23FC7}" dt="2020-03-30T12:22:07.500" v="137" actId="2696"/>
        <pc:sldMkLst>
          <pc:docMk/>
          <pc:sldMk cId="277580202" sldId="312"/>
        </pc:sldMkLst>
      </pc:sldChg>
      <pc:sldChg chg="add del">
        <pc:chgData name="Andy Mallon" userId="8ed075f77b608d91" providerId="LiveId" clId="{538C5A82-1E4D-49BA-89BD-1771C7D23FC7}" dt="2020-03-30T12:22:30.413" v="148" actId="2696"/>
        <pc:sldMkLst>
          <pc:docMk/>
          <pc:sldMk cId="3443126051" sldId="313"/>
        </pc:sldMkLst>
      </pc:sldChg>
      <pc:sldChg chg="add del">
        <pc:chgData name="Andy Mallon" userId="8ed075f77b608d91" providerId="LiveId" clId="{538C5A82-1E4D-49BA-89BD-1771C7D23FC7}" dt="2020-03-30T12:22:07.209" v="125" actId="2696"/>
        <pc:sldMkLst>
          <pc:docMk/>
          <pc:sldMk cId="3367101049" sldId="314"/>
        </pc:sldMkLst>
      </pc:sldChg>
      <pc:sldChg chg="add del">
        <pc:chgData name="Andy Mallon" userId="8ed075f77b608d91" providerId="LiveId" clId="{538C5A82-1E4D-49BA-89BD-1771C7D23FC7}" dt="2020-03-30T12:22:30.503" v="151" actId="2696"/>
        <pc:sldMkLst>
          <pc:docMk/>
          <pc:sldMk cId="2398841208" sldId="315"/>
        </pc:sldMkLst>
      </pc:sldChg>
      <pc:sldChg chg="add del">
        <pc:chgData name="Andy Mallon" userId="8ed075f77b608d91" providerId="LiveId" clId="{538C5A82-1E4D-49BA-89BD-1771C7D23FC7}" dt="2020-03-30T12:22:30.538" v="152" actId="2696"/>
        <pc:sldMkLst>
          <pc:docMk/>
          <pc:sldMk cId="1760952098" sldId="316"/>
        </pc:sldMkLst>
      </pc:sldChg>
      <pc:sldChg chg="del">
        <pc:chgData name="Andy Mallon" userId="8ed075f77b608d91" providerId="LiveId" clId="{538C5A82-1E4D-49BA-89BD-1771C7D23FC7}" dt="2020-03-30T12:20:17.620" v="0" actId="2696"/>
        <pc:sldMkLst>
          <pc:docMk/>
          <pc:sldMk cId="2733088080" sldId="317"/>
        </pc:sldMkLst>
      </pc:sldChg>
      <pc:sldChg chg="add del">
        <pc:chgData name="Andy Mallon" userId="8ed075f77b608d91" providerId="LiveId" clId="{538C5A82-1E4D-49BA-89BD-1771C7D23FC7}" dt="2020-03-30T12:22:07.455" v="135" actId="2696"/>
        <pc:sldMkLst>
          <pc:docMk/>
          <pc:sldMk cId="871678642" sldId="318"/>
        </pc:sldMkLst>
      </pc:sldChg>
      <pc:sldChg chg="add del">
        <pc:chgData name="Andy Mallon" userId="8ed075f77b608d91" providerId="LiveId" clId="{538C5A82-1E4D-49BA-89BD-1771C7D23FC7}" dt="2020-03-30T12:22:07.477" v="136" actId="2696"/>
        <pc:sldMkLst>
          <pc:docMk/>
          <pc:sldMk cId="3791489978" sldId="319"/>
        </pc:sldMkLst>
      </pc:sldChg>
      <pc:sldChg chg="add del">
        <pc:chgData name="Andy Mallon" userId="8ed075f77b608d91" providerId="LiveId" clId="{538C5A82-1E4D-49BA-89BD-1771C7D23FC7}" dt="2020-03-30T12:22:07.357" v="131" actId="2696"/>
        <pc:sldMkLst>
          <pc:docMk/>
          <pc:sldMk cId="1922754333" sldId="320"/>
        </pc:sldMkLst>
      </pc:sldChg>
      <pc:sldChg chg="add del">
        <pc:chgData name="Andy Mallon" userId="8ed075f77b608d91" providerId="LiveId" clId="{538C5A82-1E4D-49BA-89BD-1771C7D23FC7}" dt="2020-03-30T12:22:07.342" v="130" actId="2696"/>
        <pc:sldMkLst>
          <pc:docMk/>
          <pc:sldMk cId="1026238347" sldId="321"/>
        </pc:sldMkLst>
      </pc:sldChg>
      <pc:sldChg chg="add del">
        <pc:chgData name="Andy Mallon" userId="8ed075f77b608d91" providerId="LiveId" clId="{538C5A82-1E4D-49BA-89BD-1771C7D23FC7}" dt="2020-03-30T12:22:07.424" v="134" actId="2696"/>
        <pc:sldMkLst>
          <pc:docMk/>
          <pc:sldMk cId="2622695949" sldId="322"/>
        </pc:sldMkLst>
      </pc:sldChg>
      <pc:sldChg chg="add del">
        <pc:chgData name="Andy Mallon" userId="8ed075f77b608d91" providerId="LiveId" clId="{538C5A82-1E4D-49BA-89BD-1771C7D23FC7}" dt="2020-03-30T12:22:07.393" v="133" actId="2696"/>
        <pc:sldMkLst>
          <pc:docMk/>
          <pc:sldMk cId="3819575350" sldId="323"/>
        </pc:sldMkLst>
      </pc:sldChg>
      <pc:sldChg chg="del">
        <pc:chgData name="Andy Mallon" userId="8ed075f77b608d91" providerId="LiveId" clId="{538C5A82-1E4D-49BA-89BD-1771C7D23FC7}" dt="2020-03-30T12:20:17.637" v="4" actId="2696"/>
        <pc:sldMkLst>
          <pc:docMk/>
          <pc:sldMk cId="777300572" sldId="330"/>
        </pc:sldMkLst>
      </pc:sldChg>
      <pc:sldChg chg="del">
        <pc:chgData name="Andy Mallon" userId="8ed075f77b608d91" providerId="LiveId" clId="{538C5A82-1E4D-49BA-89BD-1771C7D23FC7}" dt="2020-03-30T12:20:17.640" v="5" actId="2696"/>
        <pc:sldMkLst>
          <pc:docMk/>
          <pc:sldMk cId="744002627" sldId="331"/>
        </pc:sldMkLst>
      </pc:sldChg>
      <pc:sldChg chg="add del">
        <pc:chgData name="Andy Mallon" userId="8ed075f77b608d91" providerId="LiveId" clId="{538C5A82-1E4D-49BA-89BD-1771C7D23FC7}" dt="2020-03-30T12:22:06.996" v="119" actId="2696"/>
        <pc:sldMkLst>
          <pc:docMk/>
          <pc:sldMk cId="1485672296" sldId="332"/>
        </pc:sldMkLst>
      </pc:sldChg>
      <pc:sldChg chg="add del">
        <pc:chgData name="Andy Mallon" userId="8ed075f77b608d91" providerId="LiveId" clId="{538C5A82-1E4D-49BA-89BD-1771C7D23FC7}" dt="2020-03-30T12:22:07.167" v="124" actId="2696"/>
        <pc:sldMkLst>
          <pc:docMk/>
          <pc:sldMk cId="575299083" sldId="336"/>
        </pc:sldMkLst>
      </pc:sldChg>
      <pc:sldChg chg="add del">
        <pc:chgData name="Andy Mallon" userId="8ed075f77b608d91" providerId="LiveId" clId="{538C5A82-1E4D-49BA-89BD-1771C7D23FC7}" dt="2020-03-30T12:22:22.092" v="145" actId="2696"/>
        <pc:sldMkLst>
          <pc:docMk/>
          <pc:sldMk cId="3791875551" sldId="338"/>
        </pc:sldMkLst>
      </pc:sldChg>
      <pc:sldChg chg="add del">
        <pc:chgData name="Andy Mallon" userId="8ed075f77b608d91" providerId="LiveId" clId="{538C5A82-1E4D-49BA-89BD-1771C7D23FC7}" dt="2020-03-30T12:22:07.372" v="132" actId="2696"/>
        <pc:sldMkLst>
          <pc:docMk/>
          <pc:sldMk cId="693199641" sldId="339"/>
        </pc:sldMkLst>
      </pc:sldChg>
      <pc:sldChg chg="add del">
        <pc:chgData name="Andy Mallon" userId="8ed075f77b608d91" providerId="LiveId" clId="{538C5A82-1E4D-49BA-89BD-1771C7D23FC7}" dt="2020-03-30T12:20:46.336" v="13" actId="2696"/>
        <pc:sldMkLst>
          <pc:docMk/>
          <pc:sldMk cId="312456690" sldId="340"/>
        </pc:sldMkLst>
      </pc:sldChg>
      <pc:sldChg chg="add del">
        <pc:chgData name="Andy Mallon" userId="8ed075f77b608d91" providerId="LiveId" clId="{538C5A82-1E4D-49BA-89BD-1771C7D23FC7}" dt="2020-03-30T12:22:07.283" v="127" actId="2696"/>
        <pc:sldMkLst>
          <pc:docMk/>
          <pc:sldMk cId="299247234" sldId="341"/>
        </pc:sldMkLst>
      </pc:sldChg>
      <pc:sldChg chg="add del">
        <pc:chgData name="Andy Mallon" userId="8ed075f77b608d91" providerId="LiveId" clId="{538C5A82-1E4D-49BA-89BD-1771C7D23FC7}" dt="2020-03-30T12:22:07.326" v="129" actId="2696"/>
        <pc:sldMkLst>
          <pc:docMk/>
          <pc:sldMk cId="2216982568" sldId="342"/>
        </pc:sldMkLst>
      </pc:sldChg>
      <pc:sldChg chg="add del">
        <pc:chgData name="Andy Mallon" userId="8ed075f77b608d91" providerId="LiveId" clId="{538C5A82-1E4D-49BA-89BD-1771C7D23FC7}" dt="2020-03-30T12:22:30.645" v="157" actId="2696"/>
        <pc:sldMkLst>
          <pc:docMk/>
          <pc:sldMk cId="3244672795" sldId="344"/>
        </pc:sldMkLst>
      </pc:sldChg>
      <pc:sldChg chg="del">
        <pc:chgData name="Andy Mallon" userId="8ed075f77b608d91" providerId="LiveId" clId="{538C5A82-1E4D-49BA-89BD-1771C7D23FC7}" dt="2020-03-30T12:20:17.635" v="3" actId="2696"/>
        <pc:sldMkLst>
          <pc:docMk/>
          <pc:sldMk cId="125486011" sldId="345"/>
        </pc:sldMkLst>
      </pc:sldChg>
      <pc:sldChg chg="del">
        <pc:chgData name="Andy Mallon" userId="8ed075f77b608d91" providerId="LiveId" clId="{538C5A82-1E4D-49BA-89BD-1771C7D23FC7}" dt="2020-03-30T12:20:17.631" v="2" actId="2696"/>
        <pc:sldMkLst>
          <pc:docMk/>
          <pc:sldMk cId="1602673492" sldId="399"/>
        </pc:sldMkLst>
      </pc:sldChg>
      <pc:sldChg chg="add del">
        <pc:chgData name="Andy Mallon" userId="8ed075f77b608d91" providerId="LiveId" clId="{538C5A82-1E4D-49BA-89BD-1771C7D23FC7}" dt="2020-03-30T12:22:30.695" v="159" actId="2696"/>
        <pc:sldMkLst>
          <pc:docMk/>
          <pc:sldMk cId="4121596271" sldId="431"/>
        </pc:sldMkLst>
      </pc:sldChg>
      <pc:sldChg chg="del">
        <pc:chgData name="Andy Mallon" userId="8ed075f77b608d91" providerId="LiveId" clId="{538C5A82-1E4D-49BA-89BD-1771C7D23FC7}" dt="2020-03-30T12:37:28.242" v="161" actId="2696"/>
        <pc:sldMkLst>
          <pc:docMk/>
          <pc:sldMk cId="3283021419" sldId="432"/>
        </pc:sldMkLst>
      </pc:sldChg>
      <pc:sldChg chg="add del">
        <pc:chgData name="Andy Mallon" userId="8ed075f77b608d91" providerId="LiveId" clId="{538C5A82-1E4D-49BA-89BD-1771C7D23FC7}" dt="2020-03-30T12:37:33.146" v="165" actId="2696"/>
        <pc:sldMkLst>
          <pc:docMk/>
          <pc:sldMk cId="461989036" sldId="434"/>
        </pc:sldMkLst>
      </pc:sldChg>
      <pc:sldChg chg="add del">
        <pc:chgData name="Andy Mallon" userId="8ed075f77b608d91" providerId="LiveId" clId="{538C5A82-1E4D-49BA-89BD-1771C7D23FC7}" dt="2020-03-30T12:22:13.381" v="138" actId="2696"/>
        <pc:sldMkLst>
          <pc:docMk/>
          <pc:sldMk cId="652337490" sldId="435"/>
        </pc:sldMkLst>
      </pc:sldChg>
      <pc:sldChg chg="add del">
        <pc:chgData name="Andy Mallon" userId="8ed075f77b608d91" providerId="LiveId" clId="{538C5A82-1E4D-49BA-89BD-1771C7D23FC7}" dt="2020-03-30T12:22:13.421" v="141" actId="2696"/>
        <pc:sldMkLst>
          <pc:docMk/>
          <pc:sldMk cId="3817762417" sldId="436"/>
        </pc:sldMkLst>
      </pc:sldChg>
      <pc:sldChg chg="add del">
        <pc:chgData name="Andy Mallon" userId="8ed075f77b608d91" providerId="LiveId" clId="{538C5A82-1E4D-49BA-89BD-1771C7D23FC7}" dt="2020-03-30T12:22:13.395" v="139" actId="2696"/>
        <pc:sldMkLst>
          <pc:docMk/>
          <pc:sldMk cId="1886147097" sldId="437"/>
        </pc:sldMkLst>
      </pc:sldChg>
      <pc:sldChg chg="add del">
        <pc:chgData name="Andy Mallon" userId="8ed075f77b608d91" providerId="LiveId" clId="{538C5A82-1E4D-49BA-89BD-1771C7D23FC7}" dt="2020-03-30T12:22:13.409" v="140" actId="2696"/>
        <pc:sldMkLst>
          <pc:docMk/>
          <pc:sldMk cId="898258898" sldId="438"/>
        </pc:sldMkLst>
      </pc:sldChg>
      <pc:sldChg chg="add del">
        <pc:chgData name="Andy Mallon" userId="8ed075f77b608d91" providerId="LiveId" clId="{538C5A82-1E4D-49BA-89BD-1771C7D23FC7}" dt="2020-03-30T12:22:13.441" v="142" actId="2696"/>
        <pc:sldMkLst>
          <pc:docMk/>
          <pc:sldMk cId="1748399631" sldId="439"/>
        </pc:sldMkLst>
      </pc:sldChg>
      <pc:sldChg chg="del">
        <pc:chgData name="Andy Mallon" userId="8ed075f77b608d91" providerId="LiveId" clId="{538C5A82-1E4D-49BA-89BD-1771C7D23FC7}" dt="2020-03-30T12:20:17.626" v="1" actId="2696"/>
        <pc:sldMkLst>
          <pc:docMk/>
          <pc:sldMk cId="1633895870" sldId="440"/>
        </pc:sldMkLst>
      </pc:sldChg>
      <pc:sldChg chg="del">
        <pc:chgData name="Andy Mallon" userId="8ed075f77b608d91" providerId="LiveId" clId="{538C5A82-1E4D-49BA-89BD-1771C7D23FC7}" dt="2020-03-30T12:20:35.224" v="7" actId="2696"/>
        <pc:sldMkLst>
          <pc:docMk/>
          <pc:sldMk cId="2602348404" sldId="441"/>
        </pc:sldMkLst>
      </pc:sldChg>
      <pc:sldChg chg="del">
        <pc:chgData name="Andy Mallon" userId="8ed075f77b608d91" providerId="LiveId" clId="{538C5A82-1E4D-49BA-89BD-1771C7D23FC7}" dt="2020-03-30T12:20:35.229" v="8" actId="2696"/>
        <pc:sldMkLst>
          <pc:docMk/>
          <pc:sldMk cId="347848447" sldId="442"/>
        </pc:sldMkLst>
      </pc:sldChg>
    </pc:docChg>
  </pc:docChgLst>
  <pc:docChgLst>
    <pc:chgData name="Andy Mallon" userId="8ed075f77b608d91" providerId="LiveId" clId="{A0D3CDE9-A905-4C8C-B0FF-A8B273E15842}"/>
    <pc:docChg chg="custSel addSld delSld modSld delMainMaster modSection">
      <pc:chgData name="Andy Mallon" userId="8ed075f77b608d91" providerId="LiveId" clId="{A0D3CDE9-A905-4C8C-B0FF-A8B273E15842}" dt="2019-09-07T19:01:43.227" v="21" actId="2696"/>
      <pc:docMkLst>
        <pc:docMk/>
      </pc:docMkLst>
      <pc:sldChg chg="add">
        <pc:chgData name="Andy Mallon" userId="8ed075f77b608d91" providerId="LiveId" clId="{A0D3CDE9-A905-4C8C-B0FF-A8B273E15842}" dt="2019-08-24T13:53:06.458" v="14"/>
        <pc:sldMkLst>
          <pc:docMk/>
          <pc:sldMk cId="2367324778" sldId="397"/>
        </pc:sldMkLst>
      </pc:sldChg>
      <pc:sldChg chg="add">
        <pc:chgData name="Andy Mallon" userId="8ed075f77b608d91" providerId="LiveId" clId="{A0D3CDE9-A905-4C8C-B0FF-A8B273E15842}" dt="2019-08-24T13:53:06.458" v="14"/>
        <pc:sldMkLst>
          <pc:docMk/>
          <pc:sldMk cId="1602673492" sldId="399"/>
        </pc:sldMkLst>
      </pc:sldChg>
      <pc:sldChg chg="modSp add del">
        <pc:chgData name="Andy Mallon" userId="8ed075f77b608d91" providerId="LiveId" clId="{A0D3CDE9-A905-4C8C-B0FF-A8B273E15842}" dt="2019-09-07T19:01:43.227" v="21" actId="2696"/>
        <pc:sldMkLst>
          <pc:docMk/>
          <pc:sldMk cId="663809898" sldId="440"/>
        </pc:sldMkLst>
        <pc:spChg chg="mod">
          <ac:chgData name="Andy Mallon" userId="8ed075f77b608d91" providerId="LiveId" clId="{A0D3CDE9-A905-4C8C-B0FF-A8B273E15842}" dt="2019-08-24T14:02:47.278" v="20" actId="27636"/>
          <ac:spMkLst>
            <pc:docMk/>
            <pc:sldMk cId="663809898" sldId="440"/>
            <ac:spMk id="4" creationId="{00000000-0000-0000-0000-000000000000}"/>
          </ac:spMkLst>
        </pc:spChg>
      </pc:sldChg>
    </pc:docChg>
  </pc:docChgLst>
  <pc:docChgLst>
    <pc:chgData name="Andy Mallon" userId="0dfd7ab5-17aa-4ac6-b039-e05176edc781" providerId="ADAL" clId="{D1961E72-D0E7-490B-90CF-6E505E90C6CE}"/>
  </pc:docChgLst>
  <pc:docChgLst>
    <pc:chgData name="Andy Mallon" userId="8ed075f77b608d91" providerId="LiveId" clId="{E2E8DCFA-510C-44CD-B2C9-F40BDC8DF1E4}"/>
    <pc:docChg chg="addSld delSld modSld modSection">
      <pc:chgData name="Andy Mallon" userId="8ed075f77b608d91" providerId="LiveId" clId="{E2E8DCFA-510C-44CD-B2C9-F40BDC8DF1E4}" dt="2020-03-26T14:46:31.708" v="21" actId="179"/>
      <pc:docMkLst>
        <pc:docMk/>
      </pc:docMkLst>
      <pc:sldChg chg="modSp">
        <pc:chgData name="Andy Mallon" userId="8ed075f77b608d91" providerId="LiveId" clId="{E2E8DCFA-510C-44CD-B2C9-F40BDC8DF1E4}" dt="2020-03-26T14:46:31.708" v="21" actId="179"/>
        <pc:sldMkLst>
          <pc:docMk/>
          <pc:sldMk cId="2739607986" sldId="256"/>
        </pc:sldMkLst>
        <pc:spChg chg="mod">
          <ac:chgData name="Andy Mallon" userId="8ed075f77b608d91" providerId="LiveId" clId="{E2E8DCFA-510C-44CD-B2C9-F40BDC8DF1E4}" dt="2020-03-26T14:46:31.708" v="21" actId="179"/>
          <ac:spMkLst>
            <pc:docMk/>
            <pc:sldMk cId="2739607986" sldId="256"/>
            <ac:spMk id="3" creationId="{00000000-0000-0000-0000-000000000000}"/>
          </ac:spMkLst>
        </pc:spChg>
      </pc:sldChg>
      <pc:sldChg chg="del">
        <pc:chgData name="Andy Mallon" userId="8ed075f77b608d91" providerId="LiveId" clId="{E2E8DCFA-510C-44CD-B2C9-F40BDC8DF1E4}" dt="2020-02-01T15:09:51.894" v="1" actId="2696"/>
        <pc:sldMkLst>
          <pc:docMk/>
          <pc:sldMk cId="2367324778" sldId="397"/>
        </pc:sldMkLst>
      </pc:sldChg>
      <pc:sldChg chg="add">
        <pc:chgData name="Andy Mallon" userId="8ed075f77b608d91" providerId="LiveId" clId="{E2E8DCFA-510C-44CD-B2C9-F40BDC8DF1E4}" dt="2020-02-01T15:09:49.508" v="0"/>
        <pc:sldMkLst>
          <pc:docMk/>
          <pc:sldMk cId="1633895870" sldId="440"/>
        </pc:sldMkLst>
      </pc:sldChg>
      <pc:sldChg chg="addSp delSp add">
        <pc:chgData name="Andy Mallon" userId="8ed075f77b608d91" providerId="LiveId" clId="{E2E8DCFA-510C-44CD-B2C9-F40BDC8DF1E4}" dt="2020-02-01T18:15:03.057" v="4"/>
        <pc:sldMkLst>
          <pc:docMk/>
          <pc:sldMk cId="2602348404" sldId="441"/>
        </pc:sldMkLst>
        <pc:spChg chg="del">
          <ac:chgData name="Andy Mallon" userId="8ed075f77b608d91" providerId="LiveId" clId="{E2E8DCFA-510C-44CD-B2C9-F40BDC8DF1E4}" dt="2020-02-01T18:14:34.941" v="3"/>
          <ac:spMkLst>
            <pc:docMk/>
            <pc:sldMk cId="2602348404" sldId="441"/>
            <ac:spMk id="2" creationId="{D5A4ECA4-BDD9-4113-B73C-93D2586561C4}"/>
          </ac:spMkLst>
        </pc:spChg>
        <pc:spChg chg="del">
          <ac:chgData name="Andy Mallon" userId="8ed075f77b608d91" providerId="LiveId" clId="{E2E8DCFA-510C-44CD-B2C9-F40BDC8DF1E4}" dt="2020-02-01T18:14:34.941" v="3"/>
          <ac:spMkLst>
            <pc:docMk/>
            <pc:sldMk cId="2602348404" sldId="441"/>
            <ac:spMk id="3" creationId="{320CED3B-ABEC-4CC1-B95F-D256C28F7200}"/>
          </ac:spMkLst>
        </pc:spChg>
        <pc:spChg chg="del">
          <ac:chgData name="Andy Mallon" userId="8ed075f77b608d91" providerId="LiveId" clId="{E2E8DCFA-510C-44CD-B2C9-F40BDC8DF1E4}" dt="2020-02-01T18:14:34.941" v="3"/>
          <ac:spMkLst>
            <pc:docMk/>
            <pc:sldMk cId="2602348404" sldId="441"/>
            <ac:spMk id="4" creationId="{0F784FED-5968-4075-B695-8D094D15BD8C}"/>
          </ac:spMkLst>
        </pc:spChg>
        <pc:picChg chg="add">
          <ac:chgData name="Andy Mallon" userId="8ed075f77b608d91" providerId="LiveId" clId="{E2E8DCFA-510C-44CD-B2C9-F40BDC8DF1E4}" dt="2020-02-01T18:15:03.057" v="4"/>
          <ac:picMkLst>
            <pc:docMk/>
            <pc:sldMk cId="2602348404" sldId="441"/>
            <ac:picMk id="5" creationId="{BDAF1D4C-CB34-433B-BE0C-FCC711258FE2}"/>
          </ac:picMkLst>
        </pc:picChg>
      </pc:sldChg>
      <pc:sldChg chg="addSp delSp add">
        <pc:chgData name="Andy Mallon" userId="8ed075f77b608d91" providerId="LiveId" clId="{E2E8DCFA-510C-44CD-B2C9-F40BDC8DF1E4}" dt="2020-02-01T18:16:22.438" v="7"/>
        <pc:sldMkLst>
          <pc:docMk/>
          <pc:sldMk cId="347848447" sldId="442"/>
        </pc:sldMkLst>
        <pc:spChg chg="del">
          <ac:chgData name="Andy Mallon" userId="8ed075f77b608d91" providerId="LiveId" clId="{E2E8DCFA-510C-44CD-B2C9-F40BDC8DF1E4}" dt="2020-02-01T18:15:21.841" v="6"/>
          <ac:spMkLst>
            <pc:docMk/>
            <pc:sldMk cId="347848447" sldId="442"/>
            <ac:spMk id="2" creationId="{39EF3A21-BCAD-4018-8EB5-8E2CA9B2DBBD}"/>
          </ac:spMkLst>
        </pc:spChg>
        <pc:spChg chg="del">
          <ac:chgData name="Andy Mallon" userId="8ed075f77b608d91" providerId="LiveId" clId="{E2E8DCFA-510C-44CD-B2C9-F40BDC8DF1E4}" dt="2020-02-01T18:15:21.841" v="6"/>
          <ac:spMkLst>
            <pc:docMk/>
            <pc:sldMk cId="347848447" sldId="442"/>
            <ac:spMk id="3" creationId="{7FC90ADC-3ED6-4AFC-8CDB-116F4A8FC497}"/>
          </ac:spMkLst>
        </pc:spChg>
        <pc:spChg chg="del">
          <ac:chgData name="Andy Mallon" userId="8ed075f77b608d91" providerId="LiveId" clId="{E2E8DCFA-510C-44CD-B2C9-F40BDC8DF1E4}" dt="2020-02-01T18:15:21.841" v="6"/>
          <ac:spMkLst>
            <pc:docMk/>
            <pc:sldMk cId="347848447" sldId="442"/>
            <ac:spMk id="4" creationId="{8C75EB3B-35E3-473D-BF99-032B8C18BB46}"/>
          </ac:spMkLst>
        </pc:spChg>
        <pc:picChg chg="add">
          <ac:chgData name="Andy Mallon" userId="8ed075f77b608d91" providerId="LiveId" clId="{E2E8DCFA-510C-44CD-B2C9-F40BDC8DF1E4}" dt="2020-02-01T18:16:22.438" v="7"/>
          <ac:picMkLst>
            <pc:docMk/>
            <pc:sldMk cId="347848447" sldId="442"/>
            <ac:picMk id="5" creationId="{58AFCCA1-CC14-4C57-AA1E-AE1638D68ADB}"/>
          </ac:picMkLst>
        </pc:picChg>
      </pc:sldChg>
    </pc:docChg>
  </pc:docChgLst>
  <pc:docChgLst>
    <pc:chgData name="Andy Mallon" userId="0dfd7ab5-17aa-4ac6-b039-e05176edc781" providerId="ADAL" clId="{BB7BA60F-C9B3-4762-9C88-B606F139464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E0FFF-74F6-4FB2-9545-62E934CFAD9C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04C5-9DE5-4446-B695-AEC521FF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A04C5-9DE5-4446-B695-AEC521FFA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A04C5-9DE5-4446-B695-AEC521FFA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A04C5-9DE5-4446-B695-AEC521FFA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6868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3733">
                <a:solidFill>
                  <a:srgbClr val="FFFFFF"/>
                </a:solidFill>
              </a:defRPr>
            </a:lvl1pPr>
            <a:lvl2pPr marL="609585" indent="0" algn="ctr" eaLnBrk="1" latinLnBrk="0" hangingPunct="1">
              <a:buNone/>
            </a:lvl2pPr>
            <a:lvl3pPr marL="1219170" indent="0" algn="ctr" eaLnBrk="1" latinLnBrk="0" hangingPunct="1">
              <a:buNone/>
            </a:lvl3pPr>
            <a:lvl4pPr marL="1828754" indent="0" algn="ctr" eaLnBrk="1" latinLnBrk="0" hangingPunct="1">
              <a:buNone/>
            </a:lvl4pPr>
            <a:lvl5pPr marL="2438339" indent="0" algn="ctr" eaLnBrk="1" latinLnBrk="0" hangingPunct="1">
              <a:buNone/>
            </a:lvl5pPr>
            <a:lvl6pPr marL="3047924" indent="0" algn="ctr" eaLnBrk="1" latinLnBrk="0" hangingPunct="1">
              <a:buNone/>
            </a:lvl6pPr>
            <a:lvl7pPr marL="3657509" indent="0" algn="ctr" eaLnBrk="1" latinLnBrk="0" hangingPunct="1">
              <a:buNone/>
            </a:lvl7pPr>
            <a:lvl8pPr marL="4267093" indent="0" algn="ctr" eaLnBrk="1" latinLnBrk="0" hangingPunct="1">
              <a:buNone/>
            </a:lvl8pPr>
            <a:lvl9pPr marL="4876678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defRPr kumimoji="0" sz="2667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2020-03-30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3149600" y="3124200"/>
            <a:ext cx="8636000" cy="271780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72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891" y="0"/>
            <a:ext cx="10115109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4267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2267"/>
            </a:lvl1pPr>
            <a:lvl2pPr eaLnBrk="1" latinLnBrk="0" hangingPunct="1">
              <a:buFontTx/>
              <a:buNone/>
              <a:defRPr kumimoji="0" sz="1600"/>
            </a:lvl2pPr>
            <a:lvl3pPr eaLnBrk="1" latinLnBrk="0" hangingPunct="1">
              <a:buFontTx/>
              <a:buNone/>
              <a:defRPr kumimoji="0" sz="1333"/>
            </a:lvl3pPr>
            <a:lvl4pPr eaLnBrk="1" latinLnBrk="0" hangingPunct="1">
              <a:buFontTx/>
              <a:buNone/>
              <a:defRPr kumimoji="0" sz="1200"/>
            </a:lvl4pPr>
            <a:lvl5pPr eaLnBrk="1" latinLnBrk="0" hangingPunct="1">
              <a:buFontTx/>
              <a:buNone/>
              <a:defRPr kumimoji="0" sz="1200"/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1936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724400"/>
            <a:ext cx="9753600" cy="609600"/>
          </a:xfrm>
        </p:spPr>
        <p:txBody>
          <a:bodyPr anchor="ctr"/>
          <a:lstStyle>
            <a:lvl1pPr algn="l" eaLnBrk="1" latinLnBrk="0" hangingPunct="1">
              <a:buNone/>
              <a:defRPr kumimoji="0" sz="3733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2020-03-30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9"/>
          </a:xfrm>
        </p:spPr>
        <p:txBody>
          <a:bodyPr rtlCol="0"/>
          <a:lstStyle>
            <a:lvl1pPr eaLnBrk="1" latinLnBrk="0" hangingPunct="1">
              <a:defRPr kumimoji="0" sz="3733"/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8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803400"/>
            <a:ext cx="10871200" cy="4460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8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1"/>
            <a:ext cx="9497484" cy="1673225"/>
          </a:xfrm>
        </p:spPr>
        <p:txBody>
          <a:bodyPr anchor="t"/>
          <a:lstStyle>
            <a:lvl1pPr eaLnBrk="1" latinLnBrk="0" hangingPunct="1">
              <a:buNone/>
              <a:defRPr kumimoji="0" sz="3733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eaLnBrk="1" latinLnBrk="0" hangingPunct="1">
              <a:buNone/>
              <a:defRPr kumimoji="0" sz="5867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2020-03-30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 eaLnBrk="1" latinLnBrk="0" hangingPunct="1">
              <a:defRPr kumimoji="0" sz="320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0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1"/>
            <a:ext cx="9497484" cy="3534097"/>
          </a:xfrm>
        </p:spPr>
        <p:txBody>
          <a:bodyPr anchor="t">
            <a:normAutofit/>
          </a:bodyPr>
          <a:lstStyle>
            <a:lvl1pPr eaLnBrk="1" latinLnBrk="0" hangingPunct="1">
              <a:buNone/>
              <a:defRPr kumimoji="0" sz="2800">
                <a:solidFill>
                  <a:schemeClr val="bg2"/>
                </a:solidFill>
              </a:defRPr>
            </a:lvl1pPr>
            <a:lvl2pPr eaLnBrk="1" latinLnBrk="0" hangingPunct="1">
              <a:buNone/>
              <a:defRPr kumimoji="0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eaLnBrk="1" latinLnBrk="0" hangingPunct="1">
              <a:buNone/>
              <a:defRPr kumimoji="0" sz="5867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 eaLnBrk="1" latinLnBrk="0" hangingPunct="1">
              <a:defRPr kumimoji="0" sz="320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1828801" y="-2450306"/>
            <a:ext cx="9497484" cy="3940179"/>
          </a:xfrm>
        </p:spPr>
        <p:txBody>
          <a:bodyPr anchor="b">
            <a:normAutofit/>
          </a:bodyPr>
          <a:lstStyle>
            <a:lvl1pPr eaLnBrk="1" latinLnBrk="0" hangingPunct="1">
              <a:buNone/>
              <a:defRPr kumimoji="0" sz="2800">
                <a:solidFill>
                  <a:schemeClr val="bg2"/>
                </a:solidFill>
              </a:defRPr>
            </a:lvl1pPr>
            <a:lvl2pPr eaLnBrk="1" latinLnBrk="0" hangingPunct="1">
              <a:buNone/>
              <a:defRPr kumimoji="0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1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061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57480"/>
            <a:ext cx="10871200" cy="134112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4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6353498"/>
            <a:ext cx="12192000" cy="504502"/>
            <a:chOff x="0" y="6353498"/>
            <a:chExt cx="12192000" cy="504502"/>
          </a:xfrm>
        </p:grpSpPr>
        <p:sp>
          <p:nvSpPr>
            <p:cNvPr id="5" name="Rectangle 4"/>
            <p:cNvSpPr/>
            <p:nvPr/>
          </p:nvSpPr>
          <p:spPr>
            <a:xfrm>
              <a:off x="0" y="6353498"/>
              <a:ext cx="12192000" cy="504502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2400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654824" y="6421083"/>
              <a:ext cx="118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AMtwo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9993507" y="6400071"/>
              <a:ext cx="169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andy@am2.co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0070F0-B59A-4784-BF7C-85900498168A}"/>
              </a:ext>
            </a:extLst>
          </p:cNvPr>
          <p:cNvSpPr txBox="1"/>
          <p:nvPr userDrawn="1"/>
        </p:nvSpPr>
        <p:spPr>
          <a:xfrm>
            <a:off x="4760337" y="6400071"/>
            <a:ext cx="267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am2.co/shortcuts</a:t>
            </a:r>
          </a:p>
        </p:txBody>
      </p:sp>
    </p:spTree>
    <p:extLst>
      <p:ext uri="{BB962C8B-B14F-4D97-AF65-F5344CB8AC3E}">
        <p14:creationId xmlns:p14="http://schemas.microsoft.com/office/powerpoint/2010/main" val="340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</p:spPr>
        <p:txBody>
          <a:bodyPr anchor="b"/>
          <a:lstStyle>
            <a:lvl1pPr algn="l" eaLnBrk="1" latinLnBrk="0" hangingPunct="1">
              <a:buNone/>
              <a:defRPr kumimoji="0" sz="56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sz="2400"/>
            </a:lvl1pPr>
            <a:lvl2pPr eaLnBrk="1" latinLnBrk="0" hangingPunct="1">
              <a:buNone/>
              <a:defRPr kumimoji="0" sz="1600"/>
            </a:lvl2pPr>
            <a:lvl3pPr eaLnBrk="1" latinLnBrk="0" hangingPunct="1">
              <a:buNone/>
              <a:defRPr kumimoji="0" sz="1333"/>
            </a:lvl3pPr>
            <a:lvl4pPr eaLnBrk="1" latinLnBrk="0" hangingPunct="1">
              <a:buNone/>
              <a:defRPr kumimoji="0" sz="1200"/>
            </a:lvl4pPr>
            <a:lvl5pPr eaLnBrk="1" latinLnBrk="0" hangingPunct="1">
              <a:buNone/>
              <a:defRPr kumimoji="0" sz="1200"/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803400"/>
            <a:ext cx="108712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787400" y="1505947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67" b="1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353498"/>
            <a:ext cx="12192000" cy="504502"/>
            <a:chOff x="0" y="6353498"/>
            <a:chExt cx="12192000" cy="504502"/>
          </a:xfrm>
        </p:grpSpPr>
        <p:sp>
          <p:nvSpPr>
            <p:cNvPr id="11" name="Rectangle 10"/>
            <p:cNvSpPr/>
            <p:nvPr/>
          </p:nvSpPr>
          <p:spPr>
            <a:xfrm>
              <a:off x="0" y="6353498"/>
              <a:ext cx="12192000" cy="504502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2400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4824" y="6421083"/>
              <a:ext cx="118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AMtwo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93507" y="6400071"/>
              <a:ext cx="169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andy@am2.co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760337" y="6400071"/>
              <a:ext cx="267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am2.co/shortcuts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29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0" hangingPunct="1">
        <a:spcBef>
          <a:spcPct val="0"/>
        </a:spcBef>
        <a:buNone/>
        <a:defRPr kumimoji="0" sz="5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26709" indent="-426709" algn="l" rtl="0" eaLnBrk="1" latinLnBrk="0" hangingPunct="1">
        <a:spcBef>
          <a:spcPts val="933"/>
        </a:spcBef>
        <a:buClr>
          <a:schemeClr val="accent2"/>
        </a:buClr>
        <a:buSzPct val="60000"/>
        <a:buFont typeface="Wingdings"/>
        <a:buChar char=""/>
        <a:defRPr kumimoji="0"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indent="-365751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0479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30479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-30479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7315200" algn="l"/>
              </a:tabLst>
            </a:pPr>
            <a:r>
              <a:rPr lang="en-US" sz="2800" dirty="0"/>
              <a:t>Andy Mallon	he/him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from an Impatient DBA</a:t>
            </a:r>
          </a:p>
        </p:txBody>
      </p:sp>
    </p:spTree>
    <p:extLst>
      <p:ext uri="{BB962C8B-B14F-4D97-AF65-F5344CB8AC3E}">
        <p14:creationId xmlns:p14="http://schemas.microsoft.com/office/powerpoint/2010/main" val="27396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+ SHIFT +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803401"/>
            <a:ext cx="10871200" cy="2482850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 panose="05000000000000000000" pitchFamily="2" charset="2"/>
              </a:rPr>
              <a:t>Clipboard ring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Pasting the less-than-most-recent 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Never lose something that only existed on your clipboard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Last 15 clipboard entries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F3D53-DA80-46B5-AF1A-CD99CDB00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64" y="4194523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CTRL +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803400"/>
            <a:ext cx="10871200" cy="2339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BEGIN/END</a:t>
            </a:r>
          </a:p>
          <a:p>
            <a:pPr lvl="1"/>
            <a:r>
              <a:rPr lang="en-US" dirty="0"/>
              <a:t>Put cursor next to a BEGIN, then Ctrl + ] to bring you to corresponding END</a:t>
            </a:r>
          </a:p>
          <a:p>
            <a:pPr lvl="1"/>
            <a:r>
              <a:rPr lang="en-US" dirty="0"/>
              <a:t>Also works with parentheses,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F2E035-B6F2-4976-A567-C0922DF9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86" y="4343922"/>
            <a:ext cx="7867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ImpatientDBA">
      <a:dk1>
        <a:srgbClr val="231F20"/>
      </a:dk1>
      <a:lt1>
        <a:srgbClr val="FFFFFF"/>
      </a:lt1>
      <a:dk2>
        <a:srgbClr val="6F7173"/>
      </a:dk2>
      <a:lt2>
        <a:srgbClr val="E6E7E8"/>
      </a:lt2>
      <a:accent1>
        <a:srgbClr val="078B8D"/>
      </a:accent1>
      <a:accent2>
        <a:srgbClr val="6EAD9D"/>
      </a:accent2>
      <a:accent3>
        <a:srgbClr val="9ED8D5"/>
      </a:accent3>
      <a:accent4>
        <a:srgbClr val="DCE9A8"/>
      </a:accent4>
      <a:accent5>
        <a:srgbClr val="F16B84"/>
      </a:accent5>
      <a:accent6>
        <a:srgbClr val="999B9E"/>
      </a:accent6>
      <a:hlink>
        <a:srgbClr val="078B8D"/>
      </a:hlink>
      <a:folHlink>
        <a:srgbClr val="F16B84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~Presentation_template_2017.potx" id="{639CFBDD-0039-4FC3-8014-C7329DF87185}" vid="{0EB676A9-DF0C-4F43-BB55-4C597466C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~Presentation_template_2017</Template>
  <TotalTime>42237</TotalTime>
  <Words>65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Segoe UI Light</vt:lpstr>
      <vt:lpstr>Wingdings</vt:lpstr>
      <vt:lpstr>Wingdings 2</vt:lpstr>
      <vt:lpstr>WidescreenPres</vt:lpstr>
      <vt:lpstr>Shortcuts from an Impatient DBA</vt:lpstr>
      <vt:lpstr>CTRL + SHIFT + V</vt:lpstr>
      <vt:lpstr>CTRL + 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Shortcuts from an Impatient DBA</dc:title>
  <dc:creator>Andy Mallon</dc:creator>
  <cp:lastModifiedBy>Andy Mallon</cp:lastModifiedBy>
  <cp:revision>156</cp:revision>
  <dcterms:created xsi:type="dcterms:W3CDTF">2015-05-02T15:20:16Z</dcterms:created>
  <dcterms:modified xsi:type="dcterms:W3CDTF">2020-03-30T16:40:37Z</dcterms:modified>
</cp:coreProperties>
</file>