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</p:sldMasterIdLst>
  <p:notesMasterIdLst>
    <p:notesMasterId r:id="rId26"/>
  </p:notesMasterIdLst>
  <p:sldIdLst>
    <p:sldId id="256" r:id="rId3"/>
    <p:sldId id="362" r:id="rId4"/>
    <p:sldId id="266" r:id="rId5"/>
    <p:sldId id="333" r:id="rId6"/>
    <p:sldId id="338" r:id="rId7"/>
    <p:sldId id="314" r:id="rId8"/>
    <p:sldId id="334" r:id="rId9"/>
    <p:sldId id="339" r:id="rId10"/>
    <p:sldId id="328" r:id="rId11"/>
    <p:sldId id="349" r:id="rId12"/>
    <p:sldId id="347" r:id="rId13"/>
    <p:sldId id="340" r:id="rId14"/>
    <p:sldId id="331" r:id="rId15"/>
    <p:sldId id="336" r:id="rId16"/>
    <p:sldId id="341" r:id="rId17"/>
    <p:sldId id="342" r:id="rId18"/>
    <p:sldId id="350" r:id="rId19"/>
    <p:sldId id="354" r:id="rId20"/>
    <p:sldId id="363" r:id="rId21"/>
    <p:sldId id="355" r:id="rId22"/>
    <p:sldId id="346" r:id="rId23"/>
    <p:sldId id="282" r:id="rId24"/>
    <p:sldId id="26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C51C98-E44A-4A8C-B664-7B582ED27D85}">
          <p14:sldIdLst>
            <p14:sldId id="256"/>
            <p14:sldId id="362"/>
            <p14:sldId id="266"/>
            <p14:sldId id="333"/>
            <p14:sldId id="338"/>
            <p14:sldId id="314"/>
            <p14:sldId id="334"/>
            <p14:sldId id="339"/>
            <p14:sldId id="328"/>
            <p14:sldId id="349"/>
            <p14:sldId id="347"/>
            <p14:sldId id="340"/>
            <p14:sldId id="331"/>
            <p14:sldId id="336"/>
            <p14:sldId id="341"/>
            <p14:sldId id="342"/>
            <p14:sldId id="350"/>
            <p14:sldId id="354"/>
            <p14:sldId id="363"/>
            <p14:sldId id="355"/>
            <p14:sldId id="346"/>
          </p14:sldIdLst>
        </p14:section>
        <p14:section name="Untitled Section" id="{44A0D5E2-3E0D-4BC7-9423-18331D812CCF}">
          <p14:sldIdLst>
            <p14:sldId id="282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iob M Ali" initials="TMA" lastIdx="3" clrIdx="0">
    <p:extLst>
      <p:ext uri="{19B8F6BF-5375-455C-9EA6-DF929625EA0E}">
        <p15:presenceInfo xmlns:p15="http://schemas.microsoft.com/office/powerpoint/2012/main" userId="S-1-5-21-1005520692-794720927-1232828436-201062" providerId="AD"/>
      </p:ext>
    </p:extLst>
  </p:cmAuthor>
  <p:cmAuthor id="2" name="Taiob Ali" initials="TA" lastIdx="1" clrIdx="1">
    <p:extLst>
      <p:ext uri="{19B8F6BF-5375-455C-9EA6-DF929625EA0E}">
        <p15:presenceInfo xmlns:p15="http://schemas.microsoft.com/office/powerpoint/2012/main" userId="S-1-5-21-1547161642-796845957-1801674531-807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04CA"/>
    <a:srgbClr val="FF0000"/>
    <a:srgbClr val="7FD13B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6" autoAdjust="0"/>
    <p:restoredTop sz="66706" autoAdjust="0"/>
  </p:normalViewPr>
  <p:slideViewPr>
    <p:cSldViewPr snapToGrid="0">
      <p:cViewPr varScale="1">
        <p:scale>
          <a:sx n="61" d="100"/>
          <a:sy n="61" d="100"/>
        </p:scale>
        <p:origin x="1464" y="34"/>
      </p:cViewPr>
      <p:guideLst/>
    </p:cSldViewPr>
  </p:slideViewPr>
  <p:outlineViewPr>
    <p:cViewPr>
      <p:scale>
        <a:sx n="33" d="100"/>
        <a:sy n="33" d="100"/>
      </p:scale>
      <p:origin x="0" y="-47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29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base_table" TargetMode="External"/><Relationship Id="rId2" Type="http://schemas.openxmlformats.org/officeDocument/2006/relationships/hyperlink" Target="https://en.wikipedia.org/wiki/Relational_database" TargetMode="External"/><Relationship Id="rId1" Type="http://schemas.openxmlformats.org/officeDocument/2006/relationships/hyperlink" Target="https://en.wikipedia.org/wiki/Uniqueness_quantification" TargetMode="External"/><Relationship Id="rId5" Type="http://schemas.openxmlformats.org/officeDocument/2006/relationships/hyperlink" Target="https://en.wikipedia.org/wiki/Element_(mathematics)" TargetMode="External"/><Relationship Id="rId4" Type="http://schemas.openxmlformats.org/officeDocument/2006/relationships/hyperlink" Target="https://en.wikipedia.org/wiki/Set_(mathematics)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base_table" TargetMode="External"/><Relationship Id="rId2" Type="http://schemas.openxmlformats.org/officeDocument/2006/relationships/hyperlink" Target="https://en.wikipedia.org/wiki/Relational_database" TargetMode="External"/><Relationship Id="rId1" Type="http://schemas.openxmlformats.org/officeDocument/2006/relationships/hyperlink" Target="https://en.wikipedia.org/wiki/Uniqueness_quantification" TargetMode="External"/><Relationship Id="rId5" Type="http://schemas.openxmlformats.org/officeDocument/2006/relationships/hyperlink" Target="https://en.wikipedia.org/wiki/Element_(mathematics)" TargetMode="External"/><Relationship Id="rId4" Type="http://schemas.openxmlformats.org/officeDocument/2006/relationships/hyperlink" Target="https://en.wikipedia.org/wiki/Set_(mathematics)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1F0995-15AF-42BC-BD62-ADD10799C241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1C565D-DA0B-4A59-B7AC-7FAC39ADEF39}">
      <dgm:prSet custT="1"/>
      <dgm:spPr/>
      <dgm:t>
        <a:bodyPr/>
        <a:lstStyle/>
        <a:p>
          <a:r>
            <a:rPr lang="en-US" sz="4400" dirty="0"/>
            <a:t>Predicate, Density, Predicate Selectivity</a:t>
          </a:r>
        </a:p>
      </dgm:t>
    </dgm:pt>
    <dgm:pt modelId="{79ECB1A7-E2ED-484A-B522-AB589D61055D}" type="parTrans" cxnId="{FDFA1159-667C-4BD4-8CE3-8ECDD87A2BB8}">
      <dgm:prSet/>
      <dgm:spPr/>
      <dgm:t>
        <a:bodyPr/>
        <a:lstStyle/>
        <a:p>
          <a:endParaRPr lang="en-US" sz="2400"/>
        </a:p>
      </dgm:t>
    </dgm:pt>
    <dgm:pt modelId="{A85EB1F5-3305-4C20-9A4B-9341B4DB0AC7}" type="sibTrans" cxnId="{FDFA1159-667C-4BD4-8CE3-8ECDD87A2BB8}">
      <dgm:prSet/>
      <dgm:spPr/>
      <dgm:t>
        <a:bodyPr/>
        <a:lstStyle/>
        <a:p>
          <a:endParaRPr lang="en-US" sz="2400"/>
        </a:p>
      </dgm:t>
    </dgm:pt>
    <dgm:pt modelId="{213C2F77-5E1A-4712-92D7-236055887FA3}">
      <dgm:prSet custT="1"/>
      <dgm:spPr/>
      <dgm:t>
        <a:bodyPr/>
        <a:lstStyle/>
        <a:p>
          <a:r>
            <a:rPr lang="en-US" sz="4400" dirty="0"/>
            <a:t>What is Cardinality</a:t>
          </a:r>
        </a:p>
      </dgm:t>
    </dgm:pt>
    <dgm:pt modelId="{AAB90D7F-54C3-4302-842D-54B03F2D104A}" type="parTrans" cxnId="{6D390F31-FC55-4389-8F94-C9E24828A0C3}">
      <dgm:prSet/>
      <dgm:spPr/>
      <dgm:t>
        <a:bodyPr/>
        <a:lstStyle/>
        <a:p>
          <a:endParaRPr lang="en-US" sz="2400"/>
        </a:p>
      </dgm:t>
    </dgm:pt>
    <dgm:pt modelId="{A5299FE3-A88E-4F6F-A7EA-CB6D63F9661B}" type="sibTrans" cxnId="{6D390F31-FC55-4389-8F94-C9E24828A0C3}">
      <dgm:prSet/>
      <dgm:spPr/>
      <dgm:t>
        <a:bodyPr/>
        <a:lstStyle/>
        <a:p>
          <a:endParaRPr lang="en-US" sz="2400"/>
        </a:p>
      </dgm:t>
    </dgm:pt>
    <dgm:pt modelId="{6042CA31-5378-4CF2-A8F3-77A06607A6B3}">
      <dgm:prSet custT="1"/>
      <dgm:spPr/>
      <dgm:t>
        <a:bodyPr/>
        <a:lstStyle/>
        <a:p>
          <a:r>
            <a:rPr lang="en-US" sz="4400" dirty="0"/>
            <a:t>Why Cardinality Matters</a:t>
          </a:r>
        </a:p>
      </dgm:t>
    </dgm:pt>
    <dgm:pt modelId="{B3B24749-856D-435F-A904-8887BE2E41F2}" type="parTrans" cxnId="{D9AFA8D0-75B7-40C7-91E9-25B7C06BCDD6}">
      <dgm:prSet/>
      <dgm:spPr/>
      <dgm:t>
        <a:bodyPr/>
        <a:lstStyle/>
        <a:p>
          <a:endParaRPr lang="en-US" sz="2400"/>
        </a:p>
      </dgm:t>
    </dgm:pt>
    <dgm:pt modelId="{43DB8999-01A5-4D4C-901C-D550F89F7B50}" type="sibTrans" cxnId="{D9AFA8D0-75B7-40C7-91E9-25B7C06BCDD6}">
      <dgm:prSet/>
      <dgm:spPr/>
      <dgm:t>
        <a:bodyPr/>
        <a:lstStyle/>
        <a:p>
          <a:endParaRPr lang="en-US" sz="2400"/>
        </a:p>
      </dgm:t>
    </dgm:pt>
    <dgm:pt modelId="{F7408382-704E-4926-B230-A88BE88C0CF7}">
      <dgm:prSet custT="1"/>
      <dgm:spPr/>
      <dgm:t>
        <a:bodyPr/>
        <a:lstStyle/>
        <a:p>
          <a:r>
            <a:rPr lang="en-US" sz="4400" dirty="0"/>
            <a:t>DBCC  SHOW_STATISTICS </a:t>
          </a:r>
        </a:p>
      </dgm:t>
    </dgm:pt>
    <dgm:pt modelId="{F40D74A3-965D-4D6A-B7A8-5A762AD20EBD}" type="parTrans" cxnId="{5FAC0525-377C-4E6A-A614-53D92F4E7615}">
      <dgm:prSet/>
      <dgm:spPr/>
      <dgm:t>
        <a:bodyPr/>
        <a:lstStyle/>
        <a:p>
          <a:endParaRPr lang="en-US" sz="2400"/>
        </a:p>
      </dgm:t>
    </dgm:pt>
    <dgm:pt modelId="{C7443369-FA35-4AAC-8B45-ACD229ED0FBF}" type="sibTrans" cxnId="{5FAC0525-377C-4E6A-A614-53D92F4E7615}">
      <dgm:prSet/>
      <dgm:spPr/>
      <dgm:t>
        <a:bodyPr/>
        <a:lstStyle/>
        <a:p>
          <a:endParaRPr lang="en-US" sz="2400"/>
        </a:p>
      </dgm:t>
    </dgm:pt>
    <dgm:pt modelId="{EC28748B-A37F-4BDD-81AA-2B1740A562BA}">
      <dgm:prSet custT="1"/>
      <dgm:spPr/>
      <dgm:t>
        <a:bodyPr/>
        <a:lstStyle/>
        <a:p>
          <a:r>
            <a:rPr lang="en-US" sz="4400" dirty="0"/>
            <a:t>Magic Numbers</a:t>
          </a:r>
        </a:p>
      </dgm:t>
    </dgm:pt>
    <dgm:pt modelId="{1259DB27-F5E5-487F-BFD4-F51436AE4A63}" type="parTrans" cxnId="{1B233F8C-E701-4729-9A03-4F19B185FCD1}">
      <dgm:prSet/>
      <dgm:spPr/>
      <dgm:t>
        <a:bodyPr/>
        <a:lstStyle/>
        <a:p>
          <a:endParaRPr lang="en-US" sz="2400"/>
        </a:p>
      </dgm:t>
    </dgm:pt>
    <dgm:pt modelId="{E9D2192D-5FD7-4639-AF2F-F277B8C4F998}" type="sibTrans" cxnId="{1B233F8C-E701-4729-9A03-4F19B185FCD1}">
      <dgm:prSet/>
      <dgm:spPr/>
      <dgm:t>
        <a:bodyPr/>
        <a:lstStyle/>
        <a:p>
          <a:endParaRPr lang="en-US" sz="2400"/>
        </a:p>
      </dgm:t>
    </dgm:pt>
    <dgm:pt modelId="{E10E4F3A-DB07-4518-9F57-96F27C0D0187}" type="pres">
      <dgm:prSet presAssocID="{B81F0995-15AF-42BC-BD62-ADD10799C241}" presName="vert0" presStyleCnt="0">
        <dgm:presLayoutVars>
          <dgm:dir/>
          <dgm:animOne val="branch"/>
          <dgm:animLvl val="lvl"/>
        </dgm:presLayoutVars>
      </dgm:prSet>
      <dgm:spPr/>
    </dgm:pt>
    <dgm:pt modelId="{8FBEB5BB-DD0C-4821-B519-2B75B8BA6920}" type="pres">
      <dgm:prSet presAssocID="{401C565D-DA0B-4A59-B7AC-7FAC39ADEF39}" presName="thickLine" presStyleLbl="alignNode1" presStyleIdx="0" presStyleCnt="5"/>
      <dgm:spPr/>
    </dgm:pt>
    <dgm:pt modelId="{22652238-7D22-4C6D-89FF-C5EE69418BA9}" type="pres">
      <dgm:prSet presAssocID="{401C565D-DA0B-4A59-B7AC-7FAC39ADEF39}" presName="horz1" presStyleCnt="0"/>
      <dgm:spPr/>
    </dgm:pt>
    <dgm:pt modelId="{B64F8390-810C-4677-B609-3F3D5496DB5A}" type="pres">
      <dgm:prSet presAssocID="{401C565D-DA0B-4A59-B7AC-7FAC39ADEF39}" presName="tx1" presStyleLbl="revTx" presStyleIdx="0" presStyleCnt="5"/>
      <dgm:spPr/>
    </dgm:pt>
    <dgm:pt modelId="{E4C7522D-603C-43E3-9A0B-1DFB7D77CECA}" type="pres">
      <dgm:prSet presAssocID="{401C565D-DA0B-4A59-B7AC-7FAC39ADEF39}" presName="vert1" presStyleCnt="0"/>
      <dgm:spPr/>
    </dgm:pt>
    <dgm:pt modelId="{21D6AF11-93C7-43D8-8FF5-4F5A96AD3DD4}" type="pres">
      <dgm:prSet presAssocID="{213C2F77-5E1A-4712-92D7-236055887FA3}" presName="thickLine" presStyleLbl="alignNode1" presStyleIdx="1" presStyleCnt="5"/>
      <dgm:spPr/>
    </dgm:pt>
    <dgm:pt modelId="{69E9B32C-96F7-434A-B2A5-D35815C35B32}" type="pres">
      <dgm:prSet presAssocID="{213C2F77-5E1A-4712-92D7-236055887FA3}" presName="horz1" presStyleCnt="0"/>
      <dgm:spPr/>
    </dgm:pt>
    <dgm:pt modelId="{CA847D77-61F1-483E-BFAE-68738FAF170E}" type="pres">
      <dgm:prSet presAssocID="{213C2F77-5E1A-4712-92D7-236055887FA3}" presName="tx1" presStyleLbl="revTx" presStyleIdx="1" presStyleCnt="5"/>
      <dgm:spPr/>
    </dgm:pt>
    <dgm:pt modelId="{DC53412B-9925-439B-90C3-341D7C96DAD1}" type="pres">
      <dgm:prSet presAssocID="{213C2F77-5E1A-4712-92D7-236055887FA3}" presName="vert1" presStyleCnt="0"/>
      <dgm:spPr/>
    </dgm:pt>
    <dgm:pt modelId="{8A9808C7-12E5-4586-892B-5599BF6E1F44}" type="pres">
      <dgm:prSet presAssocID="{6042CA31-5378-4CF2-A8F3-77A06607A6B3}" presName="thickLine" presStyleLbl="alignNode1" presStyleIdx="2" presStyleCnt="5"/>
      <dgm:spPr/>
    </dgm:pt>
    <dgm:pt modelId="{061FC61B-D1FC-4413-8427-E8B2480FBC75}" type="pres">
      <dgm:prSet presAssocID="{6042CA31-5378-4CF2-A8F3-77A06607A6B3}" presName="horz1" presStyleCnt="0"/>
      <dgm:spPr/>
    </dgm:pt>
    <dgm:pt modelId="{D394FEE9-634E-4947-9969-6657B2CDD128}" type="pres">
      <dgm:prSet presAssocID="{6042CA31-5378-4CF2-A8F3-77A06607A6B3}" presName="tx1" presStyleLbl="revTx" presStyleIdx="2" presStyleCnt="5"/>
      <dgm:spPr/>
    </dgm:pt>
    <dgm:pt modelId="{93AAC93D-B167-4D00-9804-6197AD0FD29A}" type="pres">
      <dgm:prSet presAssocID="{6042CA31-5378-4CF2-A8F3-77A06607A6B3}" presName="vert1" presStyleCnt="0"/>
      <dgm:spPr/>
    </dgm:pt>
    <dgm:pt modelId="{28860608-3BC1-4C3F-8219-D374F9954449}" type="pres">
      <dgm:prSet presAssocID="{F7408382-704E-4926-B230-A88BE88C0CF7}" presName="thickLine" presStyleLbl="alignNode1" presStyleIdx="3" presStyleCnt="5"/>
      <dgm:spPr/>
    </dgm:pt>
    <dgm:pt modelId="{E6EF622C-8EB3-45C4-B072-237072EE0791}" type="pres">
      <dgm:prSet presAssocID="{F7408382-704E-4926-B230-A88BE88C0CF7}" presName="horz1" presStyleCnt="0"/>
      <dgm:spPr/>
    </dgm:pt>
    <dgm:pt modelId="{38A418AE-CEE0-4A2B-8618-4FC476D80F19}" type="pres">
      <dgm:prSet presAssocID="{F7408382-704E-4926-B230-A88BE88C0CF7}" presName="tx1" presStyleLbl="revTx" presStyleIdx="3" presStyleCnt="5"/>
      <dgm:spPr/>
    </dgm:pt>
    <dgm:pt modelId="{BD658ACF-F7B5-4117-BE48-83C9BF253342}" type="pres">
      <dgm:prSet presAssocID="{F7408382-704E-4926-B230-A88BE88C0CF7}" presName="vert1" presStyleCnt="0"/>
      <dgm:spPr/>
    </dgm:pt>
    <dgm:pt modelId="{6729A018-91FB-4CB6-B09C-D314AEE0A652}" type="pres">
      <dgm:prSet presAssocID="{EC28748B-A37F-4BDD-81AA-2B1740A562BA}" presName="thickLine" presStyleLbl="alignNode1" presStyleIdx="4" presStyleCnt="5"/>
      <dgm:spPr/>
    </dgm:pt>
    <dgm:pt modelId="{A61802B1-7A68-47D7-B724-CF019351FA17}" type="pres">
      <dgm:prSet presAssocID="{EC28748B-A37F-4BDD-81AA-2B1740A562BA}" presName="horz1" presStyleCnt="0"/>
      <dgm:spPr/>
    </dgm:pt>
    <dgm:pt modelId="{E174895D-7A66-4F23-9CFA-BE31E20E82E2}" type="pres">
      <dgm:prSet presAssocID="{EC28748B-A37F-4BDD-81AA-2B1740A562BA}" presName="tx1" presStyleLbl="revTx" presStyleIdx="4" presStyleCnt="5"/>
      <dgm:spPr/>
    </dgm:pt>
    <dgm:pt modelId="{E9F573A8-366B-4BDC-A95A-ED87DF4E4731}" type="pres">
      <dgm:prSet presAssocID="{EC28748B-A37F-4BDD-81AA-2B1740A562BA}" presName="vert1" presStyleCnt="0"/>
      <dgm:spPr/>
    </dgm:pt>
  </dgm:ptLst>
  <dgm:cxnLst>
    <dgm:cxn modelId="{5FAC0525-377C-4E6A-A614-53D92F4E7615}" srcId="{B81F0995-15AF-42BC-BD62-ADD10799C241}" destId="{F7408382-704E-4926-B230-A88BE88C0CF7}" srcOrd="3" destOrd="0" parTransId="{F40D74A3-965D-4D6A-B7A8-5A762AD20EBD}" sibTransId="{C7443369-FA35-4AAC-8B45-ACD229ED0FBF}"/>
    <dgm:cxn modelId="{6D390F31-FC55-4389-8F94-C9E24828A0C3}" srcId="{B81F0995-15AF-42BC-BD62-ADD10799C241}" destId="{213C2F77-5E1A-4712-92D7-236055887FA3}" srcOrd="1" destOrd="0" parTransId="{AAB90D7F-54C3-4302-842D-54B03F2D104A}" sibTransId="{A5299FE3-A88E-4F6F-A7EA-CB6D63F9661B}"/>
    <dgm:cxn modelId="{B005C841-ACF7-4F45-B3FB-38E410A46996}" type="presOf" srcId="{EC28748B-A37F-4BDD-81AA-2B1740A562BA}" destId="{E174895D-7A66-4F23-9CFA-BE31E20E82E2}" srcOrd="0" destOrd="0" presId="urn:microsoft.com/office/officeart/2008/layout/LinedList"/>
    <dgm:cxn modelId="{FDFA1159-667C-4BD4-8CE3-8ECDD87A2BB8}" srcId="{B81F0995-15AF-42BC-BD62-ADD10799C241}" destId="{401C565D-DA0B-4A59-B7AC-7FAC39ADEF39}" srcOrd="0" destOrd="0" parTransId="{79ECB1A7-E2ED-484A-B522-AB589D61055D}" sibTransId="{A85EB1F5-3305-4C20-9A4B-9341B4DB0AC7}"/>
    <dgm:cxn modelId="{5146F680-66A1-4A44-8F60-BA3FF892A940}" type="presOf" srcId="{401C565D-DA0B-4A59-B7AC-7FAC39ADEF39}" destId="{B64F8390-810C-4677-B609-3F3D5496DB5A}" srcOrd="0" destOrd="0" presId="urn:microsoft.com/office/officeart/2008/layout/LinedList"/>
    <dgm:cxn modelId="{1B233F8C-E701-4729-9A03-4F19B185FCD1}" srcId="{B81F0995-15AF-42BC-BD62-ADD10799C241}" destId="{EC28748B-A37F-4BDD-81AA-2B1740A562BA}" srcOrd="4" destOrd="0" parTransId="{1259DB27-F5E5-487F-BFD4-F51436AE4A63}" sibTransId="{E9D2192D-5FD7-4639-AF2F-F277B8C4F998}"/>
    <dgm:cxn modelId="{D2A48EB2-7FB9-4548-93CB-CF8C8FB72E9F}" type="presOf" srcId="{213C2F77-5E1A-4712-92D7-236055887FA3}" destId="{CA847D77-61F1-483E-BFAE-68738FAF170E}" srcOrd="0" destOrd="0" presId="urn:microsoft.com/office/officeart/2008/layout/LinedList"/>
    <dgm:cxn modelId="{D9AFA8D0-75B7-40C7-91E9-25B7C06BCDD6}" srcId="{B81F0995-15AF-42BC-BD62-ADD10799C241}" destId="{6042CA31-5378-4CF2-A8F3-77A06607A6B3}" srcOrd="2" destOrd="0" parTransId="{B3B24749-856D-435F-A904-8887BE2E41F2}" sibTransId="{43DB8999-01A5-4D4C-901C-D550F89F7B50}"/>
    <dgm:cxn modelId="{4D5E8DE7-3E88-451E-B167-EE19F0081865}" type="presOf" srcId="{F7408382-704E-4926-B230-A88BE88C0CF7}" destId="{38A418AE-CEE0-4A2B-8618-4FC476D80F19}" srcOrd="0" destOrd="0" presId="urn:microsoft.com/office/officeart/2008/layout/LinedList"/>
    <dgm:cxn modelId="{55EC57EF-E87B-4D51-9CF1-34BE4A015D19}" type="presOf" srcId="{6042CA31-5378-4CF2-A8F3-77A06607A6B3}" destId="{D394FEE9-634E-4947-9969-6657B2CDD128}" srcOrd="0" destOrd="0" presId="urn:microsoft.com/office/officeart/2008/layout/LinedList"/>
    <dgm:cxn modelId="{E5A9C5FC-7F14-4A84-896D-E7A0227DE79F}" type="presOf" srcId="{B81F0995-15AF-42BC-BD62-ADD10799C241}" destId="{E10E4F3A-DB07-4518-9F57-96F27C0D0187}" srcOrd="0" destOrd="0" presId="urn:microsoft.com/office/officeart/2008/layout/LinedList"/>
    <dgm:cxn modelId="{A475E043-F94A-4E23-A8EB-0AF685C3847A}" type="presParOf" srcId="{E10E4F3A-DB07-4518-9F57-96F27C0D0187}" destId="{8FBEB5BB-DD0C-4821-B519-2B75B8BA6920}" srcOrd="0" destOrd="0" presId="urn:microsoft.com/office/officeart/2008/layout/LinedList"/>
    <dgm:cxn modelId="{C0DE649C-8118-4652-B484-1A6D4F4468FA}" type="presParOf" srcId="{E10E4F3A-DB07-4518-9F57-96F27C0D0187}" destId="{22652238-7D22-4C6D-89FF-C5EE69418BA9}" srcOrd="1" destOrd="0" presId="urn:microsoft.com/office/officeart/2008/layout/LinedList"/>
    <dgm:cxn modelId="{A1A3CA6B-019D-4FF6-AE60-2C72A86651DB}" type="presParOf" srcId="{22652238-7D22-4C6D-89FF-C5EE69418BA9}" destId="{B64F8390-810C-4677-B609-3F3D5496DB5A}" srcOrd="0" destOrd="0" presId="urn:microsoft.com/office/officeart/2008/layout/LinedList"/>
    <dgm:cxn modelId="{8602D929-940A-41B5-865B-5438660E4BB0}" type="presParOf" srcId="{22652238-7D22-4C6D-89FF-C5EE69418BA9}" destId="{E4C7522D-603C-43E3-9A0B-1DFB7D77CECA}" srcOrd="1" destOrd="0" presId="urn:microsoft.com/office/officeart/2008/layout/LinedList"/>
    <dgm:cxn modelId="{3BF1C817-9462-4480-8F67-66F2EDBED3D4}" type="presParOf" srcId="{E10E4F3A-DB07-4518-9F57-96F27C0D0187}" destId="{21D6AF11-93C7-43D8-8FF5-4F5A96AD3DD4}" srcOrd="2" destOrd="0" presId="urn:microsoft.com/office/officeart/2008/layout/LinedList"/>
    <dgm:cxn modelId="{12C92CCB-234C-4B18-906A-980366453097}" type="presParOf" srcId="{E10E4F3A-DB07-4518-9F57-96F27C0D0187}" destId="{69E9B32C-96F7-434A-B2A5-D35815C35B32}" srcOrd="3" destOrd="0" presId="urn:microsoft.com/office/officeart/2008/layout/LinedList"/>
    <dgm:cxn modelId="{681EB79D-65F1-45B1-9FFE-01D795A6BDC9}" type="presParOf" srcId="{69E9B32C-96F7-434A-B2A5-D35815C35B32}" destId="{CA847D77-61F1-483E-BFAE-68738FAF170E}" srcOrd="0" destOrd="0" presId="urn:microsoft.com/office/officeart/2008/layout/LinedList"/>
    <dgm:cxn modelId="{081F9F99-23D1-425A-A84A-0B8651BAC895}" type="presParOf" srcId="{69E9B32C-96F7-434A-B2A5-D35815C35B32}" destId="{DC53412B-9925-439B-90C3-341D7C96DAD1}" srcOrd="1" destOrd="0" presId="urn:microsoft.com/office/officeart/2008/layout/LinedList"/>
    <dgm:cxn modelId="{A3F9A949-CA96-46B1-BE4A-74640FF08A17}" type="presParOf" srcId="{E10E4F3A-DB07-4518-9F57-96F27C0D0187}" destId="{8A9808C7-12E5-4586-892B-5599BF6E1F44}" srcOrd="4" destOrd="0" presId="urn:microsoft.com/office/officeart/2008/layout/LinedList"/>
    <dgm:cxn modelId="{F2D48EC1-252F-414A-A99F-3283E5B5E272}" type="presParOf" srcId="{E10E4F3A-DB07-4518-9F57-96F27C0D0187}" destId="{061FC61B-D1FC-4413-8427-E8B2480FBC75}" srcOrd="5" destOrd="0" presId="urn:microsoft.com/office/officeart/2008/layout/LinedList"/>
    <dgm:cxn modelId="{8239F3D3-0072-466B-A4BD-C9448CE80DC2}" type="presParOf" srcId="{061FC61B-D1FC-4413-8427-E8B2480FBC75}" destId="{D394FEE9-634E-4947-9969-6657B2CDD128}" srcOrd="0" destOrd="0" presId="urn:microsoft.com/office/officeart/2008/layout/LinedList"/>
    <dgm:cxn modelId="{53D8736E-DE20-404F-9FD6-2553AE5EA3DF}" type="presParOf" srcId="{061FC61B-D1FC-4413-8427-E8B2480FBC75}" destId="{93AAC93D-B167-4D00-9804-6197AD0FD29A}" srcOrd="1" destOrd="0" presId="urn:microsoft.com/office/officeart/2008/layout/LinedList"/>
    <dgm:cxn modelId="{9B000373-817A-466F-83A1-BC217684F400}" type="presParOf" srcId="{E10E4F3A-DB07-4518-9F57-96F27C0D0187}" destId="{28860608-3BC1-4C3F-8219-D374F9954449}" srcOrd="6" destOrd="0" presId="urn:microsoft.com/office/officeart/2008/layout/LinedList"/>
    <dgm:cxn modelId="{C3B3D073-761D-44A7-B5EF-2D92918BABEC}" type="presParOf" srcId="{E10E4F3A-DB07-4518-9F57-96F27C0D0187}" destId="{E6EF622C-8EB3-45C4-B072-237072EE0791}" srcOrd="7" destOrd="0" presId="urn:microsoft.com/office/officeart/2008/layout/LinedList"/>
    <dgm:cxn modelId="{4EEF7001-43BF-4BDD-89EC-C9FB7C0DDAA9}" type="presParOf" srcId="{E6EF622C-8EB3-45C4-B072-237072EE0791}" destId="{38A418AE-CEE0-4A2B-8618-4FC476D80F19}" srcOrd="0" destOrd="0" presId="urn:microsoft.com/office/officeart/2008/layout/LinedList"/>
    <dgm:cxn modelId="{E0DB480D-C3F2-4C4F-AA9C-06BA743618BE}" type="presParOf" srcId="{E6EF622C-8EB3-45C4-B072-237072EE0791}" destId="{BD658ACF-F7B5-4117-BE48-83C9BF253342}" srcOrd="1" destOrd="0" presId="urn:microsoft.com/office/officeart/2008/layout/LinedList"/>
    <dgm:cxn modelId="{E54B6212-EEBC-4F0A-B1D8-31B076D667FA}" type="presParOf" srcId="{E10E4F3A-DB07-4518-9F57-96F27C0D0187}" destId="{6729A018-91FB-4CB6-B09C-D314AEE0A652}" srcOrd="8" destOrd="0" presId="urn:microsoft.com/office/officeart/2008/layout/LinedList"/>
    <dgm:cxn modelId="{13F68DAF-8F76-428A-AD32-84DA19B7BC4E}" type="presParOf" srcId="{E10E4F3A-DB07-4518-9F57-96F27C0D0187}" destId="{A61802B1-7A68-47D7-B724-CF019351FA17}" srcOrd="9" destOrd="0" presId="urn:microsoft.com/office/officeart/2008/layout/LinedList"/>
    <dgm:cxn modelId="{13D59303-46EC-47B8-9A15-C4E144F31347}" type="presParOf" srcId="{A61802B1-7A68-47D7-B724-CF019351FA17}" destId="{E174895D-7A66-4F23-9CFA-BE31E20E82E2}" srcOrd="0" destOrd="0" presId="urn:microsoft.com/office/officeart/2008/layout/LinedList"/>
    <dgm:cxn modelId="{2F6BF54B-7CEC-42BB-9815-89EA594918D2}" type="presParOf" srcId="{A61802B1-7A68-47D7-B724-CF019351FA17}" destId="{E9F573A8-366B-4BDC-A95A-ED87DF4E473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08030E-6C54-477A-8133-1550B4B72A8A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67CE130-A46D-4B6E-B39B-B23E2DD18312}">
      <dgm:prSet phldrT="[Text]" custT="1"/>
      <dgm:spPr>
        <a:solidFill>
          <a:srgbClr val="3D04CA"/>
        </a:solidFill>
      </dgm:spPr>
      <dgm:t>
        <a:bodyPr/>
        <a:lstStyle/>
        <a:p>
          <a:r>
            <a:rPr lang="en-US" sz="3600" b="1" dirty="0"/>
            <a:t>For Us</a:t>
          </a:r>
        </a:p>
      </dgm:t>
    </dgm:pt>
    <dgm:pt modelId="{C4EEF950-17AD-4945-ABDC-644887EF6E3E}" type="parTrans" cxnId="{4CC8523C-3EB1-4339-ACE0-7E3DC7CADE07}">
      <dgm:prSet/>
      <dgm:spPr/>
      <dgm:t>
        <a:bodyPr/>
        <a:lstStyle/>
        <a:p>
          <a:endParaRPr lang="en-US"/>
        </a:p>
      </dgm:t>
    </dgm:pt>
    <dgm:pt modelId="{22D4A093-711A-4852-95CD-05EA81FE0508}" type="sibTrans" cxnId="{4CC8523C-3EB1-4339-ACE0-7E3DC7CADE07}">
      <dgm:prSet/>
      <dgm:spPr/>
      <dgm:t>
        <a:bodyPr/>
        <a:lstStyle/>
        <a:p>
          <a:endParaRPr lang="en-US"/>
        </a:p>
      </dgm:t>
    </dgm:pt>
    <dgm:pt modelId="{B43449E3-A97B-4164-94E0-E6A99B174A52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b="1" dirty="0"/>
            <a:t>Structured Query Language</a:t>
          </a:r>
        </a:p>
      </dgm:t>
    </dgm:pt>
    <dgm:pt modelId="{EA89FE85-5627-4565-A068-4FF42428AF6A}" type="parTrans" cxnId="{DC1426A3-CD02-4C3C-8593-F0DE5E2F0268}">
      <dgm:prSet/>
      <dgm:spPr/>
      <dgm:t>
        <a:bodyPr/>
        <a:lstStyle/>
        <a:p>
          <a:endParaRPr lang="en-US"/>
        </a:p>
      </dgm:t>
    </dgm:pt>
    <dgm:pt modelId="{B301D60D-CD0F-4288-A194-66B325014F89}" type="sibTrans" cxnId="{DC1426A3-CD02-4C3C-8593-F0DE5E2F0268}">
      <dgm:prSet/>
      <dgm:spPr/>
      <dgm:t>
        <a:bodyPr/>
        <a:lstStyle/>
        <a:p>
          <a:endParaRPr lang="en-US"/>
        </a:p>
      </dgm:t>
    </dgm:pt>
    <dgm:pt modelId="{E58ADAB7-D7EB-4D31-9933-58963C673F96}">
      <dgm:prSet phldrT="[Text]" custT="1"/>
      <dgm:spPr/>
      <dgm:t>
        <a:bodyPr/>
        <a:lstStyle/>
        <a:p>
          <a:r>
            <a:rPr lang="en-US" sz="3600" b="1" dirty="0"/>
            <a:t>Math</a:t>
          </a:r>
        </a:p>
      </dgm:t>
    </dgm:pt>
    <dgm:pt modelId="{B2A9DCDD-C53A-49FC-861D-E5CD9EDC0377}" type="parTrans" cxnId="{5FE18D7D-253D-4EEA-9606-5DB81AC1A0F6}">
      <dgm:prSet/>
      <dgm:spPr/>
      <dgm:t>
        <a:bodyPr/>
        <a:lstStyle/>
        <a:p>
          <a:endParaRPr lang="en-US"/>
        </a:p>
      </dgm:t>
    </dgm:pt>
    <dgm:pt modelId="{E97636C5-7DC8-492B-8DDD-48B053FF04D6}" type="sibTrans" cxnId="{5FE18D7D-253D-4EEA-9606-5DB81AC1A0F6}">
      <dgm:prSet/>
      <dgm:spPr/>
      <dgm:t>
        <a:bodyPr/>
        <a:lstStyle/>
        <a:p>
          <a:endParaRPr lang="en-US"/>
        </a:p>
      </dgm:t>
    </dgm:pt>
    <dgm:pt modelId="{B71B7937-BC4B-40C8-84F7-1365D5E7C617}">
      <dgm:prSet phldrT="[Text]" custT="1"/>
      <dgm:spPr/>
      <dgm:t>
        <a:bodyPr/>
        <a:lstStyle/>
        <a:p>
          <a:r>
            <a:rPr lang="en-US" sz="2800" b="1" dirty="0">
              <a:hlinkClick xmlns:r="http://schemas.openxmlformats.org/officeDocument/2006/relationships" r:id="rId1" tooltip="Uniqueness quantification"/>
            </a:rPr>
            <a:t>Uniqueness</a:t>
          </a:r>
          <a:r>
            <a:rPr lang="en-US" sz="2800" b="1" dirty="0"/>
            <a:t> of data values contained in a particular column (attribute) of a </a:t>
          </a:r>
          <a:r>
            <a:rPr lang="en-US" sz="2800" b="1" dirty="0">
              <a:hlinkClick xmlns:r="http://schemas.openxmlformats.org/officeDocument/2006/relationships" r:id="rId2" tooltip="Relational database"/>
            </a:rPr>
            <a:t>database</a:t>
          </a:r>
          <a:r>
            <a:rPr lang="en-US" sz="2800" b="1" dirty="0"/>
            <a:t> </a:t>
          </a:r>
          <a:r>
            <a:rPr lang="en-US" sz="2800" b="1" dirty="0">
              <a:hlinkClick xmlns:r="http://schemas.openxmlformats.org/officeDocument/2006/relationships" r:id="rId3" tooltip="Database table"/>
            </a:rPr>
            <a:t>table</a:t>
          </a:r>
          <a:r>
            <a:rPr lang="en-US" sz="2800" b="1" dirty="0"/>
            <a:t>.</a:t>
          </a:r>
        </a:p>
      </dgm:t>
    </dgm:pt>
    <dgm:pt modelId="{0CE0CB99-96A5-4CF1-ACEC-A8BE62DD9C2F}" type="parTrans" cxnId="{7E0F763C-5FF3-42A6-8E05-B864FCC75587}">
      <dgm:prSet/>
      <dgm:spPr/>
      <dgm:t>
        <a:bodyPr/>
        <a:lstStyle/>
        <a:p>
          <a:endParaRPr lang="en-US"/>
        </a:p>
      </dgm:t>
    </dgm:pt>
    <dgm:pt modelId="{CBDC881A-094B-4E02-9360-92FFB4D15A36}" type="sibTrans" cxnId="{7E0F763C-5FF3-42A6-8E05-B864FCC75587}">
      <dgm:prSet/>
      <dgm:spPr/>
      <dgm:t>
        <a:bodyPr/>
        <a:lstStyle/>
        <a:p>
          <a:endParaRPr lang="en-US"/>
        </a:p>
      </dgm:t>
    </dgm:pt>
    <dgm:pt modelId="{B344B682-1825-48AF-8C12-2A58C536BE48}">
      <dgm:prSet phldrT="[Text]" custT="1"/>
      <dgm:spPr/>
      <dgm:t>
        <a:bodyPr/>
        <a:lstStyle/>
        <a:p>
          <a:r>
            <a:rPr lang="en-US" sz="2800" b="1" dirty="0"/>
            <a:t>Cardinality of a </a:t>
          </a:r>
          <a:r>
            <a:rPr lang="en-US" sz="2800" b="1" dirty="0">
              <a:hlinkClick xmlns:r="http://schemas.openxmlformats.org/officeDocument/2006/relationships" r:id="rId4" tooltip="Set (mathematics)"/>
            </a:rPr>
            <a:t>set</a:t>
          </a:r>
          <a:r>
            <a:rPr lang="en-US" sz="2800" b="1" dirty="0"/>
            <a:t> is a measure of the “number of </a:t>
          </a:r>
          <a:r>
            <a:rPr lang="en-US" sz="2800" b="1" dirty="0">
              <a:hlinkClick xmlns:r="http://schemas.openxmlformats.org/officeDocument/2006/relationships" r:id="rId5" tooltip="Element (mathematics)"/>
            </a:rPr>
            <a:t>elements</a:t>
          </a:r>
          <a:r>
            <a:rPr lang="en-US" sz="2800" b="1" dirty="0"/>
            <a:t> of the set”.</a:t>
          </a:r>
        </a:p>
      </dgm:t>
    </dgm:pt>
    <dgm:pt modelId="{48AECD56-3BA0-4FCB-A684-36BB63A16BB9}" type="parTrans" cxnId="{56F3AB87-2D91-4387-BACF-0CCB21FC4899}">
      <dgm:prSet/>
      <dgm:spPr/>
      <dgm:t>
        <a:bodyPr/>
        <a:lstStyle/>
        <a:p>
          <a:endParaRPr lang="en-US"/>
        </a:p>
      </dgm:t>
    </dgm:pt>
    <dgm:pt modelId="{AE255601-99AA-4F04-950A-7F9FC0181E32}" type="sibTrans" cxnId="{56F3AB87-2D91-4387-BACF-0CCB21FC4899}">
      <dgm:prSet/>
      <dgm:spPr/>
      <dgm:t>
        <a:bodyPr/>
        <a:lstStyle/>
        <a:p>
          <a:endParaRPr lang="en-US"/>
        </a:p>
      </dgm:t>
    </dgm:pt>
    <dgm:pt modelId="{7AEB1DCE-1DF1-44CC-B676-EFEA7BD89B32}">
      <dgm:prSet phldrT="[Text]" custT="1"/>
      <dgm:spPr/>
      <dgm:t>
        <a:bodyPr/>
        <a:lstStyle/>
        <a:p>
          <a:r>
            <a:rPr lang="en-US" sz="2800" b="1" dirty="0"/>
            <a:t>Number of rows returned by a query operator.</a:t>
          </a:r>
        </a:p>
      </dgm:t>
    </dgm:pt>
    <dgm:pt modelId="{B4B3E8E1-FD7C-43F5-867D-A92DBCD30F9C}" type="sibTrans" cxnId="{C9447534-A000-4FF2-8FC0-9F3DEAD169D2}">
      <dgm:prSet/>
      <dgm:spPr/>
      <dgm:t>
        <a:bodyPr/>
        <a:lstStyle/>
        <a:p>
          <a:endParaRPr lang="en-US"/>
        </a:p>
      </dgm:t>
    </dgm:pt>
    <dgm:pt modelId="{4550F274-F455-421F-B019-11186D5A2F1A}" type="parTrans" cxnId="{C9447534-A000-4FF2-8FC0-9F3DEAD169D2}">
      <dgm:prSet/>
      <dgm:spPr/>
      <dgm:t>
        <a:bodyPr/>
        <a:lstStyle/>
        <a:p>
          <a:endParaRPr lang="en-US"/>
        </a:p>
      </dgm:t>
    </dgm:pt>
    <dgm:pt modelId="{5C4FDF14-192A-45B8-947C-A7B935AE1868}" type="pres">
      <dgm:prSet presAssocID="{F208030E-6C54-477A-8133-1550B4B72A8A}" presName="linear" presStyleCnt="0">
        <dgm:presLayoutVars>
          <dgm:dir/>
          <dgm:animLvl val="lvl"/>
          <dgm:resizeHandles val="exact"/>
        </dgm:presLayoutVars>
      </dgm:prSet>
      <dgm:spPr/>
    </dgm:pt>
    <dgm:pt modelId="{290B352A-5DA8-48DF-9F37-69D56DA8FD1E}" type="pres">
      <dgm:prSet presAssocID="{567CE130-A46D-4B6E-B39B-B23E2DD18312}" presName="parentLin" presStyleCnt="0"/>
      <dgm:spPr/>
    </dgm:pt>
    <dgm:pt modelId="{00CAA93E-0BC3-4FE3-8A4C-6E8BD9330A3B}" type="pres">
      <dgm:prSet presAssocID="{567CE130-A46D-4B6E-B39B-B23E2DD18312}" presName="parentLeftMargin" presStyleLbl="node1" presStyleIdx="0" presStyleCnt="3"/>
      <dgm:spPr/>
    </dgm:pt>
    <dgm:pt modelId="{0B0870FC-63AE-4C3A-8802-95FFF280AD29}" type="pres">
      <dgm:prSet presAssocID="{567CE130-A46D-4B6E-B39B-B23E2DD1831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55C45B3-A279-4975-8280-7DBB5EF0ADF1}" type="pres">
      <dgm:prSet presAssocID="{567CE130-A46D-4B6E-B39B-B23E2DD18312}" presName="negativeSpace" presStyleCnt="0"/>
      <dgm:spPr/>
    </dgm:pt>
    <dgm:pt modelId="{AB608BE4-1700-46B8-8A23-88F88AED891E}" type="pres">
      <dgm:prSet presAssocID="{567CE130-A46D-4B6E-B39B-B23E2DD18312}" presName="childText" presStyleLbl="conFgAcc1" presStyleIdx="0" presStyleCnt="3">
        <dgm:presLayoutVars>
          <dgm:bulletEnabled val="1"/>
        </dgm:presLayoutVars>
      </dgm:prSet>
      <dgm:spPr/>
    </dgm:pt>
    <dgm:pt modelId="{28AFD709-D8FC-4D10-9D20-5A377DDD1AE7}" type="pres">
      <dgm:prSet presAssocID="{22D4A093-711A-4852-95CD-05EA81FE0508}" presName="spaceBetweenRectangles" presStyleCnt="0"/>
      <dgm:spPr/>
    </dgm:pt>
    <dgm:pt modelId="{1EB5FF38-3B2A-4D1D-A04A-6AD3F20083B5}" type="pres">
      <dgm:prSet presAssocID="{B43449E3-A97B-4164-94E0-E6A99B174A52}" presName="parentLin" presStyleCnt="0"/>
      <dgm:spPr/>
    </dgm:pt>
    <dgm:pt modelId="{D0FD2625-0B54-4CC6-92D9-1D8EE485E0E6}" type="pres">
      <dgm:prSet presAssocID="{B43449E3-A97B-4164-94E0-E6A99B174A52}" presName="parentLeftMargin" presStyleLbl="node1" presStyleIdx="0" presStyleCnt="3"/>
      <dgm:spPr/>
    </dgm:pt>
    <dgm:pt modelId="{7FD822FC-E553-45A0-9F41-28DBE66FF573}" type="pres">
      <dgm:prSet presAssocID="{B43449E3-A97B-4164-94E0-E6A99B174A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7631E3F-509A-4E3D-AFC2-A25579BB2E32}" type="pres">
      <dgm:prSet presAssocID="{B43449E3-A97B-4164-94E0-E6A99B174A52}" presName="negativeSpace" presStyleCnt="0"/>
      <dgm:spPr/>
    </dgm:pt>
    <dgm:pt modelId="{184D27A6-EE17-4A10-92C5-36A6C7DB9A70}" type="pres">
      <dgm:prSet presAssocID="{B43449E3-A97B-4164-94E0-E6A99B174A52}" presName="childText" presStyleLbl="conFgAcc1" presStyleIdx="1" presStyleCnt="3">
        <dgm:presLayoutVars>
          <dgm:bulletEnabled val="1"/>
        </dgm:presLayoutVars>
      </dgm:prSet>
      <dgm:spPr/>
    </dgm:pt>
    <dgm:pt modelId="{401B0FDD-D899-42DD-8A5F-DE1D96FB49FD}" type="pres">
      <dgm:prSet presAssocID="{B301D60D-CD0F-4288-A194-66B325014F89}" presName="spaceBetweenRectangles" presStyleCnt="0"/>
      <dgm:spPr/>
    </dgm:pt>
    <dgm:pt modelId="{69C819CD-41B5-4C39-83A7-9D8DE0E52B00}" type="pres">
      <dgm:prSet presAssocID="{E58ADAB7-D7EB-4D31-9933-58963C673F96}" presName="parentLin" presStyleCnt="0"/>
      <dgm:spPr/>
    </dgm:pt>
    <dgm:pt modelId="{6E1AF5CF-6FDF-4776-B590-AFA5E03B3A6B}" type="pres">
      <dgm:prSet presAssocID="{E58ADAB7-D7EB-4D31-9933-58963C673F96}" presName="parentLeftMargin" presStyleLbl="node1" presStyleIdx="1" presStyleCnt="3"/>
      <dgm:spPr/>
    </dgm:pt>
    <dgm:pt modelId="{1A321FFC-8354-486C-99E7-1F0526C18FC3}" type="pres">
      <dgm:prSet presAssocID="{E58ADAB7-D7EB-4D31-9933-58963C673F9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57F2822-F5B0-4CFF-977A-65279028EB18}" type="pres">
      <dgm:prSet presAssocID="{E58ADAB7-D7EB-4D31-9933-58963C673F96}" presName="negativeSpace" presStyleCnt="0"/>
      <dgm:spPr/>
    </dgm:pt>
    <dgm:pt modelId="{E2093288-DF8C-4EBE-BE6B-E4A56429E0D2}" type="pres">
      <dgm:prSet presAssocID="{E58ADAB7-D7EB-4D31-9933-58963C673F9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8101100-BF51-4D4F-8146-57DA395482F1}" type="presOf" srcId="{B71B7937-BC4B-40C8-84F7-1365D5E7C617}" destId="{184D27A6-EE17-4A10-92C5-36A6C7DB9A70}" srcOrd="0" destOrd="0" presId="urn:microsoft.com/office/officeart/2005/8/layout/list1"/>
    <dgm:cxn modelId="{ECABA51E-01E4-4AFA-B17A-97A12023ADBF}" type="presOf" srcId="{B43449E3-A97B-4164-94E0-E6A99B174A52}" destId="{D0FD2625-0B54-4CC6-92D9-1D8EE485E0E6}" srcOrd="0" destOrd="0" presId="urn:microsoft.com/office/officeart/2005/8/layout/list1"/>
    <dgm:cxn modelId="{C9447534-A000-4FF2-8FC0-9F3DEAD169D2}" srcId="{567CE130-A46D-4B6E-B39B-B23E2DD18312}" destId="{7AEB1DCE-1DF1-44CC-B676-EFEA7BD89B32}" srcOrd="0" destOrd="0" parTransId="{4550F274-F455-421F-B019-11186D5A2F1A}" sibTransId="{B4B3E8E1-FD7C-43F5-867D-A92DBCD30F9C}"/>
    <dgm:cxn modelId="{40128636-B2B2-4D81-B6C3-7823F0031E7B}" type="presOf" srcId="{B344B682-1825-48AF-8C12-2A58C536BE48}" destId="{E2093288-DF8C-4EBE-BE6B-E4A56429E0D2}" srcOrd="0" destOrd="0" presId="urn:microsoft.com/office/officeart/2005/8/layout/list1"/>
    <dgm:cxn modelId="{4CC8523C-3EB1-4339-ACE0-7E3DC7CADE07}" srcId="{F208030E-6C54-477A-8133-1550B4B72A8A}" destId="{567CE130-A46D-4B6E-B39B-B23E2DD18312}" srcOrd="0" destOrd="0" parTransId="{C4EEF950-17AD-4945-ABDC-644887EF6E3E}" sibTransId="{22D4A093-711A-4852-95CD-05EA81FE0508}"/>
    <dgm:cxn modelId="{7E0F763C-5FF3-42A6-8E05-B864FCC75587}" srcId="{B43449E3-A97B-4164-94E0-E6A99B174A52}" destId="{B71B7937-BC4B-40C8-84F7-1365D5E7C617}" srcOrd="0" destOrd="0" parTransId="{0CE0CB99-96A5-4CF1-ACEC-A8BE62DD9C2F}" sibTransId="{CBDC881A-094B-4E02-9360-92FFB4D15A36}"/>
    <dgm:cxn modelId="{9929C377-973B-4204-BFAF-256B4740E4BD}" type="presOf" srcId="{E58ADAB7-D7EB-4D31-9933-58963C673F96}" destId="{1A321FFC-8354-486C-99E7-1F0526C18FC3}" srcOrd="1" destOrd="0" presId="urn:microsoft.com/office/officeart/2005/8/layout/list1"/>
    <dgm:cxn modelId="{5FE18D7D-253D-4EEA-9606-5DB81AC1A0F6}" srcId="{F208030E-6C54-477A-8133-1550B4B72A8A}" destId="{E58ADAB7-D7EB-4D31-9933-58963C673F96}" srcOrd="2" destOrd="0" parTransId="{B2A9DCDD-C53A-49FC-861D-E5CD9EDC0377}" sibTransId="{E97636C5-7DC8-492B-8DDD-48B053FF04D6}"/>
    <dgm:cxn modelId="{619A8380-7AE8-4030-BA15-8039D7CBDF60}" type="presOf" srcId="{7AEB1DCE-1DF1-44CC-B676-EFEA7BD89B32}" destId="{AB608BE4-1700-46B8-8A23-88F88AED891E}" srcOrd="0" destOrd="0" presId="urn:microsoft.com/office/officeart/2005/8/layout/list1"/>
    <dgm:cxn modelId="{F9A75583-2DFD-4C2B-BC89-0441FF1A932E}" type="presOf" srcId="{567CE130-A46D-4B6E-B39B-B23E2DD18312}" destId="{00CAA93E-0BC3-4FE3-8A4C-6E8BD9330A3B}" srcOrd="0" destOrd="0" presId="urn:microsoft.com/office/officeart/2005/8/layout/list1"/>
    <dgm:cxn modelId="{56F3AB87-2D91-4387-BACF-0CCB21FC4899}" srcId="{E58ADAB7-D7EB-4D31-9933-58963C673F96}" destId="{B344B682-1825-48AF-8C12-2A58C536BE48}" srcOrd="0" destOrd="0" parTransId="{48AECD56-3BA0-4FCB-A684-36BB63A16BB9}" sibTransId="{AE255601-99AA-4F04-950A-7F9FC0181E32}"/>
    <dgm:cxn modelId="{9A416D94-11BF-46B2-9DB8-33B01915841F}" type="presOf" srcId="{E58ADAB7-D7EB-4D31-9933-58963C673F96}" destId="{6E1AF5CF-6FDF-4776-B590-AFA5E03B3A6B}" srcOrd="0" destOrd="0" presId="urn:microsoft.com/office/officeart/2005/8/layout/list1"/>
    <dgm:cxn modelId="{F00A2A9E-A368-49EB-8FD0-F773444480C5}" type="presOf" srcId="{B43449E3-A97B-4164-94E0-E6A99B174A52}" destId="{7FD822FC-E553-45A0-9F41-28DBE66FF573}" srcOrd="1" destOrd="0" presId="urn:microsoft.com/office/officeart/2005/8/layout/list1"/>
    <dgm:cxn modelId="{DC1426A3-CD02-4C3C-8593-F0DE5E2F0268}" srcId="{F208030E-6C54-477A-8133-1550B4B72A8A}" destId="{B43449E3-A97B-4164-94E0-E6A99B174A52}" srcOrd="1" destOrd="0" parTransId="{EA89FE85-5627-4565-A068-4FF42428AF6A}" sibTransId="{B301D60D-CD0F-4288-A194-66B325014F89}"/>
    <dgm:cxn modelId="{14329BB5-FF9B-4EB1-891A-06C8FF300F7E}" type="presOf" srcId="{567CE130-A46D-4B6E-B39B-B23E2DD18312}" destId="{0B0870FC-63AE-4C3A-8802-95FFF280AD29}" srcOrd="1" destOrd="0" presId="urn:microsoft.com/office/officeart/2005/8/layout/list1"/>
    <dgm:cxn modelId="{9ADAA1E7-52E9-484E-95E6-EFFD7B4285C4}" type="presOf" srcId="{F208030E-6C54-477A-8133-1550B4B72A8A}" destId="{5C4FDF14-192A-45B8-947C-A7B935AE1868}" srcOrd="0" destOrd="0" presId="urn:microsoft.com/office/officeart/2005/8/layout/list1"/>
    <dgm:cxn modelId="{980A7293-B3D5-48F2-8269-DA07955CE5D2}" type="presParOf" srcId="{5C4FDF14-192A-45B8-947C-A7B935AE1868}" destId="{290B352A-5DA8-48DF-9F37-69D56DA8FD1E}" srcOrd="0" destOrd="0" presId="urn:microsoft.com/office/officeart/2005/8/layout/list1"/>
    <dgm:cxn modelId="{1E8C7FE1-02EE-4ECA-9893-611E5E54B946}" type="presParOf" srcId="{290B352A-5DA8-48DF-9F37-69D56DA8FD1E}" destId="{00CAA93E-0BC3-4FE3-8A4C-6E8BD9330A3B}" srcOrd="0" destOrd="0" presId="urn:microsoft.com/office/officeart/2005/8/layout/list1"/>
    <dgm:cxn modelId="{1EBAEC0B-7EBE-4CBE-9DD8-2350E130F0E4}" type="presParOf" srcId="{290B352A-5DA8-48DF-9F37-69D56DA8FD1E}" destId="{0B0870FC-63AE-4C3A-8802-95FFF280AD29}" srcOrd="1" destOrd="0" presId="urn:microsoft.com/office/officeart/2005/8/layout/list1"/>
    <dgm:cxn modelId="{C312FD4A-A193-4AA1-9540-1C22FBF3FD2C}" type="presParOf" srcId="{5C4FDF14-192A-45B8-947C-A7B935AE1868}" destId="{555C45B3-A279-4975-8280-7DBB5EF0ADF1}" srcOrd="1" destOrd="0" presId="urn:microsoft.com/office/officeart/2005/8/layout/list1"/>
    <dgm:cxn modelId="{60EC260B-B3B2-469F-8432-8660E1C4859C}" type="presParOf" srcId="{5C4FDF14-192A-45B8-947C-A7B935AE1868}" destId="{AB608BE4-1700-46B8-8A23-88F88AED891E}" srcOrd="2" destOrd="0" presId="urn:microsoft.com/office/officeart/2005/8/layout/list1"/>
    <dgm:cxn modelId="{729763CC-74DC-4B57-9574-35782F757CD7}" type="presParOf" srcId="{5C4FDF14-192A-45B8-947C-A7B935AE1868}" destId="{28AFD709-D8FC-4D10-9D20-5A377DDD1AE7}" srcOrd="3" destOrd="0" presId="urn:microsoft.com/office/officeart/2005/8/layout/list1"/>
    <dgm:cxn modelId="{923E9A85-99BC-4029-B881-5FBC433F6048}" type="presParOf" srcId="{5C4FDF14-192A-45B8-947C-A7B935AE1868}" destId="{1EB5FF38-3B2A-4D1D-A04A-6AD3F20083B5}" srcOrd="4" destOrd="0" presId="urn:microsoft.com/office/officeart/2005/8/layout/list1"/>
    <dgm:cxn modelId="{20D9E836-78C8-401F-9A54-FAF14015D96C}" type="presParOf" srcId="{1EB5FF38-3B2A-4D1D-A04A-6AD3F20083B5}" destId="{D0FD2625-0B54-4CC6-92D9-1D8EE485E0E6}" srcOrd="0" destOrd="0" presId="urn:microsoft.com/office/officeart/2005/8/layout/list1"/>
    <dgm:cxn modelId="{FAF2882B-E1BA-4074-9029-1887F2D4FC05}" type="presParOf" srcId="{1EB5FF38-3B2A-4D1D-A04A-6AD3F20083B5}" destId="{7FD822FC-E553-45A0-9F41-28DBE66FF573}" srcOrd="1" destOrd="0" presId="urn:microsoft.com/office/officeart/2005/8/layout/list1"/>
    <dgm:cxn modelId="{59D3389F-7CFB-4535-8914-41AF1B1A4A70}" type="presParOf" srcId="{5C4FDF14-192A-45B8-947C-A7B935AE1868}" destId="{B7631E3F-509A-4E3D-AFC2-A25579BB2E32}" srcOrd="5" destOrd="0" presId="urn:microsoft.com/office/officeart/2005/8/layout/list1"/>
    <dgm:cxn modelId="{581C89E0-EC70-46F9-B991-5F2E2561982B}" type="presParOf" srcId="{5C4FDF14-192A-45B8-947C-A7B935AE1868}" destId="{184D27A6-EE17-4A10-92C5-36A6C7DB9A70}" srcOrd="6" destOrd="0" presId="urn:microsoft.com/office/officeart/2005/8/layout/list1"/>
    <dgm:cxn modelId="{4A5A4B45-C292-4F6E-A293-F238CB7AE4D9}" type="presParOf" srcId="{5C4FDF14-192A-45B8-947C-A7B935AE1868}" destId="{401B0FDD-D899-42DD-8A5F-DE1D96FB49FD}" srcOrd="7" destOrd="0" presId="urn:microsoft.com/office/officeart/2005/8/layout/list1"/>
    <dgm:cxn modelId="{CAC9FD7E-B02D-4BAA-BE95-AD2818B7568C}" type="presParOf" srcId="{5C4FDF14-192A-45B8-947C-A7B935AE1868}" destId="{69C819CD-41B5-4C39-83A7-9D8DE0E52B00}" srcOrd="8" destOrd="0" presId="urn:microsoft.com/office/officeart/2005/8/layout/list1"/>
    <dgm:cxn modelId="{DE56E0A8-CE1A-4521-A857-F718909ED94F}" type="presParOf" srcId="{69C819CD-41B5-4C39-83A7-9D8DE0E52B00}" destId="{6E1AF5CF-6FDF-4776-B590-AFA5E03B3A6B}" srcOrd="0" destOrd="0" presId="urn:microsoft.com/office/officeart/2005/8/layout/list1"/>
    <dgm:cxn modelId="{783A4EB8-40B3-48B6-89D4-D91D19B8BBD6}" type="presParOf" srcId="{69C819CD-41B5-4C39-83A7-9D8DE0E52B00}" destId="{1A321FFC-8354-486C-99E7-1F0526C18FC3}" srcOrd="1" destOrd="0" presId="urn:microsoft.com/office/officeart/2005/8/layout/list1"/>
    <dgm:cxn modelId="{E673458F-657F-4FA5-8801-F25892E1DB41}" type="presParOf" srcId="{5C4FDF14-192A-45B8-947C-A7B935AE1868}" destId="{C57F2822-F5B0-4CFF-977A-65279028EB18}" srcOrd="9" destOrd="0" presId="urn:microsoft.com/office/officeart/2005/8/layout/list1"/>
    <dgm:cxn modelId="{648C8714-64DE-475C-A3CD-1E79521A0DA7}" type="presParOf" srcId="{5C4FDF14-192A-45B8-947C-A7B935AE1868}" destId="{E2093288-DF8C-4EBE-BE6B-E4A56429E0D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CC4950-B2FC-4649-AB85-3E6622D8EFD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EED15D-D5A0-4D0C-8D7A-26F80F99669B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2800" b="1" dirty="0"/>
            <a:t>Parse</a:t>
          </a:r>
        </a:p>
        <a:p>
          <a:r>
            <a:rPr lang="en-US" sz="2800" b="1" dirty="0"/>
            <a:t>+</a:t>
          </a:r>
        </a:p>
        <a:p>
          <a:r>
            <a:rPr lang="en-US" sz="2800" b="1" dirty="0"/>
            <a:t>Normalize</a:t>
          </a:r>
        </a:p>
      </dgm:t>
    </dgm:pt>
    <dgm:pt modelId="{8EB52F69-6018-4F7A-BD83-BCE856392E94}" type="parTrans" cxnId="{580396B7-F3BD-4E37-8BD9-9C93014990F0}">
      <dgm:prSet/>
      <dgm:spPr/>
      <dgm:t>
        <a:bodyPr/>
        <a:lstStyle/>
        <a:p>
          <a:endParaRPr lang="en-US"/>
        </a:p>
      </dgm:t>
    </dgm:pt>
    <dgm:pt modelId="{8C217ADD-F01F-4B34-9342-3242DD856C38}" type="sibTrans" cxnId="{580396B7-F3BD-4E37-8BD9-9C93014990F0}">
      <dgm:prSet/>
      <dgm:spPr/>
      <dgm:t>
        <a:bodyPr/>
        <a:lstStyle/>
        <a:p>
          <a:endParaRPr lang="en-US"/>
        </a:p>
      </dgm:t>
    </dgm:pt>
    <dgm:pt modelId="{C554D02A-D319-4C73-91C6-4AAC31737A1A}">
      <dgm:prSet phldrT="[Text]" custT="1"/>
      <dgm:spPr/>
      <dgm:t>
        <a:bodyPr/>
        <a:lstStyle/>
        <a:p>
          <a:r>
            <a:rPr lang="en-US" sz="3600" b="1" dirty="0"/>
            <a:t>Cardinality Estimation</a:t>
          </a:r>
        </a:p>
      </dgm:t>
    </dgm:pt>
    <dgm:pt modelId="{E3D59C71-910F-4288-BB72-D5F4077AFBA3}" type="parTrans" cxnId="{B3E2CA2F-477B-4782-B056-383CD1F06F2C}">
      <dgm:prSet/>
      <dgm:spPr/>
      <dgm:t>
        <a:bodyPr/>
        <a:lstStyle/>
        <a:p>
          <a:endParaRPr lang="en-US"/>
        </a:p>
      </dgm:t>
    </dgm:pt>
    <dgm:pt modelId="{495F3CA8-1A1C-4AAA-9C1E-E4B791F9C825}" type="sibTrans" cxnId="{B3E2CA2F-477B-4782-B056-383CD1F06F2C}">
      <dgm:prSet/>
      <dgm:spPr/>
      <dgm:t>
        <a:bodyPr/>
        <a:lstStyle/>
        <a:p>
          <a:endParaRPr lang="en-US"/>
        </a:p>
      </dgm:t>
    </dgm:pt>
    <dgm:pt modelId="{0E533CAD-89C1-45B9-8A36-0CFD690CA4C2}">
      <dgm:prSet phldrT="[Text]"/>
      <dgm:spPr/>
      <dgm:t>
        <a:bodyPr/>
        <a:lstStyle/>
        <a:p>
          <a:r>
            <a:rPr lang="en-US" b="1" dirty="0"/>
            <a:t>Downstream</a:t>
          </a:r>
        </a:p>
      </dgm:t>
    </dgm:pt>
    <dgm:pt modelId="{04A7CD0C-DF04-432A-82EE-873A760549B9}" type="parTrans" cxnId="{F91877C6-63AB-41CD-8DF1-D86C1BA3B5C4}">
      <dgm:prSet/>
      <dgm:spPr/>
      <dgm:t>
        <a:bodyPr/>
        <a:lstStyle/>
        <a:p>
          <a:endParaRPr lang="en-US"/>
        </a:p>
      </dgm:t>
    </dgm:pt>
    <dgm:pt modelId="{DE6CE19E-9F55-48D8-9033-E8F0970947F3}" type="sibTrans" cxnId="{F91877C6-63AB-41CD-8DF1-D86C1BA3B5C4}">
      <dgm:prSet/>
      <dgm:spPr/>
      <dgm:t>
        <a:bodyPr/>
        <a:lstStyle/>
        <a:p>
          <a:endParaRPr lang="en-US"/>
        </a:p>
      </dgm:t>
    </dgm:pt>
    <dgm:pt modelId="{A6160569-7E48-4ADB-9C32-7EE7A3C4AD65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2400" b="1" dirty="0"/>
            <a:t>Optimization</a:t>
          </a:r>
        </a:p>
      </dgm:t>
    </dgm:pt>
    <dgm:pt modelId="{FB98595E-3EBA-4C17-8F8A-0F0D28E1B6A2}" type="parTrans" cxnId="{B4C69329-0E9A-40D7-B46A-9DF624B4DBED}">
      <dgm:prSet/>
      <dgm:spPr/>
      <dgm:t>
        <a:bodyPr/>
        <a:lstStyle/>
        <a:p>
          <a:endParaRPr lang="en-US"/>
        </a:p>
      </dgm:t>
    </dgm:pt>
    <dgm:pt modelId="{B00EC9AB-7293-4B52-9914-44F4DBE0BDB0}" type="sibTrans" cxnId="{B4C69329-0E9A-40D7-B46A-9DF624B4DBED}">
      <dgm:prSet/>
      <dgm:spPr/>
      <dgm:t>
        <a:bodyPr/>
        <a:lstStyle/>
        <a:p>
          <a:endParaRPr lang="en-US"/>
        </a:p>
      </dgm:t>
    </dgm:pt>
    <dgm:pt modelId="{456D90F8-202D-48EA-949F-BDD5E14F315B}">
      <dgm:prSet/>
      <dgm:spPr/>
      <dgm:t>
        <a:bodyPr/>
        <a:lstStyle/>
        <a:p>
          <a:r>
            <a:rPr lang="en-US" b="1" dirty="0"/>
            <a:t>Downstream</a:t>
          </a:r>
        </a:p>
      </dgm:t>
    </dgm:pt>
    <dgm:pt modelId="{79342ADA-A106-429A-A99B-7D003B2D8578}" type="parTrans" cxnId="{A5F82F5F-478C-4A77-913F-3B051C0CFC1B}">
      <dgm:prSet/>
      <dgm:spPr/>
      <dgm:t>
        <a:bodyPr/>
        <a:lstStyle/>
        <a:p>
          <a:endParaRPr lang="en-US"/>
        </a:p>
      </dgm:t>
    </dgm:pt>
    <dgm:pt modelId="{0EE61FD7-D202-469E-B403-4EAF61E832A0}" type="sibTrans" cxnId="{A5F82F5F-478C-4A77-913F-3B051C0CFC1B}">
      <dgm:prSet/>
      <dgm:spPr/>
      <dgm:t>
        <a:bodyPr/>
        <a:lstStyle/>
        <a:p>
          <a:endParaRPr lang="en-US"/>
        </a:p>
      </dgm:t>
    </dgm:pt>
    <dgm:pt modelId="{21338902-842B-49A2-A5C4-BF22989CABC8}">
      <dgm:prSet custT="1"/>
      <dgm:spPr>
        <a:solidFill>
          <a:srgbClr val="00B0F0"/>
        </a:solidFill>
      </dgm:spPr>
      <dgm:t>
        <a:bodyPr/>
        <a:lstStyle/>
        <a:p>
          <a:r>
            <a:rPr lang="en-US" sz="2800" b="1" dirty="0"/>
            <a:t>Execute Plan</a:t>
          </a:r>
        </a:p>
      </dgm:t>
    </dgm:pt>
    <dgm:pt modelId="{86F86E32-ED63-4F95-A828-4B4B2040A8C6}" type="parTrans" cxnId="{7E90D13A-1121-4FB3-B12E-5A134B678037}">
      <dgm:prSet/>
      <dgm:spPr/>
      <dgm:t>
        <a:bodyPr/>
        <a:lstStyle/>
        <a:p>
          <a:endParaRPr lang="en-US"/>
        </a:p>
      </dgm:t>
    </dgm:pt>
    <dgm:pt modelId="{00D00533-8DBD-4556-B149-D0FAB16DE902}" type="sibTrans" cxnId="{7E90D13A-1121-4FB3-B12E-5A134B678037}">
      <dgm:prSet/>
      <dgm:spPr/>
      <dgm:t>
        <a:bodyPr/>
        <a:lstStyle/>
        <a:p>
          <a:endParaRPr lang="en-US"/>
        </a:p>
      </dgm:t>
    </dgm:pt>
    <dgm:pt modelId="{763E4414-D8F3-4502-ADE2-8EAD66F2A37C}">
      <dgm:prSet phldrT="[Text]"/>
      <dgm:spPr/>
      <dgm:t>
        <a:bodyPr/>
        <a:lstStyle/>
        <a:p>
          <a:r>
            <a:rPr lang="en-US" b="1" dirty="0"/>
            <a:t>Before </a:t>
          </a:r>
        </a:p>
      </dgm:t>
    </dgm:pt>
    <dgm:pt modelId="{0D7B05F6-C569-49A6-9709-F3ADD63C946F}" type="sibTrans" cxnId="{F6F3989D-F0F7-4378-9EEE-0D3A581FBD0A}">
      <dgm:prSet/>
      <dgm:spPr/>
      <dgm:t>
        <a:bodyPr/>
        <a:lstStyle/>
        <a:p>
          <a:endParaRPr lang="en-US"/>
        </a:p>
      </dgm:t>
    </dgm:pt>
    <dgm:pt modelId="{0A929738-EC30-45BD-9F39-CC3151417EB1}" type="parTrans" cxnId="{F6F3989D-F0F7-4378-9EEE-0D3A581FBD0A}">
      <dgm:prSet/>
      <dgm:spPr/>
      <dgm:t>
        <a:bodyPr/>
        <a:lstStyle/>
        <a:p>
          <a:endParaRPr lang="en-US"/>
        </a:p>
      </dgm:t>
    </dgm:pt>
    <dgm:pt modelId="{6873B50A-194F-4C1D-B6FD-C25B1AF0C2FB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3200" b="0" dirty="0"/>
            <a:t>Derive </a:t>
          </a:r>
          <a:r>
            <a:rPr lang="en-US" sz="2800" b="0" dirty="0"/>
            <a:t>Cardinality</a:t>
          </a:r>
        </a:p>
        <a:p>
          <a:r>
            <a:rPr lang="en-US" sz="2800" b="0" dirty="0"/>
            <a:t>+</a:t>
          </a:r>
        </a:p>
        <a:p>
          <a:r>
            <a:rPr lang="en-US" sz="2800" b="0" dirty="0"/>
            <a:t>Create Many Plans</a:t>
          </a:r>
          <a:endParaRPr lang="en-US" sz="3200" b="0" dirty="0"/>
        </a:p>
      </dgm:t>
    </dgm:pt>
    <dgm:pt modelId="{6B7A00FE-42E9-4291-A7DD-13862D6EB15F}" type="parTrans" cxnId="{59B34278-BC6D-47CA-A152-47703E6FA5A0}">
      <dgm:prSet/>
      <dgm:spPr/>
      <dgm:t>
        <a:bodyPr/>
        <a:lstStyle/>
        <a:p>
          <a:endParaRPr lang="en-US"/>
        </a:p>
      </dgm:t>
    </dgm:pt>
    <dgm:pt modelId="{537388ED-B37E-4B4F-812F-205B29953EEA}" type="sibTrans" cxnId="{59B34278-BC6D-47CA-A152-47703E6FA5A0}">
      <dgm:prSet/>
      <dgm:spPr/>
      <dgm:t>
        <a:bodyPr/>
        <a:lstStyle/>
        <a:p>
          <a:endParaRPr lang="en-US"/>
        </a:p>
      </dgm:t>
    </dgm:pt>
    <dgm:pt modelId="{D3ECFBC5-13B9-4E25-80EB-D97FDEE9C118}" type="pres">
      <dgm:prSet presAssocID="{98CC4950-B2FC-4649-AB85-3E6622D8EFDF}" presName="theList" presStyleCnt="0">
        <dgm:presLayoutVars>
          <dgm:dir/>
          <dgm:animLvl val="lvl"/>
          <dgm:resizeHandles val="exact"/>
        </dgm:presLayoutVars>
      </dgm:prSet>
      <dgm:spPr/>
    </dgm:pt>
    <dgm:pt modelId="{8A3FC6AD-53B5-4995-B502-1C302F359E72}" type="pres">
      <dgm:prSet presAssocID="{763E4414-D8F3-4502-ADE2-8EAD66F2A37C}" presName="compNode" presStyleCnt="0"/>
      <dgm:spPr/>
    </dgm:pt>
    <dgm:pt modelId="{8707AE7E-905A-44CA-AA45-482B0050E07F}" type="pres">
      <dgm:prSet presAssocID="{763E4414-D8F3-4502-ADE2-8EAD66F2A37C}" presName="aNode" presStyleLbl="bgShp" presStyleIdx="0" presStyleCnt="4" custLinFactNeighborX="-465" custLinFactNeighborY="277"/>
      <dgm:spPr/>
    </dgm:pt>
    <dgm:pt modelId="{334EC6DC-1DA0-4957-82D4-47131E7D4606}" type="pres">
      <dgm:prSet presAssocID="{763E4414-D8F3-4502-ADE2-8EAD66F2A37C}" presName="textNode" presStyleLbl="bgShp" presStyleIdx="0" presStyleCnt="4"/>
      <dgm:spPr/>
    </dgm:pt>
    <dgm:pt modelId="{6EFDAA30-72CD-4465-9249-E543C11F298F}" type="pres">
      <dgm:prSet presAssocID="{763E4414-D8F3-4502-ADE2-8EAD66F2A37C}" presName="compChildNode" presStyleCnt="0"/>
      <dgm:spPr/>
    </dgm:pt>
    <dgm:pt modelId="{CBFBC716-14B5-4B80-9239-4FEB80319E5C}" type="pres">
      <dgm:prSet presAssocID="{763E4414-D8F3-4502-ADE2-8EAD66F2A37C}" presName="theInnerList" presStyleCnt="0"/>
      <dgm:spPr/>
    </dgm:pt>
    <dgm:pt modelId="{49A6B670-C158-4A6D-87B3-9A76AB1CFDA5}" type="pres">
      <dgm:prSet presAssocID="{76EED15D-D5A0-4D0C-8D7A-26F80F99669B}" presName="childNode" presStyleLbl="node1" presStyleIdx="0" presStyleCnt="4">
        <dgm:presLayoutVars>
          <dgm:bulletEnabled val="1"/>
        </dgm:presLayoutVars>
      </dgm:prSet>
      <dgm:spPr/>
    </dgm:pt>
    <dgm:pt modelId="{E8AE41AD-B9C1-4C15-85B5-35044B903CAC}" type="pres">
      <dgm:prSet presAssocID="{763E4414-D8F3-4502-ADE2-8EAD66F2A37C}" presName="aSpace" presStyleCnt="0"/>
      <dgm:spPr/>
    </dgm:pt>
    <dgm:pt modelId="{070D4A89-9BC7-42B0-85E7-3551A1A36681}" type="pres">
      <dgm:prSet presAssocID="{C554D02A-D319-4C73-91C6-4AAC31737A1A}" presName="compNode" presStyleCnt="0"/>
      <dgm:spPr/>
    </dgm:pt>
    <dgm:pt modelId="{2633B91E-9776-4A77-B0D6-28EA47AA0AE4}" type="pres">
      <dgm:prSet presAssocID="{C554D02A-D319-4C73-91C6-4AAC31737A1A}" presName="aNode" presStyleLbl="bgShp" presStyleIdx="1" presStyleCnt="4"/>
      <dgm:spPr/>
    </dgm:pt>
    <dgm:pt modelId="{6369C477-8C7C-46A9-ABA0-E956BE32E4F1}" type="pres">
      <dgm:prSet presAssocID="{C554D02A-D319-4C73-91C6-4AAC31737A1A}" presName="textNode" presStyleLbl="bgShp" presStyleIdx="1" presStyleCnt="4"/>
      <dgm:spPr/>
    </dgm:pt>
    <dgm:pt modelId="{EDEA20D6-A96D-4E2B-ABA3-58A2E15934E0}" type="pres">
      <dgm:prSet presAssocID="{C554D02A-D319-4C73-91C6-4AAC31737A1A}" presName="compChildNode" presStyleCnt="0"/>
      <dgm:spPr/>
    </dgm:pt>
    <dgm:pt modelId="{16A466E1-D41F-42B9-80CD-499509A6C9F9}" type="pres">
      <dgm:prSet presAssocID="{C554D02A-D319-4C73-91C6-4AAC31737A1A}" presName="theInnerList" presStyleCnt="0"/>
      <dgm:spPr/>
    </dgm:pt>
    <dgm:pt modelId="{C1673D40-A443-4EC8-8FFB-900527DB3C79}" type="pres">
      <dgm:prSet presAssocID="{6873B50A-194F-4C1D-B6FD-C25B1AF0C2FB}" presName="childNode" presStyleLbl="node1" presStyleIdx="1" presStyleCnt="4">
        <dgm:presLayoutVars>
          <dgm:bulletEnabled val="1"/>
        </dgm:presLayoutVars>
      </dgm:prSet>
      <dgm:spPr/>
    </dgm:pt>
    <dgm:pt modelId="{60C2822E-0417-4DC6-BCFD-253E652C2D19}" type="pres">
      <dgm:prSet presAssocID="{C554D02A-D319-4C73-91C6-4AAC31737A1A}" presName="aSpace" presStyleCnt="0"/>
      <dgm:spPr/>
    </dgm:pt>
    <dgm:pt modelId="{BA695FE2-38C3-46E1-A1EE-AA9755190B34}" type="pres">
      <dgm:prSet presAssocID="{0E533CAD-89C1-45B9-8A36-0CFD690CA4C2}" presName="compNode" presStyleCnt="0"/>
      <dgm:spPr/>
    </dgm:pt>
    <dgm:pt modelId="{E0D00EA3-4812-4F0B-9B45-9F4A0BE63EE6}" type="pres">
      <dgm:prSet presAssocID="{0E533CAD-89C1-45B9-8A36-0CFD690CA4C2}" presName="aNode" presStyleLbl="bgShp" presStyleIdx="2" presStyleCnt="4"/>
      <dgm:spPr/>
    </dgm:pt>
    <dgm:pt modelId="{34A4365E-3C06-4DC2-9DF1-27633C8EC3CD}" type="pres">
      <dgm:prSet presAssocID="{0E533CAD-89C1-45B9-8A36-0CFD690CA4C2}" presName="textNode" presStyleLbl="bgShp" presStyleIdx="2" presStyleCnt="4"/>
      <dgm:spPr/>
    </dgm:pt>
    <dgm:pt modelId="{3BDDD12B-AA1D-40F0-8DE0-3AFD53B468E9}" type="pres">
      <dgm:prSet presAssocID="{0E533CAD-89C1-45B9-8A36-0CFD690CA4C2}" presName="compChildNode" presStyleCnt="0"/>
      <dgm:spPr/>
    </dgm:pt>
    <dgm:pt modelId="{B9B2E87D-DFB9-4E39-9824-B12D246C6002}" type="pres">
      <dgm:prSet presAssocID="{0E533CAD-89C1-45B9-8A36-0CFD690CA4C2}" presName="theInnerList" presStyleCnt="0"/>
      <dgm:spPr/>
    </dgm:pt>
    <dgm:pt modelId="{E8253490-C1F5-4989-A26D-291825310691}" type="pres">
      <dgm:prSet presAssocID="{A6160569-7E48-4ADB-9C32-7EE7A3C4AD65}" presName="childNode" presStyleLbl="node1" presStyleIdx="2" presStyleCnt="4">
        <dgm:presLayoutVars>
          <dgm:bulletEnabled val="1"/>
        </dgm:presLayoutVars>
      </dgm:prSet>
      <dgm:spPr/>
    </dgm:pt>
    <dgm:pt modelId="{D9E4F227-C284-4D2B-8B55-33AC7D4987E5}" type="pres">
      <dgm:prSet presAssocID="{0E533CAD-89C1-45B9-8A36-0CFD690CA4C2}" presName="aSpace" presStyleCnt="0"/>
      <dgm:spPr/>
    </dgm:pt>
    <dgm:pt modelId="{842FD299-57E5-4EFF-A01F-9C3FC6B35330}" type="pres">
      <dgm:prSet presAssocID="{456D90F8-202D-48EA-949F-BDD5E14F315B}" presName="compNode" presStyleCnt="0"/>
      <dgm:spPr/>
    </dgm:pt>
    <dgm:pt modelId="{7C4A55E6-0CA6-4F3D-9371-AF2F282D3FA9}" type="pres">
      <dgm:prSet presAssocID="{456D90F8-202D-48EA-949F-BDD5E14F315B}" presName="aNode" presStyleLbl="bgShp" presStyleIdx="3" presStyleCnt="4"/>
      <dgm:spPr/>
    </dgm:pt>
    <dgm:pt modelId="{1916BA10-187C-4545-A483-E57F9A5D46A7}" type="pres">
      <dgm:prSet presAssocID="{456D90F8-202D-48EA-949F-BDD5E14F315B}" presName="textNode" presStyleLbl="bgShp" presStyleIdx="3" presStyleCnt="4"/>
      <dgm:spPr/>
    </dgm:pt>
    <dgm:pt modelId="{CBAA92A1-5B26-420A-BEE0-A95E8876FBE8}" type="pres">
      <dgm:prSet presAssocID="{456D90F8-202D-48EA-949F-BDD5E14F315B}" presName="compChildNode" presStyleCnt="0"/>
      <dgm:spPr/>
    </dgm:pt>
    <dgm:pt modelId="{85FCD0CB-74B0-4437-88F8-BF1AA70E7BAF}" type="pres">
      <dgm:prSet presAssocID="{456D90F8-202D-48EA-949F-BDD5E14F315B}" presName="theInnerList" presStyleCnt="0"/>
      <dgm:spPr/>
    </dgm:pt>
    <dgm:pt modelId="{C3EBC388-68C7-4544-86B4-C714F9EB55B4}" type="pres">
      <dgm:prSet presAssocID="{21338902-842B-49A2-A5C4-BF22989CABC8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97B46023-AA6A-4685-A291-87B43431A813}" type="presOf" srcId="{0E533CAD-89C1-45B9-8A36-0CFD690CA4C2}" destId="{34A4365E-3C06-4DC2-9DF1-27633C8EC3CD}" srcOrd="1" destOrd="0" presId="urn:microsoft.com/office/officeart/2005/8/layout/lProcess2"/>
    <dgm:cxn modelId="{B4C69329-0E9A-40D7-B46A-9DF624B4DBED}" srcId="{0E533CAD-89C1-45B9-8A36-0CFD690CA4C2}" destId="{A6160569-7E48-4ADB-9C32-7EE7A3C4AD65}" srcOrd="0" destOrd="0" parTransId="{FB98595E-3EBA-4C17-8F8A-0F0D28E1B6A2}" sibTransId="{B00EC9AB-7293-4B52-9914-44F4DBE0BDB0}"/>
    <dgm:cxn modelId="{B3E2CA2F-477B-4782-B056-383CD1F06F2C}" srcId="{98CC4950-B2FC-4649-AB85-3E6622D8EFDF}" destId="{C554D02A-D319-4C73-91C6-4AAC31737A1A}" srcOrd="1" destOrd="0" parTransId="{E3D59C71-910F-4288-BB72-D5F4077AFBA3}" sibTransId="{495F3CA8-1A1C-4AAA-9C1E-E4B791F9C825}"/>
    <dgm:cxn modelId="{7E90D13A-1121-4FB3-B12E-5A134B678037}" srcId="{456D90F8-202D-48EA-949F-BDD5E14F315B}" destId="{21338902-842B-49A2-A5C4-BF22989CABC8}" srcOrd="0" destOrd="0" parTransId="{86F86E32-ED63-4F95-A828-4B4B2040A8C6}" sibTransId="{00D00533-8DBD-4556-B149-D0FAB16DE902}"/>
    <dgm:cxn modelId="{A5F82F5F-478C-4A77-913F-3B051C0CFC1B}" srcId="{98CC4950-B2FC-4649-AB85-3E6622D8EFDF}" destId="{456D90F8-202D-48EA-949F-BDD5E14F315B}" srcOrd="3" destOrd="0" parTransId="{79342ADA-A106-429A-A99B-7D003B2D8578}" sibTransId="{0EE61FD7-D202-469E-B403-4EAF61E832A0}"/>
    <dgm:cxn modelId="{0A549067-19CB-4065-9DE5-EB4E6BE87BF4}" type="presOf" srcId="{C554D02A-D319-4C73-91C6-4AAC31737A1A}" destId="{6369C477-8C7C-46A9-ABA0-E956BE32E4F1}" srcOrd="1" destOrd="0" presId="urn:microsoft.com/office/officeart/2005/8/layout/lProcess2"/>
    <dgm:cxn modelId="{5ACE3E52-60D3-4EBC-9522-F1CE7E16C664}" type="presOf" srcId="{C554D02A-D319-4C73-91C6-4AAC31737A1A}" destId="{2633B91E-9776-4A77-B0D6-28EA47AA0AE4}" srcOrd="0" destOrd="0" presId="urn:microsoft.com/office/officeart/2005/8/layout/lProcess2"/>
    <dgm:cxn modelId="{59B34278-BC6D-47CA-A152-47703E6FA5A0}" srcId="{C554D02A-D319-4C73-91C6-4AAC31737A1A}" destId="{6873B50A-194F-4C1D-B6FD-C25B1AF0C2FB}" srcOrd="0" destOrd="0" parTransId="{6B7A00FE-42E9-4291-A7DD-13862D6EB15F}" sibTransId="{537388ED-B37E-4B4F-812F-205B29953EEA}"/>
    <dgm:cxn modelId="{B8337658-F40B-4256-995B-C3B8F954A55E}" type="presOf" srcId="{76EED15D-D5A0-4D0C-8D7A-26F80F99669B}" destId="{49A6B670-C158-4A6D-87B3-9A76AB1CFDA5}" srcOrd="0" destOrd="0" presId="urn:microsoft.com/office/officeart/2005/8/layout/lProcess2"/>
    <dgm:cxn modelId="{ECDC547A-4644-4BAE-904F-1285401519BA}" type="presOf" srcId="{98CC4950-B2FC-4649-AB85-3E6622D8EFDF}" destId="{D3ECFBC5-13B9-4E25-80EB-D97FDEE9C118}" srcOrd="0" destOrd="0" presId="urn:microsoft.com/office/officeart/2005/8/layout/lProcess2"/>
    <dgm:cxn modelId="{F06E677D-6AA7-4344-9AB6-3BF4D5CEA69D}" type="presOf" srcId="{6873B50A-194F-4C1D-B6FD-C25B1AF0C2FB}" destId="{C1673D40-A443-4EC8-8FFB-900527DB3C79}" srcOrd="0" destOrd="0" presId="urn:microsoft.com/office/officeart/2005/8/layout/lProcess2"/>
    <dgm:cxn modelId="{297CA685-B82F-4A6D-AB16-036DF7AE3E0F}" type="presOf" srcId="{456D90F8-202D-48EA-949F-BDD5E14F315B}" destId="{1916BA10-187C-4545-A483-E57F9A5D46A7}" srcOrd="1" destOrd="0" presId="urn:microsoft.com/office/officeart/2005/8/layout/lProcess2"/>
    <dgm:cxn modelId="{B072C599-0FE2-48BA-A16A-574D12A72BAF}" type="presOf" srcId="{456D90F8-202D-48EA-949F-BDD5E14F315B}" destId="{7C4A55E6-0CA6-4F3D-9371-AF2F282D3FA9}" srcOrd="0" destOrd="0" presId="urn:microsoft.com/office/officeart/2005/8/layout/lProcess2"/>
    <dgm:cxn modelId="{F6F3989D-F0F7-4378-9EEE-0D3A581FBD0A}" srcId="{98CC4950-B2FC-4649-AB85-3E6622D8EFDF}" destId="{763E4414-D8F3-4502-ADE2-8EAD66F2A37C}" srcOrd="0" destOrd="0" parTransId="{0A929738-EC30-45BD-9F39-CC3151417EB1}" sibTransId="{0D7B05F6-C569-49A6-9709-F3ADD63C946F}"/>
    <dgm:cxn modelId="{31C5FD9F-ED94-42F1-824E-B9EF5B8F3BD6}" type="presOf" srcId="{0E533CAD-89C1-45B9-8A36-0CFD690CA4C2}" destId="{E0D00EA3-4812-4F0B-9B45-9F4A0BE63EE6}" srcOrd="0" destOrd="0" presId="urn:microsoft.com/office/officeart/2005/8/layout/lProcess2"/>
    <dgm:cxn modelId="{044C22B2-D8A9-4510-ABB5-101C1B191FF3}" type="presOf" srcId="{763E4414-D8F3-4502-ADE2-8EAD66F2A37C}" destId="{334EC6DC-1DA0-4957-82D4-47131E7D4606}" srcOrd="1" destOrd="0" presId="urn:microsoft.com/office/officeart/2005/8/layout/lProcess2"/>
    <dgm:cxn modelId="{580396B7-F3BD-4E37-8BD9-9C93014990F0}" srcId="{763E4414-D8F3-4502-ADE2-8EAD66F2A37C}" destId="{76EED15D-D5A0-4D0C-8D7A-26F80F99669B}" srcOrd="0" destOrd="0" parTransId="{8EB52F69-6018-4F7A-BD83-BCE856392E94}" sibTransId="{8C217ADD-F01F-4B34-9342-3242DD856C38}"/>
    <dgm:cxn modelId="{A9EAAEBE-1E36-4624-9C81-BD7FCC3A362F}" type="presOf" srcId="{763E4414-D8F3-4502-ADE2-8EAD66F2A37C}" destId="{8707AE7E-905A-44CA-AA45-482B0050E07F}" srcOrd="0" destOrd="0" presId="urn:microsoft.com/office/officeart/2005/8/layout/lProcess2"/>
    <dgm:cxn modelId="{F91877C6-63AB-41CD-8DF1-D86C1BA3B5C4}" srcId="{98CC4950-B2FC-4649-AB85-3E6622D8EFDF}" destId="{0E533CAD-89C1-45B9-8A36-0CFD690CA4C2}" srcOrd="2" destOrd="0" parTransId="{04A7CD0C-DF04-432A-82EE-873A760549B9}" sibTransId="{DE6CE19E-9F55-48D8-9033-E8F0970947F3}"/>
    <dgm:cxn modelId="{5C7AB8E2-B90E-4AB2-9859-C4E8F6AEADD2}" type="presOf" srcId="{21338902-842B-49A2-A5C4-BF22989CABC8}" destId="{C3EBC388-68C7-4544-86B4-C714F9EB55B4}" srcOrd="0" destOrd="0" presId="urn:microsoft.com/office/officeart/2005/8/layout/lProcess2"/>
    <dgm:cxn modelId="{8AF277F1-7291-4C4C-A6A1-9633652BC962}" type="presOf" srcId="{A6160569-7E48-4ADB-9C32-7EE7A3C4AD65}" destId="{E8253490-C1F5-4989-A26D-291825310691}" srcOrd="0" destOrd="0" presId="urn:microsoft.com/office/officeart/2005/8/layout/lProcess2"/>
    <dgm:cxn modelId="{1E7FF384-E035-4266-B6A4-ED2934716890}" type="presParOf" srcId="{D3ECFBC5-13B9-4E25-80EB-D97FDEE9C118}" destId="{8A3FC6AD-53B5-4995-B502-1C302F359E72}" srcOrd="0" destOrd="0" presId="urn:microsoft.com/office/officeart/2005/8/layout/lProcess2"/>
    <dgm:cxn modelId="{FCF2FB20-B862-473E-950F-84ED277852C8}" type="presParOf" srcId="{8A3FC6AD-53B5-4995-B502-1C302F359E72}" destId="{8707AE7E-905A-44CA-AA45-482B0050E07F}" srcOrd="0" destOrd="0" presId="urn:microsoft.com/office/officeart/2005/8/layout/lProcess2"/>
    <dgm:cxn modelId="{BBE7505F-01EE-4FEE-995E-9E72C57AFB2E}" type="presParOf" srcId="{8A3FC6AD-53B5-4995-B502-1C302F359E72}" destId="{334EC6DC-1DA0-4957-82D4-47131E7D4606}" srcOrd="1" destOrd="0" presId="urn:microsoft.com/office/officeart/2005/8/layout/lProcess2"/>
    <dgm:cxn modelId="{8E1CD807-3C18-40AC-A1EB-0116789EF0C0}" type="presParOf" srcId="{8A3FC6AD-53B5-4995-B502-1C302F359E72}" destId="{6EFDAA30-72CD-4465-9249-E543C11F298F}" srcOrd="2" destOrd="0" presId="urn:microsoft.com/office/officeart/2005/8/layout/lProcess2"/>
    <dgm:cxn modelId="{8A44DC83-5E34-403C-A552-F1460488705C}" type="presParOf" srcId="{6EFDAA30-72CD-4465-9249-E543C11F298F}" destId="{CBFBC716-14B5-4B80-9239-4FEB80319E5C}" srcOrd="0" destOrd="0" presId="urn:microsoft.com/office/officeart/2005/8/layout/lProcess2"/>
    <dgm:cxn modelId="{0121C310-01BA-4934-ADF5-EB05A8BB93B3}" type="presParOf" srcId="{CBFBC716-14B5-4B80-9239-4FEB80319E5C}" destId="{49A6B670-C158-4A6D-87B3-9A76AB1CFDA5}" srcOrd="0" destOrd="0" presId="urn:microsoft.com/office/officeart/2005/8/layout/lProcess2"/>
    <dgm:cxn modelId="{E6B42CCA-006E-4DC2-80C1-7093C1FD6396}" type="presParOf" srcId="{D3ECFBC5-13B9-4E25-80EB-D97FDEE9C118}" destId="{E8AE41AD-B9C1-4C15-85B5-35044B903CAC}" srcOrd="1" destOrd="0" presId="urn:microsoft.com/office/officeart/2005/8/layout/lProcess2"/>
    <dgm:cxn modelId="{386B6CFA-9D14-43F8-B1AA-ADBA24748279}" type="presParOf" srcId="{D3ECFBC5-13B9-4E25-80EB-D97FDEE9C118}" destId="{070D4A89-9BC7-42B0-85E7-3551A1A36681}" srcOrd="2" destOrd="0" presId="urn:microsoft.com/office/officeart/2005/8/layout/lProcess2"/>
    <dgm:cxn modelId="{F9C49FB8-AFA5-4BD2-886C-0C3FA240556F}" type="presParOf" srcId="{070D4A89-9BC7-42B0-85E7-3551A1A36681}" destId="{2633B91E-9776-4A77-B0D6-28EA47AA0AE4}" srcOrd="0" destOrd="0" presId="urn:microsoft.com/office/officeart/2005/8/layout/lProcess2"/>
    <dgm:cxn modelId="{0C50E9D7-CB46-4CEB-8C53-23CB11E39247}" type="presParOf" srcId="{070D4A89-9BC7-42B0-85E7-3551A1A36681}" destId="{6369C477-8C7C-46A9-ABA0-E956BE32E4F1}" srcOrd="1" destOrd="0" presId="urn:microsoft.com/office/officeart/2005/8/layout/lProcess2"/>
    <dgm:cxn modelId="{D5C9CB17-35F9-484B-80F4-776976F9C2FE}" type="presParOf" srcId="{070D4A89-9BC7-42B0-85E7-3551A1A36681}" destId="{EDEA20D6-A96D-4E2B-ABA3-58A2E15934E0}" srcOrd="2" destOrd="0" presId="urn:microsoft.com/office/officeart/2005/8/layout/lProcess2"/>
    <dgm:cxn modelId="{17DC0F46-0138-4D35-A63C-51D13A5619B9}" type="presParOf" srcId="{EDEA20D6-A96D-4E2B-ABA3-58A2E15934E0}" destId="{16A466E1-D41F-42B9-80CD-499509A6C9F9}" srcOrd="0" destOrd="0" presId="urn:microsoft.com/office/officeart/2005/8/layout/lProcess2"/>
    <dgm:cxn modelId="{EC378310-B8CB-467A-B0C3-5F50FDBF5457}" type="presParOf" srcId="{16A466E1-D41F-42B9-80CD-499509A6C9F9}" destId="{C1673D40-A443-4EC8-8FFB-900527DB3C79}" srcOrd="0" destOrd="0" presId="urn:microsoft.com/office/officeart/2005/8/layout/lProcess2"/>
    <dgm:cxn modelId="{F438033D-0B13-4FFB-B75C-2C1E1FD48BE7}" type="presParOf" srcId="{D3ECFBC5-13B9-4E25-80EB-D97FDEE9C118}" destId="{60C2822E-0417-4DC6-BCFD-253E652C2D19}" srcOrd="3" destOrd="0" presId="urn:microsoft.com/office/officeart/2005/8/layout/lProcess2"/>
    <dgm:cxn modelId="{51DCFC73-D261-4507-BDD4-CA88B3807F16}" type="presParOf" srcId="{D3ECFBC5-13B9-4E25-80EB-D97FDEE9C118}" destId="{BA695FE2-38C3-46E1-A1EE-AA9755190B34}" srcOrd="4" destOrd="0" presId="urn:microsoft.com/office/officeart/2005/8/layout/lProcess2"/>
    <dgm:cxn modelId="{2FF12504-D0E3-489A-8046-0E40964051F5}" type="presParOf" srcId="{BA695FE2-38C3-46E1-A1EE-AA9755190B34}" destId="{E0D00EA3-4812-4F0B-9B45-9F4A0BE63EE6}" srcOrd="0" destOrd="0" presId="urn:microsoft.com/office/officeart/2005/8/layout/lProcess2"/>
    <dgm:cxn modelId="{0DDEBAD1-9ECC-4556-BDD0-90B2F13E8E60}" type="presParOf" srcId="{BA695FE2-38C3-46E1-A1EE-AA9755190B34}" destId="{34A4365E-3C06-4DC2-9DF1-27633C8EC3CD}" srcOrd="1" destOrd="0" presId="urn:microsoft.com/office/officeart/2005/8/layout/lProcess2"/>
    <dgm:cxn modelId="{2A383A31-15E0-4DBA-87E0-C82B5D948D6E}" type="presParOf" srcId="{BA695FE2-38C3-46E1-A1EE-AA9755190B34}" destId="{3BDDD12B-AA1D-40F0-8DE0-3AFD53B468E9}" srcOrd="2" destOrd="0" presId="urn:microsoft.com/office/officeart/2005/8/layout/lProcess2"/>
    <dgm:cxn modelId="{70CF772A-B594-40F5-BCC1-C597B43F25E0}" type="presParOf" srcId="{3BDDD12B-AA1D-40F0-8DE0-3AFD53B468E9}" destId="{B9B2E87D-DFB9-4E39-9824-B12D246C6002}" srcOrd="0" destOrd="0" presId="urn:microsoft.com/office/officeart/2005/8/layout/lProcess2"/>
    <dgm:cxn modelId="{B8178701-695C-4142-BC1A-77A97CB6F501}" type="presParOf" srcId="{B9B2E87D-DFB9-4E39-9824-B12D246C6002}" destId="{E8253490-C1F5-4989-A26D-291825310691}" srcOrd="0" destOrd="0" presId="urn:microsoft.com/office/officeart/2005/8/layout/lProcess2"/>
    <dgm:cxn modelId="{4280E745-62D1-4C0D-9A34-A554F1343066}" type="presParOf" srcId="{D3ECFBC5-13B9-4E25-80EB-D97FDEE9C118}" destId="{D9E4F227-C284-4D2B-8B55-33AC7D4987E5}" srcOrd="5" destOrd="0" presId="urn:microsoft.com/office/officeart/2005/8/layout/lProcess2"/>
    <dgm:cxn modelId="{911E12E3-6B07-42B9-A6C4-F6F96450CCD1}" type="presParOf" srcId="{D3ECFBC5-13B9-4E25-80EB-D97FDEE9C118}" destId="{842FD299-57E5-4EFF-A01F-9C3FC6B35330}" srcOrd="6" destOrd="0" presId="urn:microsoft.com/office/officeart/2005/8/layout/lProcess2"/>
    <dgm:cxn modelId="{262008E0-1001-4F18-8475-C470E70A4517}" type="presParOf" srcId="{842FD299-57E5-4EFF-A01F-9C3FC6B35330}" destId="{7C4A55E6-0CA6-4F3D-9371-AF2F282D3FA9}" srcOrd="0" destOrd="0" presId="urn:microsoft.com/office/officeart/2005/8/layout/lProcess2"/>
    <dgm:cxn modelId="{8D8A1CD4-2A7C-4876-99A7-C18D82BDFA96}" type="presParOf" srcId="{842FD299-57E5-4EFF-A01F-9C3FC6B35330}" destId="{1916BA10-187C-4545-A483-E57F9A5D46A7}" srcOrd="1" destOrd="0" presId="urn:microsoft.com/office/officeart/2005/8/layout/lProcess2"/>
    <dgm:cxn modelId="{1D882FC0-7ABE-42E9-9A9E-7F7E64E9D2ED}" type="presParOf" srcId="{842FD299-57E5-4EFF-A01F-9C3FC6B35330}" destId="{CBAA92A1-5B26-420A-BEE0-A95E8876FBE8}" srcOrd="2" destOrd="0" presId="urn:microsoft.com/office/officeart/2005/8/layout/lProcess2"/>
    <dgm:cxn modelId="{C0BFB746-35E5-4793-A82B-77D5899159DD}" type="presParOf" srcId="{CBAA92A1-5B26-420A-BEE0-A95E8876FBE8}" destId="{85FCD0CB-74B0-4437-88F8-BF1AA70E7BAF}" srcOrd="0" destOrd="0" presId="urn:microsoft.com/office/officeart/2005/8/layout/lProcess2"/>
    <dgm:cxn modelId="{DF6B0103-0B96-450C-951C-195C967A54AE}" type="presParOf" srcId="{85FCD0CB-74B0-4437-88F8-BF1AA70E7BAF}" destId="{C3EBC388-68C7-4544-86B4-C714F9EB55B4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CC4950-B2FC-4649-AB85-3E6622D8EFD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3E4414-D8F3-4502-ADE2-8EAD66F2A37C}">
      <dgm:prSet phldrT="[Text]"/>
      <dgm:spPr/>
      <dgm:t>
        <a:bodyPr/>
        <a:lstStyle/>
        <a:p>
          <a:r>
            <a:rPr lang="en-US" b="1" dirty="0"/>
            <a:t>Cost </a:t>
          </a:r>
        </a:p>
      </dgm:t>
    </dgm:pt>
    <dgm:pt modelId="{0A929738-EC30-45BD-9F39-CC3151417EB1}" type="parTrans" cxnId="{F6F3989D-F0F7-4378-9EEE-0D3A581FBD0A}">
      <dgm:prSet/>
      <dgm:spPr/>
      <dgm:t>
        <a:bodyPr/>
        <a:lstStyle/>
        <a:p>
          <a:endParaRPr lang="en-US"/>
        </a:p>
      </dgm:t>
    </dgm:pt>
    <dgm:pt modelId="{0D7B05F6-C569-49A6-9709-F3ADD63C946F}" type="sibTrans" cxnId="{F6F3989D-F0F7-4378-9EEE-0D3A581FBD0A}">
      <dgm:prSet/>
      <dgm:spPr/>
      <dgm:t>
        <a:bodyPr/>
        <a:lstStyle/>
        <a:p>
          <a:endParaRPr lang="en-US"/>
        </a:p>
      </dgm:t>
    </dgm:pt>
    <dgm:pt modelId="{76EED15D-D5A0-4D0C-8D7A-26F80F99669B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Parallel</a:t>
          </a:r>
        </a:p>
      </dgm:t>
    </dgm:pt>
    <dgm:pt modelId="{8EB52F69-6018-4F7A-BD83-BCE856392E94}" type="parTrans" cxnId="{580396B7-F3BD-4E37-8BD9-9C93014990F0}">
      <dgm:prSet/>
      <dgm:spPr/>
      <dgm:t>
        <a:bodyPr/>
        <a:lstStyle/>
        <a:p>
          <a:endParaRPr lang="en-US"/>
        </a:p>
      </dgm:t>
    </dgm:pt>
    <dgm:pt modelId="{8C217ADD-F01F-4B34-9342-3242DD856C38}" type="sibTrans" cxnId="{580396B7-F3BD-4E37-8BD9-9C93014990F0}">
      <dgm:prSet/>
      <dgm:spPr/>
      <dgm:t>
        <a:bodyPr/>
        <a:lstStyle/>
        <a:p>
          <a:endParaRPr lang="en-US"/>
        </a:p>
      </dgm:t>
    </dgm:pt>
    <dgm:pt modelId="{C554D02A-D319-4C73-91C6-4AAC31737A1A}">
      <dgm:prSet phldrT="[Text]"/>
      <dgm:spPr/>
      <dgm:t>
        <a:bodyPr/>
        <a:lstStyle/>
        <a:p>
          <a:r>
            <a:rPr lang="en-US" b="1" dirty="0"/>
            <a:t>Memory Grant</a:t>
          </a:r>
        </a:p>
      </dgm:t>
    </dgm:pt>
    <dgm:pt modelId="{E3D59C71-910F-4288-BB72-D5F4077AFBA3}" type="parTrans" cxnId="{B3E2CA2F-477B-4782-B056-383CD1F06F2C}">
      <dgm:prSet/>
      <dgm:spPr/>
      <dgm:t>
        <a:bodyPr/>
        <a:lstStyle/>
        <a:p>
          <a:endParaRPr lang="en-US"/>
        </a:p>
      </dgm:t>
    </dgm:pt>
    <dgm:pt modelId="{495F3CA8-1A1C-4AAA-9C1E-E4B791F9C825}" type="sibTrans" cxnId="{B3E2CA2F-477B-4782-B056-383CD1F06F2C}">
      <dgm:prSet/>
      <dgm:spPr/>
      <dgm:t>
        <a:bodyPr/>
        <a:lstStyle/>
        <a:p>
          <a:endParaRPr lang="en-US"/>
        </a:p>
      </dgm:t>
    </dgm:pt>
    <dgm:pt modelId="{03BF609A-061C-4FFE-9493-4530A0F3687D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In Memory</a:t>
          </a:r>
        </a:p>
      </dgm:t>
    </dgm:pt>
    <dgm:pt modelId="{A670D5FE-01B0-4FF9-8AE6-E4BE1EC166D9}" type="parTrans" cxnId="{7AA6F456-AA67-42E8-8A21-386719773496}">
      <dgm:prSet/>
      <dgm:spPr/>
      <dgm:t>
        <a:bodyPr/>
        <a:lstStyle/>
        <a:p>
          <a:endParaRPr lang="en-US"/>
        </a:p>
      </dgm:t>
    </dgm:pt>
    <dgm:pt modelId="{9AB17272-A645-4883-AFBF-3BDC24F485F6}" type="sibTrans" cxnId="{7AA6F456-AA67-42E8-8A21-386719773496}">
      <dgm:prSet/>
      <dgm:spPr/>
      <dgm:t>
        <a:bodyPr/>
        <a:lstStyle/>
        <a:p>
          <a:endParaRPr lang="en-US"/>
        </a:p>
      </dgm:t>
    </dgm:pt>
    <dgm:pt modelId="{0E533CAD-89C1-45B9-8A36-0CFD690CA4C2}">
      <dgm:prSet phldrT="[Text]"/>
      <dgm:spPr/>
      <dgm:t>
        <a:bodyPr/>
        <a:lstStyle/>
        <a:p>
          <a:r>
            <a:rPr lang="en-US" b="1" dirty="0"/>
            <a:t>Access Method</a:t>
          </a:r>
        </a:p>
      </dgm:t>
    </dgm:pt>
    <dgm:pt modelId="{04A7CD0C-DF04-432A-82EE-873A760549B9}" type="parTrans" cxnId="{F91877C6-63AB-41CD-8DF1-D86C1BA3B5C4}">
      <dgm:prSet/>
      <dgm:spPr/>
      <dgm:t>
        <a:bodyPr/>
        <a:lstStyle/>
        <a:p>
          <a:endParaRPr lang="en-US"/>
        </a:p>
      </dgm:t>
    </dgm:pt>
    <dgm:pt modelId="{DE6CE19E-9F55-48D8-9033-E8F0970947F3}" type="sibTrans" cxnId="{F91877C6-63AB-41CD-8DF1-D86C1BA3B5C4}">
      <dgm:prSet/>
      <dgm:spPr/>
      <dgm:t>
        <a:bodyPr/>
        <a:lstStyle/>
        <a:p>
          <a:endParaRPr lang="en-US"/>
        </a:p>
      </dgm:t>
    </dgm:pt>
    <dgm:pt modelId="{A6160569-7E48-4ADB-9C32-7EE7A3C4AD65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Seek</a:t>
          </a:r>
        </a:p>
      </dgm:t>
    </dgm:pt>
    <dgm:pt modelId="{FB98595E-3EBA-4C17-8F8A-0F0D28E1B6A2}" type="parTrans" cxnId="{B4C69329-0E9A-40D7-B46A-9DF624B4DBED}">
      <dgm:prSet/>
      <dgm:spPr/>
      <dgm:t>
        <a:bodyPr/>
        <a:lstStyle/>
        <a:p>
          <a:endParaRPr lang="en-US"/>
        </a:p>
      </dgm:t>
    </dgm:pt>
    <dgm:pt modelId="{B00EC9AB-7293-4B52-9914-44F4DBE0BDB0}" type="sibTrans" cxnId="{B4C69329-0E9A-40D7-B46A-9DF624B4DBED}">
      <dgm:prSet/>
      <dgm:spPr/>
      <dgm:t>
        <a:bodyPr/>
        <a:lstStyle/>
        <a:p>
          <a:endParaRPr lang="en-US"/>
        </a:p>
      </dgm:t>
    </dgm:pt>
    <dgm:pt modelId="{456D90F8-202D-48EA-949F-BDD5E14F315B}">
      <dgm:prSet/>
      <dgm:spPr/>
      <dgm:t>
        <a:bodyPr/>
        <a:lstStyle/>
        <a:p>
          <a:r>
            <a:rPr lang="en-US" b="1" dirty="0"/>
            <a:t>Algorithm	</a:t>
          </a:r>
        </a:p>
      </dgm:t>
    </dgm:pt>
    <dgm:pt modelId="{79342ADA-A106-429A-A99B-7D003B2D8578}" type="parTrans" cxnId="{A5F82F5F-478C-4A77-913F-3B051C0CFC1B}">
      <dgm:prSet/>
      <dgm:spPr/>
      <dgm:t>
        <a:bodyPr/>
        <a:lstStyle/>
        <a:p>
          <a:endParaRPr lang="en-US"/>
        </a:p>
      </dgm:t>
    </dgm:pt>
    <dgm:pt modelId="{0EE61FD7-D202-469E-B403-4EAF61E832A0}" type="sibTrans" cxnId="{A5F82F5F-478C-4A77-913F-3B051C0CFC1B}">
      <dgm:prSet/>
      <dgm:spPr/>
      <dgm:t>
        <a:bodyPr/>
        <a:lstStyle/>
        <a:p>
          <a:endParaRPr lang="en-US"/>
        </a:p>
      </dgm:t>
    </dgm:pt>
    <dgm:pt modelId="{491FF7C5-E729-4E12-B556-D15D8D5E37B5}">
      <dgm:prSet/>
      <dgm:spPr>
        <a:solidFill>
          <a:srgbClr val="00B0F0"/>
        </a:solidFill>
      </dgm:spPr>
      <dgm:t>
        <a:bodyPr/>
        <a:lstStyle/>
        <a:p>
          <a:r>
            <a:rPr lang="en-US" dirty="0"/>
            <a:t>Aggregate</a:t>
          </a:r>
        </a:p>
      </dgm:t>
    </dgm:pt>
    <dgm:pt modelId="{5CC0ACA9-332A-4D93-B8DF-1C07FDEA3AD9}" type="parTrans" cxnId="{26C787C7-72F6-41EC-A2FD-C9A394BAF5C3}">
      <dgm:prSet/>
      <dgm:spPr/>
      <dgm:t>
        <a:bodyPr/>
        <a:lstStyle/>
        <a:p>
          <a:endParaRPr lang="en-US"/>
        </a:p>
      </dgm:t>
    </dgm:pt>
    <dgm:pt modelId="{36FADE09-EBBF-4576-8E46-8835EE108DBD}" type="sibTrans" cxnId="{26C787C7-72F6-41EC-A2FD-C9A394BAF5C3}">
      <dgm:prSet/>
      <dgm:spPr/>
      <dgm:t>
        <a:bodyPr/>
        <a:lstStyle/>
        <a:p>
          <a:endParaRPr lang="en-US"/>
        </a:p>
      </dgm:t>
    </dgm:pt>
    <dgm:pt modelId="{E14531CC-3841-4BE0-9F20-5C1A2CA656AE}">
      <dgm:prSet/>
      <dgm:spPr>
        <a:solidFill>
          <a:srgbClr val="00B0F0"/>
        </a:solidFill>
      </dgm:spPr>
      <dgm:t>
        <a:bodyPr/>
        <a:lstStyle/>
        <a:p>
          <a:r>
            <a:rPr lang="en-US" dirty="0"/>
            <a:t>Sort</a:t>
          </a:r>
        </a:p>
      </dgm:t>
    </dgm:pt>
    <dgm:pt modelId="{3CCE7EBB-148B-4431-B9E4-870067C69C63}" type="parTrans" cxnId="{CE6525B3-B5C7-4F70-AB6A-6657B7F0A65A}">
      <dgm:prSet/>
      <dgm:spPr/>
      <dgm:t>
        <a:bodyPr/>
        <a:lstStyle/>
        <a:p>
          <a:endParaRPr lang="en-US"/>
        </a:p>
      </dgm:t>
    </dgm:pt>
    <dgm:pt modelId="{765D2B37-F1A5-4270-8C56-30CA1AD505E3}" type="sibTrans" cxnId="{CE6525B3-B5C7-4F70-AB6A-6657B7F0A65A}">
      <dgm:prSet/>
      <dgm:spPr/>
      <dgm:t>
        <a:bodyPr/>
        <a:lstStyle/>
        <a:p>
          <a:endParaRPr lang="en-US"/>
        </a:p>
      </dgm:t>
    </dgm:pt>
    <dgm:pt modelId="{38E0BD41-D186-4565-85B2-F6FFBBA33C5E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Spill to Disk</a:t>
          </a:r>
        </a:p>
      </dgm:t>
    </dgm:pt>
    <dgm:pt modelId="{C3ADE11E-CA06-46BE-B20F-C16E91BB3761}" type="parTrans" cxnId="{028E9883-907A-433C-849B-4AC083A9102D}">
      <dgm:prSet/>
      <dgm:spPr/>
      <dgm:t>
        <a:bodyPr/>
        <a:lstStyle/>
        <a:p>
          <a:endParaRPr lang="en-US"/>
        </a:p>
      </dgm:t>
    </dgm:pt>
    <dgm:pt modelId="{1BBA64AE-98D1-485D-ADF6-9650BB3A68BD}" type="sibTrans" cxnId="{028E9883-907A-433C-849B-4AC083A9102D}">
      <dgm:prSet/>
      <dgm:spPr/>
      <dgm:t>
        <a:bodyPr/>
        <a:lstStyle/>
        <a:p>
          <a:endParaRPr lang="en-US"/>
        </a:p>
      </dgm:t>
    </dgm:pt>
    <dgm:pt modelId="{52901CDE-CF46-452B-AFA8-77978F4FA108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Scan</a:t>
          </a:r>
        </a:p>
      </dgm:t>
    </dgm:pt>
    <dgm:pt modelId="{CE568440-52C1-4F6C-A0FC-903CED4B7533}" type="parTrans" cxnId="{DDC87736-8368-44F3-B091-5AC4909FC0F1}">
      <dgm:prSet/>
      <dgm:spPr/>
      <dgm:t>
        <a:bodyPr/>
        <a:lstStyle/>
        <a:p>
          <a:endParaRPr lang="en-US"/>
        </a:p>
      </dgm:t>
    </dgm:pt>
    <dgm:pt modelId="{69E966C2-DC79-4B77-A2FE-F590B3890091}" type="sibTrans" cxnId="{DDC87736-8368-44F3-B091-5AC4909FC0F1}">
      <dgm:prSet/>
      <dgm:spPr/>
      <dgm:t>
        <a:bodyPr/>
        <a:lstStyle/>
        <a:p>
          <a:endParaRPr lang="en-US"/>
        </a:p>
      </dgm:t>
    </dgm:pt>
    <dgm:pt modelId="{F06E8187-83E3-4C3D-A09A-48478ED35FA8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Seek + Scan</a:t>
          </a:r>
        </a:p>
      </dgm:t>
    </dgm:pt>
    <dgm:pt modelId="{F21CFE43-8AD3-426F-BC29-398F1C60000D}" type="parTrans" cxnId="{F83B1A63-B19A-4C56-BD17-C3C70A0B3C42}">
      <dgm:prSet/>
      <dgm:spPr/>
      <dgm:t>
        <a:bodyPr/>
        <a:lstStyle/>
        <a:p>
          <a:endParaRPr lang="en-US"/>
        </a:p>
      </dgm:t>
    </dgm:pt>
    <dgm:pt modelId="{35595872-942B-4662-8C58-9B7D9E77C374}" type="sibTrans" cxnId="{F83B1A63-B19A-4C56-BD17-C3C70A0B3C42}">
      <dgm:prSet/>
      <dgm:spPr/>
      <dgm:t>
        <a:bodyPr/>
        <a:lstStyle/>
        <a:p>
          <a:endParaRPr lang="en-US"/>
        </a:p>
      </dgm:t>
    </dgm:pt>
    <dgm:pt modelId="{F91F6A25-B6B9-4D48-B783-D79EEEDDB320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Serial</a:t>
          </a:r>
        </a:p>
      </dgm:t>
    </dgm:pt>
    <dgm:pt modelId="{E4CA50E3-D1BE-4532-9BAE-A9757A0A372C}" type="parTrans" cxnId="{C1BD681D-7471-437B-B435-65540A23FE01}">
      <dgm:prSet/>
      <dgm:spPr/>
      <dgm:t>
        <a:bodyPr/>
        <a:lstStyle/>
        <a:p>
          <a:endParaRPr lang="en-US"/>
        </a:p>
      </dgm:t>
    </dgm:pt>
    <dgm:pt modelId="{9498B5C4-A786-4421-9087-B136964EE76F}" type="sibTrans" cxnId="{C1BD681D-7471-437B-B435-65540A23FE01}">
      <dgm:prSet/>
      <dgm:spPr/>
      <dgm:t>
        <a:bodyPr/>
        <a:lstStyle/>
        <a:p>
          <a:endParaRPr lang="en-US"/>
        </a:p>
      </dgm:t>
    </dgm:pt>
    <dgm:pt modelId="{21338902-842B-49A2-A5C4-BF22989CABC8}">
      <dgm:prSet/>
      <dgm:spPr>
        <a:solidFill>
          <a:srgbClr val="00B0F0"/>
        </a:solidFill>
      </dgm:spPr>
      <dgm:t>
        <a:bodyPr/>
        <a:lstStyle/>
        <a:p>
          <a:r>
            <a:rPr lang="en-US" dirty="0"/>
            <a:t>Join</a:t>
          </a:r>
        </a:p>
      </dgm:t>
    </dgm:pt>
    <dgm:pt modelId="{86F86E32-ED63-4F95-A828-4B4B2040A8C6}" type="parTrans" cxnId="{7E90D13A-1121-4FB3-B12E-5A134B678037}">
      <dgm:prSet/>
      <dgm:spPr/>
      <dgm:t>
        <a:bodyPr/>
        <a:lstStyle/>
        <a:p>
          <a:endParaRPr lang="en-US"/>
        </a:p>
      </dgm:t>
    </dgm:pt>
    <dgm:pt modelId="{00D00533-8DBD-4556-B149-D0FAB16DE902}" type="sibTrans" cxnId="{7E90D13A-1121-4FB3-B12E-5A134B678037}">
      <dgm:prSet/>
      <dgm:spPr/>
      <dgm:t>
        <a:bodyPr/>
        <a:lstStyle/>
        <a:p>
          <a:endParaRPr lang="en-US"/>
        </a:p>
      </dgm:t>
    </dgm:pt>
    <dgm:pt modelId="{D3ECFBC5-13B9-4E25-80EB-D97FDEE9C118}" type="pres">
      <dgm:prSet presAssocID="{98CC4950-B2FC-4649-AB85-3E6622D8EFDF}" presName="theList" presStyleCnt="0">
        <dgm:presLayoutVars>
          <dgm:dir/>
          <dgm:animLvl val="lvl"/>
          <dgm:resizeHandles val="exact"/>
        </dgm:presLayoutVars>
      </dgm:prSet>
      <dgm:spPr/>
    </dgm:pt>
    <dgm:pt modelId="{8A3FC6AD-53B5-4995-B502-1C302F359E72}" type="pres">
      <dgm:prSet presAssocID="{763E4414-D8F3-4502-ADE2-8EAD66F2A37C}" presName="compNode" presStyleCnt="0"/>
      <dgm:spPr/>
    </dgm:pt>
    <dgm:pt modelId="{8707AE7E-905A-44CA-AA45-482B0050E07F}" type="pres">
      <dgm:prSet presAssocID="{763E4414-D8F3-4502-ADE2-8EAD66F2A37C}" presName="aNode" presStyleLbl="bgShp" presStyleIdx="0" presStyleCnt="4" custLinFactNeighborX="-465" custLinFactNeighborY="277"/>
      <dgm:spPr/>
    </dgm:pt>
    <dgm:pt modelId="{334EC6DC-1DA0-4957-82D4-47131E7D4606}" type="pres">
      <dgm:prSet presAssocID="{763E4414-D8F3-4502-ADE2-8EAD66F2A37C}" presName="textNode" presStyleLbl="bgShp" presStyleIdx="0" presStyleCnt="4"/>
      <dgm:spPr/>
    </dgm:pt>
    <dgm:pt modelId="{6EFDAA30-72CD-4465-9249-E543C11F298F}" type="pres">
      <dgm:prSet presAssocID="{763E4414-D8F3-4502-ADE2-8EAD66F2A37C}" presName="compChildNode" presStyleCnt="0"/>
      <dgm:spPr/>
    </dgm:pt>
    <dgm:pt modelId="{CBFBC716-14B5-4B80-9239-4FEB80319E5C}" type="pres">
      <dgm:prSet presAssocID="{763E4414-D8F3-4502-ADE2-8EAD66F2A37C}" presName="theInnerList" presStyleCnt="0"/>
      <dgm:spPr/>
    </dgm:pt>
    <dgm:pt modelId="{49A6B670-C158-4A6D-87B3-9A76AB1CFDA5}" type="pres">
      <dgm:prSet presAssocID="{76EED15D-D5A0-4D0C-8D7A-26F80F99669B}" presName="childNode" presStyleLbl="node1" presStyleIdx="0" presStyleCnt="10">
        <dgm:presLayoutVars>
          <dgm:bulletEnabled val="1"/>
        </dgm:presLayoutVars>
      </dgm:prSet>
      <dgm:spPr/>
    </dgm:pt>
    <dgm:pt modelId="{923F7C90-01A1-46AC-899C-27F4CFC0BC31}" type="pres">
      <dgm:prSet presAssocID="{76EED15D-D5A0-4D0C-8D7A-26F80F99669B}" presName="aSpace2" presStyleCnt="0"/>
      <dgm:spPr/>
    </dgm:pt>
    <dgm:pt modelId="{3D8B70DE-92EE-4F38-9AD3-FED731C7FCB8}" type="pres">
      <dgm:prSet presAssocID="{F91F6A25-B6B9-4D48-B783-D79EEEDDB320}" presName="childNode" presStyleLbl="node1" presStyleIdx="1" presStyleCnt="10">
        <dgm:presLayoutVars>
          <dgm:bulletEnabled val="1"/>
        </dgm:presLayoutVars>
      </dgm:prSet>
      <dgm:spPr/>
    </dgm:pt>
    <dgm:pt modelId="{E8AE41AD-B9C1-4C15-85B5-35044B903CAC}" type="pres">
      <dgm:prSet presAssocID="{763E4414-D8F3-4502-ADE2-8EAD66F2A37C}" presName="aSpace" presStyleCnt="0"/>
      <dgm:spPr/>
    </dgm:pt>
    <dgm:pt modelId="{070D4A89-9BC7-42B0-85E7-3551A1A36681}" type="pres">
      <dgm:prSet presAssocID="{C554D02A-D319-4C73-91C6-4AAC31737A1A}" presName="compNode" presStyleCnt="0"/>
      <dgm:spPr/>
    </dgm:pt>
    <dgm:pt modelId="{2633B91E-9776-4A77-B0D6-28EA47AA0AE4}" type="pres">
      <dgm:prSet presAssocID="{C554D02A-D319-4C73-91C6-4AAC31737A1A}" presName="aNode" presStyleLbl="bgShp" presStyleIdx="1" presStyleCnt="4"/>
      <dgm:spPr/>
    </dgm:pt>
    <dgm:pt modelId="{6369C477-8C7C-46A9-ABA0-E956BE32E4F1}" type="pres">
      <dgm:prSet presAssocID="{C554D02A-D319-4C73-91C6-4AAC31737A1A}" presName="textNode" presStyleLbl="bgShp" presStyleIdx="1" presStyleCnt="4"/>
      <dgm:spPr/>
    </dgm:pt>
    <dgm:pt modelId="{EDEA20D6-A96D-4E2B-ABA3-58A2E15934E0}" type="pres">
      <dgm:prSet presAssocID="{C554D02A-D319-4C73-91C6-4AAC31737A1A}" presName="compChildNode" presStyleCnt="0"/>
      <dgm:spPr/>
    </dgm:pt>
    <dgm:pt modelId="{16A466E1-D41F-42B9-80CD-499509A6C9F9}" type="pres">
      <dgm:prSet presAssocID="{C554D02A-D319-4C73-91C6-4AAC31737A1A}" presName="theInnerList" presStyleCnt="0"/>
      <dgm:spPr/>
    </dgm:pt>
    <dgm:pt modelId="{458B2D57-6315-42EB-95A8-93BD9BCE5372}" type="pres">
      <dgm:prSet presAssocID="{03BF609A-061C-4FFE-9493-4530A0F3687D}" presName="childNode" presStyleLbl="node1" presStyleIdx="2" presStyleCnt="10">
        <dgm:presLayoutVars>
          <dgm:bulletEnabled val="1"/>
        </dgm:presLayoutVars>
      </dgm:prSet>
      <dgm:spPr/>
    </dgm:pt>
    <dgm:pt modelId="{2624EDC4-A8F3-4DEA-9750-C95EF262E489}" type="pres">
      <dgm:prSet presAssocID="{03BF609A-061C-4FFE-9493-4530A0F3687D}" presName="aSpace2" presStyleCnt="0"/>
      <dgm:spPr/>
    </dgm:pt>
    <dgm:pt modelId="{584CB8C3-D6ED-4B7A-9150-9A9CB864151F}" type="pres">
      <dgm:prSet presAssocID="{38E0BD41-D186-4565-85B2-F6FFBBA33C5E}" presName="childNode" presStyleLbl="node1" presStyleIdx="3" presStyleCnt="10">
        <dgm:presLayoutVars>
          <dgm:bulletEnabled val="1"/>
        </dgm:presLayoutVars>
      </dgm:prSet>
      <dgm:spPr/>
    </dgm:pt>
    <dgm:pt modelId="{60C2822E-0417-4DC6-BCFD-253E652C2D19}" type="pres">
      <dgm:prSet presAssocID="{C554D02A-D319-4C73-91C6-4AAC31737A1A}" presName="aSpace" presStyleCnt="0"/>
      <dgm:spPr/>
    </dgm:pt>
    <dgm:pt modelId="{BA695FE2-38C3-46E1-A1EE-AA9755190B34}" type="pres">
      <dgm:prSet presAssocID="{0E533CAD-89C1-45B9-8A36-0CFD690CA4C2}" presName="compNode" presStyleCnt="0"/>
      <dgm:spPr/>
    </dgm:pt>
    <dgm:pt modelId="{E0D00EA3-4812-4F0B-9B45-9F4A0BE63EE6}" type="pres">
      <dgm:prSet presAssocID="{0E533CAD-89C1-45B9-8A36-0CFD690CA4C2}" presName="aNode" presStyleLbl="bgShp" presStyleIdx="2" presStyleCnt="4"/>
      <dgm:spPr/>
    </dgm:pt>
    <dgm:pt modelId="{34A4365E-3C06-4DC2-9DF1-27633C8EC3CD}" type="pres">
      <dgm:prSet presAssocID="{0E533CAD-89C1-45B9-8A36-0CFD690CA4C2}" presName="textNode" presStyleLbl="bgShp" presStyleIdx="2" presStyleCnt="4"/>
      <dgm:spPr/>
    </dgm:pt>
    <dgm:pt modelId="{3BDDD12B-AA1D-40F0-8DE0-3AFD53B468E9}" type="pres">
      <dgm:prSet presAssocID="{0E533CAD-89C1-45B9-8A36-0CFD690CA4C2}" presName="compChildNode" presStyleCnt="0"/>
      <dgm:spPr/>
    </dgm:pt>
    <dgm:pt modelId="{B9B2E87D-DFB9-4E39-9824-B12D246C6002}" type="pres">
      <dgm:prSet presAssocID="{0E533CAD-89C1-45B9-8A36-0CFD690CA4C2}" presName="theInnerList" presStyleCnt="0"/>
      <dgm:spPr/>
    </dgm:pt>
    <dgm:pt modelId="{E8253490-C1F5-4989-A26D-291825310691}" type="pres">
      <dgm:prSet presAssocID="{A6160569-7E48-4ADB-9C32-7EE7A3C4AD65}" presName="childNode" presStyleLbl="node1" presStyleIdx="4" presStyleCnt="10">
        <dgm:presLayoutVars>
          <dgm:bulletEnabled val="1"/>
        </dgm:presLayoutVars>
      </dgm:prSet>
      <dgm:spPr/>
    </dgm:pt>
    <dgm:pt modelId="{98FA640E-8A5D-45BE-8F62-3D555B4B11BF}" type="pres">
      <dgm:prSet presAssocID="{A6160569-7E48-4ADB-9C32-7EE7A3C4AD65}" presName="aSpace2" presStyleCnt="0"/>
      <dgm:spPr/>
    </dgm:pt>
    <dgm:pt modelId="{26B4BF6D-7D1C-49C9-92BE-86CFFCE87A2E}" type="pres">
      <dgm:prSet presAssocID="{52901CDE-CF46-452B-AFA8-77978F4FA108}" presName="childNode" presStyleLbl="node1" presStyleIdx="5" presStyleCnt="10">
        <dgm:presLayoutVars>
          <dgm:bulletEnabled val="1"/>
        </dgm:presLayoutVars>
      </dgm:prSet>
      <dgm:spPr/>
    </dgm:pt>
    <dgm:pt modelId="{D67F51A9-752A-42C1-AD5F-98D491E4A680}" type="pres">
      <dgm:prSet presAssocID="{52901CDE-CF46-452B-AFA8-77978F4FA108}" presName="aSpace2" presStyleCnt="0"/>
      <dgm:spPr/>
    </dgm:pt>
    <dgm:pt modelId="{B3240FC2-0F86-4AAE-BA34-5892766CBE91}" type="pres">
      <dgm:prSet presAssocID="{F06E8187-83E3-4C3D-A09A-48478ED35FA8}" presName="childNode" presStyleLbl="node1" presStyleIdx="6" presStyleCnt="10">
        <dgm:presLayoutVars>
          <dgm:bulletEnabled val="1"/>
        </dgm:presLayoutVars>
      </dgm:prSet>
      <dgm:spPr/>
    </dgm:pt>
    <dgm:pt modelId="{D9E4F227-C284-4D2B-8B55-33AC7D4987E5}" type="pres">
      <dgm:prSet presAssocID="{0E533CAD-89C1-45B9-8A36-0CFD690CA4C2}" presName="aSpace" presStyleCnt="0"/>
      <dgm:spPr/>
    </dgm:pt>
    <dgm:pt modelId="{842FD299-57E5-4EFF-A01F-9C3FC6B35330}" type="pres">
      <dgm:prSet presAssocID="{456D90F8-202D-48EA-949F-BDD5E14F315B}" presName="compNode" presStyleCnt="0"/>
      <dgm:spPr/>
    </dgm:pt>
    <dgm:pt modelId="{7C4A55E6-0CA6-4F3D-9371-AF2F282D3FA9}" type="pres">
      <dgm:prSet presAssocID="{456D90F8-202D-48EA-949F-BDD5E14F315B}" presName="aNode" presStyleLbl="bgShp" presStyleIdx="3" presStyleCnt="4"/>
      <dgm:spPr/>
    </dgm:pt>
    <dgm:pt modelId="{1916BA10-187C-4545-A483-E57F9A5D46A7}" type="pres">
      <dgm:prSet presAssocID="{456D90F8-202D-48EA-949F-BDD5E14F315B}" presName="textNode" presStyleLbl="bgShp" presStyleIdx="3" presStyleCnt="4"/>
      <dgm:spPr/>
    </dgm:pt>
    <dgm:pt modelId="{CBAA92A1-5B26-420A-BEE0-A95E8876FBE8}" type="pres">
      <dgm:prSet presAssocID="{456D90F8-202D-48EA-949F-BDD5E14F315B}" presName="compChildNode" presStyleCnt="0"/>
      <dgm:spPr/>
    </dgm:pt>
    <dgm:pt modelId="{85FCD0CB-74B0-4437-88F8-BF1AA70E7BAF}" type="pres">
      <dgm:prSet presAssocID="{456D90F8-202D-48EA-949F-BDD5E14F315B}" presName="theInnerList" presStyleCnt="0"/>
      <dgm:spPr/>
    </dgm:pt>
    <dgm:pt modelId="{C3EBC388-68C7-4544-86B4-C714F9EB55B4}" type="pres">
      <dgm:prSet presAssocID="{21338902-842B-49A2-A5C4-BF22989CABC8}" presName="childNode" presStyleLbl="node1" presStyleIdx="7" presStyleCnt="10">
        <dgm:presLayoutVars>
          <dgm:bulletEnabled val="1"/>
        </dgm:presLayoutVars>
      </dgm:prSet>
      <dgm:spPr/>
    </dgm:pt>
    <dgm:pt modelId="{610855F7-4D75-4C58-A652-ED90830B8B74}" type="pres">
      <dgm:prSet presAssocID="{21338902-842B-49A2-A5C4-BF22989CABC8}" presName="aSpace2" presStyleCnt="0"/>
      <dgm:spPr/>
    </dgm:pt>
    <dgm:pt modelId="{9E9A687F-AF2B-4EEC-A8C9-E06977D4A396}" type="pres">
      <dgm:prSet presAssocID="{491FF7C5-E729-4E12-B556-D15D8D5E37B5}" presName="childNode" presStyleLbl="node1" presStyleIdx="8" presStyleCnt="10">
        <dgm:presLayoutVars>
          <dgm:bulletEnabled val="1"/>
        </dgm:presLayoutVars>
      </dgm:prSet>
      <dgm:spPr/>
    </dgm:pt>
    <dgm:pt modelId="{45ACCBC5-2A48-4B95-A4F7-F82040E517AE}" type="pres">
      <dgm:prSet presAssocID="{491FF7C5-E729-4E12-B556-D15D8D5E37B5}" presName="aSpace2" presStyleCnt="0"/>
      <dgm:spPr/>
    </dgm:pt>
    <dgm:pt modelId="{65A90815-AC21-4ED4-89EC-7AC6688A145B}" type="pres">
      <dgm:prSet presAssocID="{E14531CC-3841-4BE0-9F20-5C1A2CA656AE}" presName="childNode" presStyleLbl="node1" presStyleIdx="9" presStyleCnt="10">
        <dgm:presLayoutVars>
          <dgm:bulletEnabled val="1"/>
        </dgm:presLayoutVars>
      </dgm:prSet>
      <dgm:spPr/>
    </dgm:pt>
  </dgm:ptLst>
  <dgm:cxnLst>
    <dgm:cxn modelId="{C1BD681D-7471-437B-B435-65540A23FE01}" srcId="{763E4414-D8F3-4502-ADE2-8EAD66F2A37C}" destId="{F91F6A25-B6B9-4D48-B783-D79EEEDDB320}" srcOrd="1" destOrd="0" parTransId="{E4CA50E3-D1BE-4532-9BAE-A9757A0A372C}" sibTransId="{9498B5C4-A786-4421-9087-B136964EE76F}"/>
    <dgm:cxn modelId="{7F32CD20-E71D-4261-BA24-44FF3B386205}" type="presOf" srcId="{52901CDE-CF46-452B-AFA8-77978F4FA108}" destId="{26B4BF6D-7D1C-49C9-92BE-86CFFCE87A2E}" srcOrd="0" destOrd="0" presId="urn:microsoft.com/office/officeart/2005/8/layout/lProcess2"/>
    <dgm:cxn modelId="{97B46023-AA6A-4685-A291-87B43431A813}" type="presOf" srcId="{0E533CAD-89C1-45B9-8A36-0CFD690CA4C2}" destId="{34A4365E-3C06-4DC2-9DF1-27633C8EC3CD}" srcOrd="1" destOrd="0" presId="urn:microsoft.com/office/officeart/2005/8/layout/lProcess2"/>
    <dgm:cxn modelId="{B4C69329-0E9A-40D7-B46A-9DF624B4DBED}" srcId="{0E533CAD-89C1-45B9-8A36-0CFD690CA4C2}" destId="{A6160569-7E48-4ADB-9C32-7EE7A3C4AD65}" srcOrd="0" destOrd="0" parTransId="{FB98595E-3EBA-4C17-8F8A-0F0D28E1B6A2}" sibTransId="{B00EC9AB-7293-4B52-9914-44F4DBE0BDB0}"/>
    <dgm:cxn modelId="{B3E2CA2F-477B-4782-B056-383CD1F06F2C}" srcId="{98CC4950-B2FC-4649-AB85-3E6622D8EFDF}" destId="{C554D02A-D319-4C73-91C6-4AAC31737A1A}" srcOrd="1" destOrd="0" parTransId="{E3D59C71-910F-4288-BB72-D5F4077AFBA3}" sibTransId="{495F3CA8-1A1C-4AAA-9C1E-E4B791F9C825}"/>
    <dgm:cxn modelId="{DDC87736-8368-44F3-B091-5AC4909FC0F1}" srcId="{0E533CAD-89C1-45B9-8A36-0CFD690CA4C2}" destId="{52901CDE-CF46-452B-AFA8-77978F4FA108}" srcOrd="1" destOrd="0" parTransId="{CE568440-52C1-4F6C-A0FC-903CED4B7533}" sibTransId="{69E966C2-DC79-4B77-A2FE-F590B3890091}"/>
    <dgm:cxn modelId="{7E90D13A-1121-4FB3-B12E-5A134B678037}" srcId="{456D90F8-202D-48EA-949F-BDD5E14F315B}" destId="{21338902-842B-49A2-A5C4-BF22989CABC8}" srcOrd="0" destOrd="0" parTransId="{86F86E32-ED63-4F95-A828-4B4B2040A8C6}" sibTransId="{00D00533-8DBD-4556-B149-D0FAB16DE902}"/>
    <dgm:cxn modelId="{A5F82F5F-478C-4A77-913F-3B051C0CFC1B}" srcId="{98CC4950-B2FC-4649-AB85-3E6622D8EFDF}" destId="{456D90F8-202D-48EA-949F-BDD5E14F315B}" srcOrd="3" destOrd="0" parTransId="{79342ADA-A106-429A-A99B-7D003B2D8578}" sibTransId="{0EE61FD7-D202-469E-B403-4EAF61E832A0}"/>
    <dgm:cxn modelId="{F83B1A63-B19A-4C56-BD17-C3C70A0B3C42}" srcId="{0E533CAD-89C1-45B9-8A36-0CFD690CA4C2}" destId="{F06E8187-83E3-4C3D-A09A-48478ED35FA8}" srcOrd="2" destOrd="0" parTransId="{F21CFE43-8AD3-426F-BC29-398F1C60000D}" sibTransId="{35595872-942B-4662-8C58-9B7D9E77C374}"/>
    <dgm:cxn modelId="{0A549067-19CB-4065-9DE5-EB4E6BE87BF4}" type="presOf" srcId="{C554D02A-D319-4C73-91C6-4AAC31737A1A}" destId="{6369C477-8C7C-46A9-ABA0-E956BE32E4F1}" srcOrd="1" destOrd="0" presId="urn:microsoft.com/office/officeart/2005/8/layout/lProcess2"/>
    <dgm:cxn modelId="{4062F048-050C-4CBF-B404-58695991DDA0}" type="presOf" srcId="{38E0BD41-D186-4565-85B2-F6FFBBA33C5E}" destId="{584CB8C3-D6ED-4B7A-9150-9A9CB864151F}" srcOrd="0" destOrd="0" presId="urn:microsoft.com/office/officeart/2005/8/layout/lProcess2"/>
    <dgm:cxn modelId="{AEB49B6B-6368-4C3A-BD81-457B9872FB02}" type="presOf" srcId="{F06E8187-83E3-4C3D-A09A-48478ED35FA8}" destId="{B3240FC2-0F86-4AAE-BA34-5892766CBE91}" srcOrd="0" destOrd="0" presId="urn:microsoft.com/office/officeart/2005/8/layout/lProcess2"/>
    <dgm:cxn modelId="{5ACE3E52-60D3-4EBC-9522-F1CE7E16C664}" type="presOf" srcId="{C554D02A-D319-4C73-91C6-4AAC31737A1A}" destId="{2633B91E-9776-4A77-B0D6-28EA47AA0AE4}" srcOrd="0" destOrd="0" presId="urn:microsoft.com/office/officeart/2005/8/layout/lProcess2"/>
    <dgm:cxn modelId="{7AA6F456-AA67-42E8-8A21-386719773496}" srcId="{C554D02A-D319-4C73-91C6-4AAC31737A1A}" destId="{03BF609A-061C-4FFE-9493-4530A0F3687D}" srcOrd="0" destOrd="0" parTransId="{A670D5FE-01B0-4FF9-8AE6-E4BE1EC166D9}" sibTransId="{9AB17272-A645-4883-AFBF-3BDC24F485F6}"/>
    <dgm:cxn modelId="{B8337658-F40B-4256-995B-C3B8F954A55E}" type="presOf" srcId="{76EED15D-D5A0-4D0C-8D7A-26F80F99669B}" destId="{49A6B670-C158-4A6D-87B3-9A76AB1CFDA5}" srcOrd="0" destOrd="0" presId="urn:microsoft.com/office/officeart/2005/8/layout/lProcess2"/>
    <dgm:cxn modelId="{ECDC547A-4644-4BAE-904F-1285401519BA}" type="presOf" srcId="{98CC4950-B2FC-4649-AB85-3E6622D8EFDF}" destId="{D3ECFBC5-13B9-4E25-80EB-D97FDEE9C118}" srcOrd="0" destOrd="0" presId="urn:microsoft.com/office/officeart/2005/8/layout/lProcess2"/>
    <dgm:cxn modelId="{028E9883-907A-433C-849B-4AC083A9102D}" srcId="{C554D02A-D319-4C73-91C6-4AAC31737A1A}" destId="{38E0BD41-D186-4565-85B2-F6FFBBA33C5E}" srcOrd="1" destOrd="0" parTransId="{C3ADE11E-CA06-46BE-B20F-C16E91BB3761}" sibTransId="{1BBA64AE-98D1-485D-ADF6-9650BB3A68BD}"/>
    <dgm:cxn modelId="{297CA685-B82F-4A6D-AB16-036DF7AE3E0F}" type="presOf" srcId="{456D90F8-202D-48EA-949F-BDD5E14F315B}" destId="{1916BA10-187C-4545-A483-E57F9A5D46A7}" srcOrd="1" destOrd="0" presId="urn:microsoft.com/office/officeart/2005/8/layout/lProcess2"/>
    <dgm:cxn modelId="{638A6F91-5B69-4A9D-86E0-4CE3251F34B4}" type="presOf" srcId="{F91F6A25-B6B9-4D48-B783-D79EEEDDB320}" destId="{3D8B70DE-92EE-4F38-9AD3-FED731C7FCB8}" srcOrd="0" destOrd="0" presId="urn:microsoft.com/office/officeart/2005/8/layout/lProcess2"/>
    <dgm:cxn modelId="{B072C599-0FE2-48BA-A16A-574D12A72BAF}" type="presOf" srcId="{456D90F8-202D-48EA-949F-BDD5E14F315B}" destId="{7C4A55E6-0CA6-4F3D-9371-AF2F282D3FA9}" srcOrd="0" destOrd="0" presId="urn:microsoft.com/office/officeart/2005/8/layout/lProcess2"/>
    <dgm:cxn modelId="{F6F3989D-F0F7-4378-9EEE-0D3A581FBD0A}" srcId="{98CC4950-B2FC-4649-AB85-3E6622D8EFDF}" destId="{763E4414-D8F3-4502-ADE2-8EAD66F2A37C}" srcOrd="0" destOrd="0" parTransId="{0A929738-EC30-45BD-9F39-CC3151417EB1}" sibTransId="{0D7B05F6-C569-49A6-9709-F3ADD63C946F}"/>
    <dgm:cxn modelId="{31C5FD9F-ED94-42F1-824E-B9EF5B8F3BD6}" type="presOf" srcId="{0E533CAD-89C1-45B9-8A36-0CFD690CA4C2}" destId="{E0D00EA3-4812-4F0B-9B45-9F4A0BE63EE6}" srcOrd="0" destOrd="0" presId="urn:microsoft.com/office/officeart/2005/8/layout/lProcess2"/>
    <dgm:cxn modelId="{2566CEA8-E333-4D51-8A7B-93FDC61824D2}" type="presOf" srcId="{491FF7C5-E729-4E12-B556-D15D8D5E37B5}" destId="{9E9A687F-AF2B-4EEC-A8C9-E06977D4A396}" srcOrd="0" destOrd="0" presId="urn:microsoft.com/office/officeart/2005/8/layout/lProcess2"/>
    <dgm:cxn modelId="{044C22B2-D8A9-4510-ABB5-101C1B191FF3}" type="presOf" srcId="{763E4414-D8F3-4502-ADE2-8EAD66F2A37C}" destId="{334EC6DC-1DA0-4957-82D4-47131E7D4606}" srcOrd="1" destOrd="0" presId="urn:microsoft.com/office/officeart/2005/8/layout/lProcess2"/>
    <dgm:cxn modelId="{CE6525B3-B5C7-4F70-AB6A-6657B7F0A65A}" srcId="{456D90F8-202D-48EA-949F-BDD5E14F315B}" destId="{E14531CC-3841-4BE0-9F20-5C1A2CA656AE}" srcOrd="2" destOrd="0" parTransId="{3CCE7EBB-148B-4431-B9E4-870067C69C63}" sibTransId="{765D2B37-F1A5-4270-8C56-30CA1AD505E3}"/>
    <dgm:cxn modelId="{580396B7-F3BD-4E37-8BD9-9C93014990F0}" srcId="{763E4414-D8F3-4502-ADE2-8EAD66F2A37C}" destId="{76EED15D-D5A0-4D0C-8D7A-26F80F99669B}" srcOrd="0" destOrd="0" parTransId="{8EB52F69-6018-4F7A-BD83-BCE856392E94}" sibTransId="{8C217ADD-F01F-4B34-9342-3242DD856C38}"/>
    <dgm:cxn modelId="{A9EAAEBE-1E36-4624-9C81-BD7FCC3A362F}" type="presOf" srcId="{763E4414-D8F3-4502-ADE2-8EAD66F2A37C}" destId="{8707AE7E-905A-44CA-AA45-482B0050E07F}" srcOrd="0" destOrd="0" presId="urn:microsoft.com/office/officeart/2005/8/layout/lProcess2"/>
    <dgm:cxn modelId="{F91877C6-63AB-41CD-8DF1-D86C1BA3B5C4}" srcId="{98CC4950-B2FC-4649-AB85-3E6622D8EFDF}" destId="{0E533CAD-89C1-45B9-8A36-0CFD690CA4C2}" srcOrd="2" destOrd="0" parTransId="{04A7CD0C-DF04-432A-82EE-873A760549B9}" sibTransId="{DE6CE19E-9F55-48D8-9033-E8F0970947F3}"/>
    <dgm:cxn modelId="{26C787C7-72F6-41EC-A2FD-C9A394BAF5C3}" srcId="{456D90F8-202D-48EA-949F-BDD5E14F315B}" destId="{491FF7C5-E729-4E12-B556-D15D8D5E37B5}" srcOrd="1" destOrd="0" parTransId="{5CC0ACA9-332A-4D93-B8DF-1C07FDEA3AD9}" sibTransId="{36FADE09-EBBF-4576-8E46-8835EE108DBD}"/>
    <dgm:cxn modelId="{DBB736D8-AEF7-42B1-BB30-8D76C8AE0A10}" type="presOf" srcId="{E14531CC-3841-4BE0-9F20-5C1A2CA656AE}" destId="{65A90815-AC21-4ED4-89EC-7AC6688A145B}" srcOrd="0" destOrd="0" presId="urn:microsoft.com/office/officeart/2005/8/layout/lProcess2"/>
    <dgm:cxn modelId="{6D8E8ED8-E2D9-4569-B3E9-C05B391489B2}" type="presOf" srcId="{03BF609A-061C-4FFE-9493-4530A0F3687D}" destId="{458B2D57-6315-42EB-95A8-93BD9BCE5372}" srcOrd="0" destOrd="0" presId="urn:microsoft.com/office/officeart/2005/8/layout/lProcess2"/>
    <dgm:cxn modelId="{5C7AB8E2-B90E-4AB2-9859-C4E8F6AEADD2}" type="presOf" srcId="{21338902-842B-49A2-A5C4-BF22989CABC8}" destId="{C3EBC388-68C7-4544-86B4-C714F9EB55B4}" srcOrd="0" destOrd="0" presId="urn:microsoft.com/office/officeart/2005/8/layout/lProcess2"/>
    <dgm:cxn modelId="{8AF277F1-7291-4C4C-A6A1-9633652BC962}" type="presOf" srcId="{A6160569-7E48-4ADB-9C32-7EE7A3C4AD65}" destId="{E8253490-C1F5-4989-A26D-291825310691}" srcOrd="0" destOrd="0" presId="urn:microsoft.com/office/officeart/2005/8/layout/lProcess2"/>
    <dgm:cxn modelId="{1E7FF384-E035-4266-B6A4-ED2934716890}" type="presParOf" srcId="{D3ECFBC5-13B9-4E25-80EB-D97FDEE9C118}" destId="{8A3FC6AD-53B5-4995-B502-1C302F359E72}" srcOrd="0" destOrd="0" presId="urn:microsoft.com/office/officeart/2005/8/layout/lProcess2"/>
    <dgm:cxn modelId="{FCF2FB20-B862-473E-950F-84ED277852C8}" type="presParOf" srcId="{8A3FC6AD-53B5-4995-B502-1C302F359E72}" destId="{8707AE7E-905A-44CA-AA45-482B0050E07F}" srcOrd="0" destOrd="0" presId="urn:microsoft.com/office/officeart/2005/8/layout/lProcess2"/>
    <dgm:cxn modelId="{BBE7505F-01EE-4FEE-995E-9E72C57AFB2E}" type="presParOf" srcId="{8A3FC6AD-53B5-4995-B502-1C302F359E72}" destId="{334EC6DC-1DA0-4957-82D4-47131E7D4606}" srcOrd="1" destOrd="0" presId="urn:microsoft.com/office/officeart/2005/8/layout/lProcess2"/>
    <dgm:cxn modelId="{8E1CD807-3C18-40AC-A1EB-0116789EF0C0}" type="presParOf" srcId="{8A3FC6AD-53B5-4995-B502-1C302F359E72}" destId="{6EFDAA30-72CD-4465-9249-E543C11F298F}" srcOrd="2" destOrd="0" presId="urn:microsoft.com/office/officeart/2005/8/layout/lProcess2"/>
    <dgm:cxn modelId="{8A44DC83-5E34-403C-A552-F1460488705C}" type="presParOf" srcId="{6EFDAA30-72CD-4465-9249-E543C11F298F}" destId="{CBFBC716-14B5-4B80-9239-4FEB80319E5C}" srcOrd="0" destOrd="0" presId="urn:microsoft.com/office/officeart/2005/8/layout/lProcess2"/>
    <dgm:cxn modelId="{0121C310-01BA-4934-ADF5-EB05A8BB93B3}" type="presParOf" srcId="{CBFBC716-14B5-4B80-9239-4FEB80319E5C}" destId="{49A6B670-C158-4A6D-87B3-9A76AB1CFDA5}" srcOrd="0" destOrd="0" presId="urn:microsoft.com/office/officeart/2005/8/layout/lProcess2"/>
    <dgm:cxn modelId="{FCC6321A-EF0B-4BE2-9C77-CE5D1430F5DC}" type="presParOf" srcId="{CBFBC716-14B5-4B80-9239-4FEB80319E5C}" destId="{923F7C90-01A1-46AC-899C-27F4CFC0BC31}" srcOrd="1" destOrd="0" presId="urn:microsoft.com/office/officeart/2005/8/layout/lProcess2"/>
    <dgm:cxn modelId="{C8D977B1-0184-44E2-A366-7F562E004D61}" type="presParOf" srcId="{CBFBC716-14B5-4B80-9239-4FEB80319E5C}" destId="{3D8B70DE-92EE-4F38-9AD3-FED731C7FCB8}" srcOrd="2" destOrd="0" presId="urn:microsoft.com/office/officeart/2005/8/layout/lProcess2"/>
    <dgm:cxn modelId="{E6B42CCA-006E-4DC2-80C1-7093C1FD6396}" type="presParOf" srcId="{D3ECFBC5-13B9-4E25-80EB-D97FDEE9C118}" destId="{E8AE41AD-B9C1-4C15-85B5-35044B903CAC}" srcOrd="1" destOrd="0" presId="urn:microsoft.com/office/officeart/2005/8/layout/lProcess2"/>
    <dgm:cxn modelId="{386B6CFA-9D14-43F8-B1AA-ADBA24748279}" type="presParOf" srcId="{D3ECFBC5-13B9-4E25-80EB-D97FDEE9C118}" destId="{070D4A89-9BC7-42B0-85E7-3551A1A36681}" srcOrd="2" destOrd="0" presId="urn:microsoft.com/office/officeart/2005/8/layout/lProcess2"/>
    <dgm:cxn modelId="{F9C49FB8-AFA5-4BD2-886C-0C3FA240556F}" type="presParOf" srcId="{070D4A89-9BC7-42B0-85E7-3551A1A36681}" destId="{2633B91E-9776-4A77-B0D6-28EA47AA0AE4}" srcOrd="0" destOrd="0" presId="urn:microsoft.com/office/officeart/2005/8/layout/lProcess2"/>
    <dgm:cxn modelId="{0C50E9D7-CB46-4CEB-8C53-23CB11E39247}" type="presParOf" srcId="{070D4A89-9BC7-42B0-85E7-3551A1A36681}" destId="{6369C477-8C7C-46A9-ABA0-E956BE32E4F1}" srcOrd="1" destOrd="0" presId="urn:microsoft.com/office/officeart/2005/8/layout/lProcess2"/>
    <dgm:cxn modelId="{D5C9CB17-35F9-484B-80F4-776976F9C2FE}" type="presParOf" srcId="{070D4A89-9BC7-42B0-85E7-3551A1A36681}" destId="{EDEA20D6-A96D-4E2B-ABA3-58A2E15934E0}" srcOrd="2" destOrd="0" presId="urn:microsoft.com/office/officeart/2005/8/layout/lProcess2"/>
    <dgm:cxn modelId="{17DC0F46-0138-4D35-A63C-51D13A5619B9}" type="presParOf" srcId="{EDEA20D6-A96D-4E2B-ABA3-58A2E15934E0}" destId="{16A466E1-D41F-42B9-80CD-499509A6C9F9}" srcOrd="0" destOrd="0" presId="urn:microsoft.com/office/officeart/2005/8/layout/lProcess2"/>
    <dgm:cxn modelId="{CBD6594C-39A7-4A38-95BF-61C4C84FE60A}" type="presParOf" srcId="{16A466E1-D41F-42B9-80CD-499509A6C9F9}" destId="{458B2D57-6315-42EB-95A8-93BD9BCE5372}" srcOrd="0" destOrd="0" presId="urn:microsoft.com/office/officeart/2005/8/layout/lProcess2"/>
    <dgm:cxn modelId="{390D1194-6B75-488C-B716-F8ACADEC6238}" type="presParOf" srcId="{16A466E1-D41F-42B9-80CD-499509A6C9F9}" destId="{2624EDC4-A8F3-4DEA-9750-C95EF262E489}" srcOrd="1" destOrd="0" presId="urn:microsoft.com/office/officeart/2005/8/layout/lProcess2"/>
    <dgm:cxn modelId="{3BD9E87A-282E-4A57-97B7-CA82397A8AEC}" type="presParOf" srcId="{16A466E1-D41F-42B9-80CD-499509A6C9F9}" destId="{584CB8C3-D6ED-4B7A-9150-9A9CB864151F}" srcOrd="2" destOrd="0" presId="urn:microsoft.com/office/officeart/2005/8/layout/lProcess2"/>
    <dgm:cxn modelId="{F438033D-0B13-4FFB-B75C-2C1E1FD48BE7}" type="presParOf" srcId="{D3ECFBC5-13B9-4E25-80EB-D97FDEE9C118}" destId="{60C2822E-0417-4DC6-BCFD-253E652C2D19}" srcOrd="3" destOrd="0" presId="urn:microsoft.com/office/officeart/2005/8/layout/lProcess2"/>
    <dgm:cxn modelId="{51DCFC73-D261-4507-BDD4-CA88B3807F16}" type="presParOf" srcId="{D3ECFBC5-13B9-4E25-80EB-D97FDEE9C118}" destId="{BA695FE2-38C3-46E1-A1EE-AA9755190B34}" srcOrd="4" destOrd="0" presId="urn:microsoft.com/office/officeart/2005/8/layout/lProcess2"/>
    <dgm:cxn modelId="{2FF12504-D0E3-489A-8046-0E40964051F5}" type="presParOf" srcId="{BA695FE2-38C3-46E1-A1EE-AA9755190B34}" destId="{E0D00EA3-4812-4F0B-9B45-9F4A0BE63EE6}" srcOrd="0" destOrd="0" presId="urn:microsoft.com/office/officeart/2005/8/layout/lProcess2"/>
    <dgm:cxn modelId="{0DDEBAD1-9ECC-4556-BDD0-90B2F13E8E60}" type="presParOf" srcId="{BA695FE2-38C3-46E1-A1EE-AA9755190B34}" destId="{34A4365E-3C06-4DC2-9DF1-27633C8EC3CD}" srcOrd="1" destOrd="0" presId="urn:microsoft.com/office/officeart/2005/8/layout/lProcess2"/>
    <dgm:cxn modelId="{2A383A31-15E0-4DBA-87E0-C82B5D948D6E}" type="presParOf" srcId="{BA695FE2-38C3-46E1-A1EE-AA9755190B34}" destId="{3BDDD12B-AA1D-40F0-8DE0-3AFD53B468E9}" srcOrd="2" destOrd="0" presId="urn:microsoft.com/office/officeart/2005/8/layout/lProcess2"/>
    <dgm:cxn modelId="{70CF772A-B594-40F5-BCC1-C597B43F25E0}" type="presParOf" srcId="{3BDDD12B-AA1D-40F0-8DE0-3AFD53B468E9}" destId="{B9B2E87D-DFB9-4E39-9824-B12D246C6002}" srcOrd="0" destOrd="0" presId="urn:microsoft.com/office/officeart/2005/8/layout/lProcess2"/>
    <dgm:cxn modelId="{B8178701-695C-4142-BC1A-77A97CB6F501}" type="presParOf" srcId="{B9B2E87D-DFB9-4E39-9824-B12D246C6002}" destId="{E8253490-C1F5-4989-A26D-291825310691}" srcOrd="0" destOrd="0" presId="urn:microsoft.com/office/officeart/2005/8/layout/lProcess2"/>
    <dgm:cxn modelId="{C8112255-7DA4-41EE-9F85-C8D59949CE52}" type="presParOf" srcId="{B9B2E87D-DFB9-4E39-9824-B12D246C6002}" destId="{98FA640E-8A5D-45BE-8F62-3D555B4B11BF}" srcOrd="1" destOrd="0" presId="urn:microsoft.com/office/officeart/2005/8/layout/lProcess2"/>
    <dgm:cxn modelId="{73C0C7A9-774F-4109-BD66-3B920E3843C9}" type="presParOf" srcId="{B9B2E87D-DFB9-4E39-9824-B12D246C6002}" destId="{26B4BF6D-7D1C-49C9-92BE-86CFFCE87A2E}" srcOrd="2" destOrd="0" presId="urn:microsoft.com/office/officeart/2005/8/layout/lProcess2"/>
    <dgm:cxn modelId="{EF634BB5-ED06-4349-B235-AFFF215C60A8}" type="presParOf" srcId="{B9B2E87D-DFB9-4E39-9824-B12D246C6002}" destId="{D67F51A9-752A-42C1-AD5F-98D491E4A680}" srcOrd="3" destOrd="0" presId="urn:microsoft.com/office/officeart/2005/8/layout/lProcess2"/>
    <dgm:cxn modelId="{AF3EFED2-1534-45A7-A751-99237E199F3E}" type="presParOf" srcId="{B9B2E87D-DFB9-4E39-9824-B12D246C6002}" destId="{B3240FC2-0F86-4AAE-BA34-5892766CBE91}" srcOrd="4" destOrd="0" presId="urn:microsoft.com/office/officeart/2005/8/layout/lProcess2"/>
    <dgm:cxn modelId="{4280E745-62D1-4C0D-9A34-A554F1343066}" type="presParOf" srcId="{D3ECFBC5-13B9-4E25-80EB-D97FDEE9C118}" destId="{D9E4F227-C284-4D2B-8B55-33AC7D4987E5}" srcOrd="5" destOrd="0" presId="urn:microsoft.com/office/officeart/2005/8/layout/lProcess2"/>
    <dgm:cxn modelId="{911E12E3-6B07-42B9-A6C4-F6F96450CCD1}" type="presParOf" srcId="{D3ECFBC5-13B9-4E25-80EB-D97FDEE9C118}" destId="{842FD299-57E5-4EFF-A01F-9C3FC6B35330}" srcOrd="6" destOrd="0" presId="urn:microsoft.com/office/officeart/2005/8/layout/lProcess2"/>
    <dgm:cxn modelId="{262008E0-1001-4F18-8475-C470E70A4517}" type="presParOf" srcId="{842FD299-57E5-4EFF-A01F-9C3FC6B35330}" destId="{7C4A55E6-0CA6-4F3D-9371-AF2F282D3FA9}" srcOrd="0" destOrd="0" presId="urn:microsoft.com/office/officeart/2005/8/layout/lProcess2"/>
    <dgm:cxn modelId="{8D8A1CD4-2A7C-4876-99A7-C18D82BDFA96}" type="presParOf" srcId="{842FD299-57E5-4EFF-A01F-9C3FC6B35330}" destId="{1916BA10-187C-4545-A483-E57F9A5D46A7}" srcOrd="1" destOrd="0" presId="urn:microsoft.com/office/officeart/2005/8/layout/lProcess2"/>
    <dgm:cxn modelId="{1D882FC0-7ABE-42E9-9A9E-7F7E64E9D2ED}" type="presParOf" srcId="{842FD299-57E5-4EFF-A01F-9C3FC6B35330}" destId="{CBAA92A1-5B26-420A-BEE0-A95E8876FBE8}" srcOrd="2" destOrd="0" presId="urn:microsoft.com/office/officeart/2005/8/layout/lProcess2"/>
    <dgm:cxn modelId="{C0BFB746-35E5-4793-A82B-77D5899159DD}" type="presParOf" srcId="{CBAA92A1-5B26-420A-BEE0-A95E8876FBE8}" destId="{85FCD0CB-74B0-4437-88F8-BF1AA70E7BAF}" srcOrd="0" destOrd="0" presId="urn:microsoft.com/office/officeart/2005/8/layout/lProcess2"/>
    <dgm:cxn modelId="{DF6B0103-0B96-450C-951C-195C967A54AE}" type="presParOf" srcId="{85FCD0CB-74B0-4437-88F8-BF1AA70E7BAF}" destId="{C3EBC388-68C7-4544-86B4-C714F9EB55B4}" srcOrd="0" destOrd="0" presId="urn:microsoft.com/office/officeart/2005/8/layout/lProcess2"/>
    <dgm:cxn modelId="{1629AA57-C5DD-4550-B103-B0C87BE825FE}" type="presParOf" srcId="{85FCD0CB-74B0-4437-88F8-BF1AA70E7BAF}" destId="{610855F7-4D75-4C58-A652-ED90830B8B74}" srcOrd="1" destOrd="0" presId="urn:microsoft.com/office/officeart/2005/8/layout/lProcess2"/>
    <dgm:cxn modelId="{DA91D85D-93B6-4863-AADA-E9CCCD91AD3F}" type="presParOf" srcId="{85FCD0CB-74B0-4437-88F8-BF1AA70E7BAF}" destId="{9E9A687F-AF2B-4EEC-A8C9-E06977D4A396}" srcOrd="2" destOrd="0" presId="urn:microsoft.com/office/officeart/2005/8/layout/lProcess2"/>
    <dgm:cxn modelId="{42194CAE-568A-47A0-9F7A-7B1AE6610987}" type="presParOf" srcId="{85FCD0CB-74B0-4437-88F8-BF1AA70E7BAF}" destId="{45ACCBC5-2A48-4B95-A4F7-F82040E517AE}" srcOrd="3" destOrd="0" presId="urn:microsoft.com/office/officeart/2005/8/layout/lProcess2"/>
    <dgm:cxn modelId="{D578EFF2-BDD6-4AD8-A110-2BBFDFC211C8}" type="presParOf" srcId="{85FCD0CB-74B0-4437-88F8-BF1AA70E7BAF}" destId="{65A90815-AC21-4ED4-89EC-7AC6688A145B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08030E-6C54-477A-8133-1550B4B72A8A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67CE130-A46D-4B6E-B39B-B23E2DD18312}">
      <dgm:prSet phldrT="[Text]" custT="1"/>
      <dgm:spPr>
        <a:solidFill>
          <a:srgbClr val="3D04CA"/>
        </a:solidFill>
      </dgm:spPr>
      <dgm:t>
        <a:bodyPr/>
        <a:lstStyle/>
        <a:p>
          <a:r>
            <a:rPr lang="en-US" sz="3600" b="1" dirty="0"/>
            <a:t>Header</a:t>
          </a:r>
        </a:p>
      </dgm:t>
    </dgm:pt>
    <dgm:pt modelId="{C4EEF950-17AD-4945-ABDC-644887EF6E3E}" type="parTrans" cxnId="{4CC8523C-3EB1-4339-ACE0-7E3DC7CADE07}">
      <dgm:prSet/>
      <dgm:spPr/>
      <dgm:t>
        <a:bodyPr/>
        <a:lstStyle/>
        <a:p>
          <a:endParaRPr lang="en-US"/>
        </a:p>
      </dgm:t>
    </dgm:pt>
    <dgm:pt modelId="{22D4A093-711A-4852-95CD-05EA81FE0508}" type="sibTrans" cxnId="{4CC8523C-3EB1-4339-ACE0-7E3DC7CADE07}">
      <dgm:prSet/>
      <dgm:spPr/>
      <dgm:t>
        <a:bodyPr/>
        <a:lstStyle/>
        <a:p>
          <a:endParaRPr lang="en-US"/>
        </a:p>
      </dgm:t>
    </dgm:pt>
    <dgm:pt modelId="{B43449E3-A97B-4164-94E0-E6A99B174A52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3600" b="1" dirty="0"/>
            <a:t>Density Vector</a:t>
          </a:r>
        </a:p>
      </dgm:t>
    </dgm:pt>
    <dgm:pt modelId="{EA89FE85-5627-4565-A068-4FF42428AF6A}" type="parTrans" cxnId="{DC1426A3-CD02-4C3C-8593-F0DE5E2F0268}">
      <dgm:prSet/>
      <dgm:spPr/>
      <dgm:t>
        <a:bodyPr/>
        <a:lstStyle/>
        <a:p>
          <a:endParaRPr lang="en-US"/>
        </a:p>
      </dgm:t>
    </dgm:pt>
    <dgm:pt modelId="{B301D60D-CD0F-4288-A194-66B325014F89}" type="sibTrans" cxnId="{DC1426A3-CD02-4C3C-8593-F0DE5E2F0268}">
      <dgm:prSet/>
      <dgm:spPr/>
      <dgm:t>
        <a:bodyPr/>
        <a:lstStyle/>
        <a:p>
          <a:endParaRPr lang="en-US"/>
        </a:p>
      </dgm:t>
    </dgm:pt>
    <dgm:pt modelId="{E58ADAB7-D7EB-4D31-9933-58963C673F96}">
      <dgm:prSet phldrT="[Text]" custT="1"/>
      <dgm:spPr/>
      <dgm:t>
        <a:bodyPr/>
        <a:lstStyle/>
        <a:p>
          <a:r>
            <a:rPr lang="en-US" sz="3600" b="1" dirty="0"/>
            <a:t>Histogram</a:t>
          </a:r>
        </a:p>
      </dgm:t>
    </dgm:pt>
    <dgm:pt modelId="{B2A9DCDD-C53A-49FC-861D-E5CD9EDC0377}" type="parTrans" cxnId="{5FE18D7D-253D-4EEA-9606-5DB81AC1A0F6}">
      <dgm:prSet/>
      <dgm:spPr/>
      <dgm:t>
        <a:bodyPr/>
        <a:lstStyle/>
        <a:p>
          <a:endParaRPr lang="en-US"/>
        </a:p>
      </dgm:t>
    </dgm:pt>
    <dgm:pt modelId="{E97636C5-7DC8-492B-8DDD-48B053FF04D6}" type="sibTrans" cxnId="{5FE18D7D-253D-4EEA-9606-5DB81AC1A0F6}">
      <dgm:prSet/>
      <dgm:spPr/>
      <dgm:t>
        <a:bodyPr/>
        <a:lstStyle/>
        <a:p>
          <a:endParaRPr lang="en-US"/>
        </a:p>
      </dgm:t>
    </dgm:pt>
    <dgm:pt modelId="{B71B7937-BC4B-40C8-84F7-1365D5E7C617}">
      <dgm:prSet phldrT="[Text]" custT="1"/>
      <dgm:spPr/>
      <dgm:t>
        <a:bodyPr/>
        <a:lstStyle/>
        <a:p>
          <a:r>
            <a:rPr lang="en-US" sz="3200" b="1" i="0" dirty="0">
              <a:solidFill>
                <a:schemeClr val="bg1"/>
              </a:solidFill>
            </a:rPr>
            <a:t>How many unique values are present within a column or columns?</a:t>
          </a:r>
          <a:endParaRPr lang="en-US" sz="3200" b="1" dirty="0">
            <a:solidFill>
              <a:schemeClr val="bg1"/>
            </a:solidFill>
          </a:endParaRPr>
        </a:p>
      </dgm:t>
    </dgm:pt>
    <dgm:pt modelId="{0CE0CB99-96A5-4CF1-ACEC-A8BE62DD9C2F}" type="parTrans" cxnId="{7E0F763C-5FF3-42A6-8E05-B864FCC75587}">
      <dgm:prSet/>
      <dgm:spPr/>
      <dgm:t>
        <a:bodyPr/>
        <a:lstStyle/>
        <a:p>
          <a:endParaRPr lang="en-US"/>
        </a:p>
      </dgm:t>
    </dgm:pt>
    <dgm:pt modelId="{CBDC881A-094B-4E02-9360-92FFB4D15A36}" type="sibTrans" cxnId="{7E0F763C-5FF3-42A6-8E05-B864FCC75587}">
      <dgm:prSet/>
      <dgm:spPr/>
      <dgm:t>
        <a:bodyPr/>
        <a:lstStyle/>
        <a:p>
          <a:endParaRPr lang="en-US"/>
        </a:p>
      </dgm:t>
    </dgm:pt>
    <dgm:pt modelId="{B344B682-1825-48AF-8C12-2A58C536BE48}">
      <dgm:prSet phldrT="[Text]" custT="1"/>
      <dgm:spPr/>
      <dgm:t>
        <a:bodyPr/>
        <a:lstStyle/>
        <a:p>
          <a:r>
            <a:rPr lang="en-US" sz="3200" b="1" i="0" dirty="0"/>
            <a:t>Frequency of data within the first key column of the statistics.</a:t>
          </a:r>
          <a:endParaRPr lang="en-US" sz="3200" b="1" dirty="0"/>
        </a:p>
      </dgm:t>
    </dgm:pt>
    <dgm:pt modelId="{48AECD56-3BA0-4FCB-A684-36BB63A16BB9}" type="parTrans" cxnId="{56F3AB87-2D91-4387-BACF-0CCB21FC4899}">
      <dgm:prSet/>
      <dgm:spPr/>
      <dgm:t>
        <a:bodyPr/>
        <a:lstStyle/>
        <a:p>
          <a:endParaRPr lang="en-US"/>
        </a:p>
      </dgm:t>
    </dgm:pt>
    <dgm:pt modelId="{AE255601-99AA-4F04-950A-7F9FC0181E32}" type="sibTrans" cxnId="{56F3AB87-2D91-4387-BACF-0CCB21FC4899}">
      <dgm:prSet/>
      <dgm:spPr/>
      <dgm:t>
        <a:bodyPr/>
        <a:lstStyle/>
        <a:p>
          <a:endParaRPr lang="en-US"/>
        </a:p>
      </dgm:t>
    </dgm:pt>
    <dgm:pt modelId="{7AEB1DCE-1DF1-44CC-B676-EFEA7BD89B32}">
      <dgm:prSet phldrT="[Text]" custT="1"/>
      <dgm:spPr/>
      <dgm:t>
        <a:bodyPr/>
        <a:lstStyle/>
        <a:p>
          <a:r>
            <a:rPr lang="en-US" sz="3200" b="1" i="0" dirty="0">
              <a:solidFill>
                <a:schemeClr val="bg1"/>
              </a:solidFill>
            </a:rPr>
            <a:t>Meta data about the statistics.</a:t>
          </a:r>
          <a:endParaRPr lang="en-US" sz="3200" b="1" dirty="0">
            <a:solidFill>
              <a:schemeClr val="bg1"/>
            </a:solidFill>
          </a:endParaRPr>
        </a:p>
      </dgm:t>
    </dgm:pt>
    <dgm:pt modelId="{B4B3E8E1-FD7C-43F5-867D-A92DBCD30F9C}" type="sibTrans" cxnId="{C9447534-A000-4FF2-8FC0-9F3DEAD169D2}">
      <dgm:prSet/>
      <dgm:spPr/>
      <dgm:t>
        <a:bodyPr/>
        <a:lstStyle/>
        <a:p>
          <a:endParaRPr lang="en-US"/>
        </a:p>
      </dgm:t>
    </dgm:pt>
    <dgm:pt modelId="{4550F274-F455-421F-B019-11186D5A2F1A}" type="parTrans" cxnId="{C9447534-A000-4FF2-8FC0-9F3DEAD169D2}">
      <dgm:prSet/>
      <dgm:spPr/>
      <dgm:t>
        <a:bodyPr/>
        <a:lstStyle/>
        <a:p>
          <a:endParaRPr lang="en-US"/>
        </a:p>
      </dgm:t>
    </dgm:pt>
    <dgm:pt modelId="{5C4FDF14-192A-45B8-947C-A7B935AE1868}" type="pres">
      <dgm:prSet presAssocID="{F208030E-6C54-477A-8133-1550B4B72A8A}" presName="linear" presStyleCnt="0">
        <dgm:presLayoutVars>
          <dgm:dir/>
          <dgm:animLvl val="lvl"/>
          <dgm:resizeHandles val="exact"/>
        </dgm:presLayoutVars>
      </dgm:prSet>
      <dgm:spPr/>
    </dgm:pt>
    <dgm:pt modelId="{290B352A-5DA8-48DF-9F37-69D56DA8FD1E}" type="pres">
      <dgm:prSet presAssocID="{567CE130-A46D-4B6E-B39B-B23E2DD18312}" presName="parentLin" presStyleCnt="0"/>
      <dgm:spPr/>
    </dgm:pt>
    <dgm:pt modelId="{00CAA93E-0BC3-4FE3-8A4C-6E8BD9330A3B}" type="pres">
      <dgm:prSet presAssocID="{567CE130-A46D-4B6E-B39B-B23E2DD18312}" presName="parentLeftMargin" presStyleLbl="node1" presStyleIdx="0" presStyleCnt="3"/>
      <dgm:spPr/>
    </dgm:pt>
    <dgm:pt modelId="{0B0870FC-63AE-4C3A-8802-95FFF280AD29}" type="pres">
      <dgm:prSet presAssocID="{567CE130-A46D-4B6E-B39B-B23E2DD1831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55C45B3-A279-4975-8280-7DBB5EF0ADF1}" type="pres">
      <dgm:prSet presAssocID="{567CE130-A46D-4B6E-B39B-B23E2DD18312}" presName="negativeSpace" presStyleCnt="0"/>
      <dgm:spPr/>
    </dgm:pt>
    <dgm:pt modelId="{AB608BE4-1700-46B8-8A23-88F88AED891E}" type="pres">
      <dgm:prSet presAssocID="{567CE130-A46D-4B6E-B39B-B23E2DD18312}" presName="childText" presStyleLbl="conFgAcc1" presStyleIdx="0" presStyleCnt="3">
        <dgm:presLayoutVars>
          <dgm:bulletEnabled val="1"/>
        </dgm:presLayoutVars>
      </dgm:prSet>
      <dgm:spPr/>
    </dgm:pt>
    <dgm:pt modelId="{28AFD709-D8FC-4D10-9D20-5A377DDD1AE7}" type="pres">
      <dgm:prSet presAssocID="{22D4A093-711A-4852-95CD-05EA81FE0508}" presName="spaceBetweenRectangles" presStyleCnt="0"/>
      <dgm:spPr/>
    </dgm:pt>
    <dgm:pt modelId="{1EB5FF38-3B2A-4D1D-A04A-6AD3F20083B5}" type="pres">
      <dgm:prSet presAssocID="{B43449E3-A97B-4164-94E0-E6A99B174A52}" presName="parentLin" presStyleCnt="0"/>
      <dgm:spPr/>
    </dgm:pt>
    <dgm:pt modelId="{D0FD2625-0B54-4CC6-92D9-1D8EE485E0E6}" type="pres">
      <dgm:prSet presAssocID="{B43449E3-A97B-4164-94E0-E6A99B174A52}" presName="parentLeftMargin" presStyleLbl="node1" presStyleIdx="0" presStyleCnt="3"/>
      <dgm:spPr/>
    </dgm:pt>
    <dgm:pt modelId="{7FD822FC-E553-45A0-9F41-28DBE66FF573}" type="pres">
      <dgm:prSet presAssocID="{B43449E3-A97B-4164-94E0-E6A99B174A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7631E3F-509A-4E3D-AFC2-A25579BB2E32}" type="pres">
      <dgm:prSet presAssocID="{B43449E3-A97B-4164-94E0-E6A99B174A52}" presName="negativeSpace" presStyleCnt="0"/>
      <dgm:spPr/>
    </dgm:pt>
    <dgm:pt modelId="{184D27A6-EE17-4A10-92C5-36A6C7DB9A70}" type="pres">
      <dgm:prSet presAssocID="{B43449E3-A97B-4164-94E0-E6A99B174A52}" presName="childText" presStyleLbl="conFgAcc1" presStyleIdx="1" presStyleCnt="3">
        <dgm:presLayoutVars>
          <dgm:bulletEnabled val="1"/>
        </dgm:presLayoutVars>
      </dgm:prSet>
      <dgm:spPr/>
    </dgm:pt>
    <dgm:pt modelId="{401B0FDD-D899-42DD-8A5F-DE1D96FB49FD}" type="pres">
      <dgm:prSet presAssocID="{B301D60D-CD0F-4288-A194-66B325014F89}" presName="spaceBetweenRectangles" presStyleCnt="0"/>
      <dgm:spPr/>
    </dgm:pt>
    <dgm:pt modelId="{69C819CD-41B5-4C39-83A7-9D8DE0E52B00}" type="pres">
      <dgm:prSet presAssocID="{E58ADAB7-D7EB-4D31-9933-58963C673F96}" presName="parentLin" presStyleCnt="0"/>
      <dgm:spPr/>
    </dgm:pt>
    <dgm:pt modelId="{6E1AF5CF-6FDF-4776-B590-AFA5E03B3A6B}" type="pres">
      <dgm:prSet presAssocID="{E58ADAB7-D7EB-4D31-9933-58963C673F96}" presName="parentLeftMargin" presStyleLbl="node1" presStyleIdx="1" presStyleCnt="3"/>
      <dgm:spPr/>
    </dgm:pt>
    <dgm:pt modelId="{1A321FFC-8354-486C-99E7-1F0526C18FC3}" type="pres">
      <dgm:prSet presAssocID="{E58ADAB7-D7EB-4D31-9933-58963C673F9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57F2822-F5B0-4CFF-977A-65279028EB18}" type="pres">
      <dgm:prSet presAssocID="{E58ADAB7-D7EB-4D31-9933-58963C673F96}" presName="negativeSpace" presStyleCnt="0"/>
      <dgm:spPr/>
    </dgm:pt>
    <dgm:pt modelId="{E2093288-DF8C-4EBE-BE6B-E4A56429E0D2}" type="pres">
      <dgm:prSet presAssocID="{E58ADAB7-D7EB-4D31-9933-58963C673F9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8101100-BF51-4D4F-8146-57DA395482F1}" type="presOf" srcId="{B71B7937-BC4B-40C8-84F7-1365D5E7C617}" destId="{184D27A6-EE17-4A10-92C5-36A6C7DB9A70}" srcOrd="0" destOrd="0" presId="urn:microsoft.com/office/officeart/2005/8/layout/list1"/>
    <dgm:cxn modelId="{ECABA51E-01E4-4AFA-B17A-97A12023ADBF}" type="presOf" srcId="{B43449E3-A97B-4164-94E0-E6A99B174A52}" destId="{D0FD2625-0B54-4CC6-92D9-1D8EE485E0E6}" srcOrd="0" destOrd="0" presId="urn:microsoft.com/office/officeart/2005/8/layout/list1"/>
    <dgm:cxn modelId="{C9447534-A000-4FF2-8FC0-9F3DEAD169D2}" srcId="{567CE130-A46D-4B6E-B39B-B23E2DD18312}" destId="{7AEB1DCE-1DF1-44CC-B676-EFEA7BD89B32}" srcOrd="0" destOrd="0" parTransId="{4550F274-F455-421F-B019-11186D5A2F1A}" sibTransId="{B4B3E8E1-FD7C-43F5-867D-A92DBCD30F9C}"/>
    <dgm:cxn modelId="{40128636-B2B2-4D81-B6C3-7823F0031E7B}" type="presOf" srcId="{B344B682-1825-48AF-8C12-2A58C536BE48}" destId="{E2093288-DF8C-4EBE-BE6B-E4A56429E0D2}" srcOrd="0" destOrd="0" presId="urn:microsoft.com/office/officeart/2005/8/layout/list1"/>
    <dgm:cxn modelId="{4CC8523C-3EB1-4339-ACE0-7E3DC7CADE07}" srcId="{F208030E-6C54-477A-8133-1550B4B72A8A}" destId="{567CE130-A46D-4B6E-B39B-B23E2DD18312}" srcOrd="0" destOrd="0" parTransId="{C4EEF950-17AD-4945-ABDC-644887EF6E3E}" sibTransId="{22D4A093-711A-4852-95CD-05EA81FE0508}"/>
    <dgm:cxn modelId="{7E0F763C-5FF3-42A6-8E05-B864FCC75587}" srcId="{B43449E3-A97B-4164-94E0-E6A99B174A52}" destId="{B71B7937-BC4B-40C8-84F7-1365D5E7C617}" srcOrd="0" destOrd="0" parTransId="{0CE0CB99-96A5-4CF1-ACEC-A8BE62DD9C2F}" sibTransId="{CBDC881A-094B-4E02-9360-92FFB4D15A36}"/>
    <dgm:cxn modelId="{9929C377-973B-4204-BFAF-256B4740E4BD}" type="presOf" srcId="{E58ADAB7-D7EB-4D31-9933-58963C673F96}" destId="{1A321FFC-8354-486C-99E7-1F0526C18FC3}" srcOrd="1" destOrd="0" presId="urn:microsoft.com/office/officeart/2005/8/layout/list1"/>
    <dgm:cxn modelId="{5FE18D7D-253D-4EEA-9606-5DB81AC1A0F6}" srcId="{F208030E-6C54-477A-8133-1550B4B72A8A}" destId="{E58ADAB7-D7EB-4D31-9933-58963C673F96}" srcOrd="2" destOrd="0" parTransId="{B2A9DCDD-C53A-49FC-861D-E5CD9EDC0377}" sibTransId="{E97636C5-7DC8-492B-8DDD-48B053FF04D6}"/>
    <dgm:cxn modelId="{619A8380-7AE8-4030-BA15-8039D7CBDF60}" type="presOf" srcId="{7AEB1DCE-1DF1-44CC-B676-EFEA7BD89B32}" destId="{AB608BE4-1700-46B8-8A23-88F88AED891E}" srcOrd="0" destOrd="0" presId="urn:microsoft.com/office/officeart/2005/8/layout/list1"/>
    <dgm:cxn modelId="{F9A75583-2DFD-4C2B-BC89-0441FF1A932E}" type="presOf" srcId="{567CE130-A46D-4B6E-B39B-B23E2DD18312}" destId="{00CAA93E-0BC3-4FE3-8A4C-6E8BD9330A3B}" srcOrd="0" destOrd="0" presId="urn:microsoft.com/office/officeart/2005/8/layout/list1"/>
    <dgm:cxn modelId="{56F3AB87-2D91-4387-BACF-0CCB21FC4899}" srcId="{E58ADAB7-D7EB-4D31-9933-58963C673F96}" destId="{B344B682-1825-48AF-8C12-2A58C536BE48}" srcOrd="0" destOrd="0" parTransId="{48AECD56-3BA0-4FCB-A684-36BB63A16BB9}" sibTransId="{AE255601-99AA-4F04-950A-7F9FC0181E32}"/>
    <dgm:cxn modelId="{9A416D94-11BF-46B2-9DB8-33B01915841F}" type="presOf" srcId="{E58ADAB7-D7EB-4D31-9933-58963C673F96}" destId="{6E1AF5CF-6FDF-4776-B590-AFA5E03B3A6B}" srcOrd="0" destOrd="0" presId="urn:microsoft.com/office/officeart/2005/8/layout/list1"/>
    <dgm:cxn modelId="{F00A2A9E-A368-49EB-8FD0-F773444480C5}" type="presOf" srcId="{B43449E3-A97B-4164-94E0-E6A99B174A52}" destId="{7FD822FC-E553-45A0-9F41-28DBE66FF573}" srcOrd="1" destOrd="0" presId="urn:microsoft.com/office/officeart/2005/8/layout/list1"/>
    <dgm:cxn modelId="{DC1426A3-CD02-4C3C-8593-F0DE5E2F0268}" srcId="{F208030E-6C54-477A-8133-1550B4B72A8A}" destId="{B43449E3-A97B-4164-94E0-E6A99B174A52}" srcOrd="1" destOrd="0" parTransId="{EA89FE85-5627-4565-A068-4FF42428AF6A}" sibTransId="{B301D60D-CD0F-4288-A194-66B325014F89}"/>
    <dgm:cxn modelId="{14329BB5-FF9B-4EB1-891A-06C8FF300F7E}" type="presOf" srcId="{567CE130-A46D-4B6E-B39B-B23E2DD18312}" destId="{0B0870FC-63AE-4C3A-8802-95FFF280AD29}" srcOrd="1" destOrd="0" presId="urn:microsoft.com/office/officeart/2005/8/layout/list1"/>
    <dgm:cxn modelId="{9ADAA1E7-52E9-484E-95E6-EFFD7B4285C4}" type="presOf" srcId="{F208030E-6C54-477A-8133-1550B4B72A8A}" destId="{5C4FDF14-192A-45B8-947C-A7B935AE1868}" srcOrd="0" destOrd="0" presId="urn:microsoft.com/office/officeart/2005/8/layout/list1"/>
    <dgm:cxn modelId="{980A7293-B3D5-48F2-8269-DA07955CE5D2}" type="presParOf" srcId="{5C4FDF14-192A-45B8-947C-A7B935AE1868}" destId="{290B352A-5DA8-48DF-9F37-69D56DA8FD1E}" srcOrd="0" destOrd="0" presId="urn:microsoft.com/office/officeart/2005/8/layout/list1"/>
    <dgm:cxn modelId="{1E8C7FE1-02EE-4ECA-9893-611E5E54B946}" type="presParOf" srcId="{290B352A-5DA8-48DF-9F37-69D56DA8FD1E}" destId="{00CAA93E-0BC3-4FE3-8A4C-6E8BD9330A3B}" srcOrd="0" destOrd="0" presId="urn:microsoft.com/office/officeart/2005/8/layout/list1"/>
    <dgm:cxn modelId="{1EBAEC0B-7EBE-4CBE-9DD8-2350E130F0E4}" type="presParOf" srcId="{290B352A-5DA8-48DF-9F37-69D56DA8FD1E}" destId="{0B0870FC-63AE-4C3A-8802-95FFF280AD29}" srcOrd="1" destOrd="0" presId="urn:microsoft.com/office/officeart/2005/8/layout/list1"/>
    <dgm:cxn modelId="{C312FD4A-A193-4AA1-9540-1C22FBF3FD2C}" type="presParOf" srcId="{5C4FDF14-192A-45B8-947C-A7B935AE1868}" destId="{555C45B3-A279-4975-8280-7DBB5EF0ADF1}" srcOrd="1" destOrd="0" presId="urn:microsoft.com/office/officeart/2005/8/layout/list1"/>
    <dgm:cxn modelId="{60EC260B-B3B2-469F-8432-8660E1C4859C}" type="presParOf" srcId="{5C4FDF14-192A-45B8-947C-A7B935AE1868}" destId="{AB608BE4-1700-46B8-8A23-88F88AED891E}" srcOrd="2" destOrd="0" presId="urn:microsoft.com/office/officeart/2005/8/layout/list1"/>
    <dgm:cxn modelId="{729763CC-74DC-4B57-9574-35782F757CD7}" type="presParOf" srcId="{5C4FDF14-192A-45B8-947C-A7B935AE1868}" destId="{28AFD709-D8FC-4D10-9D20-5A377DDD1AE7}" srcOrd="3" destOrd="0" presId="urn:microsoft.com/office/officeart/2005/8/layout/list1"/>
    <dgm:cxn modelId="{923E9A85-99BC-4029-B881-5FBC433F6048}" type="presParOf" srcId="{5C4FDF14-192A-45B8-947C-A7B935AE1868}" destId="{1EB5FF38-3B2A-4D1D-A04A-6AD3F20083B5}" srcOrd="4" destOrd="0" presId="urn:microsoft.com/office/officeart/2005/8/layout/list1"/>
    <dgm:cxn modelId="{20D9E836-78C8-401F-9A54-FAF14015D96C}" type="presParOf" srcId="{1EB5FF38-3B2A-4D1D-A04A-6AD3F20083B5}" destId="{D0FD2625-0B54-4CC6-92D9-1D8EE485E0E6}" srcOrd="0" destOrd="0" presId="urn:microsoft.com/office/officeart/2005/8/layout/list1"/>
    <dgm:cxn modelId="{FAF2882B-E1BA-4074-9029-1887F2D4FC05}" type="presParOf" srcId="{1EB5FF38-3B2A-4D1D-A04A-6AD3F20083B5}" destId="{7FD822FC-E553-45A0-9F41-28DBE66FF573}" srcOrd="1" destOrd="0" presId="urn:microsoft.com/office/officeart/2005/8/layout/list1"/>
    <dgm:cxn modelId="{59D3389F-7CFB-4535-8914-41AF1B1A4A70}" type="presParOf" srcId="{5C4FDF14-192A-45B8-947C-A7B935AE1868}" destId="{B7631E3F-509A-4E3D-AFC2-A25579BB2E32}" srcOrd="5" destOrd="0" presId="urn:microsoft.com/office/officeart/2005/8/layout/list1"/>
    <dgm:cxn modelId="{581C89E0-EC70-46F9-B991-5F2E2561982B}" type="presParOf" srcId="{5C4FDF14-192A-45B8-947C-A7B935AE1868}" destId="{184D27A6-EE17-4A10-92C5-36A6C7DB9A70}" srcOrd="6" destOrd="0" presId="urn:microsoft.com/office/officeart/2005/8/layout/list1"/>
    <dgm:cxn modelId="{4A5A4B45-C292-4F6E-A293-F238CB7AE4D9}" type="presParOf" srcId="{5C4FDF14-192A-45B8-947C-A7B935AE1868}" destId="{401B0FDD-D899-42DD-8A5F-DE1D96FB49FD}" srcOrd="7" destOrd="0" presId="urn:microsoft.com/office/officeart/2005/8/layout/list1"/>
    <dgm:cxn modelId="{CAC9FD7E-B02D-4BAA-BE95-AD2818B7568C}" type="presParOf" srcId="{5C4FDF14-192A-45B8-947C-A7B935AE1868}" destId="{69C819CD-41B5-4C39-83A7-9D8DE0E52B00}" srcOrd="8" destOrd="0" presId="urn:microsoft.com/office/officeart/2005/8/layout/list1"/>
    <dgm:cxn modelId="{DE56E0A8-CE1A-4521-A857-F718909ED94F}" type="presParOf" srcId="{69C819CD-41B5-4C39-83A7-9D8DE0E52B00}" destId="{6E1AF5CF-6FDF-4776-B590-AFA5E03B3A6B}" srcOrd="0" destOrd="0" presId="urn:microsoft.com/office/officeart/2005/8/layout/list1"/>
    <dgm:cxn modelId="{783A4EB8-40B3-48B6-89D4-D91D19B8BBD6}" type="presParOf" srcId="{69C819CD-41B5-4C39-83A7-9D8DE0E52B00}" destId="{1A321FFC-8354-486C-99E7-1F0526C18FC3}" srcOrd="1" destOrd="0" presId="urn:microsoft.com/office/officeart/2005/8/layout/list1"/>
    <dgm:cxn modelId="{E673458F-657F-4FA5-8801-F25892E1DB41}" type="presParOf" srcId="{5C4FDF14-192A-45B8-947C-A7B935AE1868}" destId="{C57F2822-F5B0-4CFF-977A-65279028EB18}" srcOrd="9" destOrd="0" presId="urn:microsoft.com/office/officeart/2005/8/layout/list1"/>
    <dgm:cxn modelId="{648C8714-64DE-475C-A3CD-1E79521A0DA7}" type="presParOf" srcId="{5C4FDF14-192A-45B8-947C-A7B935AE1868}" destId="{E2093288-DF8C-4EBE-BE6B-E4A56429E0D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EB5BB-DD0C-4821-B519-2B75B8BA6920}">
      <dsp:nvSpPr>
        <dsp:cNvPr id="0" name=""/>
        <dsp:cNvSpPr/>
      </dsp:nvSpPr>
      <dsp:spPr>
        <a:xfrm>
          <a:off x="0" y="701"/>
          <a:ext cx="113432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F8390-810C-4677-B609-3F3D5496DB5A}">
      <dsp:nvSpPr>
        <dsp:cNvPr id="0" name=""/>
        <dsp:cNvSpPr/>
      </dsp:nvSpPr>
      <dsp:spPr>
        <a:xfrm>
          <a:off x="0" y="701"/>
          <a:ext cx="11343232" cy="1148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Predicate, Density, Predicate Selectivity</a:t>
          </a:r>
        </a:p>
      </dsp:txBody>
      <dsp:txXfrm>
        <a:off x="0" y="701"/>
        <a:ext cx="11343232" cy="1148783"/>
      </dsp:txXfrm>
    </dsp:sp>
    <dsp:sp modelId="{21D6AF11-93C7-43D8-8FF5-4F5A96AD3DD4}">
      <dsp:nvSpPr>
        <dsp:cNvPr id="0" name=""/>
        <dsp:cNvSpPr/>
      </dsp:nvSpPr>
      <dsp:spPr>
        <a:xfrm>
          <a:off x="0" y="1149484"/>
          <a:ext cx="113432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47D77-61F1-483E-BFAE-68738FAF170E}">
      <dsp:nvSpPr>
        <dsp:cNvPr id="0" name=""/>
        <dsp:cNvSpPr/>
      </dsp:nvSpPr>
      <dsp:spPr>
        <a:xfrm>
          <a:off x="0" y="1149484"/>
          <a:ext cx="11343232" cy="1148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What is Cardinality</a:t>
          </a:r>
        </a:p>
      </dsp:txBody>
      <dsp:txXfrm>
        <a:off x="0" y="1149484"/>
        <a:ext cx="11343232" cy="1148783"/>
      </dsp:txXfrm>
    </dsp:sp>
    <dsp:sp modelId="{8A9808C7-12E5-4586-892B-5599BF6E1F44}">
      <dsp:nvSpPr>
        <dsp:cNvPr id="0" name=""/>
        <dsp:cNvSpPr/>
      </dsp:nvSpPr>
      <dsp:spPr>
        <a:xfrm>
          <a:off x="0" y="2298268"/>
          <a:ext cx="113432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4FEE9-634E-4947-9969-6657B2CDD128}">
      <dsp:nvSpPr>
        <dsp:cNvPr id="0" name=""/>
        <dsp:cNvSpPr/>
      </dsp:nvSpPr>
      <dsp:spPr>
        <a:xfrm>
          <a:off x="0" y="2298268"/>
          <a:ext cx="11343232" cy="1148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Why Cardinality Matters</a:t>
          </a:r>
        </a:p>
      </dsp:txBody>
      <dsp:txXfrm>
        <a:off x="0" y="2298268"/>
        <a:ext cx="11343232" cy="1148783"/>
      </dsp:txXfrm>
    </dsp:sp>
    <dsp:sp modelId="{28860608-3BC1-4C3F-8219-D374F9954449}">
      <dsp:nvSpPr>
        <dsp:cNvPr id="0" name=""/>
        <dsp:cNvSpPr/>
      </dsp:nvSpPr>
      <dsp:spPr>
        <a:xfrm>
          <a:off x="0" y="3447051"/>
          <a:ext cx="113432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418AE-CEE0-4A2B-8618-4FC476D80F19}">
      <dsp:nvSpPr>
        <dsp:cNvPr id="0" name=""/>
        <dsp:cNvSpPr/>
      </dsp:nvSpPr>
      <dsp:spPr>
        <a:xfrm>
          <a:off x="0" y="3447051"/>
          <a:ext cx="11343232" cy="1148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DBCC  SHOW_STATISTICS </a:t>
          </a:r>
        </a:p>
      </dsp:txBody>
      <dsp:txXfrm>
        <a:off x="0" y="3447051"/>
        <a:ext cx="11343232" cy="1148783"/>
      </dsp:txXfrm>
    </dsp:sp>
    <dsp:sp modelId="{6729A018-91FB-4CB6-B09C-D314AEE0A652}">
      <dsp:nvSpPr>
        <dsp:cNvPr id="0" name=""/>
        <dsp:cNvSpPr/>
      </dsp:nvSpPr>
      <dsp:spPr>
        <a:xfrm>
          <a:off x="0" y="4595835"/>
          <a:ext cx="113432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74895D-7A66-4F23-9CFA-BE31E20E82E2}">
      <dsp:nvSpPr>
        <dsp:cNvPr id="0" name=""/>
        <dsp:cNvSpPr/>
      </dsp:nvSpPr>
      <dsp:spPr>
        <a:xfrm>
          <a:off x="0" y="4595835"/>
          <a:ext cx="11343232" cy="1148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Magic Numbers</a:t>
          </a:r>
        </a:p>
      </dsp:txBody>
      <dsp:txXfrm>
        <a:off x="0" y="4595835"/>
        <a:ext cx="11343232" cy="1148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608BE4-1700-46B8-8A23-88F88AED891E}">
      <dsp:nvSpPr>
        <dsp:cNvPr id="0" name=""/>
        <dsp:cNvSpPr/>
      </dsp:nvSpPr>
      <dsp:spPr>
        <a:xfrm>
          <a:off x="0" y="365883"/>
          <a:ext cx="9905305" cy="1056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762" tIns="458216" rIns="768762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dirty="0"/>
            <a:t>Number of rows returned by a query operator.</a:t>
          </a:r>
        </a:p>
      </dsp:txBody>
      <dsp:txXfrm>
        <a:off x="0" y="365883"/>
        <a:ext cx="9905305" cy="1056825"/>
      </dsp:txXfrm>
    </dsp:sp>
    <dsp:sp modelId="{0B0870FC-63AE-4C3A-8802-95FFF280AD29}">
      <dsp:nvSpPr>
        <dsp:cNvPr id="0" name=""/>
        <dsp:cNvSpPr/>
      </dsp:nvSpPr>
      <dsp:spPr>
        <a:xfrm>
          <a:off x="495265" y="41163"/>
          <a:ext cx="6933713" cy="649440"/>
        </a:xfrm>
        <a:prstGeom prst="roundRect">
          <a:avLst/>
        </a:prstGeom>
        <a:solidFill>
          <a:srgbClr val="3D04C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78" tIns="0" rIns="262078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For Us</a:t>
          </a:r>
        </a:p>
      </dsp:txBody>
      <dsp:txXfrm>
        <a:off x="526968" y="72866"/>
        <a:ext cx="6870307" cy="586034"/>
      </dsp:txXfrm>
    </dsp:sp>
    <dsp:sp modelId="{184D27A6-EE17-4A10-92C5-36A6C7DB9A70}">
      <dsp:nvSpPr>
        <dsp:cNvPr id="0" name=""/>
        <dsp:cNvSpPr/>
      </dsp:nvSpPr>
      <dsp:spPr>
        <a:xfrm>
          <a:off x="0" y="1866228"/>
          <a:ext cx="9905305" cy="1455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4500961"/>
              <a:satOff val="407"/>
              <a:lumOff val="-43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762" tIns="458216" rIns="768762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dirty="0">
              <a:hlinkClick xmlns:r="http://schemas.openxmlformats.org/officeDocument/2006/relationships" r:id="rId1" tooltip="Uniqueness quantification"/>
            </a:rPr>
            <a:t>Uniqueness</a:t>
          </a:r>
          <a:r>
            <a:rPr lang="en-US" sz="2800" b="1" kern="1200" dirty="0"/>
            <a:t> of data values contained in a particular column (attribute) of a </a:t>
          </a:r>
          <a:r>
            <a:rPr lang="en-US" sz="2800" b="1" kern="1200" dirty="0">
              <a:hlinkClick xmlns:r="http://schemas.openxmlformats.org/officeDocument/2006/relationships" r:id="rId2" tooltip="Relational database"/>
            </a:rPr>
            <a:t>database</a:t>
          </a:r>
          <a:r>
            <a:rPr lang="en-US" sz="2800" b="1" kern="1200" dirty="0"/>
            <a:t> </a:t>
          </a:r>
          <a:r>
            <a:rPr lang="en-US" sz="2800" b="1" kern="1200" dirty="0">
              <a:hlinkClick xmlns:r="http://schemas.openxmlformats.org/officeDocument/2006/relationships" r:id="rId3" tooltip="Database table"/>
            </a:rPr>
            <a:t>table</a:t>
          </a:r>
          <a:r>
            <a:rPr lang="en-US" sz="2800" b="1" kern="1200" dirty="0"/>
            <a:t>.</a:t>
          </a:r>
        </a:p>
      </dsp:txBody>
      <dsp:txXfrm>
        <a:off x="0" y="1866228"/>
        <a:ext cx="9905305" cy="1455300"/>
      </dsp:txXfrm>
    </dsp:sp>
    <dsp:sp modelId="{7FD822FC-E553-45A0-9F41-28DBE66FF573}">
      <dsp:nvSpPr>
        <dsp:cNvPr id="0" name=""/>
        <dsp:cNvSpPr/>
      </dsp:nvSpPr>
      <dsp:spPr>
        <a:xfrm>
          <a:off x="495265" y="1541508"/>
          <a:ext cx="6933713" cy="649440"/>
        </a:xfrm>
        <a:prstGeom prst="roundRect">
          <a:avLst/>
        </a:prstGeom>
        <a:solidFill>
          <a:schemeClr val="accent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78" tIns="0" rIns="262078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Structured Query Language</a:t>
          </a:r>
        </a:p>
      </dsp:txBody>
      <dsp:txXfrm>
        <a:off x="526968" y="1573211"/>
        <a:ext cx="6870307" cy="586034"/>
      </dsp:txXfrm>
    </dsp:sp>
    <dsp:sp modelId="{E2093288-DF8C-4EBE-BE6B-E4A56429E0D2}">
      <dsp:nvSpPr>
        <dsp:cNvPr id="0" name=""/>
        <dsp:cNvSpPr/>
      </dsp:nvSpPr>
      <dsp:spPr>
        <a:xfrm>
          <a:off x="0" y="3765048"/>
          <a:ext cx="9905305" cy="1455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9001922"/>
              <a:satOff val="813"/>
              <a:lumOff val="-86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762" tIns="458216" rIns="768762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dirty="0"/>
            <a:t>Cardinality of a </a:t>
          </a:r>
          <a:r>
            <a:rPr lang="en-US" sz="2800" b="1" kern="1200" dirty="0">
              <a:hlinkClick xmlns:r="http://schemas.openxmlformats.org/officeDocument/2006/relationships" r:id="rId4" tooltip="Set (mathematics)"/>
            </a:rPr>
            <a:t>set</a:t>
          </a:r>
          <a:r>
            <a:rPr lang="en-US" sz="2800" b="1" kern="1200" dirty="0"/>
            <a:t> is a measure of the “number of </a:t>
          </a:r>
          <a:r>
            <a:rPr lang="en-US" sz="2800" b="1" kern="1200" dirty="0">
              <a:hlinkClick xmlns:r="http://schemas.openxmlformats.org/officeDocument/2006/relationships" r:id="rId5" tooltip="Element (mathematics)"/>
            </a:rPr>
            <a:t>elements</a:t>
          </a:r>
          <a:r>
            <a:rPr lang="en-US" sz="2800" b="1" kern="1200" dirty="0"/>
            <a:t> of the set”.</a:t>
          </a:r>
        </a:p>
      </dsp:txBody>
      <dsp:txXfrm>
        <a:off x="0" y="3765048"/>
        <a:ext cx="9905305" cy="1455300"/>
      </dsp:txXfrm>
    </dsp:sp>
    <dsp:sp modelId="{1A321FFC-8354-486C-99E7-1F0526C18FC3}">
      <dsp:nvSpPr>
        <dsp:cNvPr id="0" name=""/>
        <dsp:cNvSpPr/>
      </dsp:nvSpPr>
      <dsp:spPr>
        <a:xfrm>
          <a:off x="495265" y="3440328"/>
          <a:ext cx="6933713" cy="649440"/>
        </a:xfrm>
        <a:prstGeom prst="roundRect">
          <a:avLst/>
        </a:prstGeom>
        <a:solidFill>
          <a:schemeClr val="accent3">
            <a:hueOff val="9001922"/>
            <a:satOff val="813"/>
            <a:lumOff val="-86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78" tIns="0" rIns="262078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Math</a:t>
          </a:r>
        </a:p>
      </dsp:txBody>
      <dsp:txXfrm>
        <a:off x="526968" y="3472031"/>
        <a:ext cx="6870307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07AE7E-905A-44CA-AA45-482B0050E07F}">
      <dsp:nvSpPr>
        <dsp:cNvPr id="0" name=""/>
        <dsp:cNvSpPr/>
      </dsp:nvSpPr>
      <dsp:spPr>
        <a:xfrm>
          <a:off x="0" y="0"/>
          <a:ext cx="2621398" cy="45259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Before </a:t>
          </a:r>
        </a:p>
      </dsp:txBody>
      <dsp:txXfrm>
        <a:off x="0" y="0"/>
        <a:ext cx="2621398" cy="1357788"/>
      </dsp:txXfrm>
    </dsp:sp>
    <dsp:sp modelId="{49A6B670-C158-4A6D-87B3-9A76AB1CFDA5}">
      <dsp:nvSpPr>
        <dsp:cNvPr id="0" name=""/>
        <dsp:cNvSpPr/>
      </dsp:nvSpPr>
      <dsp:spPr>
        <a:xfrm>
          <a:off x="264811" y="1357788"/>
          <a:ext cx="2097118" cy="2941875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Parse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+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Normalize</a:t>
          </a:r>
        </a:p>
      </dsp:txBody>
      <dsp:txXfrm>
        <a:off x="326233" y="1419210"/>
        <a:ext cx="1974274" cy="2819031"/>
      </dsp:txXfrm>
    </dsp:sp>
    <dsp:sp modelId="{2633B91E-9776-4A77-B0D6-28EA47AA0AE4}">
      <dsp:nvSpPr>
        <dsp:cNvPr id="0" name=""/>
        <dsp:cNvSpPr/>
      </dsp:nvSpPr>
      <dsp:spPr>
        <a:xfrm>
          <a:off x="2820674" y="0"/>
          <a:ext cx="2621398" cy="45259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Cardinality Estimation</a:t>
          </a:r>
        </a:p>
      </dsp:txBody>
      <dsp:txXfrm>
        <a:off x="2820674" y="0"/>
        <a:ext cx="2621398" cy="1357788"/>
      </dsp:txXfrm>
    </dsp:sp>
    <dsp:sp modelId="{C1673D40-A443-4EC8-8FFB-900527DB3C79}">
      <dsp:nvSpPr>
        <dsp:cNvPr id="0" name=""/>
        <dsp:cNvSpPr/>
      </dsp:nvSpPr>
      <dsp:spPr>
        <a:xfrm>
          <a:off x="3082814" y="1357788"/>
          <a:ext cx="2097118" cy="2941875"/>
        </a:xfrm>
        <a:prstGeom prst="roundRect">
          <a:avLst>
            <a:gd name="adj" fmla="val 10000"/>
          </a:avLst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Derive </a:t>
          </a:r>
          <a:r>
            <a:rPr lang="en-US" sz="2800" b="0" kern="1200" dirty="0"/>
            <a:t>Cardinality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+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Create Many Plans</a:t>
          </a:r>
          <a:endParaRPr lang="en-US" sz="3200" b="0" kern="1200" dirty="0"/>
        </a:p>
      </dsp:txBody>
      <dsp:txXfrm>
        <a:off x="3144236" y="1419210"/>
        <a:ext cx="1974274" cy="2819031"/>
      </dsp:txXfrm>
    </dsp:sp>
    <dsp:sp modelId="{E0D00EA3-4812-4F0B-9B45-9F4A0BE63EE6}">
      <dsp:nvSpPr>
        <dsp:cNvPr id="0" name=""/>
        <dsp:cNvSpPr/>
      </dsp:nvSpPr>
      <dsp:spPr>
        <a:xfrm>
          <a:off x="5638677" y="0"/>
          <a:ext cx="2621398" cy="45259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Downstream</a:t>
          </a:r>
        </a:p>
      </dsp:txBody>
      <dsp:txXfrm>
        <a:off x="5638677" y="0"/>
        <a:ext cx="2621398" cy="1357788"/>
      </dsp:txXfrm>
    </dsp:sp>
    <dsp:sp modelId="{E8253490-C1F5-4989-A26D-291825310691}">
      <dsp:nvSpPr>
        <dsp:cNvPr id="0" name=""/>
        <dsp:cNvSpPr/>
      </dsp:nvSpPr>
      <dsp:spPr>
        <a:xfrm>
          <a:off x="5900817" y="1357788"/>
          <a:ext cx="2097118" cy="2941875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Optimization</a:t>
          </a:r>
        </a:p>
      </dsp:txBody>
      <dsp:txXfrm>
        <a:off x="5962239" y="1419210"/>
        <a:ext cx="1974274" cy="2819031"/>
      </dsp:txXfrm>
    </dsp:sp>
    <dsp:sp modelId="{7C4A55E6-0CA6-4F3D-9371-AF2F282D3FA9}">
      <dsp:nvSpPr>
        <dsp:cNvPr id="0" name=""/>
        <dsp:cNvSpPr/>
      </dsp:nvSpPr>
      <dsp:spPr>
        <a:xfrm>
          <a:off x="8456680" y="0"/>
          <a:ext cx="2621398" cy="45259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Downstream</a:t>
          </a:r>
        </a:p>
      </dsp:txBody>
      <dsp:txXfrm>
        <a:off x="8456680" y="0"/>
        <a:ext cx="2621398" cy="1357788"/>
      </dsp:txXfrm>
    </dsp:sp>
    <dsp:sp modelId="{C3EBC388-68C7-4544-86B4-C714F9EB55B4}">
      <dsp:nvSpPr>
        <dsp:cNvPr id="0" name=""/>
        <dsp:cNvSpPr/>
      </dsp:nvSpPr>
      <dsp:spPr>
        <a:xfrm>
          <a:off x="8718820" y="1357788"/>
          <a:ext cx="2097118" cy="2941875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Execute Plan</a:t>
          </a:r>
        </a:p>
      </dsp:txBody>
      <dsp:txXfrm>
        <a:off x="8780242" y="1419210"/>
        <a:ext cx="1974274" cy="28190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07AE7E-905A-44CA-AA45-482B0050E07F}">
      <dsp:nvSpPr>
        <dsp:cNvPr id="0" name=""/>
        <dsp:cNvSpPr/>
      </dsp:nvSpPr>
      <dsp:spPr>
        <a:xfrm>
          <a:off x="0" y="0"/>
          <a:ext cx="2621398" cy="45259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/>
            <a:t>Cost </a:t>
          </a:r>
        </a:p>
      </dsp:txBody>
      <dsp:txXfrm>
        <a:off x="0" y="0"/>
        <a:ext cx="2621398" cy="1357788"/>
      </dsp:txXfrm>
    </dsp:sp>
    <dsp:sp modelId="{49A6B670-C158-4A6D-87B3-9A76AB1CFDA5}">
      <dsp:nvSpPr>
        <dsp:cNvPr id="0" name=""/>
        <dsp:cNvSpPr/>
      </dsp:nvSpPr>
      <dsp:spPr>
        <a:xfrm>
          <a:off x="264811" y="1359114"/>
          <a:ext cx="2097118" cy="1364639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Parallel</a:t>
          </a:r>
        </a:p>
      </dsp:txBody>
      <dsp:txXfrm>
        <a:off x="304780" y="1399083"/>
        <a:ext cx="2017180" cy="1284701"/>
      </dsp:txXfrm>
    </dsp:sp>
    <dsp:sp modelId="{3D8B70DE-92EE-4F38-9AD3-FED731C7FCB8}">
      <dsp:nvSpPr>
        <dsp:cNvPr id="0" name=""/>
        <dsp:cNvSpPr/>
      </dsp:nvSpPr>
      <dsp:spPr>
        <a:xfrm>
          <a:off x="264811" y="2933698"/>
          <a:ext cx="2097118" cy="1364639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Serial</a:t>
          </a:r>
        </a:p>
      </dsp:txBody>
      <dsp:txXfrm>
        <a:off x="304780" y="2973667"/>
        <a:ext cx="2017180" cy="1284701"/>
      </dsp:txXfrm>
    </dsp:sp>
    <dsp:sp modelId="{2633B91E-9776-4A77-B0D6-28EA47AA0AE4}">
      <dsp:nvSpPr>
        <dsp:cNvPr id="0" name=""/>
        <dsp:cNvSpPr/>
      </dsp:nvSpPr>
      <dsp:spPr>
        <a:xfrm>
          <a:off x="2820674" y="0"/>
          <a:ext cx="2621398" cy="45259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/>
            <a:t>Memory Grant</a:t>
          </a:r>
        </a:p>
      </dsp:txBody>
      <dsp:txXfrm>
        <a:off x="2820674" y="0"/>
        <a:ext cx="2621398" cy="1357788"/>
      </dsp:txXfrm>
    </dsp:sp>
    <dsp:sp modelId="{458B2D57-6315-42EB-95A8-93BD9BCE5372}">
      <dsp:nvSpPr>
        <dsp:cNvPr id="0" name=""/>
        <dsp:cNvSpPr/>
      </dsp:nvSpPr>
      <dsp:spPr>
        <a:xfrm>
          <a:off x="3082814" y="1359114"/>
          <a:ext cx="2097118" cy="1364639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In Memory</a:t>
          </a:r>
        </a:p>
      </dsp:txBody>
      <dsp:txXfrm>
        <a:off x="3122783" y="1399083"/>
        <a:ext cx="2017180" cy="1284701"/>
      </dsp:txXfrm>
    </dsp:sp>
    <dsp:sp modelId="{584CB8C3-D6ED-4B7A-9150-9A9CB864151F}">
      <dsp:nvSpPr>
        <dsp:cNvPr id="0" name=""/>
        <dsp:cNvSpPr/>
      </dsp:nvSpPr>
      <dsp:spPr>
        <a:xfrm>
          <a:off x="3082814" y="2933698"/>
          <a:ext cx="2097118" cy="1364639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Spill to Disk</a:t>
          </a:r>
        </a:p>
      </dsp:txBody>
      <dsp:txXfrm>
        <a:off x="3122783" y="2973667"/>
        <a:ext cx="2017180" cy="1284701"/>
      </dsp:txXfrm>
    </dsp:sp>
    <dsp:sp modelId="{E0D00EA3-4812-4F0B-9B45-9F4A0BE63EE6}">
      <dsp:nvSpPr>
        <dsp:cNvPr id="0" name=""/>
        <dsp:cNvSpPr/>
      </dsp:nvSpPr>
      <dsp:spPr>
        <a:xfrm>
          <a:off x="5638677" y="0"/>
          <a:ext cx="2621398" cy="45259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/>
            <a:t>Access Method</a:t>
          </a:r>
        </a:p>
      </dsp:txBody>
      <dsp:txXfrm>
        <a:off x="5638677" y="0"/>
        <a:ext cx="2621398" cy="1357788"/>
      </dsp:txXfrm>
    </dsp:sp>
    <dsp:sp modelId="{E8253490-C1F5-4989-A26D-291825310691}">
      <dsp:nvSpPr>
        <dsp:cNvPr id="0" name=""/>
        <dsp:cNvSpPr/>
      </dsp:nvSpPr>
      <dsp:spPr>
        <a:xfrm>
          <a:off x="5900817" y="1358175"/>
          <a:ext cx="2097118" cy="889170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Seek</a:t>
          </a:r>
        </a:p>
      </dsp:txBody>
      <dsp:txXfrm>
        <a:off x="5926860" y="1384218"/>
        <a:ext cx="2045032" cy="837084"/>
      </dsp:txXfrm>
    </dsp:sp>
    <dsp:sp modelId="{26B4BF6D-7D1C-49C9-92BE-86CFFCE87A2E}">
      <dsp:nvSpPr>
        <dsp:cNvPr id="0" name=""/>
        <dsp:cNvSpPr/>
      </dsp:nvSpPr>
      <dsp:spPr>
        <a:xfrm>
          <a:off x="5900817" y="2384141"/>
          <a:ext cx="2097118" cy="889170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Scan</a:t>
          </a:r>
        </a:p>
      </dsp:txBody>
      <dsp:txXfrm>
        <a:off x="5926860" y="2410184"/>
        <a:ext cx="2045032" cy="837084"/>
      </dsp:txXfrm>
    </dsp:sp>
    <dsp:sp modelId="{B3240FC2-0F86-4AAE-BA34-5892766CBE91}">
      <dsp:nvSpPr>
        <dsp:cNvPr id="0" name=""/>
        <dsp:cNvSpPr/>
      </dsp:nvSpPr>
      <dsp:spPr>
        <a:xfrm>
          <a:off x="5900817" y="3410106"/>
          <a:ext cx="2097118" cy="889170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Seek + Scan</a:t>
          </a:r>
        </a:p>
      </dsp:txBody>
      <dsp:txXfrm>
        <a:off x="5926860" y="3436149"/>
        <a:ext cx="2045032" cy="837084"/>
      </dsp:txXfrm>
    </dsp:sp>
    <dsp:sp modelId="{7C4A55E6-0CA6-4F3D-9371-AF2F282D3FA9}">
      <dsp:nvSpPr>
        <dsp:cNvPr id="0" name=""/>
        <dsp:cNvSpPr/>
      </dsp:nvSpPr>
      <dsp:spPr>
        <a:xfrm>
          <a:off x="8456680" y="0"/>
          <a:ext cx="2621398" cy="45259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/>
            <a:t>Algorithm	</a:t>
          </a:r>
        </a:p>
      </dsp:txBody>
      <dsp:txXfrm>
        <a:off x="8456680" y="0"/>
        <a:ext cx="2621398" cy="1357788"/>
      </dsp:txXfrm>
    </dsp:sp>
    <dsp:sp modelId="{C3EBC388-68C7-4544-86B4-C714F9EB55B4}">
      <dsp:nvSpPr>
        <dsp:cNvPr id="0" name=""/>
        <dsp:cNvSpPr/>
      </dsp:nvSpPr>
      <dsp:spPr>
        <a:xfrm>
          <a:off x="8718820" y="1358175"/>
          <a:ext cx="2097118" cy="889170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Join</a:t>
          </a:r>
        </a:p>
      </dsp:txBody>
      <dsp:txXfrm>
        <a:off x="8744863" y="1384218"/>
        <a:ext cx="2045032" cy="837084"/>
      </dsp:txXfrm>
    </dsp:sp>
    <dsp:sp modelId="{9E9A687F-AF2B-4EEC-A8C9-E06977D4A396}">
      <dsp:nvSpPr>
        <dsp:cNvPr id="0" name=""/>
        <dsp:cNvSpPr/>
      </dsp:nvSpPr>
      <dsp:spPr>
        <a:xfrm>
          <a:off x="8718820" y="2384141"/>
          <a:ext cx="2097118" cy="889170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Aggregate</a:t>
          </a:r>
        </a:p>
      </dsp:txBody>
      <dsp:txXfrm>
        <a:off x="8744863" y="2410184"/>
        <a:ext cx="2045032" cy="837084"/>
      </dsp:txXfrm>
    </dsp:sp>
    <dsp:sp modelId="{65A90815-AC21-4ED4-89EC-7AC6688A145B}">
      <dsp:nvSpPr>
        <dsp:cNvPr id="0" name=""/>
        <dsp:cNvSpPr/>
      </dsp:nvSpPr>
      <dsp:spPr>
        <a:xfrm>
          <a:off x="8718820" y="3410106"/>
          <a:ext cx="2097118" cy="889170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Sort</a:t>
          </a:r>
        </a:p>
      </dsp:txBody>
      <dsp:txXfrm>
        <a:off x="8744863" y="3436149"/>
        <a:ext cx="2045032" cy="8370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608BE4-1700-46B8-8A23-88F88AED891E}">
      <dsp:nvSpPr>
        <dsp:cNvPr id="0" name=""/>
        <dsp:cNvSpPr/>
      </dsp:nvSpPr>
      <dsp:spPr>
        <a:xfrm>
          <a:off x="0" y="323111"/>
          <a:ext cx="9905305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762" tIns="395732" rIns="768762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i="0" kern="1200" dirty="0">
              <a:solidFill>
                <a:schemeClr val="bg1"/>
              </a:solidFill>
            </a:rPr>
            <a:t>Meta data about the statistics.</a:t>
          </a:r>
          <a:endParaRPr lang="en-US" sz="3200" b="1" kern="1200" dirty="0">
            <a:solidFill>
              <a:schemeClr val="bg1"/>
            </a:solidFill>
          </a:endParaRPr>
        </a:p>
      </dsp:txBody>
      <dsp:txXfrm>
        <a:off x="0" y="323111"/>
        <a:ext cx="9905305" cy="1077300"/>
      </dsp:txXfrm>
    </dsp:sp>
    <dsp:sp modelId="{0B0870FC-63AE-4C3A-8802-95FFF280AD29}">
      <dsp:nvSpPr>
        <dsp:cNvPr id="0" name=""/>
        <dsp:cNvSpPr/>
      </dsp:nvSpPr>
      <dsp:spPr>
        <a:xfrm>
          <a:off x="495265" y="42671"/>
          <a:ext cx="6933713" cy="560880"/>
        </a:xfrm>
        <a:prstGeom prst="roundRect">
          <a:avLst/>
        </a:prstGeom>
        <a:solidFill>
          <a:srgbClr val="3D04C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78" tIns="0" rIns="262078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Header</a:t>
          </a:r>
        </a:p>
      </dsp:txBody>
      <dsp:txXfrm>
        <a:off x="522645" y="70051"/>
        <a:ext cx="6878953" cy="506120"/>
      </dsp:txXfrm>
    </dsp:sp>
    <dsp:sp modelId="{184D27A6-EE17-4A10-92C5-36A6C7DB9A70}">
      <dsp:nvSpPr>
        <dsp:cNvPr id="0" name=""/>
        <dsp:cNvSpPr/>
      </dsp:nvSpPr>
      <dsp:spPr>
        <a:xfrm>
          <a:off x="0" y="1783451"/>
          <a:ext cx="9905305" cy="15261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4500961"/>
              <a:satOff val="407"/>
              <a:lumOff val="-43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762" tIns="395732" rIns="768762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i="0" kern="1200" dirty="0">
              <a:solidFill>
                <a:schemeClr val="bg1"/>
              </a:solidFill>
            </a:rPr>
            <a:t>How many unique values are present within a column or columns?</a:t>
          </a:r>
          <a:endParaRPr lang="en-US" sz="3200" b="1" kern="1200" dirty="0">
            <a:solidFill>
              <a:schemeClr val="bg1"/>
            </a:solidFill>
          </a:endParaRPr>
        </a:p>
      </dsp:txBody>
      <dsp:txXfrm>
        <a:off x="0" y="1783451"/>
        <a:ext cx="9905305" cy="1526174"/>
      </dsp:txXfrm>
    </dsp:sp>
    <dsp:sp modelId="{7FD822FC-E553-45A0-9F41-28DBE66FF573}">
      <dsp:nvSpPr>
        <dsp:cNvPr id="0" name=""/>
        <dsp:cNvSpPr/>
      </dsp:nvSpPr>
      <dsp:spPr>
        <a:xfrm>
          <a:off x="495265" y="1503011"/>
          <a:ext cx="6933713" cy="560880"/>
        </a:xfrm>
        <a:prstGeom prst="roundRect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78" tIns="0" rIns="262078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Density Vector</a:t>
          </a:r>
        </a:p>
      </dsp:txBody>
      <dsp:txXfrm>
        <a:off x="522645" y="1530391"/>
        <a:ext cx="6878953" cy="506120"/>
      </dsp:txXfrm>
    </dsp:sp>
    <dsp:sp modelId="{E2093288-DF8C-4EBE-BE6B-E4A56429E0D2}">
      <dsp:nvSpPr>
        <dsp:cNvPr id="0" name=""/>
        <dsp:cNvSpPr/>
      </dsp:nvSpPr>
      <dsp:spPr>
        <a:xfrm>
          <a:off x="0" y="3692666"/>
          <a:ext cx="9905305" cy="15261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9001922"/>
              <a:satOff val="813"/>
              <a:lumOff val="-86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762" tIns="395732" rIns="768762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i="0" kern="1200" dirty="0"/>
            <a:t>Frequency of data within the first key column of the statistics.</a:t>
          </a:r>
          <a:endParaRPr lang="en-US" sz="3200" b="1" kern="1200" dirty="0"/>
        </a:p>
      </dsp:txBody>
      <dsp:txXfrm>
        <a:off x="0" y="3692666"/>
        <a:ext cx="9905305" cy="1526174"/>
      </dsp:txXfrm>
    </dsp:sp>
    <dsp:sp modelId="{1A321FFC-8354-486C-99E7-1F0526C18FC3}">
      <dsp:nvSpPr>
        <dsp:cNvPr id="0" name=""/>
        <dsp:cNvSpPr/>
      </dsp:nvSpPr>
      <dsp:spPr>
        <a:xfrm>
          <a:off x="495265" y="3412226"/>
          <a:ext cx="6933713" cy="560880"/>
        </a:xfrm>
        <a:prstGeom prst="roundRect">
          <a:avLst/>
        </a:prstGeom>
        <a:solidFill>
          <a:schemeClr val="accent3">
            <a:hueOff val="9001922"/>
            <a:satOff val="813"/>
            <a:lumOff val="-86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78" tIns="0" rIns="262078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Histogram</a:t>
          </a:r>
        </a:p>
      </dsp:txBody>
      <dsp:txXfrm>
        <a:off x="522645" y="3439606"/>
        <a:ext cx="6878953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7B4E6-FBF1-4556-9355-C5D73F0C6CE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E7E92-BAD6-44DB-A1AD-0435A44B7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61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ery_plan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Tell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E7E92-BAD6-44DB-A1AD-0435A44B7E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27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Parse-check syntax, spelling,</a:t>
            </a:r>
            <a:r>
              <a:rPr lang="en-US" baseline="0" dirty="0"/>
              <a:t> use of correct key words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Normalize-binding (checking weather tables or columns exist), change view with the definition, subquery replaced with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E7E92-BAD6-44DB-A1AD-0435A44B7EE5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918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Join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Nested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Hash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Merge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Aggregate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Stream 	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Hash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Sort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In</a:t>
            </a:r>
            <a:r>
              <a:rPr lang="en-US" b="1" baseline="0" dirty="0"/>
              <a:t> memory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 err="1"/>
              <a:t>tempdb</a:t>
            </a:r>
            <a:endParaRPr lang="en-US" b="1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E7E92-BAD6-44DB-A1AD-0435A44B7EE5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27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Statistics is a big part of cardinality estimation.  Lets look at details.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Header=metadata about statistics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Density Vector = Measure cross-column correlation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Histogram = 200 steps max, distribution of value in the first key column of the statistics object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E7E92-BAD6-44DB-A1AD-0435A44B7EE5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6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look at all 3 piece in details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Header=metadata about statistics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Density Vector = Measure cross-column correlation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Histogram = 200 steps max, distribution of value in the first key column of the statistics object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E7E92-BAD6-44DB-A1AD-0435A44B7EE5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146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Header=metadata about statistics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Density Vector = Measure cross-column correlation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Histogram = 200 steps max, distribution of value in the first key column of the statistics object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E7E92-BAD6-44DB-A1AD-0435A44B7EE5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799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ContactPersonId</a:t>
            </a:r>
            <a:r>
              <a:rPr lang="en-US" baseline="0" dirty="0"/>
              <a:t> </a:t>
            </a:r>
            <a:r>
              <a:rPr lang="en-US" baseline="0" dirty="0" err="1"/>
              <a:t>interger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E7E92-BAD6-44DB-A1AD-0435A44B7EE5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714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ContactPersonId</a:t>
            </a:r>
            <a:r>
              <a:rPr lang="en-US" baseline="0" dirty="0"/>
              <a:t> </a:t>
            </a:r>
            <a:r>
              <a:rPr lang="en-US" baseline="0" dirty="0" err="1"/>
              <a:t>interger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E7E92-BAD6-44DB-A1AD-0435A44B7EE5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827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</a:t>
            </a:r>
            <a:r>
              <a:rPr lang="en-US" baseline="0" dirty="0"/>
              <a:t> of rows can be estimated  if  it is sample and depending on when it was last updated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distinct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ContactPersonID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sales.orders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ContactPersonID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&gt;2083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ContactPersonID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&lt;2089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--2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sales.orders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ContactPersonID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=2089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--111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E7E92-BAD6-44DB-A1AD-0435A44B7EE5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098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will see how do we get these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E7E92-BAD6-44DB-A1AD-0435A44B7EE5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3683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will see how do we get these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E7E92-BAD6-44DB-A1AD-0435A44B7EE5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916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effectLst/>
              </a:rPr>
              <a:t> </a:t>
            </a:r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2509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tools</a:t>
            </a:r>
          </a:p>
          <a:p>
            <a:r>
              <a:rPr lang="en-US" dirty="0"/>
              <a:t>SQL2019 CU5</a:t>
            </a:r>
          </a:p>
          <a:p>
            <a:r>
              <a:rPr lang="en-US" dirty="0"/>
              <a:t>SSMS 18.5.1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C0BB55-608F-4B00-BEBC-DF398F9E52F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www.sqlworldwide.com                                                                          @sqlworldwide</a:t>
            </a:r>
          </a:p>
        </p:txBody>
      </p:sp>
    </p:spTree>
    <p:extLst>
      <p:ext uri="{BB962C8B-B14F-4D97-AF65-F5344CB8AC3E}">
        <p14:creationId xmlns:p14="http://schemas.microsoft.com/office/powerpoint/2010/main" val="32010026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E7E92-BAD6-44DB-A1AD-0435A44B7EE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23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E7E92-BAD6-44DB-A1AD-0435A44B7EE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817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E7E92-BAD6-44DB-A1AD-0435A44B7EE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06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did</a:t>
            </a:r>
            <a:r>
              <a:rPr lang="en-US" baseline="0" dirty="0"/>
              <a:t> I pick up these things</a:t>
            </a:r>
          </a:p>
          <a:p>
            <a:pPr marL="0" indent="0">
              <a:buNone/>
            </a:pPr>
            <a:r>
              <a:rPr lang="en-US" baseline="0" dirty="0"/>
              <a:t>All of these elements are used as input for the cardinality estimator in making decision about the estimated rows</a:t>
            </a:r>
          </a:p>
          <a:p>
            <a:pPr marL="0" indent="0">
              <a:buNone/>
            </a:pPr>
            <a:r>
              <a:rPr lang="en-US" baseline="0" dirty="0"/>
              <a:t>Among these items statistics are a big part and that is why we will spend a fair amount of time looking at DBCC </a:t>
            </a:r>
            <a:r>
              <a:rPr lang="en-US" baseline="0" dirty="0" err="1"/>
              <a:t>show_statistics</a:t>
            </a:r>
            <a:r>
              <a:rPr lang="en-US" baseline="0" dirty="0"/>
              <a:t> output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All code and slide available –show them solution</a:t>
            </a:r>
          </a:p>
          <a:p>
            <a:pPr marL="228600" indent="-228600">
              <a:buAutoNum type="arabicPeriod"/>
            </a:pPr>
            <a:r>
              <a:rPr lang="en-US" dirty="0"/>
              <a:t>I tested all of these in </a:t>
            </a:r>
            <a:r>
              <a:rPr lang="en-US"/>
              <a:t>2017 CU20, SSMS 18.5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Resource page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E7E92-BAD6-44DB-A1AD-0435A44B7E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69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Predicate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Why we are talking about predicate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cardinality estimation process are interested in the predicates you define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Logical expression which evaluates to TRUE, FALSE or UNKNOWN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types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 predicate used in join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 Predicate used in where and having clause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E7E92-BAD6-44DB-A1AD-0435A44B7EE5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708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using count(0) and not using (*)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Predicate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Logical expression which evaluates to TRUE, FALSE or UNKNOWN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E7E92-BAD6-44DB-A1AD-0435A44B7EE5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079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Density,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when used to describe the data in a column, is a measure of how often duplicate values occur in that column.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Defined as 1/unique values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Higher-less unique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Lower-More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unique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E7E92-BAD6-44DB-A1AD-0435A44B7EE5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987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talked about predicate, cardinality estimator have to determine how selective  each predicate is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Predicate selectivity has a very high implication as we will see during the entire presentation.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Selectivity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	used to describe a predicate.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Most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selective predicate will have less number of rows qualified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estimated selectivity of a predicate is essential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will affect things like join order (all other things equal, the most selective join operation is generally performed first)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whether SQL chooses to do a table scan or an index seek followed by a bookmark lookup.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Selectivity for a filter predicate against a base table can be calculated as “[# rows that pass the predicate]/[# rows in the table]”.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E7E92-BAD6-44DB-A1AD-0435A44B7EE5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580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what I</a:t>
            </a:r>
            <a:r>
              <a:rPr lang="en-US" baseline="0" dirty="0"/>
              <a:t> explained for density.</a:t>
            </a:r>
          </a:p>
          <a:p>
            <a:endParaRPr lang="en-US" baseline="0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lower the cardinality, the more duplicated elements in a column. Thus, a column with the lowest possible cardinality would have the same value for every row. SQL databases use cardinality to help determine the optimal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Query plan"/>
              </a:rPr>
              <a:t>query plan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a given query.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E7E92-BAD6-44DB-A1AD-0435A44B7E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68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cardinality can be thought of as the number of rows returned by a query operator. 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 vs Estimated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want to validate how good or bad the estimate is.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order to do that you need to know what formula the estimator is using.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E7E92-BAD6-44DB-A1AD-0435A44B7EE5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708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F9B6-2E26-46F4-8652-8EC1CF13241D}" type="datetime1">
              <a:rPr lang="en-US" smtClean="0"/>
              <a:t>6/25/2020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@sqlworldwide                                                                                                                                                                                                                                 www.SqlWorldWide.com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934B-6A2B-4432-8A0A-618EED43F7F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1" name="Rectangle 40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2" name="Rectangle 41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none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1488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C216-084C-4080-8FE0-53B67194611F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@sqlworldwide                                                                                                                                                                                                                                 www.SqlWorldWide.com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934B-6A2B-4432-8A0A-618EED43F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6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69C6-C383-4304-A1F9-C34311F7960D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@sqlworldwide                                                                                                                                                                                                                                 www.SqlWorldWide.com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934B-6A2B-4432-8A0A-618EED43F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09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D70A-9533-4B49-B2F4-AC8EFA97132C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@sqlworldwide</a:t>
            </a:r>
          </a:p>
        </p:txBody>
      </p:sp>
    </p:spTree>
    <p:extLst>
      <p:ext uri="{BB962C8B-B14F-4D97-AF65-F5344CB8AC3E}">
        <p14:creationId xmlns:p14="http://schemas.microsoft.com/office/powerpoint/2010/main" val="1589985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4443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7457-A988-47F8-8BB6-F079094435F4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9E5EE-51D2-42CE-B064-A27A27A2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@sqlworldwide</a:t>
            </a:r>
          </a:p>
        </p:txBody>
      </p:sp>
    </p:spTree>
    <p:extLst>
      <p:ext uri="{BB962C8B-B14F-4D97-AF65-F5344CB8AC3E}">
        <p14:creationId xmlns:p14="http://schemas.microsoft.com/office/powerpoint/2010/main" val="1523073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E17E-CE71-420E-B05F-ECEBDFC2DDB2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@sqlworldwide</a:t>
            </a:r>
          </a:p>
        </p:txBody>
      </p:sp>
    </p:spTree>
    <p:extLst>
      <p:ext uri="{BB962C8B-B14F-4D97-AF65-F5344CB8AC3E}">
        <p14:creationId xmlns:p14="http://schemas.microsoft.com/office/powerpoint/2010/main" val="2370776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C140-2D58-4105-9731-4C1A95DEF26F}" type="datetime1">
              <a:rPr lang="en-US" smtClean="0"/>
              <a:t>6/25/2020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@sqlworldwide </a:t>
            </a:r>
          </a:p>
        </p:txBody>
      </p:sp>
    </p:spTree>
    <p:extLst>
      <p:ext uri="{BB962C8B-B14F-4D97-AF65-F5344CB8AC3E}">
        <p14:creationId xmlns:p14="http://schemas.microsoft.com/office/powerpoint/2010/main" val="4190431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C667-CBAD-49E9-81E6-630232F80E8D}" type="datetime1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SQLWorldWide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C4CA0-4FD9-40F4-AC4B-4BB46E4BE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78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8B94-382E-4EAE-A551-36762D39D48E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A3094-997F-4E15-9A59-6BD96A62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@sqlworldwide</a:t>
            </a:r>
          </a:p>
        </p:txBody>
      </p:sp>
    </p:spTree>
    <p:extLst>
      <p:ext uri="{BB962C8B-B14F-4D97-AF65-F5344CB8AC3E}">
        <p14:creationId xmlns:p14="http://schemas.microsoft.com/office/powerpoint/2010/main" val="5185460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D684-C5A2-4BBB-8900-2FA538BAF67E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76883BD-466A-4F87-ADB6-F827798C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@sqlworldwide</a:t>
            </a:r>
          </a:p>
        </p:txBody>
      </p:sp>
    </p:spTree>
    <p:extLst>
      <p:ext uri="{BB962C8B-B14F-4D97-AF65-F5344CB8AC3E}">
        <p14:creationId xmlns:p14="http://schemas.microsoft.com/office/powerpoint/2010/main" val="25287878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5919-9E55-4655-8AB5-6DFAED855014}" type="datetime1">
              <a:rPr lang="en-US" smtClean="0"/>
              <a:t>6/25/2020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@sqlworldwide</a:t>
            </a:r>
          </a:p>
        </p:txBody>
      </p:sp>
    </p:spTree>
    <p:extLst>
      <p:ext uri="{BB962C8B-B14F-4D97-AF65-F5344CB8AC3E}">
        <p14:creationId xmlns:p14="http://schemas.microsoft.com/office/powerpoint/2010/main" val="292106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558B-005B-46E8-968D-EA8CFC4E5366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@sqlworldwide                                                                                                                                                                                                                                 www.SqlWorldWide.com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934B-6A2B-4432-8A0A-618EED43F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00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535E-75BB-4AA8-A67F-B4AB60FEA57B}" type="datetime1">
              <a:rPr lang="en-US" smtClean="0"/>
              <a:t>6/25/2020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0D2208C-774D-458E-8DDE-976F717C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@sqlworldwide</a:t>
            </a:r>
          </a:p>
        </p:txBody>
      </p:sp>
    </p:spTree>
    <p:extLst>
      <p:ext uri="{BB962C8B-B14F-4D97-AF65-F5344CB8AC3E}">
        <p14:creationId xmlns:p14="http://schemas.microsoft.com/office/powerpoint/2010/main" val="25312748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A3C4-8430-4CC8-9750-0BD161D10931}" type="datetime1">
              <a:rPr lang="en-US" smtClean="0"/>
              <a:t>6/25/2020</a:t>
            </a:fld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0F6A247-F526-4F87-B603-E98D5479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@sqlworldwide</a:t>
            </a:r>
          </a:p>
        </p:txBody>
      </p:sp>
    </p:spTree>
    <p:extLst>
      <p:ext uri="{BB962C8B-B14F-4D97-AF65-F5344CB8AC3E}">
        <p14:creationId xmlns:p14="http://schemas.microsoft.com/office/powerpoint/2010/main" val="39469465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A2E9-435C-4629-B7F1-57C3AADF0E7E}" type="datetime1">
              <a:rPr lang="en-US" smtClean="0"/>
              <a:t>6/25/2020</a:t>
            </a:fld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2125EE4-1EBF-4CA3-8546-EFC8C79DE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@sqlworldwide</a:t>
            </a:r>
          </a:p>
        </p:txBody>
      </p:sp>
    </p:spTree>
    <p:extLst>
      <p:ext uri="{BB962C8B-B14F-4D97-AF65-F5344CB8AC3E}">
        <p14:creationId xmlns:p14="http://schemas.microsoft.com/office/powerpoint/2010/main" val="5766516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1258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15CA72A-2B66-43B8-9275-59589D7FC934}" type="datetime1">
              <a:rPr lang="en-US" smtClean="0"/>
              <a:pPr/>
              <a:t>6/25/2020</a:t>
            </a:fld>
            <a:endParaRPr lang="en-US"/>
          </a:p>
        </p:txBody>
      </p:sp>
      <p:sp>
        <p:nvSpPr>
          <p:cNvPr id="7" name="AutoShape 2" descr="Image result for twitter logo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8437" y="6356350"/>
            <a:ext cx="6065363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SqlWorldWide.com                                                                                                        @</a:t>
            </a:r>
            <a:r>
              <a:rPr lang="en-US" dirty="0" err="1"/>
              <a:t>SqlWorldWide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1510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rallelogram 53">
            <a:extLst>
              <a:ext uri="{FF2B5EF4-FFF2-40B4-BE49-F238E27FC236}">
                <a16:creationId xmlns:a16="http://schemas.microsoft.com/office/drawing/2014/main" id="{D5A75548-FCF0-634D-8D10-19488C75DFF0}"/>
              </a:ext>
            </a:extLst>
          </p:cNvPr>
          <p:cNvSpPr/>
          <p:nvPr userDrawn="1"/>
        </p:nvSpPr>
        <p:spPr>
          <a:xfrm rot="10800000" flipH="1" flipV="1">
            <a:off x="5596689" y="-34073"/>
            <a:ext cx="6633400" cy="6944936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686714 w 4301085"/>
              <a:gd name="connsiteY2" fmla="*/ 261657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686714"/>
              <a:gd name="connsiteY0" fmla="*/ 4965700 h 4965700"/>
              <a:gd name="connsiteX1" fmla="*/ 2647627 w 3686714"/>
              <a:gd name="connsiteY1" fmla="*/ 0 h 4965700"/>
              <a:gd name="connsiteX2" fmla="*/ 3686714 w 3686714"/>
              <a:gd name="connsiteY2" fmla="*/ 261657 h 4965700"/>
              <a:gd name="connsiteX3" fmla="*/ 3548010 w 3686714"/>
              <a:gd name="connsiteY3" fmla="*/ 4579325 h 4965700"/>
              <a:gd name="connsiteX4" fmla="*/ 0 w 3686714"/>
              <a:gd name="connsiteY4" fmla="*/ 4965700 h 4965700"/>
              <a:gd name="connsiteX0" fmla="*/ 0 w 4343065"/>
              <a:gd name="connsiteY0" fmla="*/ 4966583 h 4966583"/>
              <a:gd name="connsiteX1" fmla="*/ 2647627 w 4343065"/>
              <a:gd name="connsiteY1" fmla="*/ 883 h 4966583"/>
              <a:gd name="connsiteX2" fmla="*/ 4343065 w 4343065"/>
              <a:gd name="connsiteY2" fmla="*/ 0 h 4966583"/>
              <a:gd name="connsiteX3" fmla="*/ 3548010 w 4343065"/>
              <a:gd name="connsiteY3" fmla="*/ 4580208 h 4966583"/>
              <a:gd name="connsiteX4" fmla="*/ 0 w 4343065"/>
              <a:gd name="connsiteY4" fmla="*/ 4966583 h 4966583"/>
              <a:gd name="connsiteX0" fmla="*/ 0 w 4343065"/>
              <a:gd name="connsiteY0" fmla="*/ 4966583 h 4974018"/>
              <a:gd name="connsiteX1" fmla="*/ 2647627 w 4343065"/>
              <a:gd name="connsiteY1" fmla="*/ 883 h 4974018"/>
              <a:gd name="connsiteX2" fmla="*/ 4343065 w 4343065"/>
              <a:gd name="connsiteY2" fmla="*/ 0 h 4974018"/>
              <a:gd name="connsiteX3" fmla="*/ 4342539 w 4343065"/>
              <a:gd name="connsiteY3" fmla="*/ 4974018 h 4974018"/>
              <a:gd name="connsiteX4" fmla="*/ 0 w 4343065"/>
              <a:gd name="connsiteY4" fmla="*/ 4966583 h 4974018"/>
              <a:gd name="connsiteX0" fmla="*/ 0 w 4343065"/>
              <a:gd name="connsiteY0" fmla="*/ 4972608 h 4980043"/>
              <a:gd name="connsiteX1" fmla="*/ 1569832 w 4343065"/>
              <a:gd name="connsiteY1" fmla="*/ 0 h 4980043"/>
              <a:gd name="connsiteX2" fmla="*/ 4343065 w 4343065"/>
              <a:gd name="connsiteY2" fmla="*/ 6025 h 4980043"/>
              <a:gd name="connsiteX3" fmla="*/ 4342539 w 4343065"/>
              <a:gd name="connsiteY3" fmla="*/ 4980043 h 4980043"/>
              <a:gd name="connsiteX4" fmla="*/ 0 w 4343065"/>
              <a:gd name="connsiteY4" fmla="*/ 4972608 h 4980043"/>
              <a:gd name="connsiteX0" fmla="*/ 0 w 4723057"/>
              <a:gd name="connsiteY0" fmla="*/ 4972608 h 4980043"/>
              <a:gd name="connsiteX1" fmla="*/ 1569832 w 4723057"/>
              <a:gd name="connsiteY1" fmla="*/ 0 h 4980043"/>
              <a:gd name="connsiteX2" fmla="*/ 4723057 w 4723057"/>
              <a:gd name="connsiteY2" fmla="*/ 19843 h 4980043"/>
              <a:gd name="connsiteX3" fmla="*/ 4342539 w 4723057"/>
              <a:gd name="connsiteY3" fmla="*/ 4980043 h 4980043"/>
              <a:gd name="connsiteX4" fmla="*/ 0 w 4723057"/>
              <a:gd name="connsiteY4" fmla="*/ 4972608 h 4980043"/>
              <a:gd name="connsiteX0" fmla="*/ 0 w 4736350"/>
              <a:gd name="connsiteY0" fmla="*/ 4972608 h 4972608"/>
              <a:gd name="connsiteX1" fmla="*/ 1569832 w 4736350"/>
              <a:gd name="connsiteY1" fmla="*/ 0 h 4972608"/>
              <a:gd name="connsiteX2" fmla="*/ 4723057 w 4736350"/>
              <a:gd name="connsiteY2" fmla="*/ 19843 h 4972608"/>
              <a:gd name="connsiteX3" fmla="*/ 4736349 w 4736350"/>
              <a:gd name="connsiteY3" fmla="*/ 4959317 h 4972608"/>
              <a:gd name="connsiteX4" fmla="*/ 0 w 4736350"/>
              <a:gd name="connsiteY4" fmla="*/ 4972608 h 4972608"/>
              <a:gd name="connsiteX0" fmla="*/ 0 w 4736350"/>
              <a:gd name="connsiteY0" fmla="*/ 4958790 h 4958790"/>
              <a:gd name="connsiteX1" fmla="*/ 1362564 w 4736350"/>
              <a:gd name="connsiteY1" fmla="*/ 0 h 4958790"/>
              <a:gd name="connsiteX2" fmla="*/ 4723057 w 4736350"/>
              <a:gd name="connsiteY2" fmla="*/ 6025 h 4958790"/>
              <a:gd name="connsiteX3" fmla="*/ 4736349 w 4736350"/>
              <a:gd name="connsiteY3" fmla="*/ 4945499 h 4958790"/>
              <a:gd name="connsiteX4" fmla="*/ 0 w 4736350"/>
              <a:gd name="connsiteY4" fmla="*/ 4958790 h 495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6350" h="4958790">
                <a:moveTo>
                  <a:pt x="0" y="4958790"/>
                </a:moveTo>
                <a:lnTo>
                  <a:pt x="1362564" y="0"/>
                </a:lnTo>
                <a:lnTo>
                  <a:pt x="4723057" y="6025"/>
                </a:lnTo>
                <a:cubicBezTo>
                  <a:pt x="4722882" y="1664031"/>
                  <a:pt x="4736524" y="3287493"/>
                  <a:pt x="4736349" y="4945499"/>
                </a:cubicBezTo>
                <a:lnTo>
                  <a:pt x="0" y="495879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4525" y="2514903"/>
            <a:ext cx="4331368" cy="627904"/>
          </a:xfrm>
        </p:spPr>
        <p:txBody>
          <a:bodyPr anchor="b"/>
          <a:lstStyle>
            <a:lvl1pPr algn="l">
              <a:defRPr sz="4267"/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664755" y="3194534"/>
            <a:ext cx="4330700" cy="540913"/>
          </a:xfr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667" b="0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7759341" y="1514756"/>
            <a:ext cx="3929500" cy="358448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867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dirty="0"/>
              <a:t>Biography Point One</a:t>
            </a:r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 hasCustomPrompt="1"/>
          </p:nvPr>
        </p:nvSpPr>
        <p:spPr>
          <a:xfrm>
            <a:off x="664525" y="453292"/>
            <a:ext cx="1924051" cy="1924049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7759341" y="1873835"/>
            <a:ext cx="3929500" cy="792684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7759341" y="3008431"/>
            <a:ext cx="3929500" cy="358448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867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dirty="0"/>
              <a:t>Biography Point Two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7759341" y="3367510"/>
            <a:ext cx="3929500" cy="792684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759341" y="4480060"/>
            <a:ext cx="3929500" cy="358448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867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dirty="0"/>
              <a:t>Biography Point Three</a:t>
            </a:r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759341" y="4839139"/>
            <a:ext cx="3929500" cy="792684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8" hasCustomPrompt="1"/>
          </p:nvPr>
        </p:nvSpPr>
        <p:spPr>
          <a:xfrm>
            <a:off x="1176050" y="4239145"/>
            <a:ext cx="3819404" cy="349251"/>
          </a:xfrm>
        </p:spPr>
        <p:txBody>
          <a:bodyPr/>
          <a:lstStyle>
            <a:lvl1pPr marL="0" indent="0" algn="l" defTabSz="1219170" rtl="0" eaLnBrk="1" latinLnBrk="0" hangingPunct="1">
              <a:buNone/>
              <a:defRPr lang="en-US" sz="1467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467" dirty="0">
                <a:solidFill>
                  <a:schemeClr val="accent1"/>
                </a:solidFill>
              </a:rPr>
              <a:t>/</a:t>
            </a:r>
            <a:r>
              <a:rPr lang="en-US" sz="1467" dirty="0" err="1">
                <a:solidFill>
                  <a:schemeClr val="accent1"/>
                </a:solidFill>
              </a:rPr>
              <a:t>yourname</a:t>
            </a:r>
            <a:endParaRPr lang="en-US" sz="1467" dirty="0">
              <a:solidFill>
                <a:schemeClr val="accent1"/>
              </a:solidFill>
            </a:endParaRPr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19" hasCustomPrompt="1"/>
          </p:nvPr>
        </p:nvSpPr>
        <p:spPr>
          <a:xfrm>
            <a:off x="1179337" y="4751984"/>
            <a:ext cx="3816116" cy="349251"/>
          </a:xfrm>
        </p:spPr>
        <p:txBody>
          <a:bodyPr/>
          <a:lstStyle>
            <a:lvl1pPr marL="0" indent="0" algn="l" defTabSz="1219170" rtl="0" eaLnBrk="1" latinLnBrk="0" hangingPunct="1">
              <a:buNone/>
              <a:defRPr lang="en-US" sz="1467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467">
                <a:solidFill>
                  <a:schemeClr val="accent1"/>
                </a:solidFill>
              </a:rPr>
              <a:t>@</a:t>
            </a:r>
            <a:r>
              <a:rPr lang="en-US" sz="1467" dirty="0" err="1">
                <a:solidFill>
                  <a:schemeClr val="accent1"/>
                </a:solidFill>
              </a:rPr>
              <a:t>yourhandle</a:t>
            </a:r>
            <a:endParaRPr lang="en-US" sz="1467" dirty="0">
              <a:solidFill>
                <a:schemeClr val="accent1"/>
              </a:solidFill>
            </a:endParaRPr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20" hasCustomPrompt="1"/>
          </p:nvPr>
        </p:nvSpPr>
        <p:spPr>
          <a:xfrm>
            <a:off x="1174780" y="5251601"/>
            <a:ext cx="3820672" cy="349251"/>
          </a:xfrm>
        </p:spPr>
        <p:txBody>
          <a:bodyPr/>
          <a:lstStyle>
            <a:lvl1pPr marL="0" indent="0" algn="l" defTabSz="1219170" rtl="0" eaLnBrk="1" latinLnBrk="0" hangingPunct="1">
              <a:buNone/>
              <a:defRPr lang="en-US" sz="1467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467" dirty="0" err="1">
                <a:solidFill>
                  <a:schemeClr val="accent1"/>
                </a:solidFill>
              </a:rPr>
              <a:t>yourname</a:t>
            </a:r>
            <a:endParaRPr lang="en-US" sz="1467" dirty="0">
              <a:solidFill>
                <a:schemeClr val="accent1"/>
              </a:solidFill>
            </a:endParaRPr>
          </a:p>
        </p:txBody>
      </p:sp>
      <p:sp>
        <p:nvSpPr>
          <p:cNvPr id="15" name="Text Placeholder 48">
            <a:extLst>
              <a:ext uri="{FF2B5EF4-FFF2-40B4-BE49-F238E27FC236}">
                <a16:creationId xmlns:a16="http://schemas.microsoft.com/office/drawing/2014/main" id="{521CEFB5-969C-46E9-8C16-D1074F9C1A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74780" y="5764440"/>
            <a:ext cx="3820672" cy="349251"/>
          </a:xfrm>
        </p:spPr>
        <p:txBody>
          <a:bodyPr/>
          <a:lstStyle>
            <a:lvl1pPr marL="0" indent="0" algn="l" defTabSz="1219170" rtl="0" eaLnBrk="1" latinLnBrk="0" hangingPunct="1">
              <a:buNone/>
              <a:defRPr lang="en-US" sz="1467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467" dirty="0" err="1">
                <a:solidFill>
                  <a:schemeClr val="accent1"/>
                </a:solidFill>
              </a:rPr>
              <a:t>youremail</a:t>
            </a:r>
            <a:endParaRPr lang="en-US" sz="1467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29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9D67-1A4D-4030-AB04-E510775AC871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@sqlworldwide                                                                                                                                                                                                                                 www.SqlWorldWide.com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934B-6A2B-4432-8A0A-618EED43F7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4400" b="0" cap="none" spc="-150" baseline="0"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149106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3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3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4509-1D2F-44ED-8B14-5466663EF7C6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@sqlworldwide                                                                                                                                                                                                                                 www.SqlWorldWide.com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934B-6A2B-4432-8A0A-618EED43F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9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123E-C633-405F-9FF8-E2D738E53983}" type="datetime1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@sqlworldwide                                                                                                                                                                                                                                 www.SqlWorldWide.com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934B-6A2B-4432-8A0A-618EED43F7F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ctangle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ctangle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ctangle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ctangle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ctangle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199130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28DE-BD5E-42BB-A6D7-6BC5B1C31C5C}" type="datetime1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@sqlworldwide                                                                                                                                                                                                                                 www.SqlWorldWide.com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934B-6A2B-4432-8A0A-618EED43F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6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6D1E-FDC8-45A4-8011-EEAC88638FDA}" type="datetime1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@sqlworldwide                                                                                                                                                                                                                                 www.SqlWorldWide.com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934B-6A2B-4432-8A0A-618EED43F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CE61-1C73-45A5-876B-AABCE49DB669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@sqlworldwide                                                                                                                                                                                                                                 www.SqlWorldWide.com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934B-6A2B-4432-8A0A-618EED43F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7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5298DAE9-801F-4FED-A9E9-E1A75FB32235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r>
              <a:rPr lang="en-US"/>
              <a:t>@sqlworldwide                                                                                                                                                                                                                                 www.SqlWorldWide.com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CD7E934B-6A2B-4432-8A0A-618EED43F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shade val="100000"/>
                <a:satMod val="150000"/>
              </a:schemeClr>
            </a:gs>
            <a:gs pos="100000">
              <a:schemeClr val="bg1">
                <a:shade val="90000"/>
                <a:satMod val="375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5" name="Rectangle 14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6" name="Rectangle 15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7" name="Rectangle 16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21E8F90-BE93-4C01-AAC7-28DB50E74C52}" type="datetime1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/>
              <a:t>@sqlworldwide                                                                                                                                                                                                                                 www.SqlWorldWide.com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CD7E934B-6A2B-4432-8A0A-618EED43F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669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A51AC-1D16-4567-8E14-5A1F3B942CE0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SQLWorldWide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C4CA0-4FD9-40F4-AC4B-4BB46E4BE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5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qlworldwid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invotide.com/demo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s.msdn.microsoft.com/ianjo/2006/04/24/ascending-keys-and-auto-quick-corrected-statistics/" TargetMode="External"/><Relationship Id="rId3" Type="http://schemas.openxmlformats.org/officeDocument/2006/relationships/hyperlink" Target="https://blogs.msdn.microsoft.com/bartd/2011/01/25/query-tuning-fundamentals-density-predicates-selectivity-and-cardinality/" TargetMode="External"/><Relationship Id="rId7" Type="http://schemas.openxmlformats.org/officeDocument/2006/relationships/hyperlink" Target="https://sqlperformance.com/2014/06/t-sql-queries/table-variable-perf-fix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qlperformance.com/2014/01/sql-plan/cardinality-estimation-for-multiple-predicates" TargetMode="External"/><Relationship Id="rId5" Type="http://schemas.openxmlformats.org/officeDocument/2006/relationships/hyperlink" Target="https://www.simple-talk.com/sql/t-sql-programming/13-things-you-should-know-about-statistics-and-the-query-optimizer/" TargetMode="External"/><Relationship Id="rId4" Type="http://schemas.openxmlformats.org/officeDocument/2006/relationships/hyperlink" Target="https://docs.microsoft.com/en-us/sql/t-sql/database-console-commands/dbcc-show-statistics-transact-sql" TargetMode="External"/><Relationship Id="rId9" Type="http://schemas.openxmlformats.org/officeDocument/2006/relationships/hyperlink" Target="https://msdn.microsoft.com/en-us/library/dn673537.aspx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://sqlworldwide.com/" TargetMode="External"/><Relationship Id="rId7" Type="http://schemas.openxmlformats.org/officeDocument/2006/relationships/hyperlink" Target="https://twitter.com/SqlWorldWid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hyperlink" Target="mailto:taiob@sqlworldwide.com" TargetMode="External"/><Relationship Id="rId10" Type="http://schemas.openxmlformats.org/officeDocument/2006/relationships/image" Target="../media/image22.jpg"/><Relationship Id="rId4" Type="http://schemas.openxmlformats.org/officeDocument/2006/relationships/image" Target="../media/image19.jpg"/><Relationship Id="rId9" Type="http://schemas.openxmlformats.org/officeDocument/2006/relationships/hyperlink" Target="https://www.linkedin.com/in/taiobali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61A960-296D-404E-9500-80303F558CCC}"/>
              </a:ext>
            </a:extLst>
          </p:cNvPr>
          <p:cNvSpPr/>
          <p:nvPr/>
        </p:nvSpPr>
        <p:spPr>
          <a:xfrm>
            <a:off x="2530259" y="1553227"/>
            <a:ext cx="5498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ahnschrift SemiBold SemiConden" panose="020B0502040204020203" pitchFamily="34" charset="0"/>
                <a:ea typeface="Batang" panose="02030600000101010101"/>
              </a:rPr>
              <a:t>Think Like The Cardinality Estimator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CAFF6D-A9F9-42F8-BB77-1D7918ACA9A7}"/>
              </a:ext>
            </a:extLst>
          </p:cNvPr>
          <p:cNvSpPr/>
          <p:nvPr/>
        </p:nvSpPr>
        <p:spPr>
          <a:xfrm>
            <a:off x="237994" y="424551"/>
            <a:ext cx="11523945" cy="42165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7200" b="1" dirty="0">
                <a:ln/>
                <a:solidFill>
                  <a:schemeClr val="accent4"/>
                </a:solidFill>
                <a:latin typeface="Bahnschrift SemiBold SemiConden" panose="020B0502040204020203" pitchFamily="34" charset="0"/>
                <a:ea typeface="Batang" panose="02030600000101010101"/>
              </a:rPr>
              <a:t>Think Like The Cardinality Estimator</a:t>
            </a:r>
          </a:p>
          <a:p>
            <a:pPr algn="ctr"/>
            <a:endParaRPr lang="en-US" sz="3600" b="1" dirty="0">
              <a:ln/>
              <a:solidFill>
                <a:schemeClr val="accent4"/>
              </a:solidFill>
              <a:latin typeface="Bahnschrift SemiBold SemiConden" panose="020B0502040204020203" pitchFamily="34" charset="0"/>
              <a:ea typeface="Batang" panose="02030600000101010101"/>
            </a:endParaRPr>
          </a:p>
          <a:p>
            <a:pPr algn="ctr"/>
            <a:r>
              <a:rPr lang="en-US" sz="4400" b="1" dirty="0">
                <a:ln/>
                <a:solidFill>
                  <a:srgbClr val="00B0F0"/>
                </a:solidFill>
                <a:latin typeface="Bahnschrift SemiBold SemiConden" panose="020B0502040204020203" pitchFamily="34" charset="0"/>
                <a:ea typeface="Batang" panose="02030600000101010101"/>
              </a:rPr>
              <a:t>Taiob Ali</a:t>
            </a:r>
          </a:p>
          <a:p>
            <a:pPr algn="ctr"/>
            <a:r>
              <a:rPr lang="en-US" sz="4400" b="1" dirty="0">
                <a:ln/>
                <a:solidFill>
                  <a:srgbClr val="00B0F0"/>
                </a:solidFill>
                <a:latin typeface="Bahnschrift SemiBold SemiConden" panose="020B0502040204020203" pitchFamily="34" charset="0"/>
                <a:ea typeface="Batang" panose="02030600000101010101"/>
              </a:rPr>
              <a:t>June 24 2020</a:t>
            </a:r>
            <a:endParaRPr lang="en-US" sz="4400" b="1" dirty="0">
              <a:ln/>
              <a:solidFill>
                <a:srgbClr val="00B0F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C54F3A-302A-4B69-A560-96E2C0A5A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36" y="4935441"/>
            <a:ext cx="93059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18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Why Cardinality Matters?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6380295"/>
              </p:ext>
            </p:extLst>
          </p:nvPr>
        </p:nvGraphicFramePr>
        <p:xfrm>
          <a:off x="609600" y="1426464"/>
          <a:ext cx="1108075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ight Arrow 7"/>
          <p:cNvSpPr/>
          <p:nvPr/>
        </p:nvSpPr>
        <p:spPr>
          <a:xfrm>
            <a:off x="275268" y="5952426"/>
            <a:ext cx="11749414" cy="62630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EC55B829-1EB8-4BCB-8579-351722C195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8793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797457-A988-47F8-8BB6-F079094435F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64BA097-364C-4FFD-89EE-E54D09514950}"/>
              </a:ext>
            </a:extLst>
          </p:cNvPr>
          <p:cNvSpPr txBox="1">
            <a:spLocks/>
          </p:cNvSpPr>
          <p:nvPr/>
        </p:nvSpPr>
        <p:spPr>
          <a:xfrm>
            <a:off x="3970564" y="6487930"/>
            <a:ext cx="8085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SQLWorldWide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55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3">
                                            <p:graphicEl>
                                              <a:dgm id="{8707AE7E-905A-44CA-AA45-482B0050E0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FF50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3">
                                            <p:graphicEl>
                                              <a:dgm id="{8707AE7E-905A-44CA-AA45-482B0050E0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13">
                                            <p:graphicEl>
                                              <a:dgm id="{8707AE7E-905A-44CA-AA45-482B0050E0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3">
                                            <p:graphicEl>
                                              <a:dgm id="{2633B91E-9776-4A77-B0D6-28EA47AA0A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FF50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13">
                                            <p:graphicEl>
                                              <a:dgm id="{2633B91E-9776-4A77-B0D6-28EA47AA0A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indefinite"/>
                                        <p:tgtEl>
                                          <p:spTgt spid="13">
                                            <p:graphicEl>
                                              <a:dgm id="{2633B91E-9776-4A77-B0D6-28EA47AA0A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3">
                                            <p:graphicEl>
                                              <a:dgm id="{E0D00EA3-4812-4F0B-9B45-9F4A0BE63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FF50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3">
                                            <p:graphicEl>
                                              <a:dgm id="{E0D00EA3-4812-4F0B-9B45-9F4A0BE63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13">
                                            <p:graphicEl>
                                              <a:dgm id="{E0D00EA3-4812-4F0B-9B45-9F4A0BE63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3">
                                            <p:graphicEl>
                                              <a:dgm id="{7C4A55E6-0CA6-4F3D-9371-AF2F282D3F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FF50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13">
                                            <p:graphicEl>
                                              <a:dgm id="{7C4A55E6-0CA6-4F3D-9371-AF2F282D3F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13">
                                            <p:graphicEl>
                                              <a:dgm id="{7C4A55E6-0CA6-4F3D-9371-AF2F282D3F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 uiExpand="1">
        <p:bldSub>
          <a:bldDgm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Why Cardinality Matters?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80224543"/>
              </p:ext>
            </p:extLst>
          </p:nvPr>
        </p:nvGraphicFramePr>
        <p:xfrm>
          <a:off x="619125" y="1770063"/>
          <a:ext cx="1108075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9CBBDB5D-4923-498C-A0A1-600B6A8E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8793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797457-A988-47F8-8BB6-F079094435F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92AE76FC-CC52-40BF-B536-85192FC39FB7}"/>
              </a:ext>
            </a:extLst>
          </p:cNvPr>
          <p:cNvSpPr txBox="1">
            <a:spLocks/>
          </p:cNvSpPr>
          <p:nvPr/>
        </p:nvSpPr>
        <p:spPr>
          <a:xfrm>
            <a:off x="3970564" y="6487930"/>
            <a:ext cx="8085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SQLWorldWide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669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3">
                                            <p:graphicEl>
                                              <a:dgm id="{8707AE7E-905A-44CA-AA45-482B0050E0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FF50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3">
                                            <p:graphicEl>
                                              <a:dgm id="{8707AE7E-905A-44CA-AA45-482B0050E0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13">
                                            <p:graphicEl>
                                              <a:dgm id="{8707AE7E-905A-44CA-AA45-482B0050E0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3">
                                            <p:graphicEl>
                                              <a:dgm id="{49A6B670-C158-4A6D-87B3-9A76AB1CFD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33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3">
                                            <p:graphicEl>
                                              <a:dgm id="{49A6B670-C158-4A6D-87B3-9A76AB1CFD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13">
                                            <p:graphicEl>
                                              <a:dgm id="{49A6B670-C158-4A6D-87B3-9A76AB1CFD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3">
                                            <p:graphicEl>
                                              <a:dgm id="{3D8B70DE-92EE-4F38-9AD3-FED731C7F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33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13">
                                            <p:graphicEl>
                                              <a:dgm id="{3D8B70DE-92EE-4F38-9AD3-FED731C7F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13">
                                            <p:graphicEl>
                                              <a:dgm id="{3D8B70DE-92EE-4F38-9AD3-FED731C7F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3">
                                            <p:graphicEl>
                                              <a:dgm id="{2633B91E-9776-4A77-B0D6-28EA47AA0A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FF50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13">
                                            <p:graphicEl>
                                              <a:dgm id="{2633B91E-9776-4A77-B0D6-28EA47AA0A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13">
                                            <p:graphicEl>
                                              <a:dgm id="{2633B91E-9776-4A77-B0D6-28EA47AA0A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3">
                                            <p:graphicEl>
                                              <a:dgm id="{458B2D57-6315-42EB-95A8-93BD9BCE53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33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13">
                                            <p:graphicEl>
                                              <a:dgm id="{458B2D57-6315-42EB-95A8-93BD9BCE53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13">
                                            <p:graphicEl>
                                              <a:dgm id="{458B2D57-6315-42EB-95A8-93BD9BCE53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13">
                                            <p:graphicEl>
                                              <a:dgm id="{584CB8C3-D6ED-4B7A-9150-9A9CB86415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33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13">
                                            <p:graphicEl>
                                              <a:dgm id="{584CB8C3-D6ED-4B7A-9150-9A9CB86415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13">
                                            <p:graphicEl>
                                              <a:dgm id="{584CB8C3-D6ED-4B7A-9150-9A9CB86415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3">
                                            <p:graphicEl>
                                              <a:dgm id="{E0D00EA3-4812-4F0B-9B45-9F4A0BE63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FF50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13">
                                            <p:graphicEl>
                                              <a:dgm id="{E0D00EA3-4812-4F0B-9B45-9F4A0BE63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indefinite"/>
                                        <p:tgtEl>
                                          <p:spTgt spid="13">
                                            <p:graphicEl>
                                              <a:dgm id="{E0D00EA3-4812-4F0B-9B45-9F4A0BE63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3">
                                            <p:graphicEl>
                                              <a:dgm id="{E8253490-C1F5-4989-A26D-2918253106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33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13">
                                            <p:graphicEl>
                                              <a:dgm id="{E8253490-C1F5-4989-A26D-2918253106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13">
                                            <p:graphicEl>
                                              <a:dgm id="{E8253490-C1F5-4989-A26D-2918253106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3">
                                            <p:graphicEl>
                                              <a:dgm id="{26B4BF6D-7D1C-49C9-92BE-86CFFCE87A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33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13">
                                            <p:graphicEl>
                                              <a:dgm id="{26B4BF6D-7D1C-49C9-92BE-86CFFCE87A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13">
                                            <p:graphicEl>
                                              <a:dgm id="{26B4BF6D-7D1C-49C9-92BE-86CFFCE87A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13">
                                            <p:graphicEl>
                                              <a:dgm id="{B3240FC2-0F86-4AAE-BA34-5892766CBE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33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13">
                                            <p:graphicEl>
                                              <a:dgm id="{B3240FC2-0F86-4AAE-BA34-5892766CBE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13">
                                            <p:graphicEl>
                                              <a:dgm id="{B3240FC2-0F86-4AAE-BA34-5892766CBE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13">
                                            <p:graphicEl>
                                              <a:dgm id="{7C4A55E6-0CA6-4F3D-9371-AF2F282D3F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FF50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13">
                                            <p:graphicEl>
                                              <a:dgm id="{7C4A55E6-0CA6-4F3D-9371-AF2F282D3F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13">
                                            <p:graphicEl>
                                              <a:dgm id="{7C4A55E6-0CA6-4F3D-9371-AF2F282D3F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13">
                                            <p:graphicEl>
                                              <a:dgm id="{C3EBC388-68C7-4544-86B4-C714F9EB55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33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indefinite"/>
                                        <p:tgtEl>
                                          <p:spTgt spid="13">
                                            <p:graphicEl>
                                              <a:dgm id="{C3EBC388-68C7-4544-86B4-C714F9EB55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indefinite"/>
                                        <p:tgtEl>
                                          <p:spTgt spid="13">
                                            <p:graphicEl>
                                              <a:dgm id="{C3EBC388-68C7-4544-86B4-C714F9EB55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13">
                                            <p:graphicEl>
                                              <a:dgm id="{9E9A687F-AF2B-4EEC-A8C9-E06977D4A3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33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13">
                                            <p:graphicEl>
                                              <a:dgm id="{9E9A687F-AF2B-4EEC-A8C9-E06977D4A3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13">
                                            <p:graphicEl>
                                              <a:dgm id="{9E9A687F-AF2B-4EEC-A8C9-E06977D4A3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13">
                                            <p:graphicEl>
                                              <a:dgm id="{65A90815-AC21-4ED4-89EC-7AC6688A14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33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13">
                                            <p:graphicEl>
                                              <a:dgm id="{65A90815-AC21-4ED4-89EC-7AC6688A14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indefinite"/>
                                        <p:tgtEl>
                                          <p:spTgt spid="13">
                                            <p:graphicEl>
                                              <a:dgm id="{65A90815-AC21-4ED4-89EC-7AC6688A14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 uiExpand="1">
        <p:bldSub>
          <a:bldDgm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DBCC SHOW_STATISTICS </a:t>
            </a: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145458674"/>
              </p:ext>
            </p:extLst>
          </p:nvPr>
        </p:nvGraphicFramePr>
        <p:xfrm>
          <a:off x="914400" y="1435100"/>
          <a:ext cx="9905305" cy="5261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937F68AB-F99C-4EB7-93CD-1605EB82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8793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797457-A988-47F8-8BB6-F079094435F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541B998-E075-4B78-8A37-7FD37A0F86AB}"/>
              </a:ext>
            </a:extLst>
          </p:cNvPr>
          <p:cNvSpPr txBox="1">
            <a:spLocks/>
          </p:cNvSpPr>
          <p:nvPr/>
        </p:nvSpPr>
        <p:spPr>
          <a:xfrm>
            <a:off x="3970564" y="6487930"/>
            <a:ext cx="8085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SQLWorldWide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1028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914399" y="645960"/>
            <a:ext cx="9281787" cy="4840440"/>
          </a:xfrm>
        </p:spPr>
        <p:txBody>
          <a:bodyPr/>
          <a:lstStyle/>
          <a:p>
            <a:pPr marL="626364" indent="-571500">
              <a:buFont typeface="Arial" panose="020B0604020202020204" pitchFamily="34" charset="0"/>
              <a:buChar char="•"/>
            </a:pPr>
            <a:r>
              <a:rPr lang="en-US" sz="4000" dirty="0"/>
              <a:t>STAT_HEADER</a:t>
            </a:r>
          </a:p>
          <a:p>
            <a:endParaRPr lang="en-US" sz="4000" dirty="0"/>
          </a:p>
          <a:p>
            <a:pPr marL="626364" indent="-571500">
              <a:buFont typeface="Arial" panose="020B0604020202020204" pitchFamily="34" charset="0"/>
              <a:buChar char="•"/>
            </a:pPr>
            <a:r>
              <a:rPr lang="en-US" sz="4000" dirty="0"/>
              <a:t>DENSITY_VECTOR</a:t>
            </a:r>
          </a:p>
          <a:p>
            <a:endParaRPr lang="en-US" sz="4000" dirty="0"/>
          </a:p>
          <a:p>
            <a:pPr marL="626364" indent="-571500">
              <a:buFont typeface="Arial" panose="020B0604020202020204" pitchFamily="34" charset="0"/>
              <a:buChar char="•"/>
            </a:pPr>
            <a:r>
              <a:rPr lang="en-US" sz="4000" dirty="0"/>
              <a:t>HISTOGRAM</a:t>
            </a:r>
          </a:p>
          <a:p>
            <a:pPr marL="512064" indent="-457200">
              <a:buFont typeface="Wingdings" panose="05000000000000000000" pitchFamily="2" charset="2"/>
              <a:buChar char="q"/>
            </a:pPr>
            <a:endParaRPr lang="en-US" sz="40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51" y="1436535"/>
            <a:ext cx="10512750" cy="4446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2684309"/>
            <a:ext cx="4024946" cy="6841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251" y="4098773"/>
            <a:ext cx="6567618" cy="1584894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54B681CE-14E3-4E33-BB81-3BB66F43F19D}"/>
              </a:ext>
            </a:extLst>
          </p:cNvPr>
          <p:cNvSpPr txBox="1">
            <a:spLocks/>
          </p:cNvSpPr>
          <p:nvPr/>
        </p:nvSpPr>
        <p:spPr>
          <a:xfrm>
            <a:off x="3970564" y="5698790"/>
            <a:ext cx="9678766" cy="386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SQLWorldWide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D9B82D97-429F-4EB9-A780-727766681A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8793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797457-A988-47F8-8BB6-F079094435F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FFF9E99-217E-4968-8499-1185F6D159FD}"/>
              </a:ext>
            </a:extLst>
          </p:cNvPr>
          <p:cNvSpPr txBox="1">
            <a:spLocks/>
          </p:cNvSpPr>
          <p:nvPr/>
        </p:nvSpPr>
        <p:spPr>
          <a:xfrm>
            <a:off x="3970564" y="6487930"/>
            <a:ext cx="8085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SQLWorldWide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170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STAT_HEADER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8" y="1847206"/>
            <a:ext cx="10332720" cy="8810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8" y="4285075"/>
            <a:ext cx="10332720" cy="832584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739034" y="3419604"/>
            <a:ext cx="2129425" cy="623605"/>
          </a:xfrm>
          <a:prstGeom prst="wedgeRectCallout">
            <a:avLst>
              <a:gd name="adj1" fmla="val -19827"/>
              <a:gd name="adj2" fmla="val 81737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Deprecated</a:t>
            </a: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34A0A755-A666-4A07-B41E-4A31BC5D4B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8793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797457-A988-47F8-8BB6-F079094435F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92BDDBD-0EB1-4DF8-BBE9-703EFCA523A1}"/>
              </a:ext>
            </a:extLst>
          </p:cNvPr>
          <p:cNvSpPr txBox="1">
            <a:spLocks/>
          </p:cNvSpPr>
          <p:nvPr/>
        </p:nvSpPr>
        <p:spPr>
          <a:xfrm>
            <a:off x="3970564" y="6487930"/>
            <a:ext cx="8085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SQLWorldWide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119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DENSITY_VECTOR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096011"/>
            <a:ext cx="7079507" cy="1267804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914400" y="2327145"/>
            <a:ext cx="2818356" cy="1227550"/>
          </a:xfrm>
          <a:prstGeom prst="wedgeRectCallout">
            <a:avLst>
              <a:gd name="adj1" fmla="val -20389"/>
              <a:gd name="adj2" fmla="val 95154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1/Number of distinct values in column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5175551" y="2327145"/>
            <a:ext cx="2818356" cy="1227550"/>
          </a:xfrm>
          <a:prstGeom prst="wedgeRectCallout">
            <a:avLst>
              <a:gd name="adj1" fmla="val -20389"/>
              <a:gd name="adj2" fmla="val 95154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Names of columns in the prefix</a:t>
            </a: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021775F8-7138-49C0-AE30-B4AF5C3E14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8793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797457-A988-47F8-8BB6-F079094435F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2CEAA9AA-EA98-4C4B-857E-A84BCF96085D}"/>
              </a:ext>
            </a:extLst>
          </p:cNvPr>
          <p:cNvSpPr txBox="1">
            <a:spLocks/>
          </p:cNvSpPr>
          <p:nvPr/>
        </p:nvSpPr>
        <p:spPr>
          <a:xfrm>
            <a:off x="3970564" y="6487930"/>
            <a:ext cx="8085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SQLWorldWide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8683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Histogram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061" y="1571038"/>
            <a:ext cx="8524875" cy="48565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12700" stA="28000" endPos="28000" dist="5000" dir="5400000" sy="-100000" algn="bl" rotWithShape="0"/>
          </a:effectLst>
          <a:scene3d>
            <a:camera prst="perspective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1070061" y="4171167"/>
            <a:ext cx="8524875" cy="5636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143EE5D2-0F4B-4C9E-8C9E-DA365C87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8793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797457-A988-47F8-8BB6-F079094435F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50A9BCA-E417-4546-B185-9EB18CC7DF3F}"/>
              </a:ext>
            </a:extLst>
          </p:cNvPr>
          <p:cNvSpPr txBox="1">
            <a:spLocks/>
          </p:cNvSpPr>
          <p:nvPr/>
        </p:nvSpPr>
        <p:spPr>
          <a:xfrm>
            <a:off x="3970564" y="6487930"/>
            <a:ext cx="8085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SQLWorldWide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4310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473835"/>
              </p:ext>
            </p:extLst>
          </p:nvPr>
        </p:nvGraphicFramePr>
        <p:xfrm>
          <a:off x="208768" y="1111058"/>
          <a:ext cx="11774464" cy="463588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18564">
                  <a:extLst>
                    <a:ext uri="{9D8B030D-6E8A-4147-A177-3AD203B41FA5}">
                      <a16:colId xmlns:a16="http://schemas.microsoft.com/office/drawing/2014/main" val="1950539235"/>
                    </a:ext>
                  </a:extLst>
                </a:gridCol>
                <a:gridCol w="1478071">
                  <a:extLst>
                    <a:ext uri="{9D8B030D-6E8A-4147-A177-3AD203B41FA5}">
                      <a16:colId xmlns:a16="http://schemas.microsoft.com/office/drawing/2014/main" val="599518375"/>
                    </a:ext>
                  </a:extLst>
                </a:gridCol>
                <a:gridCol w="1878904">
                  <a:extLst>
                    <a:ext uri="{9D8B030D-6E8A-4147-A177-3AD203B41FA5}">
                      <a16:colId xmlns:a16="http://schemas.microsoft.com/office/drawing/2014/main" val="2440482409"/>
                    </a:ext>
                  </a:extLst>
                </a:gridCol>
                <a:gridCol w="3194676">
                  <a:extLst>
                    <a:ext uri="{9D8B030D-6E8A-4147-A177-3AD203B41FA5}">
                      <a16:colId xmlns:a16="http://schemas.microsoft.com/office/drawing/2014/main" val="2705063598"/>
                    </a:ext>
                  </a:extLst>
                </a:gridCol>
                <a:gridCol w="2304249">
                  <a:extLst>
                    <a:ext uri="{9D8B030D-6E8A-4147-A177-3AD203B41FA5}">
                      <a16:colId xmlns:a16="http://schemas.microsoft.com/office/drawing/2014/main" val="303096735"/>
                    </a:ext>
                  </a:extLst>
                </a:gridCol>
              </a:tblGrid>
              <a:tr h="1427415">
                <a:tc>
                  <a:txBody>
                    <a:bodyPr/>
                    <a:lstStyle/>
                    <a:p>
                      <a:r>
                        <a:rPr kumimoji="0" lang="en-US" sz="2800" kern="1200" dirty="0"/>
                        <a:t>RANGE_HI_KEY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800" kern="1200" dirty="0"/>
                        <a:t>RANGE_ROWS 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800" kern="1200" dirty="0"/>
                        <a:t>EQ_ROWS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800" kern="1200" dirty="0"/>
                        <a:t>DISTINCT_RANGE_ROWS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800" kern="1200" dirty="0"/>
                        <a:t>AVG_RANGE_ROWS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785780"/>
                  </a:ext>
                </a:extLst>
              </a:tr>
              <a:tr h="82699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Arial Black" panose="020B0A04020102020204" pitchFamily="34" charset="0"/>
                        </a:rPr>
                        <a:t>2083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Arial Black" panose="020B0A04020102020204" pitchFamily="34" charset="0"/>
                        </a:rPr>
                        <a:t>119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283318"/>
                  </a:ext>
                </a:extLst>
              </a:tr>
              <a:tr h="82699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Arial Black" panose="020B0A04020102020204" pitchFamily="34" charset="0"/>
                        </a:rPr>
                        <a:t>Between </a:t>
                      </a:r>
                    </a:p>
                    <a:p>
                      <a:pPr algn="ctr"/>
                      <a:r>
                        <a:rPr lang="en-US" sz="3200" b="1" dirty="0">
                          <a:latin typeface="Arial Black" panose="020B0A04020102020204" pitchFamily="34" charset="0"/>
                        </a:rPr>
                        <a:t>2084 and 2090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Arial Black" panose="020B0A04020102020204" pitchFamily="34" charset="0"/>
                        </a:rPr>
                        <a:t>332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Arial Black" panose="020B0A04020102020204" pitchFamily="34" charset="0"/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Arial Black" panose="020B0A04020102020204" pitchFamily="34" charset="0"/>
                        </a:rPr>
                        <a:t>110.66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712958"/>
                  </a:ext>
                </a:extLst>
              </a:tr>
              <a:tr h="826994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3200" b="1" kern="1200" dirty="0">
                          <a:solidFill>
                            <a:schemeClr val="dk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2091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 Black" panose="020B0A04020102020204" pitchFamily="34" charset="0"/>
                        </a:rPr>
                        <a:t>106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D04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934546"/>
                  </a:ext>
                </a:extLst>
              </a:tr>
            </a:tbl>
          </a:graphicData>
        </a:graphic>
      </p:graphicFrame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17E5FFE1-774F-4B59-AF06-A276F2A1F2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8793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797457-A988-47F8-8BB6-F079094435F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0482910-074F-4A68-B26F-2DCE9CCB4EF4}"/>
              </a:ext>
            </a:extLst>
          </p:cNvPr>
          <p:cNvSpPr txBox="1">
            <a:spLocks/>
          </p:cNvSpPr>
          <p:nvPr/>
        </p:nvSpPr>
        <p:spPr>
          <a:xfrm>
            <a:off x="3970564" y="6487930"/>
            <a:ext cx="8085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SQLWorldWide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4325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5024110" y="1126169"/>
            <a:ext cx="6363221" cy="4572000"/>
          </a:xfrm>
        </p:spPr>
        <p:txBody>
          <a:bodyPr/>
          <a:lstStyle/>
          <a:p>
            <a:pPr marL="740664" indent="-685800">
              <a:buFont typeface="Arial" panose="020B0604020202020204" pitchFamily="34" charset="0"/>
              <a:buChar char="•"/>
            </a:pPr>
            <a:r>
              <a:rPr lang="en-US" sz="4800" dirty="0"/>
              <a:t>Single Predicate</a:t>
            </a:r>
          </a:p>
          <a:p>
            <a:pPr marL="1312164" lvl="1" indent="-571500">
              <a:buClrTx/>
              <a:buFont typeface="Arial" panose="020B0604020202020204" pitchFamily="34" charset="0"/>
              <a:buChar char="•"/>
            </a:pPr>
            <a:r>
              <a:rPr lang="en-US" sz="4000" dirty="0"/>
              <a:t>Histogram direct hit</a:t>
            </a:r>
          </a:p>
          <a:p>
            <a:pPr marL="1312164" lvl="1" indent="-571500">
              <a:buClrTx/>
              <a:buFont typeface="Arial" panose="020B0604020202020204" pitchFamily="34" charset="0"/>
              <a:buChar char="•"/>
            </a:pPr>
            <a:r>
              <a:rPr lang="en-US" sz="4000" dirty="0"/>
              <a:t>Histogram intra step</a:t>
            </a:r>
          </a:p>
          <a:p>
            <a:pPr marL="1312164" lvl="1" indent="-571500">
              <a:buClrTx/>
              <a:buFont typeface="Arial" panose="020B0604020202020204" pitchFamily="34" charset="0"/>
              <a:buChar char="•"/>
            </a:pPr>
            <a:r>
              <a:rPr lang="en-US" sz="4000" dirty="0"/>
              <a:t>Scaling </a:t>
            </a:r>
          </a:p>
          <a:p>
            <a:pPr marL="1312164" lvl="1" indent="-571500">
              <a:buClrTx/>
              <a:buFont typeface="Arial" panose="020B0604020202020204" pitchFamily="34" charset="0"/>
              <a:buChar char="•"/>
            </a:pPr>
            <a:r>
              <a:rPr lang="en-US" sz="4000" dirty="0"/>
              <a:t>Distinct</a:t>
            </a:r>
          </a:p>
          <a:p>
            <a:pPr marL="512064" indent="-457200">
              <a:buFont typeface="Wingdings" panose="05000000000000000000" pitchFamily="2" charset="2"/>
              <a:buChar char="q"/>
            </a:pPr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pPr marL="512064" indent="-457200">
              <a:buFont typeface="Wingdings" panose="05000000000000000000" pitchFamily="2" charset="2"/>
              <a:buChar char="q"/>
            </a:pPr>
            <a:endParaRPr lang="en-US" sz="4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6B0BFE2B-A424-4D2B-B983-E3E9579B33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8793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797457-A988-47F8-8BB6-F079094435F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62F70AA-47D2-46D9-9405-949BD305CAB4}"/>
              </a:ext>
            </a:extLst>
          </p:cNvPr>
          <p:cNvSpPr txBox="1">
            <a:spLocks/>
          </p:cNvSpPr>
          <p:nvPr/>
        </p:nvSpPr>
        <p:spPr>
          <a:xfrm>
            <a:off x="3970564" y="6487930"/>
            <a:ext cx="8085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SQLWorldWide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Head with gears">
            <a:extLst>
              <a:ext uri="{FF2B5EF4-FFF2-40B4-BE49-F238E27FC236}">
                <a16:creationId xmlns:a16="http://schemas.microsoft.com/office/drawing/2014/main" id="{ADEB3DBB-DE49-40B6-BEC9-34F68A547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458" y="1126169"/>
            <a:ext cx="4109710" cy="410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16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5024110" y="1126169"/>
            <a:ext cx="6363221" cy="4572000"/>
          </a:xfrm>
        </p:spPr>
        <p:txBody>
          <a:bodyPr>
            <a:normAutofit lnSpcReduction="10000"/>
          </a:bodyPr>
          <a:lstStyle/>
          <a:p>
            <a:pPr marL="740664" indent="-685800">
              <a:buFont typeface="Arial" panose="020B0604020202020204" pitchFamily="34" charset="0"/>
              <a:buChar char="•"/>
            </a:pPr>
            <a:r>
              <a:rPr lang="en-US" sz="4800" dirty="0"/>
              <a:t>Multiple Predicates</a:t>
            </a:r>
          </a:p>
          <a:p>
            <a:pPr marL="1312164" lvl="1" indent="-571500">
              <a:buClrTx/>
              <a:buFont typeface="Arial" panose="020B0604020202020204" pitchFamily="34" charset="0"/>
              <a:buChar char="•"/>
            </a:pPr>
            <a:r>
              <a:rPr lang="en-US" sz="4000" dirty="0"/>
              <a:t>Conjunction</a:t>
            </a:r>
          </a:p>
          <a:p>
            <a:pPr marL="1312164" lvl="1" indent="-571500">
              <a:buClrTx/>
              <a:buFont typeface="Arial" panose="020B0604020202020204" pitchFamily="34" charset="0"/>
              <a:buChar char="•"/>
            </a:pPr>
            <a:r>
              <a:rPr lang="en-US" sz="4000" dirty="0"/>
              <a:t>Disjunction</a:t>
            </a:r>
          </a:p>
          <a:p>
            <a:pPr marL="740664" indent="-685800">
              <a:buFont typeface="Arial" panose="020B0604020202020204" pitchFamily="34" charset="0"/>
              <a:buChar char="•"/>
            </a:pPr>
            <a:r>
              <a:rPr lang="en-US" sz="4800" dirty="0"/>
              <a:t>Parameter Sniffing</a:t>
            </a:r>
          </a:p>
          <a:p>
            <a:pPr marL="740664" indent="-685800">
              <a:buFont typeface="Arial" panose="020B0604020202020204" pitchFamily="34" charset="0"/>
              <a:buChar char="•"/>
            </a:pPr>
            <a:r>
              <a:rPr lang="en-US" sz="4800" dirty="0"/>
              <a:t>Unknown</a:t>
            </a:r>
          </a:p>
          <a:p>
            <a:pPr marL="740664" indent="-685800">
              <a:buFont typeface="Arial" panose="020B0604020202020204" pitchFamily="34" charset="0"/>
              <a:buChar char="•"/>
            </a:pPr>
            <a:r>
              <a:rPr lang="en-US" sz="4800" dirty="0"/>
              <a:t>Ascending Key</a:t>
            </a:r>
          </a:p>
          <a:p>
            <a:pPr marL="512064" indent="-457200">
              <a:buFont typeface="Wingdings" panose="05000000000000000000" pitchFamily="2" charset="2"/>
              <a:buChar char="q"/>
            </a:pPr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pPr marL="512064" indent="-457200">
              <a:buFont typeface="Wingdings" panose="05000000000000000000" pitchFamily="2" charset="2"/>
              <a:buChar char="q"/>
            </a:pPr>
            <a:endParaRPr lang="en-US" sz="4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6B0BFE2B-A424-4D2B-B983-E3E9579B33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8793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797457-A988-47F8-8BB6-F079094435F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62F70AA-47D2-46D9-9405-949BD305CAB4}"/>
              </a:ext>
            </a:extLst>
          </p:cNvPr>
          <p:cNvSpPr txBox="1">
            <a:spLocks/>
          </p:cNvSpPr>
          <p:nvPr/>
        </p:nvSpPr>
        <p:spPr>
          <a:xfrm>
            <a:off x="3970564" y="6487930"/>
            <a:ext cx="8085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SQLWorldWide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Head with gears">
            <a:extLst>
              <a:ext uri="{FF2B5EF4-FFF2-40B4-BE49-F238E27FC236}">
                <a16:creationId xmlns:a16="http://schemas.microsoft.com/office/drawing/2014/main" id="{ADEB3DBB-DE49-40B6-BEC9-34F68A547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458" y="1126169"/>
            <a:ext cx="4109710" cy="410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5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>
          <a:xfrm>
            <a:off x="664525" y="2514903"/>
            <a:ext cx="5863275" cy="627904"/>
          </a:xfrm>
        </p:spPr>
        <p:txBody>
          <a:bodyPr>
            <a:normAutofit fontScale="90000"/>
          </a:bodyPr>
          <a:lstStyle/>
          <a:p>
            <a:r>
              <a:rPr lang="en-US" dirty="0"/>
              <a:t>Taiob Ali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>
          <a:xfrm>
            <a:off x="664755" y="3194536"/>
            <a:ext cx="5662739" cy="540913"/>
          </a:xfrm>
        </p:spPr>
        <p:txBody>
          <a:bodyPr/>
          <a:lstStyle/>
          <a:p>
            <a:r>
              <a:rPr lang="en-US" dirty="0"/>
              <a:t>Data Solutions Manager, GMO LLC</a:t>
            </a:r>
          </a:p>
        </p:txBody>
      </p:sp>
      <p:sp>
        <p:nvSpPr>
          <p:cNvPr id="150" name="Text Placeholder 14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Professional</a:t>
            </a:r>
          </a:p>
        </p:txBody>
      </p:sp>
      <p:sp>
        <p:nvSpPr>
          <p:cNvPr id="152" name="Text Placeholder 15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Microsoft Data Platform MVP. 14 Years working with Microsoft Data Platform. Microsoft and MongoDB certified. Worked in ecommerce, healthcare and finance industry.</a:t>
            </a:r>
          </a:p>
        </p:txBody>
      </p:sp>
      <p:sp>
        <p:nvSpPr>
          <p:cNvPr id="153" name="Text Placeholder 15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Giving Back</a:t>
            </a:r>
          </a:p>
        </p:txBody>
      </p:sp>
      <p:sp>
        <p:nvSpPr>
          <p:cNvPr id="154" name="Text Placeholder 15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Board member NESQL user group and PASS DBA virtual group. Organizer of Boston SQL Saturday. Frequent speaker at local and virtual user groups, SQL Saturdays, and azure events.</a:t>
            </a:r>
          </a:p>
        </p:txBody>
      </p:sp>
      <p:sp>
        <p:nvSpPr>
          <p:cNvPr id="155" name="Text Placeholder 15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When Not Working</a:t>
            </a:r>
          </a:p>
        </p:txBody>
      </p:sp>
      <p:sp>
        <p:nvSpPr>
          <p:cNvPr id="156" name="Text Placeholder 15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Running – One 26.2 and many 13.1 miles. Learning US history. Shuttling 3 kids.</a:t>
            </a:r>
          </a:p>
        </p:txBody>
      </p:sp>
      <p:sp>
        <p:nvSpPr>
          <p:cNvPr id="157" name="Text Placeholder 156"/>
          <p:cNvSpPr>
            <a:spLocks noGrp="1"/>
          </p:cNvSpPr>
          <p:nvPr>
            <p:ph type="body" sz="quarter" idx="18"/>
          </p:nvPr>
        </p:nvSpPr>
        <p:spPr>
          <a:xfrm>
            <a:off x="1176053" y="4645545"/>
            <a:ext cx="3300153" cy="349251"/>
          </a:xfrm>
        </p:spPr>
        <p:txBody>
          <a:bodyPr/>
          <a:lstStyle/>
          <a:p>
            <a:pPr defTabSz="1219140">
              <a:spcBef>
                <a:spcPts val="1333"/>
              </a:spcBef>
            </a:pPr>
            <a:r>
              <a:rPr lang="en-US" dirty="0">
                <a:solidFill>
                  <a:schemeClr val="bg1"/>
                </a:solidFill>
                <a:latin typeface="Segoe UI"/>
              </a:rPr>
              <a:t>/sqlworldwide </a:t>
            </a:r>
          </a:p>
        </p:txBody>
      </p:sp>
      <p:sp>
        <p:nvSpPr>
          <p:cNvPr id="158" name="Text Placeholder 157"/>
          <p:cNvSpPr>
            <a:spLocks noGrp="1"/>
          </p:cNvSpPr>
          <p:nvPr>
            <p:ph type="body" sz="quarter" idx="19"/>
          </p:nvPr>
        </p:nvSpPr>
        <p:spPr>
          <a:xfrm>
            <a:off x="1179338" y="5158385"/>
            <a:ext cx="3610377" cy="349251"/>
          </a:xfrm>
        </p:spPr>
        <p:txBody>
          <a:bodyPr/>
          <a:lstStyle/>
          <a:p>
            <a:pPr defTabSz="1219140">
              <a:spcBef>
                <a:spcPts val="1333"/>
              </a:spcBef>
            </a:pPr>
            <a:r>
              <a:rPr lang="en-US" dirty="0">
                <a:solidFill>
                  <a:schemeClr val="bg1"/>
                </a:solidFill>
                <a:latin typeface="Segoe UI"/>
              </a:rPr>
              <a:t>@sqlworldwide 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806219" y="5181804"/>
            <a:ext cx="306133" cy="306133"/>
            <a:chOff x="5748554" y="5146675"/>
            <a:chExt cx="353832" cy="353832"/>
          </a:xfrm>
        </p:grpSpPr>
        <p:sp>
          <p:nvSpPr>
            <p:cNvPr id="92" name="Freeform 383"/>
            <p:cNvSpPr>
              <a:spLocks/>
            </p:cNvSpPr>
            <p:nvPr/>
          </p:nvSpPr>
          <p:spPr bwMode="auto">
            <a:xfrm>
              <a:off x="5852152" y="5257801"/>
              <a:ext cx="159335" cy="137931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AFAFA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01087" y="4688320"/>
            <a:ext cx="306133" cy="306133"/>
            <a:chOff x="3348740" y="4138863"/>
            <a:chExt cx="229600" cy="229600"/>
          </a:xfrm>
        </p:grpSpPr>
        <p:sp>
          <p:nvSpPr>
            <p:cNvPr id="95" name="Rounded Rectangle 94"/>
            <p:cNvSpPr/>
            <p:nvPr/>
          </p:nvSpPr>
          <p:spPr>
            <a:xfrm>
              <a:off x="3348740" y="4138863"/>
              <a:ext cx="229600" cy="229600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AFAFA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96" name="Group 1216"/>
            <p:cNvGrpSpPr>
              <a:grpSpLocks/>
            </p:cNvGrpSpPr>
            <p:nvPr/>
          </p:nvGrpSpPr>
          <p:grpSpPr bwMode="auto">
            <a:xfrm>
              <a:off x="3416337" y="4197351"/>
              <a:ext cx="101582" cy="101580"/>
              <a:chOff x="8400256" y="3573016"/>
              <a:chExt cx="423863" cy="422275"/>
            </a:xfrm>
            <a:solidFill>
              <a:schemeClr val="tx1"/>
            </a:solidFill>
          </p:grpSpPr>
          <p:sp>
            <p:nvSpPr>
              <p:cNvPr id="97" name="Oval 315"/>
              <p:cNvSpPr>
                <a:spLocks noChangeArrowheads="1"/>
              </p:cNvSpPr>
              <p:nvPr/>
            </p:nvSpPr>
            <p:spPr bwMode="auto">
              <a:xfrm>
                <a:off x="8400256" y="3573016"/>
                <a:ext cx="103188" cy="101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marL="0" marR="0" lvl="0" indent="0" algn="l" defTabSz="12191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altLang="x-none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charset="0"/>
                  <a:ea typeface="+mn-ea"/>
                  <a:cs typeface="+mn-cs"/>
                </a:endParaRPr>
              </a:p>
            </p:txBody>
          </p:sp>
          <p:sp>
            <p:nvSpPr>
              <p:cNvPr id="98" name="Rectangle 316"/>
              <p:cNvSpPr>
                <a:spLocks noChangeArrowheads="1"/>
              </p:cNvSpPr>
              <p:nvPr/>
            </p:nvSpPr>
            <p:spPr bwMode="auto">
              <a:xfrm>
                <a:off x="8408194" y="3714304"/>
                <a:ext cx="87313" cy="28098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marL="0" marR="0" lvl="0" indent="0" algn="l" defTabSz="12191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altLang="x-none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charset="0"/>
                  <a:ea typeface="+mn-ea"/>
                  <a:cs typeface="+mn-cs"/>
                </a:endParaRPr>
              </a:p>
            </p:txBody>
          </p:sp>
          <p:sp>
            <p:nvSpPr>
              <p:cNvPr id="99" name="Freeform 317"/>
              <p:cNvSpPr>
                <a:spLocks/>
              </p:cNvSpPr>
              <p:nvPr/>
            </p:nvSpPr>
            <p:spPr bwMode="auto">
              <a:xfrm>
                <a:off x="8551069" y="3706366"/>
                <a:ext cx="273050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12191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1" name="Text Placeholder 158">
            <a:extLst>
              <a:ext uri="{FF2B5EF4-FFF2-40B4-BE49-F238E27FC236}">
                <a16:creationId xmlns:a16="http://schemas.microsoft.com/office/drawing/2014/main" id="{23288460-89AA-4659-ADE4-ACF1C930819A}"/>
              </a:ext>
            </a:extLst>
          </p:cNvPr>
          <p:cNvSpPr txBox="1">
            <a:spLocks/>
          </p:cNvSpPr>
          <p:nvPr/>
        </p:nvSpPr>
        <p:spPr>
          <a:xfrm>
            <a:off x="1174781" y="5726553"/>
            <a:ext cx="3301425" cy="349251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100" b="0" i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0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Taiob</a:t>
            </a:r>
            <a:r>
              <a:rPr kumimoji="0" lang="en-US" sz="14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@sqlworldwide</a:t>
            </a:r>
            <a:r>
              <a:rPr kumimoji="0" lang="en-US" sz="14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.com </a:t>
            </a:r>
            <a:endParaRPr kumimoji="0" lang="en-CA" sz="14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7" name="Text Placeholder 156">
            <a:extLst>
              <a:ext uri="{FF2B5EF4-FFF2-40B4-BE49-F238E27FC236}">
                <a16:creationId xmlns:a16="http://schemas.microsoft.com/office/drawing/2014/main" id="{C6185EAF-833B-40A1-93F6-A486E5C56CB0}"/>
              </a:ext>
            </a:extLst>
          </p:cNvPr>
          <p:cNvSpPr txBox="1">
            <a:spLocks/>
          </p:cNvSpPr>
          <p:nvPr/>
        </p:nvSpPr>
        <p:spPr>
          <a:xfrm>
            <a:off x="1176053" y="4210400"/>
            <a:ext cx="3300153" cy="349251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100" b="0" i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0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http://sqlworldwide.com/</a:t>
            </a:r>
            <a:r>
              <a:rPr kumimoji="0" lang="en-US" sz="14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</p:txBody>
      </p:sp>
      <p:sp>
        <p:nvSpPr>
          <p:cNvPr id="38" name="Rounded Rectangle 8">
            <a:extLst>
              <a:ext uri="{FF2B5EF4-FFF2-40B4-BE49-F238E27FC236}">
                <a16:creationId xmlns:a16="http://schemas.microsoft.com/office/drawing/2014/main" id="{C6C89C68-11C0-43F5-9365-62F42761E3DA}"/>
              </a:ext>
            </a:extLst>
          </p:cNvPr>
          <p:cNvSpPr/>
          <p:nvPr/>
        </p:nvSpPr>
        <p:spPr>
          <a:xfrm>
            <a:off x="801087" y="4200827"/>
            <a:ext cx="306133" cy="306133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AFAF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2C5C509-1D01-402F-A296-FF3D8BFC7B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55" y="4272314"/>
            <a:ext cx="163380" cy="16338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EFA83BA9-9F8B-473D-9B64-C65EF5057836}"/>
              </a:ext>
            </a:extLst>
          </p:cNvPr>
          <p:cNvGrpSpPr/>
          <p:nvPr/>
        </p:nvGrpSpPr>
        <p:grpSpPr>
          <a:xfrm>
            <a:off x="802342" y="5669298"/>
            <a:ext cx="306133" cy="306133"/>
            <a:chOff x="2145450" y="3478423"/>
            <a:chExt cx="229600" cy="229600"/>
          </a:xfrm>
        </p:grpSpPr>
        <p:sp>
          <p:nvSpPr>
            <p:cNvPr id="34" name="Rounded Rectangle 16">
              <a:extLst>
                <a:ext uri="{FF2B5EF4-FFF2-40B4-BE49-F238E27FC236}">
                  <a16:creationId xmlns:a16="http://schemas.microsoft.com/office/drawing/2014/main" id="{E851B15A-817F-438E-8A86-58D0B479DC24}"/>
                </a:ext>
              </a:extLst>
            </p:cNvPr>
            <p:cNvSpPr/>
            <p:nvPr/>
          </p:nvSpPr>
          <p:spPr>
            <a:xfrm>
              <a:off x="2145450" y="3478423"/>
              <a:ext cx="229600" cy="229600"/>
            </a:xfrm>
            <a:prstGeom prst="round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AFAFA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Freeform 77">
              <a:extLst>
                <a:ext uri="{FF2B5EF4-FFF2-40B4-BE49-F238E27FC236}">
                  <a16:creationId xmlns:a16="http://schemas.microsoft.com/office/drawing/2014/main" id="{B2A84E4F-7E92-4A16-9F8D-C62C1A5FBC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0162" y="3546764"/>
              <a:ext cx="121895" cy="87688"/>
            </a:xfrm>
            <a:custGeom>
              <a:avLst/>
              <a:gdLst>
                <a:gd name="T0" fmla="*/ 638267519 w 216"/>
                <a:gd name="T1" fmla="*/ 0 h 149"/>
                <a:gd name="T2" fmla="*/ 27751602 w 216"/>
                <a:gd name="T3" fmla="*/ 0 h 149"/>
                <a:gd name="T4" fmla="*/ 0 w 216"/>
                <a:gd name="T5" fmla="*/ 27555164 h 149"/>
                <a:gd name="T6" fmla="*/ 0 w 216"/>
                <a:gd name="T7" fmla="*/ 428642686 h 149"/>
                <a:gd name="T8" fmla="*/ 27751602 w 216"/>
                <a:gd name="T9" fmla="*/ 456197851 h 149"/>
                <a:gd name="T10" fmla="*/ 638267519 w 216"/>
                <a:gd name="T11" fmla="*/ 456197851 h 149"/>
                <a:gd name="T12" fmla="*/ 666017365 w 216"/>
                <a:gd name="T13" fmla="*/ 428642686 h 149"/>
                <a:gd name="T14" fmla="*/ 666017365 w 216"/>
                <a:gd name="T15" fmla="*/ 27555164 h 149"/>
                <a:gd name="T16" fmla="*/ 638267519 w 216"/>
                <a:gd name="T17" fmla="*/ 0 h 149"/>
                <a:gd name="T18" fmla="*/ 434761628 w 216"/>
                <a:gd name="T19" fmla="*/ 244938678 h 149"/>
                <a:gd name="T20" fmla="*/ 616683135 w 216"/>
                <a:gd name="T21" fmla="*/ 382716247 h 149"/>
                <a:gd name="T22" fmla="*/ 619765866 w 216"/>
                <a:gd name="T23" fmla="*/ 401087522 h 149"/>
                <a:gd name="T24" fmla="*/ 604348700 w 216"/>
                <a:gd name="T25" fmla="*/ 407210115 h 149"/>
                <a:gd name="T26" fmla="*/ 410094513 w 216"/>
                <a:gd name="T27" fmla="*/ 269432546 h 149"/>
                <a:gd name="T28" fmla="*/ 403927296 w 216"/>
                <a:gd name="T29" fmla="*/ 269432546 h 149"/>
                <a:gd name="T30" fmla="*/ 345343118 w 216"/>
                <a:gd name="T31" fmla="*/ 315358985 h 149"/>
                <a:gd name="T32" fmla="*/ 333008682 w 216"/>
                <a:gd name="T33" fmla="*/ 318420281 h 149"/>
                <a:gd name="T34" fmla="*/ 320674247 w 216"/>
                <a:gd name="T35" fmla="*/ 315358985 h 149"/>
                <a:gd name="T36" fmla="*/ 259007338 w 216"/>
                <a:gd name="T37" fmla="*/ 266371249 h 149"/>
                <a:gd name="T38" fmla="*/ 255922851 w 216"/>
                <a:gd name="T39" fmla="*/ 266371249 h 149"/>
                <a:gd name="T40" fmla="*/ 61668665 w 216"/>
                <a:gd name="T41" fmla="*/ 407210115 h 149"/>
                <a:gd name="T42" fmla="*/ 43167011 w 216"/>
                <a:gd name="T43" fmla="*/ 401087522 h 149"/>
                <a:gd name="T44" fmla="*/ 46251499 w 216"/>
                <a:gd name="T45" fmla="*/ 382716247 h 149"/>
                <a:gd name="T46" fmla="*/ 231255737 w 216"/>
                <a:gd name="T47" fmla="*/ 247999974 h 149"/>
                <a:gd name="T48" fmla="*/ 231255737 w 216"/>
                <a:gd name="T49" fmla="*/ 241877381 h 149"/>
                <a:gd name="T50" fmla="*/ 43167011 w 216"/>
                <a:gd name="T51" fmla="*/ 73481603 h 149"/>
                <a:gd name="T52" fmla="*/ 37001550 w 216"/>
                <a:gd name="T53" fmla="*/ 52049032 h 149"/>
                <a:gd name="T54" fmla="*/ 49334229 w 216"/>
                <a:gd name="T55" fmla="*/ 45926439 h 149"/>
                <a:gd name="T56" fmla="*/ 58584178 w 216"/>
                <a:gd name="T57" fmla="*/ 48987736 h 149"/>
                <a:gd name="T58" fmla="*/ 326841464 w 216"/>
                <a:gd name="T59" fmla="*/ 281679480 h 149"/>
                <a:gd name="T60" fmla="*/ 333008682 w 216"/>
                <a:gd name="T61" fmla="*/ 281679480 h 149"/>
                <a:gd name="T62" fmla="*/ 339175900 w 216"/>
                <a:gd name="T63" fmla="*/ 281679480 h 149"/>
                <a:gd name="T64" fmla="*/ 604348700 w 216"/>
                <a:gd name="T65" fmla="*/ 48987736 h 149"/>
                <a:gd name="T66" fmla="*/ 613598648 w 216"/>
                <a:gd name="T67" fmla="*/ 45926439 h 149"/>
                <a:gd name="T68" fmla="*/ 625933084 w 216"/>
                <a:gd name="T69" fmla="*/ 52049032 h 149"/>
                <a:gd name="T70" fmla="*/ 622850353 w 216"/>
                <a:gd name="T71" fmla="*/ 73481603 h 149"/>
                <a:gd name="T72" fmla="*/ 434761628 w 216"/>
                <a:gd name="T73" fmla="*/ 241877381 h 149"/>
                <a:gd name="T74" fmla="*/ 434761628 w 216"/>
                <a:gd name="T75" fmla="*/ 244938678 h 14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" h="149">
                  <a:moveTo>
                    <a:pt x="207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4"/>
                    <a:pt x="4" y="149"/>
                    <a:pt x="9" y="149"/>
                  </a:cubicBezTo>
                  <a:cubicBezTo>
                    <a:pt x="207" y="149"/>
                    <a:pt x="207" y="149"/>
                    <a:pt x="207" y="149"/>
                  </a:cubicBezTo>
                  <a:cubicBezTo>
                    <a:pt x="212" y="149"/>
                    <a:pt x="216" y="144"/>
                    <a:pt x="216" y="140"/>
                  </a:cubicBezTo>
                  <a:cubicBezTo>
                    <a:pt x="216" y="9"/>
                    <a:pt x="216" y="9"/>
                    <a:pt x="216" y="9"/>
                  </a:cubicBezTo>
                  <a:cubicBezTo>
                    <a:pt x="216" y="4"/>
                    <a:pt x="212" y="0"/>
                    <a:pt x="207" y="0"/>
                  </a:cubicBezTo>
                  <a:close/>
                  <a:moveTo>
                    <a:pt x="141" y="80"/>
                  </a:moveTo>
                  <a:cubicBezTo>
                    <a:pt x="157" y="92"/>
                    <a:pt x="200" y="125"/>
                    <a:pt x="200" y="125"/>
                  </a:cubicBezTo>
                  <a:cubicBezTo>
                    <a:pt x="202" y="126"/>
                    <a:pt x="202" y="129"/>
                    <a:pt x="201" y="131"/>
                  </a:cubicBezTo>
                  <a:cubicBezTo>
                    <a:pt x="200" y="133"/>
                    <a:pt x="198" y="134"/>
                    <a:pt x="196" y="133"/>
                  </a:cubicBezTo>
                  <a:cubicBezTo>
                    <a:pt x="196" y="133"/>
                    <a:pt x="150" y="100"/>
                    <a:pt x="133" y="88"/>
                  </a:cubicBezTo>
                  <a:cubicBezTo>
                    <a:pt x="132" y="87"/>
                    <a:pt x="131" y="88"/>
                    <a:pt x="131" y="88"/>
                  </a:cubicBezTo>
                  <a:cubicBezTo>
                    <a:pt x="112" y="103"/>
                    <a:pt x="112" y="103"/>
                    <a:pt x="112" y="103"/>
                  </a:cubicBezTo>
                  <a:cubicBezTo>
                    <a:pt x="111" y="104"/>
                    <a:pt x="109" y="104"/>
                    <a:pt x="108" y="104"/>
                  </a:cubicBezTo>
                  <a:cubicBezTo>
                    <a:pt x="106" y="104"/>
                    <a:pt x="105" y="104"/>
                    <a:pt x="104" y="103"/>
                  </a:cubicBezTo>
                  <a:cubicBezTo>
                    <a:pt x="84" y="87"/>
                    <a:pt x="84" y="87"/>
                    <a:pt x="84" y="87"/>
                  </a:cubicBezTo>
                  <a:cubicBezTo>
                    <a:pt x="84" y="87"/>
                    <a:pt x="84" y="87"/>
                    <a:pt x="83" y="87"/>
                  </a:cubicBezTo>
                  <a:cubicBezTo>
                    <a:pt x="66" y="99"/>
                    <a:pt x="20" y="133"/>
                    <a:pt x="20" y="133"/>
                  </a:cubicBezTo>
                  <a:cubicBezTo>
                    <a:pt x="18" y="134"/>
                    <a:pt x="15" y="133"/>
                    <a:pt x="14" y="131"/>
                  </a:cubicBezTo>
                  <a:cubicBezTo>
                    <a:pt x="13" y="129"/>
                    <a:pt x="14" y="126"/>
                    <a:pt x="15" y="125"/>
                  </a:cubicBezTo>
                  <a:cubicBezTo>
                    <a:pt x="15" y="125"/>
                    <a:pt x="58" y="92"/>
                    <a:pt x="75" y="81"/>
                  </a:cubicBezTo>
                  <a:cubicBezTo>
                    <a:pt x="76" y="80"/>
                    <a:pt x="75" y="79"/>
                    <a:pt x="75" y="79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2" y="23"/>
                    <a:pt x="11" y="19"/>
                    <a:pt x="12" y="17"/>
                  </a:cubicBezTo>
                  <a:cubicBezTo>
                    <a:pt x="13" y="16"/>
                    <a:pt x="15" y="15"/>
                    <a:pt x="16" y="15"/>
                  </a:cubicBezTo>
                  <a:cubicBezTo>
                    <a:pt x="17" y="15"/>
                    <a:pt x="18" y="15"/>
                    <a:pt x="19" y="16"/>
                  </a:cubicBezTo>
                  <a:cubicBezTo>
                    <a:pt x="106" y="92"/>
                    <a:pt x="106" y="92"/>
                    <a:pt x="106" y="92"/>
                  </a:cubicBezTo>
                  <a:cubicBezTo>
                    <a:pt x="106" y="92"/>
                    <a:pt x="107" y="92"/>
                    <a:pt x="108" y="92"/>
                  </a:cubicBezTo>
                  <a:cubicBezTo>
                    <a:pt x="109" y="92"/>
                    <a:pt x="109" y="92"/>
                    <a:pt x="110" y="92"/>
                  </a:cubicBezTo>
                  <a:cubicBezTo>
                    <a:pt x="196" y="16"/>
                    <a:pt x="196" y="16"/>
                    <a:pt x="196" y="16"/>
                  </a:cubicBezTo>
                  <a:cubicBezTo>
                    <a:pt x="197" y="15"/>
                    <a:pt x="198" y="15"/>
                    <a:pt x="199" y="15"/>
                  </a:cubicBezTo>
                  <a:cubicBezTo>
                    <a:pt x="201" y="15"/>
                    <a:pt x="202" y="16"/>
                    <a:pt x="203" y="17"/>
                  </a:cubicBezTo>
                  <a:cubicBezTo>
                    <a:pt x="205" y="19"/>
                    <a:pt x="204" y="23"/>
                    <a:pt x="202" y="24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41" y="79"/>
                    <a:pt x="140" y="80"/>
                    <a:pt x="141" y="80"/>
                  </a:cubicBezTo>
                  <a:close/>
                </a:path>
              </a:pathLst>
            </a:custGeom>
            <a:solidFill>
              <a:schemeClr val="bg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/>
            <a:lstStyle/>
            <a:p>
              <a:pPr marL="0" marR="0" lvl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8" name="Picture Placeholder 7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F466A0B6-D82F-4A4A-8A2C-6D0A830A680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 b="100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6220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over/>
      </p:transition>
    </mc:Choice>
    <mc:Fallback xmlns="">
      <p:transition spd="slow">
        <p:cover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4CBD2539-B039-42DD-9A5C-1EF3DBC79E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8793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797457-A988-47F8-8BB6-F079094435F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7F1510D6-ADCE-4BA2-BEC7-55A9D2BC2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51" y="553427"/>
            <a:ext cx="5343649" cy="534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80D1114-6A79-4F68-814C-4C5B5E337EC3}"/>
              </a:ext>
            </a:extLst>
          </p:cNvPr>
          <p:cNvSpPr/>
          <p:nvPr/>
        </p:nvSpPr>
        <p:spPr>
          <a:xfrm>
            <a:off x="0" y="6257098"/>
            <a:ext cx="20970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https://www.invotide.com/demo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3CC2E06-4648-40DC-B3B9-E45D8B132FC4}"/>
              </a:ext>
            </a:extLst>
          </p:cNvPr>
          <p:cNvSpPr txBox="1">
            <a:spLocks/>
          </p:cNvSpPr>
          <p:nvPr/>
        </p:nvSpPr>
        <p:spPr>
          <a:xfrm>
            <a:off x="3970564" y="6487930"/>
            <a:ext cx="8085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SQLWorldWide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4AFDEB-8121-4938-B559-6BA037E165A2}"/>
              </a:ext>
            </a:extLst>
          </p:cNvPr>
          <p:cNvSpPr/>
          <p:nvPr/>
        </p:nvSpPr>
        <p:spPr>
          <a:xfrm>
            <a:off x="6530237" y="2254063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000" dirty="0"/>
              <a:t>SQL2019 CU5</a:t>
            </a:r>
          </a:p>
          <a:p>
            <a:r>
              <a:rPr lang="en-US" sz="6000" dirty="0"/>
              <a:t>SSMS 18.5.1</a:t>
            </a:r>
          </a:p>
        </p:txBody>
      </p:sp>
    </p:spTree>
    <p:extLst>
      <p:ext uri="{BB962C8B-B14F-4D97-AF65-F5344CB8AC3E}">
        <p14:creationId xmlns:p14="http://schemas.microsoft.com/office/powerpoint/2010/main" val="3217772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Resource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sz="3200" b="1" dirty="0">
                <a:hlinkClick r:id="rId3"/>
              </a:rPr>
              <a:t>Query Tuning Fundamentals</a:t>
            </a:r>
            <a:endParaRPr lang="en-US" sz="3200" b="1" dirty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sz="3200" b="1" dirty="0">
                <a:hlinkClick r:id="rId4"/>
              </a:rPr>
              <a:t>DBCC SHOW_STATISTICS (Transact-SQL)</a:t>
            </a:r>
            <a:endParaRPr lang="en-US" sz="3200" b="1" dirty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sz="3200" b="1" dirty="0">
                <a:hlinkClick r:id="rId5"/>
              </a:rPr>
              <a:t>13 Things You Should Know About Statistics and the Query Optimizer</a:t>
            </a:r>
            <a:endParaRPr lang="en-US" sz="3200" b="1" dirty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sz="3200" b="1" dirty="0">
                <a:hlinkClick r:id="rId6"/>
              </a:rPr>
              <a:t>Cardinality Estimation for Multiple Predicates</a:t>
            </a:r>
            <a:endParaRPr lang="en-US" sz="3200" b="1" dirty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sz="3200" b="1" dirty="0">
                <a:hlinkClick r:id="rId7"/>
              </a:rPr>
              <a:t>New Trace Flag to Fix Table Variable Performance</a:t>
            </a:r>
            <a:endParaRPr lang="en-US" sz="3200" b="1" dirty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sz="3200" b="1" dirty="0">
                <a:hlinkClick r:id="rId8"/>
              </a:rPr>
              <a:t>Ascending key Issue TF 2389 and 2390</a:t>
            </a:r>
            <a:endParaRPr lang="en-US" sz="3200" b="1" dirty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sz="3200" b="1" dirty="0">
                <a:hlinkClick r:id="rId9"/>
              </a:rPr>
              <a:t>Optimizing Query Plans with the SQL Server 2014 Cardinality Estimator</a:t>
            </a:r>
            <a:endParaRPr lang="en-US" sz="3200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FDE6FBE2-5F43-42EF-9019-D323DBD2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8793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797457-A988-47F8-8BB6-F079094435F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832385E-48F5-46D2-9194-B2E80D2BC6D0}"/>
              </a:ext>
            </a:extLst>
          </p:cNvPr>
          <p:cNvSpPr txBox="1">
            <a:spLocks/>
          </p:cNvSpPr>
          <p:nvPr/>
        </p:nvSpPr>
        <p:spPr>
          <a:xfrm>
            <a:off x="3970564" y="6487930"/>
            <a:ext cx="8085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SQLWorldWide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0C9C2305-11D8-4728-B6C8-359BBDA767D8}"/>
              </a:ext>
            </a:extLst>
          </p:cNvPr>
          <p:cNvSpPr txBox="1">
            <a:spLocks/>
          </p:cNvSpPr>
          <p:nvPr/>
        </p:nvSpPr>
        <p:spPr>
          <a:xfrm>
            <a:off x="152400" y="6640330"/>
            <a:ext cx="2743200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l" defTabSz="914400" rtl="0" eaLnBrk="1" latinLnBrk="0" hangingPunct="1">
              <a:defRPr kumimoji="0"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8797457-A988-47F8-8BB6-F079094435F4}" type="datetime1">
              <a:rPr lang="en-US" sz="1200" smtClean="0">
                <a:solidFill>
                  <a:prstClr val="white"/>
                </a:solidFill>
                <a:latin typeface="Calibri" panose="020F0502020204030204"/>
              </a:rPr>
              <a:pPr>
                <a:defRPr/>
              </a:pPr>
              <a:t>6/25/2020</a:t>
            </a:fld>
            <a:endParaRPr lang="en-US" sz="12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49145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1372" y="1018940"/>
            <a:ext cx="5384800" cy="4525963"/>
          </a:xfrm>
        </p:spPr>
        <p:txBody>
          <a:bodyPr/>
          <a:lstStyle/>
          <a:p>
            <a:pPr marL="6858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726" y="3453910"/>
            <a:ext cx="945442" cy="780899"/>
          </a:xfrm>
          <a:prstGeom prst="rect">
            <a:avLst/>
          </a:prstGeom>
        </p:spPr>
      </p:pic>
      <p:pic>
        <p:nvPicPr>
          <p:cNvPr id="13" name="Picture 12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726" y="4702879"/>
            <a:ext cx="945441" cy="842024"/>
          </a:xfrm>
          <a:prstGeom prst="rect">
            <a:avLst/>
          </a:prstGeom>
        </p:spPr>
      </p:pic>
      <p:pic>
        <p:nvPicPr>
          <p:cNvPr id="18" name="Picture 17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726" y="1023110"/>
            <a:ext cx="945440" cy="877856"/>
          </a:xfrm>
          <a:prstGeom prst="rect">
            <a:avLst/>
          </a:prstGeom>
        </p:spPr>
      </p:pic>
      <p:pic>
        <p:nvPicPr>
          <p:cNvPr id="19" name="Picture 18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726" y="2186212"/>
            <a:ext cx="945442" cy="87785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179651" y="916732"/>
            <a:ext cx="49919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@</a:t>
            </a:r>
            <a:r>
              <a:rPr lang="en-US" sz="4000" dirty="0" err="1"/>
              <a:t>SqlWorldWide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4179651" y="2271197"/>
            <a:ext cx="63943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linkedin.com/in/</a:t>
            </a:r>
            <a:r>
              <a:rPr lang="en-US" sz="4000" dirty="0" err="1"/>
              <a:t>sqlworldwide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4179651" y="3453910"/>
            <a:ext cx="40559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sqlworldwide.com</a:t>
            </a:r>
          </a:p>
        </p:txBody>
      </p:sp>
      <p:sp>
        <p:nvSpPr>
          <p:cNvPr id="5" name="Rectangle 4"/>
          <p:cNvSpPr/>
          <p:nvPr/>
        </p:nvSpPr>
        <p:spPr>
          <a:xfrm>
            <a:off x="4179651" y="4702879"/>
            <a:ext cx="56701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taiob@sqlworldwide.com</a:t>
            </a:r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61686499-A402-4183-9E03-F8CD206D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565753" y="5736368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797457-A988-47F8-8BB6-F079094435F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Date Placeholder 2">
            <a:extLst>
              <a:ext uri="{FF2B5EF4-FFF2-40B4-BE49-F238E27FC236}">
                <a16:creationId xmlns:a16="http://schemas.microsoft.com/office/drawing/2014/main" id="{6BF520EE-9A17-44EE-BC6A-D742F5C92375}"/>
              </a:ext>
            </a:extLst>
          </p:cNvPr>
          <p:cNvSpPr txBox="1">
            <a:spLocks/>
          </p:cNvSpPr>
          <p:nvPr/>
        </p:nvSpPr>
        <p:spPr>
          <a:xfrm>
            <a:off x="0" y="6487930"/>
            <a:ext cx="2743200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l" defTabSz="914400" rtl="0" eaLnBrk="1" latinLnBrk="0" hangingPunct="1">
              <a:defRPr kumimoji="0"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8797457-A988-47F8-8BB6-F079094435F4}" type="datetime1">
              <a:rPr lang="en-US" sz="1200" smtClean="0">
                <a:solidFill>
                  <a:prstClr val="white"/>
                </a:solidFill>
                <a:latin typeface="Calibri" panose="020F0502020204030204"/>
              </a:rPr>
              <a:pPr>
                <a:defRPr/>
              </a:pPr>
              <a:t>6/25/2020</a:t>
            </a:fld>
            <a:endParaRPr lang="en-US" sz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0FF497BD-42E6-41D1-97F7-2B26C9B23D7B}"/>
              </a:ext>
            </a:extLst>
          </p:cNvPr>
          <p:cNvSpPr txBox="1">
            <a:spLocks/>
          </p:cNvSpPr>
          <p:nvPr/>
        </p:nvSpPr>
        <p:spPr>
          <a:xfrm>
            <a:off x="3970564" y="6487930"/>
            <a:ext cx="8085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SQLWorldWide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739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346" y="492754"/>
            <a:ext cx="8946572" cy="5971656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93622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CB8B821D-0BB6-415D-97F5-63192C8BEBF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63179349"/>
              </p:ext>
            </p:extLst>
          </p:nvPr>
        </p:nvGraphicFramePr>
        <p:xfrm>
          <a:off x="619124" y="551146"/>
          <a:ext cx="11343232" cy="5745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6CD027A3-E5CE-421D-B660-5EEA867629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8793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797457-A988-47F8-8BB6-F079094435F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B1F8C2C0-1824-4E21-84AD-491D110AB383}"/>
              </a:ext>
            </a:extLst>
          </p:cNvPr>
          <p:cNvSpPr txBox="1">
            <a:spLocks/>
          </p:cNvSpPr>
          <p:nvPr/>
        </p:nvSpPr>
        <p:spPr>
          <a:xfrm>
            <a:off x="3970564" y="6487930"/>
            <a:ext cx="8085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SQLWorldWide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718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Predicate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10108504" cy="4572000"/>
          </a:xfrm>
        </p:spPr>
        <p:txBody>
          <a:bodyPr>
            <a:normAutofit/>
          </a:bodyPr>
          <a:lstStyle/>
          <a:p>
            <a:r>
              <a:rPr lang="en-US" sz="4000" dirty="0"/>
              <a:t>Is an expression that evaluates to </a:t>
            </a:r>
          </a:p>
          <a:p>
            <a:r>
              <a:rPr lang="en-US" sz="4000" dirty="0"/>
              <a:t>TRUE, FALSE, or UNKNOWN</a:t>
            </a:r>
          </a:p>
          <a:p>
            <a:pPr marL="626364" indent="-571500">
              <a:buFont typeface="Arial" panose="020B0604020202020204" pitchFamily="34" charset="0"/>
              <a:buChar char="•"/>
            </a:pPr>
            <a:r>
              <a:rPr lang="en-US" sz="4000" dirty="0"/>
              <a:t>Join</a:t>
            </a:r>
          </a:p>
          <a:p>
            <a:pPr marL="626364" indent="-571500">
              <a:buFont typeface="Arial" panose="020B0604020202020204" pitchFamily="34" charset="0"/>
              <a:buChar char="•"/>
            </a:pPr>
            <a:r>
              <a:rPr lang="en-US" sz="4000" dirty="0"/>
              <a:t>Filter</a:t>
            </a:r>
          </a:p>
          <a:p>
            <a:pPr marL="1312164" lvl="1" indent="-571500">
              <a:buClrTx/>
              <a:buFont typeface="Arial" panose="020B0604020202020204" pitchFamily="34" charset="0"/>
              <a:buChar char="•"/>
            </a:pPr>
            <a:r>
              <a:rPr lang="en-US" sz="3400" dirty="0"/>
              <a:t>Where</a:t>
            </a:r>
          </a:p>
          <a:p>
            <a:pPr marL="1312164" lvl="1" indent="-571500">
              <a:buClrTx/>
              <a:buFont typeface="Arial" panose="020B0604020202020204" pitchFamily="34" charset="0"/>
              <a:buChar char="•"/>
            </a:pPr>
            <a:r>
              <a:rPr lang="en-US" sz="3400" dirty="0"/>
              <a:t>Having</a:t>
            </a:r>
          </a:p>
          <a:p>
            <a:pPr marL="1312164" lvl="1" indent="-571500">
              <a:buFont typeface="Wingdings" panose="05000000000000000000" pitchFamily="2" charset="2"/>
              <a:buChar char="q"/>
            </a:pPr>
            <a:endParaRPr lang="en-US" sz="3400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E108477A-8F85-490E-A631-F6C3C0F0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8793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797457-A988-47F8-8BB6-F079094435F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D4832FB-9ED9-4C38-B899-A44A011FCE93}"/>
              </a:ext>
            </a:extLst>
          </p:cNvPr>
          <p:cNvSpPr txBox="1">
            <a:spLocks/>
          </p:cNvSpPr>
          <p:nvPr/>
        </p:nvSpPr>
        <p:spPr>
          <a:xfrm>
            <a:off x="3970564" y="6487930"/>
            <a:ext cx="8085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SQLWorldWide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093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537" y="460788"/>
            <a:ext cx="5381625" cy="55245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353460" y="3366915"/>
            <a:ext cx="2943616" cy="58477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Join Predicate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53460" y="4205271"/>
            <a:ext cx="2943616" cy="107721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Filter Predicate</a:t>
            </a:r>
          </a:p>
          <a:p>
            <a:r>
              <a:rPr lang="en-US" sz="3200" dirty="0"/>
              <a:t>Where/Having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675626" y="3673495"/>
            <a:ext cx="1617250" cy="1572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702156" y="5226263"/>
            <a:ext cx="3590720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141755" y="4467239"/>
            <a:ext cx="2151121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773898" y="3480649"/>
            <a:ext cx="4841144" cy="467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801033" y="4295330"/>
            <a:ext cx="4246690" cy="319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310448" y="5076806"/>
            <a:ext cx="2114678" cy="349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2">
            <a:extLst>
              <a:ext uri="{FF2B5EF4-FFF2-40B4-BE49-F238E27FC236}">
                <a16:creationId xmlns:a16="http://schemas.microsoft.com/office/drawing/2014/main" id="{D0AC4516-575C-4CB7-BEE8-D2D1DA52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8793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797457-A988-47F8-8BB6-F079094435F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8481354D-CD26-4823-864E-EEE4001D50EA}"/>
              </a:ext>
            </a:extLst>
          </p:cNvPr>
          <p:cNvSpPr txBox="1">
            <a:spLocks/>
          </p:cNvSpPr>
          <p:nvPr/>
        </p:nvSpPr>
        <p:spPr>
          <a:xfrm>
            <a:off x="3970564" y="6487930"/>
            <a:ext cx="8085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SQLWorldWide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811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Density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914399" y="1435100"/>
            <a:ext cx="10609546" cy="4572000"/>
          </a:xfrm>
        </p:spPr>
        <p:txBody>
          <a:bodyPr/>
          <a:lstStyle/>
          <a:p>
            <a:r>
              <a:rPr lang="en-US" sz="4000" dirty="0"/>
              <a:t>How often duplicate values occur in a column.</a:t>
            </a:r>
          </a:p>
          <a:p>
            <a:pPr marL="0" algn="ctr">
              <a:spcBef>
                <a:spcPts val="0"/>
              </a:spcBef>
            </a:pPr>
            <a:r>
              <a:rPr lang="en-US" sz="4000" dirty="0"/>
              <a:t>1</a:t>
            </a:r>
          </a:p>
          <a:p>
            <a:pPr marL="0" algn="ctr">
              <a:lnSpc>
                <a:spcPts val="0"/>
              </a:lnSpc>
              <a:spcBef>
                <a:spcPts val="0"/>
              </a:spcBef>
            </a:pPr>
            <a:r>
              <a:rPr lang="en-US" sz="4000" dirty="0"/>
              <a:t>__________________________________</a:t>
            </a:r>
          </a:p>
          <a:p>
            <a:pPr marL="0" algn="ctr">
              <a:spcBef>
                <a:spcPts val="0"/>
              </a:spcBef>
            </a:pPr>
            <a:r>
              <a:rPr lang="en-US" sz="4000" dirty="0"/>
              <a:t>[# of distinct values in a column]</a:t>
            </a:r>
            <a:endParaRPr lang="en-US" sz="4000" i="1" dirty="0"/>
          </a:p>
          <a:p>
            <a:endParaRPr lang="en-US" sz="4000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11244" y="30563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99255" y="4421097"/>
            <a:ext cx="3063309" cy="110799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Density</a:t>
            </a:r>
          </a:p>
          <a:p>
            <a:r>
              <a:rPr lang="en-US" sz="2200" dirty="0"/>
              <a:t>663 distinct </a:t>
            </a:r>
            <a:r>
              <a:rPr lang="en-US" sz="2200" dirty="0" err="1"/>
              <a:t>customerID</a:t>
            </a:r>
            <a:endParaRPr lang="en-US" sz="2200" dirty="0"/>
          </a:p>
          <a:p>
            <a:r>
              <a:rPr lang="en-US" sz="2200" dirty="0"/>
              <a:t>1/663=0.00150830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8222320" y="5021262"/>
            <a:ext cx="776935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20" y="4035425"/>
            <a:ext cx="8001000" cy="1971675"/>
          </a:xfrm>
          <a:prstGeom prst="rect">
            <a:avLst/>
          </a:prstGeom>
        </p:spPr>
      </p:pic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CE38ADDD-CE6A-4D9A-B20D-B94ADAE229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8793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797457-A988-47F8-8BB6-F079094435F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0ECF0636-8D65-44D7-A2D3-095AAD0D19CC}"/>
              </a:ext>
            </a:extLst>
          </p:cNvPr>
          <p:cNvSpPr txBox="1">
            <a:spLocks/>
          </p:cNvSpPr>
          <p:nvPr/>
        </p:nvSpPr>
        <p:spPr>
          <a:xfrm>
            <a:off x="3970564" y="6487930"/>
            <a:ext cx="8085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SQLWorldWide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735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Predicate Selectivity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914399" y="1435100"/>
            <a:ext cx="10609546" cy="4572000"/>
          </a:xfrm>
        </p:spPr>
        <p:txBody>
          <a:bodyPr/>
          <a:lstStyle/>
          <a:p>
            <a:pPr marL="0">
              <a:spcBef>
                <a:spcPts val="0"/>
              </a:spcBef>
            </a:pPr>
            <a:r>
              <a:rPr lang="en-US" sz="4000" dirty="0"/>
              <a:t>Most commonly used to describe a predicate.</a:t>
            </a:r>
          </a:p>
          <a:p>
            <a:pPr marL="0" algn="ctr">
              <a:spcBef>
                <a:spcPts val="0"/>
              </a:spcBef>
            </a:pPr>
            <a:r>
              <a:rPr lang="en-US" sz="4000" dirty="0"/>
              <a:t>[ # rows that pass the predicate  ]</a:t>
            </a:r>
          </a:p>
          <a:p>
            <a:pPr marL="0" algn="ctr">
              <a:lnSpc>
                <a:spcPts val="0"/>
              </a:lnSpc>
              <a:spcBef>
                <a:spcPts val="0"/>
              </a:spcBef>
            </a:pPr>
            <a:r>
              <a:rPr lang="en-US" sz="4000" dirty="0"/>
              <a:t>__________________________________</a:t>
            </a:r>
          </a:p>
          <a:p>
            <a:pPr marL="0" algn="ctr">
              <a:spcBef>
                <a:spcPts val="0"/>
              </a:spcBef>
            </a:pPr>
            <a:r>
              <a:rPr lang="en-US" sz="4000" dirty="0"/>
              <a:t>[total number of rows]</a:t>
            </a:r>
            <a:endParaRPr lang="en-US" sz="4000" i="1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11244" y="30563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71288" y="3899996"/>
            <a:ext cx="2887945" cy="193899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75 rows for </a:t>
            </a:r>
            <a:r>
              <a:rPr lang="en-US" sz="2400" dirty="0" err="1"/>
              <a:t>customerID</a:t>
            </a:r>
            <a:r>
              <a:rPr lang="en-US" sz="2400" dirty="0"/>
              <a:t> 577</a:t>
            </a:r>
          </a:p>
          <a:p>
            <a:r>
              <a:rPr lang="en-US" sz="2400" dirty="0"/>
              <a:t>73595 total number of rows.</a:t>
            </a:r>
          </a:p>
          <a:p>
            <a:r>
              <a:rPr lang="en-US" sz="2400" dirty="0"/>
              <a:t>75/73595=.0010</a:t>
            </a:r>
          </a:p>
        </p:txBody>
      </p:sp>
      <p:cxnSp>
        <p:nvCxnSpPr>
          <p:cNvPr id="16" name="Straight Arrow Connector 15"/>
          <p:cNvCxnSpPr>
            <a:stCxn id="12" idx="1"/>
            <a:endCxn id="4" idx="3"/>
          </p:cNvCxnSpPr>
          <p:nvPr/>
        </p:nvCxnSpPr>
        <p:spPr>
          <a:xfrm flipH="1">
            <a:off x="5676898" y="4869492"/>
            <a:ext cx="1894390" cy="1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8" y="3578855"/>
            <a:ext cx="4762500" cy="2581275"/>
          </a:xfrm>
          <a:prstGeom prst="rect">
            <a:avLst/>
          </a:prstGeom>
        </p:spPr>
      </p:pic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DED4C793-3893-4330-B8CE-5F8143FC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8793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797457-A988-47F8-8BB6-F079094435F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FD70ED9F-CAD8-48D4-B424-99EA45427EF8}"/>
              </a:ext>
            </a:extLst>
          </p:cNvPr>
          <p:cNvSpPr txBox="1">
            <a:spLocks/>
          </p:cNvSpPr>
          <p:nvPr/>
        </p:nvSpPr>
        <p:spPr>
          <a:xfrm>
            <a:off x="3970564" y="6487930"/>
            <a:ext cx="8085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SQLWorldWide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9195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Cardinality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48772096"/>
              </p:ext>
            </p:extLst>
          </p:nvPr>
        </p:nvGraphicFramePr>
        <p:xfrm>
          <a:off x="914400" y="1435100"/>
          <a:ext cx="9905305" cy="5261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B74724AC-90EA-41C7-AEEB-7EB43FB190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8793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797457-A988-47F8-8BB6-F079094435F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9CA07D4-C4E6-44B0-902B-04AA0F93CC41}"/>
              </a:ext>
            </a:extLst>
          </p:cNvPr>
          <p:cNvSpPr txBox="1">
            <a:spLocks/>
          </p:cNvSpPr>
          <p:nvPr/>
        </p:nvSpPr>
        <p:spPr>
          <a:xfrm>
            <a:off x="3970564" y="6487930"/>
            <a:ext cx="8085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SQLWorldWide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603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914399" y="1435100"/>
            <a:ext cx="10108505" cy="4572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76" y="265815"/>
            <a:ext cx="6534150" cy="5981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30177" y="5437629"/>
            <a:ext cx="2887945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Estimated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30177" y="2859361"/>
            <a:ext cx="2887945" cy="58477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Actual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988289" y="3179225"/>
            <a:ext cx="1931968" cy="1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998208" y="5699239"/>
            <a:ext cx="1931968" cy="1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0924F6FB-7A7B-4793-928F-4031882A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8793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797457-A988-47F8-8BB6-F079094435F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AD2A22F-25F1-4C32-ACEA-A0490E4FFFBB}"/>
              </a:ext>
            </a:extLst>
          </p:cNvPr>
          <p:cNvSpPr txBox="1">
            <a:spLocks/>
          </p:cNvSpPr>
          <p:nvPr/>
        </p:nvSpPr>
        <p:spPr>
          <a:xfrm>
            <a:off x="3970564" y="6487930"/>
            <a:ext cx="8085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SQLWorldWide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9752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23519</TotalTime>
  <Words>1065</Words>
  <Application>Microsoft Office PowerPoint</Application>
  <PresentationFormat>Widescreen</PresentationFormat>
  <Paragraphs>321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Arial</vt:lpstr>
      <vt:lpstr>Arial Black</vt:lpstr>
      <vt:lpstr>Bahnschrift SemiBold SemiConden</vt:lpstr>
      <vt:lpstr>Calibri</vt:lpstr>
      <vt:lpstr>Calibri Light</vt:lpstr>
      <vt:lpstr>Consolas</vt:lpstr>
      <vt:lpstr>Corbel</vt:lpstr>
      <vt:lpstr>Open Sans</vt:lpstr>
      <vt:lpstr>Segoe UI</vt:lpstr>
      <vt:lpstr>Wingdings</vt:lpstr>
      <vt:lpstr>Wingdings 2</vt:lpstr>
      <vt:lpstr>Wingdings 3</vt:lpstr>
      <vt:lpstr>Metro</vt:lpstr>
      <vt:lpstr>Office Theme</vt:lpstr>
      <vt:lpstr>PowerPoint Presentation</vt:lpstr>
      <vt:lpstr>Taiob Ali</vt:lpstr>
      <vt:lpstr>PowerPoint Presentation</vt:lpstr>
      <vt:lpstr>Predicate</vt:lpstr>
      <vt:lpstr>PowerPoint Presentation</vt:lpstr>
      <vt:lpstr>Density</vt:lpstr>
      <vt:lpstr>Predicate Selectivity</vt:lpstr>
      <vt:lpstr>Cardinality</vt:lpstr>
      <vt:lpstr>PowerPoint Presentation</vt:lpstr>
      <vt:lpstr>Why Cardinality Matters?</vt:lpstr>
      <vt:lpstr>Why Cardinality Matters?</vt:lpstr>
      <vt:lpstr>DBCC SHOW_STATISTICS </vt:lpstr>
      <vt:lpstr>PowerPoint Presentation</vt:lpstr>
      <vt:lpstr>STAT_HEADER</vt:lpstr>
      <vt:lpstr>DENSITY_VECTOR</vt:lpstr>
      <vt:lpstr>Histogram</vt:lpstr>
      <vt:lpstr>PowerPoint Presentation</vt:lpstr>
      <vt:lpstr>PowerPoint Presentation</vt:lpstr>
      <vt:lpstr>PowerPoint Presentation</vt:lpstr>
      <vt:lpstr>PowerPoint Presentation</vt:lpstr>
      <vt:lpstr>Resource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Manging SQL Agent Job History</dc:title>
  <dc:creator>Taiob M Ali</dc:creator>
  <cp:lastModifiedBy>Taiob Ali</cp:lastModifiedBy>
  <cp:revision>582</cp:revision>
  <dcterms:created xsi:type="dcterms:W3CDTF">2015-10-07T19:39:10Z</dcterms:created>
  <dcterms:modified xsi:type="dcterms:W3CDTF">2020-06-25T20:08:55Z</dcterms:modified>
</cp:coreProperties>
</file>