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80" r:id="rId4"/>
    <p:sldId id="282" r:id="rId5"/>
    <p:sldId id="292" r:id="rId6"/>
    <p:sldId id="261" r:id="rId7"/>
    <p:sldId id="268" r:id="rId8"/>
    <p:sldId id="287" r:id="rId9"/>
    <p:sldId id="289" r:id="rId10"/>
    <p:sldId id="264" r:id="rId11"/>
    <p:sldId id="293" r:id="rId12"/>
    <p:sldId id="265" r:id="rId13"/>
    <p:sldId id="259" r:id="rId14"/>
    <p:sldId id="278" r:id="rId15"/>
    <p:sldId id="279" r:id="rId16"/>
    <p:sldId id="288" r:id="rId17"/>
    <p:sldId id="266" r:id="rId18"/>
    <p:sldId id="290" r:id="rId19"/>
    <p:sldId id="267" r:id="rId20"/>
    <p:sldId id="269" r:id="rId21"/>
    <p:sldId id="291" r:id="rId22"/>
    <p:sldId id="270" r:id="rId23"/>
    <p:sldId id="286" r:id="rId24"/>
    <p:sldId id="271" r:id="rId25"/>
    <p:sldId id="274" r:id="rId26"/>
    <p:sldId id="275" r:id="rId27"/>
    <p:sldId id="277" r:id="rId28"/>
    <p:sldId id="284" r:id="rId29"/>
    <p:sldId id="276" r:id="rId30"/>
    <p:sldId id="285" r:id="rId31"/>
    <p:sldId id="283" r:id="rId32"/>
    <p:sldId id="27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1F648E-E2FA-44A4-A62C-A104C39D23A7}" v="27" dt="2019-07-03T19:31:18.575"/>
    <p1510:client id="{21780EC7-48F1-479C-B262-47D82C4FC68B}" v="46" dt="2019-07-04T15:05:18.4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0" autoAdjust="0"/>
    <p:restoredTop sz="94660"/>
  </p:normalViewPr>
  <p:slideViewPr>
    <p:cSldViewPr snapToGrid="0">
      <p:cViewPr varScale="1">
        <p:scale>
          <a:sx n="111" d="100"/>
          <a:sy n="111" d="100"/>
        </p:scale>
        <p:origin x="6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a" userId="c66c7249b60d4ab2" providerId="LiveId" clId="{5643909A-C011-44A3-9B18-651D2FED58BF}"/>
    <pc:docChg chg="undo custSel modSld sldOrd">
      <pc:chgData name="william a" userId="c66c7249b60d4ab2" providerId="LiveId" clId="{5643909A-C011-44A3-9B18-651D2FED58BF}" dt="2019-06-27T23:41:27.382" v="246" actId="113"/>
      <pc:docMkLst>
        <pc:docMk/>
      </pc:docMkLst>
      <pc:sldChg chg="modSp">
        <pc:chgData name="william a" userId="c66c7249b60d4ab2" providerId="LiveId" clId="{5643909A-C011-44A3-9B18-651D2FED58BF}" dt="2019-06-27T23:39:18.172" v="108" actId="403"/>
        <pc:sldMkLst>
          <pc:docMk/>
          <pc:sldMk cId="1854012467" sldId="259"/>
        </pc:sldMkLst>
        <pc:spChg chg="mod">
          <ac:chgData name="william a" userId="c66c7249b60d4ab2" providerId="LiveId" clId="{5643909A-C011-44A3-9B18-651D2FED58BF}" dt="2019-06-27T23:39:18.172" v="108" actId="403"/>
          <ac:spMkLst>
            <pc:docMk/>
            <pc:sldMk cId="1854012467" sldId="259"/>
            <ac:spMk id="3" creationId="{65B32B1F-E0DF-456C-B7E0-F6CB2CBEA651}"/>
          </ac:spMkLst>
        </pc:spChg>
      </pc:sldChg>
      <pc:sldChg chg="modSp">
        <pc:chgData name="william a" userId="c66c7249b60d4ab2" providerId="LiveId" clId="{5643909A-C011-44A3-9B18-651D2FED58BF}" dt="2019-06-27T23:37:33.772" v="43" actId="20577"/>
        <pc:sldMkLst>
          <pc:docMk/>
          <pc:sldMk cId="3987729892" sldId="261"/>
        </pc:sldMkLst>
        <pc:spChg chg="mod">
          <ac:chgData name="william a" userId="c66c7249b60d4ab2" providerId="LiveId" clId="{5643909A-C011-44A3-9B18-651D2FED58BF}" dt="2019-06-27T23:37:33.772" v="43" actId="20577"/>
          <ac:spMkLst>
            <pc:docMk/>
            <pc:sldMk cId="3987729892" sldId="261"/>
            <ac:spMk id="3" creationId="{65B32B1F-E0DF-456C-B7E0-F6CB2CBEA651}"/>
          </ac:spMkLst>
        </pc:spChg>
      </pc:sldChg>
      <pc:sldChg chg="modSp">
        <pc:chgData name="william a" userId="c66c7249b60d4ab2" providerId="LiveId" clId="{5643909A-C011-44A3-9B18-651D2FED58BF}" dt="2019-06-27T23:38:59.950" v="107" actId="15"/>
        <pc:sldMkLst>
          <pc:docMk/>
          <pc:sldMk cId="2363797164" sldId="264"/>
        </pc:sldMkLst>
        <pc:spChg chg="mod">
          <ac:chgData name="william a" userId="c66c7249b60d4ab2" providerId="LiveId" clId="{5643909A-C011-44A3-9B18-651D2FED58BF}" dt="2019-06-27T23:38:59.950" v="107" actId="15"/>
          <ac:spMkLst>
            <pc:docMk/>
            <pc:sldMk cId="2363797164" sldId="264"/>
            <ac:spMk id="3" creationId="{65B32B1F-E0DF-456C-B7E0-F6CB2CBEA651}"/>
          </ac:spMkLst>
        </pc:spChg>
      </pc:sldChg>
      <pc:sldChg chg="modSp">
        <pc:chgData name="william a" userId="c66c7249b60d4ab2" providerId="LiveId" clId="{5643909A-C011-44A3-9B18-651D2FED58BF}" dt="2019-06-27T23:40:48.100" v="210" actId="27636"/>
        <pc:sldMkLst>
          <pc:docMk/>
          <pc:sldMk cId="2920234693" sldId="266"/>
        </pc:sldMkLst>
        <pc:spChg chg="mod">
          <ac:chgData name="william a" userId="c66c7249b60d4ab2" providerId="LiveId" clId="{5643909A-C011-44A3-9B18-651D2FED58BF}" dt="2019-06-27T23:40:48.100" v="210" actId="27636"/>
          <ac:spMkLst>
            <pc:docMk/>
            <pc:sldMk cId="2920234693" sldId="266"/>
            <ac:spMk id="3" creationId="{65B32B1F-E0DF-456C-B7E0-F6CB2CBEA651}"/>
          </ac:spMkLst>
        </pc:spChg>
      </pc:sldChg>
      <pc:sldChg chg="modSp ord">
        <pc:chgData name="william a" userId="c66c7249b60d4ab2" providerId="LiveId" clId="{5643909A-C011-44A3-9B18-651D2FED58BF}" dt="2019-06-27T23:38:17.935" v="76" actId="403"/>
        <pc:sldMkLst>
          <pc:docMk/>
          <pc:sldMk cId="1067588744" sldId="268"/>
        </pc:sldMkLst>
        <pc:spChg chg="mod">
          <ac:chgData name="william a" userId="c66c7249b60d4ab2" providerId="LiveId" clId="{5643909A-C011-44A3-9B18-651D2FED58BF}" dt="2019-06-27T23:38:17.935" v="76" actId="403"/>
          <ac:spMkLst>
            <pc:docMk/>
            <pc:sldMk cId="1067588744" sldId="268"/>
            <ac:spMk id="3" creationId="{65B32B1F-E0DF-456C-B7E0-F6CB2CBEA651}"/>
          </ac:spMkLst>
        </pc:spChg>
      </pc:sldChg>
      <pc:sldChg chg="modSp">
        <pc:chgData name="william a" userId="c66c7249b60d4ab2" providerId="LiveId" clId="{5643909A-C011-44A3-9B18-651D2FED58BF}" dt="2019-06-27T23:40:54.978" v="216" actId="27636"/>
        <pc:sldMkLst>
          <pc:docMk/>
          <pc:sldMk cId="3852182217" sldId="269"/>
        </pc:sldMkLst>
        <pc:spChg chg="mod">
          <ac:chgData name="william a" userId="c66c7249b60d4ab2" providerId="LiveId" clId="{5643909A-C011-44A3-9B18-651D2FED58BF}" dt="2019-06-27T23:40:54.978" v="216" actId="27636"/>
          <ac:spMkLst>
            <pc:docMk/>
            <pc:sldMk cId="3852182217" sldId="269"/>
            <ac:spMk id="3" creationId="{65B32B1F-E0DF-456C-B7E0-F6CB2CBEA651}"/>
          </ac:spMkLst>
        </pc:spChg>
      </pc:sldChg>
      <pc:sldChg chg="modSp">
        <pc:chgData name="william a" userId="c66c7249b60d4ab2" providerId="LiveId" clId="{5643909A-C011-44A3-9B18-651D2FED58BF}" dt="2019-06-27T23:40:18.488" v="203" actId="6549"/>
        <pc:sldMkLst>
          <pc:docMk/>
          <pc:sldMk cId="2949025550" sldId="278"/>
        </pc:sldMkLst>
        <pc:spChg chg="mod">
          <ac:chgData name="william a" userId="c66c7249b60d4ab2" providerId="LiveId" clId="{5643909A-C011-44A3-9B18-651D2FED58BF}" dt="2019-06-27T23:40:18.488" v="203" actId="6549"/>
          <ac:spMkLst>
            <pc:docMk/>
            <pc:sldMk cId="2949025550" sldId="278"/>
            <ac:spMk id="3" creationId="{65B32B1F-E0DF-456C-B7E0-F6CB2CBEA651}"/>
          </ac:spMkLst>
        </pc:spChg>
      </pc:sldChg>
      <pc:sldChg chg="modSp">
        <pc:chgData name="william a" userId="c66c7249b60d4ab2" providerId="LiveId" clId="{5643909A-C011-44A3-9B18-651D2FED58BF}" dt="2019-06-27T23:36:43.132" v="7" actId="6549"/>
        <pc:sldMkLst>
          <pc:docMk/>
          <pc:sldMk cId="3648181566" sldId="282"/>
        </pc:sldMkLst>
        <pc:spChg chg="mod">
          <ac:chgData name="william a" userId="c66c7249b60d4ab2" providerId="LiveId" clId="{5643909A-C011-44A3-9B18-651D2FED58BF}" dt="2019-06-27T23:36:43.132" v="7" actId="6549"/>
          <ac:spMkLst>
            <pc:docMk/>
            <pc:sldMk cId="3648181566" sldId="282"/>
            <ac:spMk id="2" creationId="{D0CBD092-444D-485B-B077-AE37DB7967F1}"/>
          </ac:spMkLst>
        </pc:spChg>
        <pc:spChg chg="mod">
          <ac:chgData name="william a" userId="c66c7249b60d4ab2" providerId="LiveId" clId="{5643909A-C011-44A3-9B18-651D2FED58BF}" dt="2019-06-27T23:36:27.030" v="4" actId="27636"/>
          <ac:spMkLst>
            <pc:docMk/>
            <pc:sldMk cId="3648181566" sldId="282"/>
            <ac:spMk id="3" creationId="{65B32B1F-E0DF-456C-B7E0-F6CB2CBEA651}"/>
          </ac:spMkLst>
        </pc:spChg>
      </pc:sldChg>
      <pc:sldChg chg="modSp">
        <pc:chgData name="william a" userId="c66c7249b60d4ab2" providerId="LiveId" clId="{5643909A-C011-44A3-9B18-651D2FED58BF}" dt="2019-06-27T23:41:27.382" v="246" actId="113"/>
        <pc:sldMkLst>
          <pc:docMk/>
          <pc:sldMk cId="2815070541" sldId="286"/>
        </pc:sldMkLst>
        <pc:spChg chg="mod">
          <ac:chgData name="william a" userId="c66c7249b60d4ab2" providerId="LiveId" clId="{5643909A-C011-44A3-9B18-651D2FED58BF}" dt="2019-06-27T23:41:27.382" v="246" actId="113"/>
          <ac:spMkLst>
            <pc:docMk/>
            <pc:sldMk cId="2815070541" sldId="286"/>
            <ac:spMk id="3" creationId="{65B32B1F-E0DF-456C-B7E0-F6CB2CBEA651}"/>
          </ac:spMkLst>
        </pc:spChg>
      </pc:sldChg>
      <pc:sldChg chg="modSp">
        <pc:chgData name="william a" userId="c66c7249b60d4ab2" providerId="LiveId" clId="{5643909A-C011-44A3-9B18-651D2FED58BF}" dt="2019-06-27T23:37:55.624" v="63" actId="27636"/>
        <pc:sldMkLst>
          <pc:docMk/>
          <pc:sldMk cId="3735776281" sldId="287"/>
        </pc:sldMkLst>
        <pc:spChg chg="mod">
          <ac:chgData name="william a" userId="c66c7249b60d4ab2" providerId="LiveId" clId="{5643909A-C011-44A3-9B18-651D2FED58BF}" dt="2019-06-27T23:37:10.629" v="15" actId="20577"/>
          <ac:spMkLst>
            <pc:docMk/>
            <pc:sldMk cId="3735776281" sldId="287"/>
            <ac:spMk id="2" creationId="{D0CBD092-444D-485B-B077-AE37DB7967F1}"/>
          </ac:spMkLst>
        </pc:spChg>
        <pc:spChg chg="mod">
          <ac:chgData name="william a" userId="c66c7249b60d4ab2" providerId="LiveId" clId="{5643909A-C011-44A3-9B18-651D2FED58BF}" dt="2019-06-27T23:37:55.624" v="63" actId="27636"/>
          <ac:spMkLst>
            <pc:docMk/>
            <pc:sldMk cId="3735776281" sldId="287"/>
            <ac:spMk id="3" creationId="{65B32B1F-E0DF-456C-B7E0-F6CB2CBEA651}"/>
          </ac:spMkLst>
        </pc:spChg>
      </pc:sldChg>
      <pc:sldChg chg="modSp">
        <pc:chgData name="william a" userId="c66c7249b60d4ab2" providerId="LiveId" clId="{5643909A-C011-44A3-9B18-651D2FED58BF}" dt="2019-06-27T23:40:41.667" v="208" actId="20577"/>
        <pc:sldMkLst>
          <pc:docMk/>
          <pc:sldMk cId="4051746483" sldId="288"/>
        </pc:sldMkLst>
        <pc:spChg chg="mod">
          <ac:chgData name="william a" userId="c66c7249b60d4ab2" providerId="LiveId" clId="{5643909A-C011-44A3-9B18-651D2FED58BF}" dt="2019-06-27T23:40:41.667" v="208" actId="20577"/>
          <ac:spMkLst>
            <pc:docMk/>
            <pc:sldMk cId="4051746483" sldId="288"/>
            <ac:spMk id="2" creationId="{D0CBD092-444D-485B-B077-AE37DB7967F1}"/>
          </ac:spMkLst>
        </pc:spChg>
        <pc:spChg chg="mod">
          <ac:chgData name="william a" userId="c66c7249b60d4ab2" providerId="LiveId" clId="{5643909A-C011-44A3-9B18-651D2FED58BF}" dt="2019-06-27T23:40:33.021" v="204" actId="12"/>
          <ac:spMkLst>
            <pc:docMk/>
            <pc:sldMk cId="4051746483" sldId="288"/>
            <ac:spMk id="3" creationId="{65B32B1F-E0DF-456C-B7E0-F6CB2CBEA651}"/>
          </ac:spMkLst>
        </pc:spChg>
      </pc:sldChg>
    </pc:docChg>
  </pc:docChgLst>
  <pc:docChgLst>
    <pc:chgData name="william a" userId="c66c7249b60d4ab2" providerId="LiveId" clId="{21780EC7-48F1-479C-B262-47D82C4FC68B}"/>
    <pc:docChg chg="undo redo custSel addSld delSld modSld sldOrd">
      <pc:chgData name="william a" userId="c66c7249b60d4ab2" providerId="LiveId" clId="{21780EC7-48F1-479C-B262-47D82C4FC68B}" dt="2019-07-04T15:05:18.437" v="1413" actId="403"/>
      <pc:docMkLst>
        <pc:docMk/>
      </pc:docMkLst>
      <pc:sldChg chg="modSp">
        <pc:chgData name="william a" userId="c66c7249b60d4ab2" providerId="LiveId" clId="{21780EC7-48F1-479C-B262-47D82C4FC68B}" dt="2019-07-01T23:56:55.475" v="1060" actId="113"/>
        <pc:sldMkLst>
          <pc:docMk/>
          <pc:sldMk cId="1854012467" sldId="259"/>
        </pc:sldMkLst>
        <pc:spChg chg="mod">
          <ac:chgData name="william a" userId="c66c7249b60d4ab2" providerId="LiveId" clId="{21780EC7-48F1-479C-B262-47D82C4FC68B}" dt="2019-07-01T23:56:55.475" v="1060" actId="113"/>
          <ac:spMkLst>
            <pc:docMk/>
            <pc:sldMk cId="1854012467" sldId="259"/>
            <ac:spMk id="3" creationId="{65B32B1F-E0DF-456C-B7E0-F6CB2CBEA651}"/>
          </ac:spMkLst>
        </pc:spChg>
      </pc:sldChg>
      <pc:sldChg chg="modSp">
        <pc:chgData name="william a" userId="c66c7249b60d4ab2" providerId="LiveId" clId="{21780EC7-48F1-479C-B262-47D82C4FC68B}" dt="2019-07-01T22:34:55.157" v="49" actId="20577"/>
        <pc:sldMkLst>
          <pc:docMk/>
          <pc:sldMk cId="3987729892" sldId="261"/>
        </pc:sldMkLst>
        <pc:spChg chg="mod">
          <ac:chgData name="william a" userId="c66c7249b60d4ab2" providerId="LiveId" clId="{21780EC7-48F1-479C-B262-47D82C4FC68B}" dt="2019-07-01T22:34:55.157" v="49" actId="20577"/>
          <ac:spMkLst>
            <pc:docMk/>
            <pc:sldMk cId="3987729892" sldId="261"/>
            <ac:spMk id="3" creationId="{65B32B1F-E0DF-456C-B7E0-F6CB2CBEA651}"/>
          </ac:spMkLst>
        </pc:spChg>
      </pc:sldChg>
      <pc:sldChg chg="modSp">
        <pc:chgData name="william a" userId="c66c7249b60d4ab2" providerId="LiveId" clId="{21780EC7-48F1-479C-B262-47D82C4FC68B}" dt="2019-07-01T23:03:53.373" v="368" actId="27636"/>
        <pc:sldMkLst>
          <pc:docMk/>
          <pc:sldMk cId="2363797164" sldId="264"/>
        </pc:sldMkLst>
        <pc:spChg chg="mod">
          <ac:chgData name="william a" userId="c66c7249b60d4ab2" providerId="LiveId" clId="{21780EC7-48F1-479C-B262-47D82C4FC68B}" dt="2019-07-01T23:03:53.373" v="368" actId="27636"/>
          <ac:spMkLst>
            <pc:docMk/>
            <pc:sldMk cId="2363797164" sldId="264"/>
            <ac:spMk id="3" creationId="{65B32B1F-E0DF-456C-B7E0-F6CB2CBEA651}"/>
          </ac:spMkLst>
        </pc:spChg>
      </pc:sldChg>
      <pc:sldChg chg="modSp">
        <pc:chgData name="william a" userId="c66c7249b60d4ab2" providerId="LiveId" clId="{21780EC7-48F1-479C-B262-47D82C4FC68B}" dt="2019-07-04T15:05:13.898" v="1411" actId="20577"/>
        <pc:sldMkLst>
          <pc:docMk/>
          <pc:sldMk cId="3846503020" sldId="265"/>
        </pc:sldMkLst>
        <pc:spChg chg="mod">
          <ac:chgData name="william a" userId="c66c7249b60d4ab2" providerId="LiveId" clId="{21780EC7-48F1-479C-B262-47D82C4FC68B}" dt="2019-07-04T15:05:13.898" v="1411" actId="20577"/>
          <ac:spMkLst>
            <pc:docMk/>
            <pc:sldMk cId="3846503020" sldId="265"/>
            <ac:spMk id="3" creationId="{65B32B1F-E0DF-456C-B7E0-F6CB2CBEA651}"/>
          </ac:spMkLst>
        </pc:spChg>
      </pc:sldChg>
      <pc:sldChg chg="addSp delSp modSp">
        <pc:chgData name="william a" userId="c66c7249b60d4ab2" providerId="LiveId" clId="{21780EC7-48F1-479C-B262-47D82C4FC68B}" dt="2019-07-01T23:08:48.131" v="855" actId="1076"/>
        <pc:sldMkLst>
          <pc:docMk/>
          <pc:sldMk cId="2920234693" sldId="266"/>
        </pc:sldMkLst>
        <pc:picChg chg="add del mod">
          <ac:chgData name="william a" userId="c66c7249b60d4ab2" providerId="LiveId" clId="{21780EC7-48F1-479C-B262-47D82C4FC68B}" dt="2019-07-01T22:36:10.257" v="62" actId="478"/>
          <ac:picMkLst>
            <pc:docMk/>
            <pc:sldMk cId="2920234693" sldId="266"/>
            <ac:picMk id="4" creationId="{C8B538B1-3147-4D95-AADF-0D0E7E2B6519}"/>
          </ac:picMkLst>
        </pc:picChg>
        <pc:picChg chg="add mod">
          <ac:chgData name="william a" userId="c66c7249b60d4ab2" providerId="LiveId" clId="{21780EC7-48F1-479C-B262-47D82C4FC68B}" dt="2019-07-01T23:08:48.131" v="855" actId="1076"/>
          <ac:picMkLst>
            <pc:docMk/>
            <pc:sldMk cId="2920234693" sldId="266"/>
            <ac:picMk id="5" creationId="{BBA9C656-6F70-4925-8B8A-69B65FA112C7}"/>
          </ac:picMkLst>
        </pc:picChg>
        <pc:picChg chg="mod">
          <ac:chgData name="william a" userId="c66c7249b60d4ab2" providerId="LiveId" clId="{21780EC7-48F1-479C-B262-47D82C4FC68B}" dt="2019-07-01T23:08:46.707" v="854" actId="1076"/>
          <ac:picMkLst>
            <pc:docMk/>
            <pc:sldMk cId="2920234693" sldId="266"/>
            <ac:picMk id="6" creationId="{A1E34164-E89A-417F-9FA3-9AC0F86AFD3C}"/>
          </ac:picMkLst>
        </pc:picChg>
      </pc:sldChg>
      <pc:sldChg chg="addSp modSp">
        <pc:chgData name="william a" userId="c66c7249b60d4ab2" providerId="LiveId" clId="{21780EC7-48F1-479C-B262-47D82C4FC68B}" dt="2019-07-01T22:36:39.993" v="88" actId="207"/>
        <pc:sldMkLst>
          <pc:docMk/>
          <pc:sldMk cId="556003552" sldId="267"/>
        </pc:sldMkLst>
        <pc:spChg chg="add mod">
          <ac:chgData name="william a" userId="c66c7249b60d4ab2" providerId="LiveId" clId="{21780EC7-48F1-479C-B262-47D82C4FC68B}" dt="2019-07-01T22:36:39.993" v="88" actId="207"/>
          <ac:spMkLst>
            <pc:docMk/>
            <pc:sldMk cId="556003552" sldId="267"/>
            <ac:spMk id="5" creationId="{FA2E4623-825E-45DB-AF79-765BC674D041}"/>
          </ac:spMkLst>
        </pc:spChg>
      </pc:sldChg>
      <pc:sldChg chg="modSp">
        <pc:chgData name="william a" userId="c66c7249b60d4ab2" providerId="LiveId" clId="{21780EC7-48F1-479C-B262-47D82C4FC68B}" dt="2019-07-01T23:09:20.159" v="857" actId="27636"/>
        <pc:sldMkLst>
          <pc:docMk/>
          <pc:sldMk cId="3852182217" sldId="269"/>
        </pc:sldMkLst>
        <pc:spChg chg="mod">
          <ac:chgData name="william a" userId="c66c7249b60d4ab2" providerId="LiveId" clId="{21780EC7-48F1-479C-B262-47D82C4FC68B}" dt="2019-07-01T23:09:20.159" v="857" actId="27636"/>
          <ac:spMkLst>
            <pc:docMk/>
            <pc:sldMk cId="3852182217" sldId="269"/>
            <ac:spMk id="3" creationId="{65B32B1F-E0DF-456C-B7E0-F6CB2CBEA651}"/>
          </ac:spMkLst>
        </pc:spChg>
      </pc:sldChg>
      <pc:sldChg chg="modSp">
        <pc:chgData name="william a" userId="c66c7249b60d4ab2" providerId="LiveId" clId="{21780EC7-48F1-479C-B262-47D82C4FC68B}" dt="2019-07-01T23:10:05.241" v="935" actId="27636"/>
        <pc:sldMkLst>
          <pc:docMk/>
          <pc:sldMk cId="3332906769" sldId="270"/>
        </pc:sldMkLst>
        <pc:spChg chg="mod">
          <ac:chgData name="william a" userId="c66c7249b60d4ab2" providerId="LiveId" clId="{21780EC7-48F1-479C-B262-47D82C4FC68B}" dt="2019-07-01T23:10:05.241" v="935" actId="27636"/>
          <ac:spMkLst>
            <pc:docMk/>
            <pc:sldMk cId="3332906769" sldId="270"/>
            <ac:spMk id="3" creationId="{65B32B1F-E0DF-456C-B7E0-F6CB2CBEA651}"/>
          </ac:spMkLst>
        </pc:spChg>
      </pc:sldChg>
      <pc:sldChg chg="modSp">
        <pc:chgData name="william a" userId="c66c7249b60d4ab2" providerId="LiveId" clId="{21780EC7-48F1-479C-B262-47D82C4FC68B}" dt="2019-07-02T00:09:09.380" v="1061" actId="113"/>
        <pc:sldMkLst>
          <pc:docMk/>
          <pc:sldMk cId="1502653849" sldId="271"/>
        </pc:sldMkLst>
        <pc:spChg chg="mod">
          <ac:chgData name="william a" userId="c66c7249b60d4ab2" providerId="LiveId" clId="{21780EC7-48F1-479C-B262-47D82C4FC68B}" dt="2019-07-02T00:09:09.380" v="1061" actId="113"/>
          <ac:spMkLst>
            <pc:docMk/>
            <pc:sldMk cId="1502653849" sldId="271"/>
            <ac:spMk id="3" creationId="{65B32B1F-E0DF-456C-B7E0-F6CB2CBEA651}"/>
          </ac:spMkLst>
        </pc:spChg>
      </pc:sldChg>
      <pc:sldChg chg="modSp">
        <pc:chgData name="william a" userId="c66c7249b60d4ab2" providerId="LiveId" clId="{21780EC7-48F1-479C-B262-47D82C4FC68B}" dt="2019-07-04T14:45:06.586" v="1140" actId="27636"/>
        <pc:sldMkLst>
          <pc:docMk/>
          <pc:sldMk cId="2070803440" sldId="273"/>
        </pc:sldMkLst>
        <pc:spChg chg="mod">
          <ac:chgData name="william a" userId="c66c7249b60d4ab2" providerId="LiveId" clId="{21780EC7-48F1-479C-B262-47D82C4FC68B}" dt="2019-07-01T23:21:35.445" v="1046" actId="27636"/>
          <ac:spMkLst>
            <pc:docMk/>
            <pc:sldMk cId="2070803440" sldId="273"/>
            <ac:spMk id="2" creationId="{D0CBD092-444D-485B-B077-AE37DB7967F1}"/>
          </ac:spMkLst>
        </pc:spChg>
        <pc:spChg chg="mod">
          <ac:chgData name="william a" userId="c66c7249b60d4ab2" providerId="LiveId" clId="{21780EC7-48F1-479C-B262-47D82C4FC68B}" dt="2019-07-04T14:45:06.586" v="1140" actId="27636"/>
          <ac:spMkLst>
            <pc:docMk/>
            <pc:sldMk cId="2070803440" sldId="273"/>
            <ac:spMk id="3" creationId="{65B32B1F-E0DF-456C-B7E0-F6CB2CBEA651}"/>
          </ac:spMkLst>
        </pc:spChg>
      </pc:sldChg>
      <pc:sldChg chg="delSp modSp">
        <pc:chgData name="william a" userId="c66c7249b60d4ab2" providerId="LiveId" clId="{21780EC7-48F1-479C-B262-47D82C4FC68B}" dt="2019-07-01T23:11:18.504" v="992" actId="6549"/>
        <pc:sldMkLst>
          <pc:docMk/>
          <pc:sldMk cId="1563484399" sldId="275"/>
        </pc:sldMkLst>
        <pc:spChg chg="mod">
          <ac:chgData name="william a" userId="c66c7249b60d4ab2" providerId="LiveId" clId="{21780EC7-48F1-479C-B262-47D82C4FC68B}" dt="2019-07-01T23:11:18.504" v="992" actId="6549"/>
          <ac:spMkLst>
            <pc:docMk/>
            <pc:sldMk cId="1563484399" sldId="275"/>
            <ac:spMk id="3" creationId="{65B32B1F-E0DF-456C-B7E0-F6CB2CBEA651}"/>
          </ac:spMkLst>
        </pc:spChg>
        <pc:picChg chg="del">
          <ac:chgData name="william a" userId="c66c7249b60d4ab2" providerId="LiveId" clId="{21780EC7-48F1-479C-B262-47D82C4FC68B}" dt="2019-07-01T23:10:42.869" v="939" actId="478"/>
          <ac:picMkLst>
            <pc:docMk/>
            <pc:sldMk cId="1563484399" sldId="275"/>
            <ac:picMk id="4" creationId="{527CAA44-A937-40D3-B043-FCEC4D0BAC55}"/>
          </ac:picMkLst>
        </pc:picChg>
        <pc:picChg chg="mod">
          <ac:chgData name="william a" userId="c66c7249b60d4ab2" providerId="LiveId" clId="{21780EC7-48F1-479C-B262-47D82C4FC68B}" dt="2019-07-01T23:10:46.581" v="941" actId="1076"/>
          <ac:picMkLst>
            <pc:docMk/>
            <pc:sldMk cId="1563484399" sldId="275"/>
            <ac:picMk id="2052" creationId="{38A17F82-4959-4FFC-9445-B78283285E49}"/>
          </ac:picMkLst>
        </pc:picChg>
      </pc:sldChg>
      <pc:sldChg chg="modSp">
        <pc:chgData name="william a" userId="c66c7249b60d4ab2" providerId="LiveId" clId="{21780EC7-48F1-479C-B262-47D82C4FC68B}" dt="2019-07-01T23:11:47.911" v="1003" actId="404"/>
        <pc:sldMkLst>
          <pc:docMk/>
          <pc:sldMk cId="2415589479" sldId="276"/>
        </pc:sldMkLst>
        <pc:spChg chg="mod">
          <ac:chgData name="william a" userId="c66c7249b60d4ab2" providerId="LiveId" clId="{21780EC7-48F1-479C-B262-47D82C4FC68B}" dt="2019-07-01T23:11:47.911" v="1003" actId="404"/>
          <ac:spMkLst>
            <pc:docMk/>
            <pc:sldMk cId="2415589479" sldId="276"/>
            <ac:spMk id="3" creationId="{65B32B1F-E0DF-456C-B7E0-F6CB2CBEA651}"/>
          </ac:spMkLst>
        </pc:spChg>
      </pc:sldChg>
      <pc:sldChg chg="modSp">
        <pc:chgData name="william a" userId="c66c7249b60d4ab2" providerId="LiveId" clId="{21780EC7-48F1-479C-B262-47D82C4FC68B}" dt="2019-07-01T23:11:01.272" v="953" actId="20577"/>
        <pc:sldMkLst>
          <pc:docMk/>
          <pc:sldMk cId="3698211945" sldId="277"/>
        </pc:sldMkLst>
        <pc:spChg chg="mod">
          <ac:chgData name="william a" userId="c66c7249b60d4ab2" providerId="LiveId" clId="{21780EC7-48F1-479C-B262-47D82C4FC68B}" dt="2019-07-01T23:11:01.272" v="953" actId="20577"/>
          <ac:spMkLst>
            <pc:docMk/>
            <pc:sldMk cId="3698211945" sldId="277"/>
            <ac:spMk id="3" creationId="{65B32B1F-E0DF-456C-B7E0-F6CB2CBEA651}"/>
          </ac:spMkLst>
        </pc:spChg>
      </pc:sldChg>
      <pc:sldChg chg="modSp">
        <pc:chgData name="william a" userId="c66c7249b60d4ab2" providerId="LiveId" clId="{21780EC7-48F1-479C-B262-47D82C4FC68B}" dt="2019-07-01T23:56:39.429" v="1058" actId="113"/>
        <pc:sldMkLst>
          <pc:docMk/>
          <pc:sldMk cId="2949025550" sldId="278"/>
        </pc:sldMkLst>
        <pc:spChg chg="mod">
          <ac:chgData name="william a" userId="c66c7249b60d4ab2" providerId="LiveId" clId="{21780EC7-48F1-479C-B262-47D82C4FC68B}" dt="2019-07-01T23:56:39.429" v="1058" actId="113"/>
          <ac:spMkLst>
            <pc:docMk/>
            <pc:sldMk cId="2949025550" sldId="278"/>
            <ac:spMk id="3" creationId="{65B32B1F-E0DF-456C-B7E0-F6CB2CBEA651}"/>
          </ac:spMkLst>
        </pc:spChg>
      </pc:sldChg>
      <pc:sldChg chg="modSp">
        <pc:chgData name="william a" userId="c66c7249b60d4ab2" providerId="LiveId" clId="{21780EC7-48F1-479C-B262-47D82C4FC68B}" dt="2019-07-01T23:08:34.439" v="853" actId="403"/>
        <pc:sldMkLst>
          <pc:docMk/>
          <pc:sldMk cId="24948884" sldId="279"/>
        </pc:sldMkLst>
        <pc:spChg chg="mod">
          <ac:chgData name="william a" userId="c66c7249b60d4ab2" providerId="LiveId" clId="{21780EC7-48F1-479C-B262-47D82C4FC68B}" dt="2019-07-01T23:08:34.439" v="853" actId="403"/>
          <ac:spMkLst>
            <pc:docMk/>
            <pc:sldMk cId="24948884" sldId="279"/>
            <ac:spMk id="3" creationId="{65B32B1F-E0DF-456C-B7E0-F6CB2CBEA651}"/>
          </ac:spMkLst>
        </pc:spChg>
      </pc:sldChg>
      <pc:sldChg chg="addSp delSp modSp delAnim modAnim">
        <pc:chgData name="william a" userId="c66c7249b60d4ab2" providerId="LiveId" clId="{21780EC7-48F1-479C-B262-47D82C4FC68B}" dt="2019-07-04T14:44:05.157" v="1103" actId="1076"/>
        <pc:sldMkLst>
          <pc:docMk/>
          <pc:sldMk cId="95115908" sldId="280"/>
        </pc:sldMkLst>
        <pc:picChg chg="add mod">
          <ac:chgData name="william a" userId="c66c7249b60d4ab2" providerId="LiveId" clId="{21780EC7-48F1-479C-B262-47D82C4FC68B}" dt="2019-07-04T14:43:56.438" v="1101" actId="1076"/>
          <ac:picMkLst>
            <pc:docMk/>
            <pc:sldMk cId="95115908" sldId="280"/>
            <ac:picMk id="2" creationId="{0DB337F0-24F8-4F4E-A878-9BB91835F728}"/>
          </ac:picMkLst>
        </pc:picChg>
        <pc:picChg chg="mod">
          <ac:chgData name="william a" userId="c66c7249b60d4ab2" providerId="LiveId" clId="{21780EC7-48F1-479C-B262-47D82C4FC68B}" dt="2019-07-04T14:43:43.405" v="1098" actId="1076"/>
          <ac:picMkLst>
            <pc:docMk/>
            <pc:sldMk cId="95115908" sldId="280"/>
            <ac:picMk id="5" creationId="{6E50F634-4070-4D4C-8073-57EC4C3A3AFB}"/>
          </ac:picMkLst>
        </pc:picChg>
        <pc:picChg chg="del mod">
          <ac:chgData name="william a" userId="c66c7249b60d4ab2" providerId="LiveId" clId="{21780EC7-48F1-479C-B262-47D82C4FC68B}" dt="2019-07-04T14:43:31.166" v="1095" actId="478"/>
          <ac:picMkLst>
            <pc:docMk/>
            <pc:sldMk cId="95115908" sldId="280"/>
            <ac:picMk id="6" creationId="{015A5E58-4433-4FD8-B3C7-9803EC3F7202}"/>
          </ac:picMkLst>
        </pc:picChg>
        <pc:picChg chg="mod">
          <ac:chgData name="william a" userId="c66c7249b60d4ab2" providerId="LiveId" clId="{21780EC7-48F1-479C-B262-47D82C4FC68B}" dt="2019-07-04T14:44:05.157" v="1103" actId="1076"/>
          <ac:picMkLst>
            <pc:docMk/>
            <pc:sldMk cId="95115908" sldId="280"/>
            <ac:picMk id="7" creationId="{038DF8E4-57C0-4209-8D78-6E68B95D610C}"/>
          </ac:picMkLst>
        </pc:picChg>
        <pc:picChg chg="add mod ord">
          <ac:chgData name="william a" userId="c66c7249b60d4ab2" providerId="LiveId" clId="{21780EC7-48F1-479C-B262-47D82C4FC68B}" dt="2019-07-04T14:41:55.853" v="1085" actId="14100"/>
          <ac:picMkLst>
            <pc:docMk/>
            <pc:sldMk cId="95115908" sldId="280"/>
            <ac:picMk id="8" creationId="{4B02A387-2093-4BC8-A7BD-2DE0F4D033C2}"/>
          </ac:picMkLst>
        </pc:picChg>
        <pc:picChg chg="mod ord">
          <ac:chgData name="william a" userId="c66c7249b60d4ab2" providerId="LiveId" clId="{21780EC7-48F1-479C-B262-47D82C4FC68B}" dt="2019-07-04T14:43:13.361" v="1090" actId="1076"/>
          <ac:picMkLst>
            <pc:docMk/>
            <pc:sldMk cId="95115908" sldId="280"/>
            <ac:picMk id="9" creationId="{F0BF9F4C-B1C2-4EB0-84A1-DD715BDB86B1}"/>
          </ac:picMkLst>
        </pc:picChg>
        <pc:picChg chg="mod">
          <ac:chgData name="william a" userId="c66c7249b60d4ab2" providerId="LiveId" clId="{21780EC7-48F1-479C-B262-47D82C4FC68B}" dt="2019-07-04T14:42:58.914" v="1089" actId="1076"/>
          <ac:picMkLst>
            <pc:docMk/>
            <pc:sldMk cId="95115908" sldId="280"/>
            <ac:picMk id="10" creationId="{170D4CF8-C843-429C-9EF6-02B242594B15}"/>
          </ac:picMkLst>
        </pc:picChg>
        <pc:picChg chg="mod">
          <ac:chgData name="william a" userId="c66c7249b60d4ab2" providerId="LiveId" clId="{21780EC7-48F1-479C-B262-47D82C4FC68B}" dt="2019-07-04T14:43:59.372" v="1102" actId="1076"/>
          <ac:picMkLst>
            <pc:docMk/>
            <pc:sldMk cId="95115908" sldId="280"/>
            <ac:picMk id="11" creationId="{B8105BA9-1E2E-4577-8EB8-2FB8B944204A}"/>
          </ac:picMkLst>
        </pc:picChg>
        <pc:picChg chg="mod">
          <ac:chgData name="william a" userId="c66c7249b60d4ab2" providerId="LiveId" clId="{21780EC7-48F1-479C-B262-47D82C4FC68B}" dt="2019-07-04T14:39:31.144" v="1063" actId="1076"/>
          <ac:picMkLst>
            <pc:docMk/>
            <pc:sldMk cId="95115908" sldId="280"/>
            <ac:picMk id="14" creationId="{101A3D4C-E6C8-4DDB-B906-98A739D55873}"/>
          </ac:picMkLst>
        </pc:picChg>
      </pc:sldChg>
      <pc:sldChg chg="addSp modSp">
        <pc:chgData name="william a" userId="c66c7249b60d4ab2" providerId="LiveId" clId="{21780EC7-48F1-479C-B262-47D82C4FC68B}" dt="2019-07-01T23:11:27.078" v="1000" actId="20577"/>
        <pc:sldMkLst>
          <pc:docMk/>
          <pc:sldMk cId="2552255179" sldId="284"/>
        </pc:sldMkLst>
        <pc:spChg chg="mod">
          <ac:chgData name="william a" userId="c66c7249b60d4ab2" providerId="LiveId" clId="{21780EC7-48F1-479C-B262-47D82C4FC68B}" dt="2019-07-01T23:11:27.078" v="1000" actId="20577"/>
          <ac:spMkLst>
            <pc:docMk/>
            <pc:sldMk cId="2552255179" sldId="284"/>
            <ac:spMk id="3" creationId="{65B32B1F-E0DF-456C-B7E0-F6CB2CBEA651}"/>
          </ac:spMkLst>
        </pc:spChg>
        <pc:picChg chg="add mod">
          <ac:chgData name="william a" userId="c66c7249b60d4ab2" providerId="LiveId" clId="{21780EC7-48F1-479C-B262-47D82C4FC68B}" dt="2019-07-01T23:02:22.635" v="151" actId="1076"/>
          <ac:picMkLst>
            <pc:docMk/>
            <pc:sldMk cId="2552255179" sldId="284"/>
            <ac:picMk id="4" creationId="{BFB227FF-08F1-47EB-81AF-177D762D5024}"/>
          </ac:picMkLst>
        </pc:picChg>
      </pc:sldChg>
      <pc:sldChg chg="modSp">
        <pc:chgData name="william a" userId="c66c7249b60d4ab2" providerId="LiveId" clId="{21780EC7-48F1-479C-B262-47D82C4FC68B}" dt="2019-07-01T23:12:10.803" v="1008" actId="27636"/>
        <pc:sldMkLst>
          <pc:docMk/>
          <pc:sldMk cId="3580237662" sldId="285"/>
        </pc:sldMkLst>
        <pc:spChg chg="mod">
          <ac:chgData name="william a" userId="c66c7249b60d4ab2" providerId="LiveId" clId="{21780EC7-48F1-479C-B262-47D82C4FC68B}" dt="2019-07-01T23:12:10.803" v="1008" actId="27636"/>
          <ac:spMkLst>
            <pc:docMk/>
            <pc:sldMk cId="3580237662" sldId="285"/>
            <ac:spMk id="3" creationId="{65B32B1F-E0DF-456C-B7E0-F6CB2CBEA651}"/>
          </ac:spMkLst>
        </pc:spChg>
      </pc:sldChg>
      <pc:sldChg chg="modSp">
        <pc:chgData name="william a" userId="c66c7249b60d4ab2" providerId="LiveId" clId="{21780EC7-48F1-479C-B262-47D82C4FC68B}" dt="2019-07-01T22:47:04.120" v="89" actId="113"/>
        <pc:sldMkLst>
          <pc:docMk/>
          <pc:sldMk cId="2815070541" sldId="286"/>
        </pc:sldMkLst>
        <pc:spChg chg="mod">
          <ac:chgData name="william a" userId="c66c7249b60d4ab2" providerId="LiveId" clId="{21780EC7-48F1-479C-B262-47D82C4FC68B}" dt="2019-07-01T22:47:04.120" v="89" actId="113"/>
          <ac:spMkLst>
            <pc:docMk/>
            <pc:sldMk cId="2815070541" sldId="286"/>
            <ac:spMk id="3" creationId="{65B32B1F-E0DF-456C-B7E0-F6CB2CBEA651}"/>
          </ac:spMkLst>
        </pc:spChg>
      </pc:sldChg>
      <pc:sldChg chg="modSp">
        <pc:chgData name="william a" userId="c66c7249b60d4ab2" providerId="LiveId" clId="{21780EC7-48F1-479C-B262-47D82C4FC68B}" dt="2019-07-01T22:35:06.871" v="51" actId="20577"/>
        <pc:sldMkLst>
          <pc:docMk/>
          <pc:sldMk cId="3735776281" sldId="287"/>
        </pc:sldMkLst>
        <pc:spChg chg="mod">
          <ac:chgData name="william a" userId="c66c7249b60d4ab2" providerId="LiveId" clId="{21780EC7-48F1-479C-B262-47D82C4FC68B}" dt="2019-07-01T22:35:06.871" v="51" actId="20577"/>
          <ac:spMkLst>
            <pc:docMk/>
            <pc:sldMk cId="3735776281" sldId="287"/>
            <ac:spMk id="3" creationId="{65B32B1F-E0DF-456C-B7E0-F6CB2CBEA651}"/>
          </ac:spMkLst>
        </pc:spChg>
      </pc:sldChg>
      <pc:sldChg chg="addSp delSp modSp add">
        <pc:chgData name="william a" userId="c66c7249b60d4ab2" providerId="LiveId" clId="{21780EC7-48F1-479C-B262-47D82C4FC68B}" dt="2019-07-04T15:00:10.852" v="1143"/>
        <pc:sldMkLst>
          <pc:docMk/>
          <pc:sldMk cId="2001328530" sldId="289"/>
        </pc:sldMkLst>
        <pc:spChg chg="mod">
          <ac:chgData name="william a" userId="c66c7249b60d4ab2" providerId="LiveId" clId="{21780EC7-48F1-479C-B262-47D82C4FC68B}" dt="2019-07-04T15:00:06.378" v="1141" actId="20577"/>
          <ac:spMkLst>
            <pc:docMk/>
            <pc:sldMk cId="2001328530" sldId="289"/>
            <ac:spMk id="3" creationId="{65B32B1F-E0DF-456C-B7E0-F6CB2CBEA651}"/>
          </ac:spMkLst>
        </pc:spChg>
        <pc:spChg chg="add del">
          <ac:chgData name="william a" userId="c66c7249b60d4ab2" providerId="LiveId" clId="{21780EC7-48F1-479C-B262-47D82C4FC68B}" dt="2019-07-04T15:00:10.852" v="1143"/>
          <ac:spMkLst>
            <pc:docMk/>
            <pc:sldMk cId="2001328530" sldId="289"/>
            <ac:spMk id="4" creationId="{86A7DC58-D5EB-4FDB-B179-C039DBBC4807}"/>
          </ac:spMkLst>
        </pc:spChg>
      </pc:sldChg>
      <pc:sldChg chg="addSp delSp modSp add ord modAnim">
        <pc:chgData name="william a" userId="c66c7249b60d4ab2" providerId="LiveId" clId="{21780EC7-48F1-479C-B262-47D82C4FC68B}" dt="2019-07-04T15:05:18.437" v="1413" actId="403"/>
        <pc:sldMkLst>
          <pc:docMk/>
          <pc:sldMk cId="2849883983" sldId="293"/>
        </pc:sldMkLst>
        <pc:spChg chg="mod">
          <ac:chgData name="william a" userId="c66c7249b60d4ab2" providerId="LiveId" clId="{21780EC7-48F1-479C-B262-47D82C4FC68B}" dt="2019-07-04T15:05:18.437" v="1413" actId="403"/>
          <ac:spMkLst>
            <pc:docMk/>
            <pc:sldMk cId="2849883983" sldId="293"/>
            <ac:spMk id="3" creationId="{65B32B1F-E0DF-456C-B7E0-F6CB2CBEA651}"/>
          </ac:spMkLst>
        </pc:spChg>
        <pc:spChg chg="add mod">
          <ac:chgData name="william a" userId="c66c7249b60d4ab2" providerId="LiveId" clId="{21780EC7-48F1-479C-B262-47D82C4FC68B}" dt="2019-07-04T15:03:33.909" v="1343" actId="1037"/>
          <ac:spMkLst>
            <pc:docMk/>
            <pc:sldMk cId="2849883983" sldId="293"/>
            <ac:spMk id="7" creationId="{D6AF8896-9C16-4798-9B9B-1DD6738A5655}"/>
          </ac:spMkLst>
        </pc:spChg>
        <pc:picChg chg="add del mod">
          <ac:chgData name="william a" userId="c66c7249b60d4ab2" providerId="LiveId" clId="{21780EC7-48F1-479C-B262-47D82C4FC68B}" dt="2019-07-04T15:01:51.328" v="1317" actId="478"/>
          <ac:picMkLst>
            <pc:docMk/>
            <pc:sldMk cId="2849883983" sldId="293"/>
            <ac:picMk id="4" creationId="{003E06DA-0468-4051-96DA-5B66186F64DC}"/>
          </ac:picMkLst>
        </pc:picChg>
        <pc:picChg chg="add mod">
          <ac:chgData name="william a" userId="c66c7249b60d4ab2" providerId="LiveId" clId="{21780EC7-48F1-479C-B262-47D82C4FC68B}" dt="2019-07-04T15:03:19.816" v="1337" actId="1076"/>
          <ac:picMkLst>
            <pc:docMk/>
            <pc:sldMk cId="2849883983" sldId="293"/>
            <ac:picMk id="5" creationId="{214BFD04-9A7F-4CDD-8FC6-40FCD938E96A}"/>
          </ac:picMkLst>
        </pc:picChg>
        <pc:picChg chg="add mod">
          <ac:chgData name="william a" userId="c66c7249b60d4ab2" providerId="LiveId" clId="{21780EC7-48F1-479C-B262-47D82C4FC68B}" dt="2019-07-04T15:02:42.649" v="1329" actId="1076"/>
          <ac:picMkLst>
            <pc:docMk/>
            <pc:sldMk cId="2849883983" sldId="293"/>
            <ac:picMk id="6" creationId="{DFE2740E-9D18-4AA8-943F-C2AB5848FFE2}"/>
          </ac:picMkLst>
        </pc:picChg>
      </pc:sldChg>
    </pc:docChg>
  </pc:docChgLst>
  <pc:docChgLst>
    <pc:chgData name="william a" userId="c66c7249b60d4ab2" providerId="LiveId" clId="{661F648E-E2FA-44A4-A62C-A104C39D23A7}"/>
    <pc:docChg chg="undo custSel addSld modSld sldOrd">
      <pc:chgData name="william a" userId="c66c7249b60d4ab2" providerId="LiveId" clId="{661F648E-E2FA-44A4-A62C-A104C39D23A7}" dt="2019-07-03T19:33:12.997" v="2011" actId="27636"/>
      <pc:docMkLst>
        <pc:docMk/>
      </pc:docMkLst>
      <pc:sldChg chg="modSp">
        <pc:chgData name="william a" userId="c66c7249b60d4ab2" providerId="LiveId" clId="{661F648E-E2FA-44A4-A62C-A104C39D23A7}" dt="2019-07-03T19:21:42.286" v="1077" actId="404"/>
        <pc:sldMkLst>
          <pc:docMk/>
          <pc:sldMk cId="1854012467" sldId="259"/>
        </pc:sldMkLst>
        <pc:spChg chg="mod">
          <ac:chgData name="william a" userId="c66c7249b60d4ab2" providerId="LiveId" clId="{661F648E-E2FA-44A4-A62C-A104C39D23A7}" dt="2019-07-03T19:21:42.286" v="1077" actId="404"/>
          <ac:spMkLst>
            <pc:docMk/>
            <pc:sldMk cId="1854012467" sldId="259"/>
            <ac:spMk id="3" creationId="{65B32B1F-E0DF-456C-B7E0-F6CB2CBEA651}"/>
          </ac:spMkLst>
        </pc:spChg>
      </pc:sldChg>
      <pc:sldChg chg="modSp">
        <pc:chgData name="william a" userId="c66c7249b60d4ab2" providerId="LiveId" clId="{661F648E-E2FA-44A4-A62C-A104C39D23A7}" dt="2019-07-03T19:17:54.295" v="854" actId="5793"/>
        <pc:sldMkLst>
          <pc:docMk/>
          <pc:sldMk cId="3987729892" sldId="261"/>
        </pc:sldMkLst>
        <pc:spChg chg="mod">
          <ac:chgData name="william a" userId="c66c7249b60d4ab2" providerId="LiveId" clId="{661F648E-E2FA-44A4-A62C-A104C39D23A7}" dt="2019-07-03T19:17:54.295" v="854" actId="5793"/>
          <ac:spMkLst>
            <pc:docMk/>
            <pc:sldMk cId="3987729892" sldId="261"/>
            <ac:spMk id="3" creationId="{65B32B1F-E0DF-456C-B7E0-F6CB2CBEA651}"/>
          </ac:spMkLst>
        </pc:spChg>
      </pc:sldChg>
      <pc:sldChg chg="modSp">
        <pc:chgData name="william a" userId="c66c7249b60d4ab2" providerId="LiveId" clId="{661F648E-E2FA-44A4-A62C-A104C39D23A7}" dt="2019-07-03T19:20:16.604" v="989" actId="20577"/>
        <pc:sldMkLst>
          <pc:docMk/>
          <pc:sldMk cId="2363797164" sldId="264"/>
        </pc:sldMkLst>
        <pc:spChg chg="mod">
          <ac:chgData name="william a" userId="c66c7249b60d4ab2" providerId="LiveId" clId="{661F648E-E2FA-44A4-A62C-A104C39D23A7}" dt="2019-07-03T19:20:16.604" v="989" actId="20577"/>
          <ac:spMkLst>
            <pc:docMk/>
            <pc:sldMk cId="2363797164" sldId="264"/>
            <ac:spMk id="3" creationId="{65B32B1F-E0DF-456C-B7E0-F6CB2CBEA651}"/>
          </ac:spMkLst>
        </pc:spChg>
      </pc:sldChg>
      <pc:sldChg chg="modSp">
        <pc:chgData name="william a" userId="c66c7249b60d4ab2" providerId="LiveId" clId="{661F648E-E2FA-44A4-A62C-A104C39D23A7}" dt="2019-07-03T19:21:21.291" v="1076" actId="20577"/>
        <pc:sldMkLst>
          <pc:docMk/>
          <pc:sldMk cId="3846503020" sldId="265"/>
        </pc:sldMkLst>
        <pc:spChg chg="mod">
          <ac:chgData name="william a" userId="c66c7249b60d4ab2" providerId="LiveId" clId="{661F648E-E2FA-44A4-A62C-A104C39D23A7}" dt="2019-07-03T19:21:21.291" v="1076" actId="20577"/>
          <ac:spMkLst>
            <pc:docMk/>
            <pc:sldMk cId="3846503020" sldId="265"/>
            <ac:spMk id="3" creationId="{65B32B1F-E0DF-456C-B7E0-F6CB2CBEA651}"/>
          </ac:spMkLst>
        </pc:spChg>
      </pc:sldChg>
      <pc:sldChg chg="modSp">
        <pc:chgData name="william a" userId="c66c7249b60d4ab2" providerId="LiveId" clId="{661F648E-E2FA-44A4-A62C-A104C39D23A7}" dt="2019-07-03T19:23:40.640" v="1135" actId="27636"/>
        <pc:sldMkLst>
          <pc:docMk/>
          <pc:sldMk cId="2920234693" sldId="266"/>
        </pc:sldMkLst>
        <pc:spChg chg="mod">
          <ac:chgData name="william a" userId="c66c7249b60d4ab2" providerId="LiveId" clId="{661F648E-E2FA-44A4-A62C-A104C39D23A7}" dt="2019-07-03T19:23:40.640" v="1135" actId="27636"/>
          <ac:spMkLst>
            <pc:docMk/>
            <pc:sldMk cId="2920234693" sldId="266"/>
            <ac:spMk id="3" creationId="{65B32B1F-E0DF-456C-B7E0-F6CB2CBEA651}"/>
          </ac:spMkLst>
        </pc:spChg>
      </pc:sldChg>
      <pc:sldChg chg="modSp">
        <pc:chgData name="william a" userId="c66c7249b60d4ab2" providerId="LiveId" clId="{661F648E-E2FA-44A4-A62C-A104C39D23A7}" dt="2019-07-03T17:14:21.606" v="795" actId="20577"/>
        <pc:sldMkLst>
          <pc:docMk/>
          <pc:sldMk cId="556003552" sldId="267"/>
        </pc:sldMkLst>
        <pc:spChg chg="mod">
          <ac:chgData name="william a" userId="c66c7249b60d4ab2" providerId="LiveId" clId="{661F648E-E2FA-44A4-A62C-A104C39D23A7}" dt="2019-07-03T17:14:21.606" v="795" actId="20577"/>
          <ac:spMkLst>
            <pc:docMk/>
            <pc:sldMk cId="556003552" sldId="267"/>
            <ac:spMk id="3" creationId="{65B32B1F-E0DF-456C-B7E0-F6CB2CBEA651}"/>
          </ac:spMkLst>
        </pc:spChg>
        <pc:spChg chg="mod">
          <ac:chgData name="william a" userId="c66c7249b60d4ab2" providerId="LiveId" clId="{661F648E-E2FA-44A4-A62C-A104C39D23A7}" dt="2019-07-03T17:02:46.949" v="205" actId="1076"/>
          <ac:spMkLst>
            <pc:docMk/>
            <pc:sldMk cId="556003552" sldId="267"/>
            <ac:spMk id="5" creationId="{FA2E4623-825E-45DB-AF79-765BC674D041}"/>
          </ac:spMkLst>
        </pc:spChg>
        <pc:picChg chg="mod">
          <ac:chgData name="william a" userId="c66c7249b60d4ab2" providerId="LiveId" clId="{661F648E-E2FA-44A4-A62C-A104C39D23A7}" dt="2019-07-03T17:12:57.667" v="632" actId="1076"/>
          <ac:picMkLst>
            <pc:docMk/>
            <pc:sldMk cId="556003552" sldId="267"/>
            <ac:picMk id="4" creationId="{F7A298A8-4A8C-4C22-9E85-297C2BA6ACBD}"/>
          </ac:picMkLst>
        </pc:picChg>
      </pc:sldChg>
      <pc:sldChg chg="modSp ord">
        <pc:chgData name="william a" userId="c66c7249b60d4ab2" providerId="LiveId" clId="{661F648E-E2FA-44A4-A62C-A104C39D23A7}" dt="2019-07-03T19:31:18.575" v="1992"/>
        <pc:sldMkLst>
          <pc:docMk/>
          <pc:sldMk cId="1067588744" sldId="268"/>
        </pc:sldMkLst>
        <pc:spChg chg="mod">
          <ac:chgData name="william a" userId="c66c7249b60d4ab2" providerId="LiveId" clId="{661F648E-E2FA-44A4-A62C-A104C39D23A7}" dt="2019-07-03T19:18:25.113" v="859" actId="27636"/>
          <ac:spMkLst>
            <pc:docMk/>
            <pc:sldMk cId="1067588744" sldId="268"/>
            <ac:spMk id="3" creationId="{65B32B1F-E0DF-456C-B7E0-F6CB2CBEA651}"/>
          </ac:spMkLst>
        </pc:spChg>
      </pc:sldChg>
      <pc:sldChg chg="modSp ord">
        <pc:chgData name="william a" userId="c66c7249b60d4ab2" providerId="LiveId" clId="{661F648E-E2FA-44A4-A62C-A104C39D23A7}" dt="2019-07-03T19:25:07.062" v="1456"/>
        <pc:sldMkLst>
          <pc:docMk/>
          <pc:sldMk cId="3852182217" sldId="269"/>
        </pc:sldMkLst>
        <pc:spChg chg="mod">
          <ac:chgData name="william a" userId="c66c7249b60d4ab2" providerId="LiveId" clId="{661F648E-E2FA-44A4-A62C-A104C39D23A7}" dt="2019-07-03T17:03:14.189" v="206" actId="20577"/>
          <ac:spMkLst>
            <pc:docMk/>
            <pc:sldMk cId="3852182217" sldId="269"/>
            <ac:spMk id="3" creationId="{65B32B1F-E0DF-456C-B7E0-F6CB2CBEA651}"/>
          </ac:spMkLst>
        </pc:spChg>
      </pc:sldChg>
      <pc:sldChg chg="addSp modSp modAnim">
        <pc:chgData name="william a" userId="c66c7249b60d4ab2" providerId="LiveId" clId="{661F648E-E2FA-44A4-A62C-A104C39D23A7}" dt="2019-07-03T19:28:19.619" v="1589" actId="1076"/>
        <pc:sldMkLst>
          <pc:docMk/>
          <pc:sldMk cId="3332906769" sldId="270"/>
        </pc:sldMkLst>
        <pc:spChg chg="mod">
          <ac:chgData name="william a" userId="c66c7249b60d4ab2" providerId="LiveId" clId="{661F648E-E2FA-44A4-A62C-A104C39D23A7}" dt="2019-07-03T19:27:06.331" v="1582" actId="20577"/>
          <ac:spMkLst>
            <pc:docMk/>
            <pc:sldMk cId="3332906769" sldId="270"/>
            <ac:spMk id="3" creationId="{65B32B1F-E0DF-456C-B7E0-F6CB2CBEA651}"/>
          </ac:spMkLst>
        </pc:spChg>
        <pc:picChg chg="mod">
          <ac:chgData name="william a" userId="c66c7249b60d4ab2" providerId="LiveId" clId="{661F648E-E2FA-44A4-A62C-A104C39D23A7}" dt="2019-07-03T19:26:28.750" v="1541" actId="14100"/>
          <ac:picMkLst>
            <pc:docMk/>
            <pc:sldMk cId="3332906769" sldId="270"/>
            <ac:picMk id="10" creationId="{F469758F-75CA-4026-AF75-6D8676D524F3}"/>
          </ac:picMkLst>
        </pc:picChg>
        <pc:picChg chg="add mod">
          <ac:chgData name="william a" userId="c66c7249b60d4ab2" providerId="LiveId" clId="{661F648E-E2FA-44A4-A62C-A104C39D23A7}" dt="2019-07-03T19:28:19.619" v="1589" actId="1076"/>
          <ac:picMkLst>
            <pc:docMk/>
            <pc:sldMk cId="3332906769" sldId="270"/>
            <ac:picMk id="1026" creationId="{37E6E7DC-8397-41A8-AC13-4CD071A88351}"/>
          </ac:picMkLst>
        </pc:picChg>
      </pc:sldChg>
      <pc:sldChg chg="modSp">
        <pc:chgData name="william a" userId="c66c7249b60d4ab2" providerId="LiveId" clId="{661F648E-E2FA-44A4-A62C-A104C39D23A7}" dt="2019-07-03T17:15:29.010" v="799" actId="27636"/>
        <pc:sldMkLst>
          <pc:docMk/>
          <pc:sldMk cId="2070803440" sldId="273"/>
        </pc:sldMkLst>
        <pc:spChg chg="mod">
          <ac:chgData name="william a" userId="c66c7249b60d4ab2" providerId="LiveId" clId="{661F648E-E2FA-44A4-A62C-A104C39D23A7}" dt="2019-07-03T17:15:29.010" v="799" actId="27636"/>
          <ac:spMkLst>
            <pc:docMk/>
            <pc:sldMk cId="2070803440" sldId="273"/>
            <ac:spMk id="3" creationId="{65B32B1F-E0DF-456C-B7E0-F6CB2CBEA651}"/>
          </ac:spMkLst>
        </pc:spChg>
      </pc:sldChg>
      <pc:sldChg chg="modSp">
        <pc:chgData name="william a" userId="c66c7249b60d4ab2" providerId="LiveId" clId="{661F648E-E2FA-44A4-A62C-A104C39D23A7}" dt="2019-07-03T19:33:12.997" v="2011" actId="27636"/>
        <pc:sldMkLst>
          <pc:docMk/>
          <pc:sldMk cId="2949025550" sldId="278"/>
        </pc:sldMkLst>
        <pc:spChg chg="mod">
          <ac:chgData name="william a" userId="c66c7249b60d4ab2" providerId="LiveId" clId="{661F648E-E2FA-44A4-A62C-A104C39D23A7}" dt="2019-07-03T19:33:12.997" v="2011" actId="27636"/>
          <ac:spMkLst>
            <pc:docMk/>
            <pc:sldMk cId="2949025550" sldId="278"/>
            <ac:spMk id="3" creationId="{65B32B1F-E0DF-456C-B7E0-F6CB2CBEA651}"/>
          </ac:spMkLst>
        </pc:spChg>
      </pc:sldChg>
      <pc:sldChg chg="modSp">
        <pc:chgData name="william a" userId="c66c7249b60d4ab2" providerId="LiveId" clId="{661F648E-E2FA-44A4-A62C-A104C39D23A7}" dt="2019-07-03T19:23:17.094" v="1109" actId="313"/>
        <pc:sldMkLst>
          <pc:docMk/>
          <pc:sldMk cId="24948884" sldId="279"/>
        </pc:sldMkLst>
        <pc:spChg chg="mod">
          <ac:chgData name="william a" userId="c66c7249b60d4ab2" providerId="LiveId" clId="{661F648E-E2FA-44A4-A62C-A104C39D23A7}" dt="2019-07-03T19:23:17.094" v="1109" actId="313"/>
          <ac:spMkLst>
            <pc:docMk/>
            <pc:sldMk cId="24948884" sldId="279"/>
            <ac:spMk id="3" creationId="{65B32B1F-E0DF-456C-B7E0-F6CB2CBEA651}"/>
          </ac:spMkLst>
        </pc:spChg>
      </pc:sldChg>
      <pc:sldChg chg="modSp">
        <pc:chgData name="william a" userId="c66c7249b60d4ab2" providerId="LiveId" clId="{661F648E-E2FA-44A4-A62C-A104C39D23A7}" dt="2019-07-03T19:17:32.924" v="848" actId="6549"/>
        <pc:sldMkLst>
          <pc:docMk/>
          <pc:sldMk cId="993667997" sldId="283"/>
        </pc:sldMkLst>
        <pc:spChg chg="mod">
          <ac:chgData name="william a" userId="c66c7249b60d4ab2" providerId="LiveId" clId="{661F648E-E2FA-44A4-A62C-A104C39D23A7}" dt="2019-07-03T19:17:32.924" v="848" actId="6549"/>
          <ac:spMkLst>
            <pc:docMk/>
            <pc:sldMk cId="993667997" sldId="283"/>
            <ac:spMk id="3" creationId="{65B32B1F-E0DF-456C-B7E0-F6CB2CBEA651}"/>
          </ac:spMkLst>
        </pc:spChg>
      </pc:sldChg>
      <pc:sldChg chg="modSp">
        <pc:chgData name="william a" userId="c66c7249b60d4ab2" providerId="LiveId" clId="{661F648E-E2FA-44A4-A62C-A104C39D23A7}" dt="2019-07-03T19:23:27.676" v="1113" actId="20577"/>
        <pc:sldMkLst>
          <pc:docMk/>
          <pc:sldMk cId="4051746483" sldId="288"/>
        </pc:sldMkLst>
        <pc:spChg chg="mod">
          <ac:chgData name="william a" userId="c66c7249b60d4ab2" providerId="LiveId" clId="{661F648E-E2FA-44A4-A62C-A104C39D23A7}" dt="2019-07-03T19:23:27.676" v="1113" actId="20577"/>
          <ac:spMkLst>
            <pc:docMk/>
            <pc:sldMk cId="4051746483" sldId="288"/>
            <ac:spMk id="2" creationId="{D0CBD092-444D-485B-B077-AE37DB7967F1}"/>
          </ac:spMkLst>
        </pc:spChg>
      </pc:sldChg>
      <pc:sldChg chg="modSp ord">
        <pc:chgData name="william a" userId="c66c7249b60d4ab2" providerId="LiveId" clId="{661F648E-E2FA-44A4-A62C-A104C39D23A7}" dt="2019-07-03T19:32:31.471" v="1993" actId="20577"/>
        <pc:sldMkLst>
          <pc:docMk/>
          <pc:sldMk cId="2001328530" sldId="289"/>
        </pc:sldMkLst>
        <pc:spChg chg="mod">
          <ac:chgData name="william a" userId="c66c7249b60d4ab2" providerId="LiveId" clId="{661F648E-E2FA-44A4-A62C-A104C39D23A7}" dt="2019-07-03T19:32:31.471" v="1993" actId="20577"/>
          <ac:spMkLst>
            <pc:docMk/>
            <pc:sldMk cId="2001328530" sldId="289"/>
            <ac:spMk id="3" creationId="{65B32B1F-E0DF-456C-B7E0-F6CB2CBEA651}"/>
          </ac:spMkLst>
        </pc:spChg>
      </pc:sldChg>
      <pc:sldChg chg="delSp modSp add">
        <pc:chgData name="william a" userId="c66c7249b60d4ab2" providerId="LiveId" clId="{661F648E-E2FA-44A4-A62C-A104C39D23A7}" dt="2019-07-03T17:10:08.065" v="434" actId="20577"/>
        <pc:sldMkLst>
          <pc:docMk/>
          <pc:sldMk cId="94736363" sldId="290"/>
        </pc:sldMkLst>
        <pc:spChg chg="mod">
          <ac:chgData name="william a" userId="c66c7249b60d4ab2" providerId="LiveId" clId="{661F648E-E2FA-44A4-A62C-A104C39D23A7}" dt="2019-07-03T17:10:08.065" v="434" actId="20577"/>
          <ac:spMkLst>
            <pc:docMk/>
            <pc:sldMk cId="94736363" sldId="290"/>
            <ac:spMk id="3" creationId="{65B32B1F-E0DF-456C-B7E0-F6CB2CBEA651}"/>
          </ac:spMkLst>
        </pc:spChg>
        <pc:picChg chg="del">
          <ac:chgData name="william a" userId="c66c7249b60d4ab2" providerId="LiveId" clId="{661F648E-E2FA-44A4-A62C-A104C39D23A7}" dt="2019-07-03T17:04:42.874" v="211" actId="478"/>
          <ac:picMkLst>
            <pc:docMk/>
            <pc:sldMk cId="94736363" sldId="290"/>
            <ac:picMk id="5" creationId="{BBA9C656-6F70-4925-8B8A-69B65FA112C7}"/>
          </ac:picMkLst>
        </pc:picChg>
        <pc:picChg chg="del">
          <ac:chgData name="william a" userId="c66c7249b60d4ab2" providerId="LiveId" clId="{661F648E-E2FA-44A4-A62C-A104C39D23A7}" dt="2019-07-03T17:04:43.407" v="212" actId="478"/>
          <ac:picMkLst>
            <pc:docMk/>
            <pc:sldMk cId="94736363" sldId="290"/>
            <ac:picMk id="6" creationId="{A1E34164-E89A-417F-9FA3-9AC0F86AFD3C}"/>
          </ac:picMkLst>
        </pc:picChg>
      </pc:sldChg>
      <pc:sldChg chg="modSp add">
        <pc:chgData name="william a" userId="c66c7249b60d4ab2" providerId="LiveId" clId="{661F648E-E2FA-44A4-A62C-A104C39D23A7}" dt="2019-07-03T19:25:47.588" v="1538" actId="27636"/>
        <pc:sldMkLst>
          <pc:docMk/>
          <pc:sldMk cId="2578182766" sldId="291"/>
        </pc:sldMkLst>
        <pc:spChg chg="mod">
          <ac:chgData name="william a" userId="c66c7249b60d4ab2" providerId="LiveId" clId="{661F648E-E2FA-44A4-A62C-A104C39D23A7}" dt="2019-07-03T19:25:11.463" v="1462" actId="20577"/>
          <ac:spMkLst>
            <pc:docMk/>
            <pc:sldMk cId="2578182766" sldId="291"/>
            <ac:spMk id="2" creationId="{D0CBD092-444D-485B-B077-AE37DB7967F1}"/>
          </ac:spMkLst>
        </pc:spChg>
        <pc:spChg chg="mod">
          <ac:chgData name="william a" userId="c66c7249b60d4ab2" providerId="LiveId" clId="{661F648E-E2FA-44A4-A62C-A104C39D23A7}" dt="2019-07-03T19:25:47.588" v="1538" actId="27636"/>
          <ac:spMkLst>
            <pc:docMk/>
            <pc:sldMk cId="2578182766" sldId="291"/>
            <ac:spMk id="3" creationId="{65B32B1F-E0DF-456C-B7E0-F6CB2CBEA651}"/>
          </ac:spMkLst>
        </pc:spChg>
      </pc:sldChg>
      <pc:sldChg chg="modSp add ord">
        <pc:chgData name="william a" userId="c66c7249b60d4ab2" providerId="LiveId" clId="{661F648E-E2FA-44A4-A62C-A104C39D23A7}" dt="2019-07-03T19:31:11.165" v="1990"/>
        <pc:sldMkLst>
          <pc:docMk/>
          <pc:sldMk cId="292957853" sldId="292"/>
        </pc:sldMkLst>
        <pc:spChg chg="mod">
          <ac:chgData name="william a" userId="c66c7249b60d4ab2" providerId="LiveId" clId="{661F648E-E2FA-44A4-A62C-A104C39D23A7}" dt="2019-07-03T19:30:22.787" v="1963" actId="6549"/>
          <ac:spMkLst>
            <pc:docMk/>
            <pc:sldMk cId="292957853" sldId="292"/>
            <ac:spMk id="2" creationId="{D0CBD092-444D-485B-B077-AE37DB7967F1}"/>
          </ac:spMkLst>
        </pc:spChg>
        <pc:spChg chg="mod">
          <ac:chgData name="william a" userId="c66c7249b60d4ab2" providerId="LiveId" clId="{661F648E-E2FA-44A4-A62C-A104C39D23A7}" dt="2019-07-03T19:30:58.402" v="1988" actId="20577"/>
          <ac:spMkLst>
            <pc:docMk/>
            <pc:sldMk cId="292957853" sldId="292"/>
            <ac:spMk id="3" creationId="{65B32B1F-E0DF-456C-B7E0-F6CB2CBEA65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FCF2D-B0F9-4A7C-A9E9-BB869D731F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E3857E-D189-45DB-87CF-9A364F0D42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8B2896-8B14-498E-83F8-C6EC12F146A9}"/>
              </a:ext>
            </a:extLst>
          </p:cNvPr>
          <p:cNvSpPr>
            <a:spLocks noGrp="1"/>
          </p:cNvSpPr>
          <p:nvPr>
            <p:ph type="dt" sz="half" idx="10"/>
          </p:nvPr>
        </p:nvSpPr>
        <p:spPr/>
        <p:txBody>
          <a:bodyPr/>
          <a:lstStyle/>
          <a:p>
            <a:fld id="{30D566E9-7533-4009-AB0E-92B8486EDC97}" type="datetimeFigureOut">
              <a:rPr lang="en-US" smtClean="0"/>
              <a:t>7/4/2019</a:t>
            </a:fld>
            <a:endParaRPr lang="en-US"/>
          </a:p>
        </p:txBody>
      </p:sp>
      <p:sp>
        <p:nvSpPr>
          <p:cNvPr id="5" name="Footer Placeholder 4">
            <a:extLst>
              <a:ext uri="{FF2B5EF4-FFF2-40B4-BE49-F238E27FC236}">
                <a16:creationId xmlns:a16="http://schemas.microsoft.com/office/drawing/2014/main" id="{B6EFD3D5-51E5-431A-B1E8-C1923E5B8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FB643-6884-4B81-8674-E0E41D6438B9}"/>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25503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E2AA-0C93-4CDE-8F4E-467FA29751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3CECF6-18DA-4007-851E-15049D08F9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636FDF-0A42-4C6F-9445-6F66890D1885}"/>
              </a:ext>
            </a:extLst>
          </p:cNvPr>
          <p:cNvSpPr>
            <a:spLocks noGrp="1"/>
          </p:cNvSpPr>
          <p:nvPr>
            <p:ph type="dt" sz="half" idx="10"/>
          </p:nvPr>
        </p:nvSpPr>
        <p:spPr/>
        <p:txBody>
          <a:bodyPr/>
          <a:lstStyle/>
          <a:p>
            <a:fld id="{30D566E9-7533-4009-AB0E-92B8486EDC97}" type="datetimeFigureOut">
              <a:rPr lang="en-US" smtClean="0"/>
              <a:t>7/4/2019</a:t>
            </a:fld>
            <a:endParaRPr lang="en-US"/>
          </a:p>
        </p:txBody>
      </p:sp>
      <p:sp>
        <p:nvSpPr>
          <p:cNvPr id="5" name="Footer Placeholder 4">
            <a:extLst>
              <a:ext uri="{FF2B5EF4-FFF2-40B4-BE49-F238E27FC236}">
                <a16:creationId xmlns:a16="http://schemas.microsoft.com/office/drawing/2014/main" id="{6C0AA221-EE09-4A29-ACDB-2872356E6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33915-46E4-40B6-B788-7EB60B7948C0}"/>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1425917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5C7B92-68EF-4391-B674-E1E5F921E8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A9FBB4-7105-4A39-B118-5C52AB17D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B01B1-6F8D-40B8-A67B-6096B5A96EB4}"/>
              </a:ext>
            </a:extLst>
          </p:cNvPr>
          <p:cNvSpPr>
            <a:spLocks noGrp="1"/>
          </p:cNvSpPr>
          <p:nvPr>
            <p:ph type="dt" sz="half" idx="10"/>
          </p:nvPr>
        </p:nvSpPr>
        <p:spPr/>
        <p:txBody>
          <a:bodyPr/>
          <a:lstStyle/>
          <a:p>
            <a:fld id="{30D566E9-7533-4009-AB0E-92B8486EDC97}" type="datetimeFigureOut">
              <a:rPr lang="en-US" smtClean="0"/>
              <a:t>7/4/2019</a:t>
            </a:fld>
            <a:endParaRPr lang="en-US"/>
          </a:p>
        </p:txBody>
      </p:sp>
      <p:sp>
        <p:nvSpPr>
          <p:cNvPr id="5" name="Footer Placeholder 4">
            <a:extLst>
              <a:ext uri="{FF2B5EF4-FFF2-40B4-BE49-F238E27FC236}">
                <a16:creationId xmlns:a16="http://schemas.microsoft.com/office/drawing/2014/main" id="{C9F35437-3619-41AA-951F-7214FDE11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7DF80-E809-4540-98DC-BE1FDA133A4D}"/>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3195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5D31-9D56-4475-8C7A-E839F967B7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02764-123F-414F-A6D8-E1BDF0B9D1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87493-D724-421B-9269-1C76DA7D07C6}"/>
              </a:ext>
            </a:extLst>
          </p:cNvPr>
          <p:cNvSpPr>
            <a:spLocks noGrp="1"/>
          </p:cNvSpPr>
          <p:nvPr>
            <p:ph type="dt" sz="half" idx="10"/>
          </p:nvPr>
        </p:nvSpPr>
        <p:spPr/>
        <p:txBody>
          <a:bodyPr/>
          <a:lstStyle/>
          <a:p>
            <a:fld id="{30D566E9-7533-4009-AB0E-92B8486EDC97}" type="datetimeFigureOut">
              <a:rPr lang="en-US" smtClean="0"/>
              <a:t>7/4/2019</a:t>
            </a:fld>
            <a:endParaRPr lang="en-US"/>
          </a:p>
        </p:txBody>
      </p:sp>
      <p:sp>
        <p:nvSpPr>
          <p:cNvPr id="5" name="Footer Placeholder 4">
            <a:extLst>
              <a:ext uri="{FF2B5EF4-FFF2-40B4-BE49-F238E27FC236}">
                <a16:creationId xmlns:a16="http://schemas.microsoft.com/office/drawing/2014/main" id="{E517CAF7-409D-4FEF-B65C-C4183A492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84577-191A-4F83-8F1A-1FA2F89F591B}"/>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338292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085E-7274-4D74-9E05-F30CBA0EAB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BE60D6-7F06-4EAE-83A9-C87D775B06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F7CD38-0441-470F-9E53-FACC99FC5AB4}"/>
              </a:ext>
            </a:extLst>
          </p:cNvPr>
          <p:cNvSpPr>
            <a:spLocks noGrp="1"/>
          </p:cNvSpPr>
          <p:nvPr>
            <p:ph type="dt" sz="half" idx="10"/>
          </p:nvPr>
        </p:nvSpPr>
        <p:spPr/>
        <p:txBody>
          <a:bodyPr/>
          <a:lstStyle/>
          <a:p>
            <a:fld id="{30D566E9-7533-4009-AB0E-92B8486EDC97}" type="datetimeFigureOut">
              <a:rPr lang="en-US" smtClean="0"/>
              <a:t>7/4/2019</a:t>
            </a:fld>
            <a:endParaRPr lang="en-US"/>
          </a:p>
        </p:txBody>
      </p:sp>
      <p:sp>
        <p:nvSpPr>
          <p:cNvPr id="5" name="Footer Placeholder 4">
            <a:extLst>
              <a:ext uri="{FF2B5EF4-FFF2-40B4-BE49-F238E27FC236}">
                <a16:creationId xmlns:a16="http://schemas.microsoft.com/office/drawing/2014/main" id="{DAAEED30-AAEB-434C-88AD-47AB459F3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1ED2A-0D69-4104-A3EC-2D0DAEBC46BE}"/>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42126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35E5-E47A-435A-92E4-0EBB6C6B4F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FA08B-A218-4886-99C9-1A971D6E42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8BC1E8-9931-45D6-9EAC-ED4513EDD3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87C278-22BF-485E-921E-E2ABEA82B6CA}"/>
              </a:ext>
            </a:extLst>
          </p:cNvPr>
          <p:cNvSpPr>
            <a:spLocks noGrp="1"/>
          </p:cNvSpPr>
          <p:nvPr>
            <p:ph type="dt" sz="half" idx="10"/>
          </p:nvPr>
        </p:nvSpPr>
        <p:spPr/>
        <p:txBody>
          <a:bodyPr/>
          <a:lstStyle/>
          <a:p>
            <a:fld id="{30D566E9-7533-4009-AB0E-92B8486EDC97}" type="datetimeFigureOut">
              <a:rPr lang="en-US" smtClean="0"/>
              <a:t>7/4/2019</a:t>
            </a:fld>
            <a:endParaRPr lang="en-US"/>
          </a:p>
        </p:txBody>
      </p:sp>
      <p:sp>
        <p:nvSpPr>
          <p:cNvPr id="6" name="Footer Placeholder 5">
            <a:extLst>
              <a:ext uri="{FF2B5EF4-FFF2-40B4-BE49-F238E27FC236}">
                <a16:creationId xmlns:a16="http://schemas.microsoft.com/office/drawing/2014/main" id="{9527416E-26F3-40BD-A887-34FEDB3152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6A230-A828-4EFF-AC5D-D8BC0DC873DF}"/>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379961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19952-E7CD-444E-B3AF-F262750F7F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A642A3-F0A5-4CC6-8826-CC106F92F2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CE02F6-D42C-4D30-97C4-386A089E03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CBE59-398F-4577-A19F-6C622202C1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FD5426-55F8-4118-B33F-F79C3FEB9D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CABC8F-F982-4AAE-BD5F-5F653A0A2DA5}"/>
              </a:ext>
            </a:extLst>
          </p:cNvPr>
          <p:cNvSpPr>
            <a:spLocks noGrp="1"/>
          </p:cNvSpPr>
          <p:nvPr>
            <p:ph type="dt" sz="half" idx="10"/>
          </p:nvPr>
        </p:nvSpPr>
        <p:spPr/>
        <p:txBody>
          <a:bodyPr/>
          <a:lstStyle/>
          <a:p>
            <a:fld id="{30D566E9-7533-4009-AB0E-92B8486EDC97}" type="datetimeFigureOut">
              <a:rPr lang="en-US" smtClean="0"/>
              <a:t>7/4/2019</a:t>
            </a:fld>
            <a:endParaRPr lang="en-US"/>
          </a:p>
        </p:txBody>
      </p:sp>
      <p:sp>
        <p:nvSpPr>
          <p:cNvPr id="8" name="Footer Placeholder 7">
            <a:extLst>
              <a:ext uri="{FF2B5EF4-FFF2-40B4-BE49-F238E27FC236}">
                <a16:creationId xmlns:a16="http://schemas.microsoft.com/office/drawing/2014/main" id="{63840398-D56D-4DE4-92D5-7E71684B1B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8FB205-944D-4AA4-B966-A085EE16AD4E}"/>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27953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6441-7D5F-47FC-9716-927F1A9684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33CE3C-A8C6-47C9-8B70-FE36E83F61C8}"/>
              </a:ext>
            </a:extLst>
          </p:cNvPr>
          <p:cNvSpPr>
            <a:spLocks noGrp="1"/>
          </p:cNvSpPr>
          <p:nvPr>
            <p:ph type="dt" sz="half" idx="10"/>
          </p:nvPr>
        </p:nvSpPr>
        <p:spPr/>
        <p:txBody>
          <a:bodyPr/>
          <a:lstStyle/>
          <a:p>
            <a:fld id="{30D566E9-7533-4009-AB0E-92B8486EDC97}" type="datetimeFigureOut">
              <a:rPr lang="en-US" smtClean="0"/>
              <a:t>7/4/2019</a:t>
            </a:fld>
            <a:endParaRPr lang="en-US"/>
          </a:p>
        </p:txBody>
      </p:sp>
      <p:sp>
        <p:nvSpPr>
          <p:cNvPr id="4" name="Footer Placeholder 3">
            <a:extLst>
              <a:ext uri="{FF2B5EF4-FFF2-40B4-BE49-F238E27FC236}">
                <a16:creationId xmlns:a16="http://schemas.microsoft.com/office/drawing/2014/main" id="{8EA1E020-3A04-4135-B24A-15195C784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448B2D-53BF-424B-8B6D-F717B7393A51}"/>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177133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E1315A-E968-41FB-A21F-19DE4068B663}"/>
              </a:ext>
            </a:extLst>
          </p:cNvPr>
          <p:cNvSpPr>
            <a:spLocks noGrp="1"/>
          </p:cNvSpPr>
          <p:nvPr>
            <p:ph type="dt" sz="half" idx="10"/>
          </p:nvPr>
        </p:nvSpPr>
        <p:spPr/>
        <p:txBody>
          <a:bodyPr/>
          <a:lstStyle/>
          <a:p>
            <a:fld id="{30D566E9-7533-4009-AB0E-92B8486EDC97}" type="datetimeFigureOut">
              <a:rPr lang="en-US" smtClean="0"/>
              <a:t>7/4/2019</a:t>
            </a:fld>
            <a:endParaRPr lang="en-US"/>
          </a:p>
        </p:txBody>
      </p:sp>
      <p:sp>
        <p:nvSpPr>
          <p:cNvPr id="3" name="Footer Placeholder 2">
            <a:extLst>
              <a:ext uri="{FF2B5EF4-FFF2-40B4-BE49-F238E27FC236}">
                <a16:creationId xmlns:a16="http://schemas.microsoft.com/office/drawing/2014/main" id="{2CBB71E0-E2B1-44FE-A889-CB9C840F08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D729FC-6C7B-44FB-ACB0-48156BD91FD2}"/>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258689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C2E1-FE10-4039-BF64-8D64C405F6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3E2B15-E5AA-4E6E-B60D-DAC5EF9EF1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09C9-8C06-46D5-BDA7-ADB01CD03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F522A-6176-4F6A-99C6-C1C93A75DFF8}"/>
              </a:ext>
            </a:extLst>
          </p:cNvPr>
          <p:cNvSpPr>
            <a:spLocks noGrp="1"/>
          </p:cNvSpPr>
          <p:nvPr>
            <p:ph type="dt" sz="half" idx="10"/>
          </p:nvPr>
        </p:nvSpPr>
        <p:spPr/>
        <p:txBody>
          <a:bodyPr/>
          <a:lstStyle/>
          <a:p>
            <a:fld id="{30D566E9-7533-4009-AB0E-92B8486EDC97}" type="datetimeFigureOut">
              <a:rPr lang="en-US" smtClean="0"/>
              <a:t>7/4/2019</a:t>
            </a:fld>
            <a:endParaRPr lang="en-US"/>
          </a:p>
        </p:txBody>
      </p:sp>
      <p:sp>
        <p:nvSpPr>
          <p:cNvPr id="6" name="Footer Placeholder 5">
            <a:extLst>
              <a:ext uri="{FF2B5EF4-FFF2-40B4-BE49-F238E27FC236}">
                <a16:creationId xmlns:a16="http://schemas.microsoft.com/office/drawing/2014/main" id="{CA1B6FD3-880F-4AE1-A2C3-2C5C4ABF8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2D9663-9D77-4C6A-885A-307979DE379F}"/>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6934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3604-8E04-493B-9A75-6CC6BC94F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B6319C-A7BD-41F7-93F2-6B30F79FF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B30AD2-CD80-4E44-8E3C-9BE387037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4E060-3635-4071-AA42-C6E45EB907BD}"/>
              </a:ext>
            </a:extLst>
          </p:cNvPr>
          <p:cNvSpPr>
            <a:spLocks noGrp="1"/>
          </p:cNvSpPr>
          <p:nvPr>
            <p:ph type="dt" sz="half" idx="10"/>
          </p:nvPr>
        </p:nvSpPr>
        <p:spPr/>
        <p:txBody>
          <a:bodyPr/>
          <a:lstStyle/>
          <a:p>
            <a:fld id="{30D566E9-7533-4009-AB0E-92B8486EDC97}" type="datetimeFigureOut">
              <a:rPr lang="en-US" smtClean="0"/>
              <a:t>7/4/2019</a:t>
            </a:fld>
            <a:endParaRPr lang="en-US"/>
          </a:p>
        </p:txBody>
      </p:sp>
      <p:sp>
        <p:nvSpPr>
          <p:cNvPr id="6" name="Footer Placeholder 5">
            <a:extLst>
              <a:ext uri="{FF2B5EF4-FFF2-40B4-BE49-F238E27FC236}">
                <a16:creationId xmlns:a16="http://schemas.microsoft.com/office/drawing/2014/main" id="{0DEA906C-0A1F-4D5C-B213-B027F12CF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80731-F62C-4737-9C66-83B948918FDF}"/>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944293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FDFA81-607B-4FF2-B8AE-76F974D110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37F438-417F-415C-A2E6-ABA5A45CD3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07D29-6F94-4419-91D3-F3AB5BAC37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566E9-7533-4009-AB0E-92B8486EDC97}" type="datetimeFigureOut">
              <a:rPr lang="en-US" smtClean="0"/>
              <a:t>7/4/2019</a:t>
            </a:fld>
            <a:endParaRPr lang="en-US"/>
          </a:p>
        </p:txBody>
      </p:sp>
      <p:sp>
        <p:nvSpPr>
          <p:cNvPr id="5" name="Footer Placeholder 4">
            <a:extLst>
              <a:ext uri="{FF2B5EF4-FFF2-40B4-BE49-F238E27FC236}">
                <a16:creationId xmlns:a16="http://schemas.microsoft.com/office/drawing/2014/main" id="{44BA8F49-9437-4E77-8357-2F84C6435D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76102E-EA1D-4925-B182-BE5DE19204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CEF64-6C46-48E4-8295-1875D737FC36}" type="slidenum">
              <a:rPr lang="en-US" smtClean="0"/>
              <a:t>‹#›</a:t>
            </a:fld>
            <a:endParaRPr lang="en-US"/>
          </a:p>
        </p:txBody>
      </p:sp>
    </p:spTree>
    <p:extLst>
      <p:ext uri="{BB962C8B-B14F-4D97-AF65-F5344CB8AC3E}">
        <p14:creationId xmlns:p14="http://schemas.microsoft.com/office/powerpoint/2010/main" val="2869090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twofactorauth.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theguardian.com/technology/2016/apr/19/ss7-hack-explained-mobile-phone-vulnerability-snooping-texts-call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digitaltrends.com/computing/why-2-factor-security-is-flawe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krebsonsecurity.com/2018/07/google-security-keys-neutralized-employee-phishing/" TargetMode="External"/><Relationship Id="rId2" Type="http://schemas.openxmlformats.org/officeDocument/2006/relationships/hyperlink" Target="https://landing.google.com/advancedprote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hyperlink" Target="https://account.google.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mashable.com/article/hackers-beat-two-factor-authentication-2fa-phishing" TargetMode="External"/><Relationship Id="rId13" Type="http://schemas.openxmlformats.org/officeDocument/2006/relationships/hyperlink" Target="https://www.itpro.co.uk/security/32898/metro-bank-targeted-with-2fa-bypassing-ss7-attacks" TargetMode="External"/><Relationship Id="rId3" Type="http://schemas.openxmlformats.org/officeDocument/2006/relationships/hyperlink" Target="https://www.washingtonpost.com/technology/2018/07/12/your-password-has-likely-been-stolen-heres-what-do-about-it/" TargetMode="External"/><Relationship Id="rId7" Type="http://schemas.openxmlformats.org/officeDocument/2006/relationships/hyperlink" Target="https://www.pcmag.com/feature/358289/two-factor-authentication-who-has-it-and-how-to-set-it-up" TargetMode="External"/><Relationship Id="rId12" Type="http://schemas.openxmlformats.org/officeDocument/2006/relationships/hyperlink" Target="https://www.theverge.com/2018/11/16/18098286/vovox-security-breach-two-factor-authentication-2fa-codes-exposed" TargetMode="External"/><Relationship Id="rId2" Type="http://schemas.openxmlformats.org/officeDocument/2006/relationships/hyperlink" Target="https://www.nytimes.com/2016/12/13/us/politics/russia-hack-election-dnc.html" TargetMode="External"/><Relationship Id="rId1" Type="http://schemas.openxmlformats.org/officeDocument/2006/relationships/slideLayout" Target="../slideLayouts/slideLayout2.xml"/><Relationship Id="rId6" Type="http://schemas.openxmlformats.org/officeDocument/2006/relationships/hyperlink" Target="https://www.theverge.com/2017/9/18/16328172/sms-two-factor-authentication-hack-password-bitcoin" TargetMode="External"/><Relationship Id="rId11" Type="http://schemas.openxmlformats.org/officeDocument/2006/relationships/hyperlink" Target="https://krebsonsecurity.com/2016/09/the-limits-of-sms-for-2-factor-authentication/" TargetMode="External"/><Relationship Id="rId5" Type="http://schemas.openxmlformats.org/officeDocument/2006/relationships/hyperlink" Target="https://krebsonsecurity.com/2018/08/reddit-breach-highlights-limits-of-sms-based-authentication/" TargetMode="External"/><Relationship Id="rId10" Type="http://schemas.openxmlformats.org/officeDocument/2006/relationships/hyperlink" Target="https://www.pcworld.com/article/3225913/what-is-two-factor-authentication-and-which-2fa-apps-are-best.html" TargetMode="External"/><Relationship Id="rId4" Type="http://schemas.openxmlformats.org/officeDocument/2006/relationships/hyperlink" Target="https://phys.org/news/2018-07-spear-phishing-hacking-technique.html" TargetMode="External"/><Relationship Id="rId9" Type="http://schemas.openxmlformats.org/officeDocument/2006/relationships/hyperlink" Target="http://www.yubico.com/2017/10/creating-unphishable-security-ke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aveibeenpwned.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CA4BD-BA2C-4EDC-8EDB-04988BBA1EBD}"/>
              </a:ext>
            </a:extLst>
          </p:cNvPr>
          <p:cNvSpPr>
            <a:spLocks noGrp="1"/>
          </p:cNvSpPr>
          <p:nvPr>
            <p:ph type="ctrTitle"/>
          </p:nvPr>
        </p:nvSpPr>
        <p:spPr/>
        <p:txBody>
          <a:bodyPr>
            <a:normAutofit fontScale="90000"/>
          </a:bodyPr>
          <a:lstStyle/>
          <a:p>
            <a:r>
              <a:rPr lang="en-US" dirty="0"/>
              <a:t>Personal Practical Cybersecurity</a:t>
            </a:r>
            <a:br>
              <a:rPr lang="en-US" dirty="0"/>
            </a:br>
            <a:r>
              <a:rPr lang="en-US" dirty="0"/>
              <a:t>for Modern Times</a:t>
            </a:r>
          </a:p>
        </p:txBody>
      </p:sp>
    </p:spTree>
    <p:extLst>
      <p:ext uri="{BB962C8B-B14F-4D97-AF65-F5344CB8AC3E}">
        <p14:creationId xmlns:p14="http://schemas.microsoft.com/office/powerpoint/2010/main" val="3993433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Managers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475129" y="1613647"/>
            <a:ext cx="10878671" cy="4563316"/>
          </a:xfrm>
        </p:spPr>
        <p:txBody>
          <a:bodyPr>
            <a:normAutofit fontScale="92500" lnSpcReduction="20000"/>
          </a:bodyPr>
          <a:lstStyle/>
          <a:p>
            <a:r>
              <a:rPr lang="en-US" sz="4400" dirty="0"/>
              <a:t>These are popular, secure, and inexpensive:</a:t>
            </a:r>
          </a:p>
          <a:p>
            <a:pPr lvl="2"/>
            <a:r>
              <a:rPr lang="en-US" sz="3600" dirty="0"/>
              <a:t>LastPass</a:t>
            </a:r>
          </a:p>
          <a:p>
            <a:pPr lvl="2"/>
            <a:r>
              <a:rPr lang="en-US" sz="3600" dirty="0"/>
              <a:t>1Password</a:t>
            </a:r>
          </a:p>
          <a:p>
            <a:pPr lvl="2"/>
            <a:r>
              <a:rPr lang="en-US" sz="3600" dirty="0" err="1"/>
              <a:t>Dashlane</a:t>
            </a:r>
            <a:endParaRPr lang="en-US" sz="3600" dirty="0"/>
          </a:p>
          <a:p>
            <a:pPr lvl="2"/>
            <a:r>
              <a:rPr lang="en-US" sz="3600" dirty="0" err="1"/>
              <a:t>KeePassX</a:t>
            </a:r>
            <a:endParaRPr lang="en-US" sz="3600" dirty="0"/>
          </a:p>
          <a:p>
            <a:r>
              <a:rPr lang="en-US" sz="4400" dirty="0"/>
              <a:t>Browsers have password features – not recommended because of lack of features, </a:t>
            </a:r>
            <a:br>
              <a:rPr lang="en-US" sz="4400" dirty="0"/>
            </a:br>
            <a:r>
              <a:rPr lang="en-US" sz="4400" b="1" dirty="0"/>
              <a:t>also because of their integration with the very accounts they are supposed to protect</a:t>
            </a:r>
          </a:p>
        </p:txBody>
      </p:sp>
    </p:spTree>
    <p:extLst>
      <p:ext uri="{BB962C8B-B14F-4D97-AF65-F5344CB8AC3E}">
        <p14:creationId xmlns:p14="http://schemas.microsoft.com/office/powerpoint/2010/main" val="2363797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Managers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6693703" cy="4351338"/>
          </a:xfrm>
        </p:spPr>
        <p:txBody>
          <a:bodyPr>
            <a:noAutofit/>
          </a:bodyPr>
          <a:lstStyle/>
          <a:p>
            <a:pPr marL="0" indent="0">
              <a:buNone/>
            </a:pPr>
            <a:r>
              <a:rPr lang="en-US" sz="4800" dirty="0"/>
              <a:t>Exchange all your passwords for a single super password.</a:t>
            </a:r>
          </a:p>
          <a:p>
            <a:pPr marL="0" indent="0">
              <a:buNone/>
            </a:pPr>
            <a:r>
              <a:rPr lang="en-US" sz="4800" dirty="0"/>
              <a:t>DO NOT set your single super password to be “remembered”, ever! Type it in, every time.</a:t>
            </a:r>
          </a:p>
        </p:txBody>
      </p:sp>
      <p:pic>
        <p:nvPicPr>
          <p:cNvPr id="5" name="Picture 4">
            <a:extLst>
              <a:ext uri="{FF2B5EF4-FFF2-40B4-BE49-F238E27FC236}">
                <a16:creationId xmlns:a16="http://schemas.microsoft.com/office/drawing/2014/main" id="{214BFD04-9A7F-4CDD-8FC6-40FCD938E96A}"/>
              </a:ext>
            </a:extLst>
          </p:cNvPr>
          <p:cNvPicPr>
            <a:picLocks noChangeAspect="1"/>
          </p:cNvPicPr>
          <p:nvPr/>
        </p:nvPicPr>
        <p:blipFill>
          <a:blip r:embed="rId2"/>
          <a:stretch>
            <a:fillRect/>
          </a:stretch>
        </p:blipFill>
        <p:spPr>
          <a:xfrm>
            <a:off x="7805231" y="0"/>
            <a:ext cx="3809494" cy="4110244"/>
          </a:xfrm>
          <a:prstGeom prst="rect">
            <a:avLst/>
          </a:prstGeom>
        </p:spPr>
      </p:pic>
      <p:pic>
        <p:nvPicPr>
          <p:cNvPr id="6" name="Picture 5">
            <a:extLst>
              <a:ext uri="{FF2B5EF4-FFF2-40B4-BE49-F238E27FC236}">
                <a16:creationId xmlns:a16="http://schemas.microsoft.com/office/drawing/2014/main" id="{DFE2740E-9D18-4AA8-943F-C2AB5848FFE2}"/>
              </a:ext>
            </a:extLst>
          </p:cNvPr>
          <p:cNvPicPr>
            <a:picLocks noChangeAspect="1"/>
          </p:cNvPicPr>
          <p:nvPr/>
        </p:nvPicPr>
        <p:blipFill>
          <a:blip r:embed="rId3"/>
          <a:stretch>
            <a:fillRect/>
          </a:stretch>
        </p:blipFill>
        <p:spPr>
          <a:xfrm>
            <a:off x="7531903" y="4001294"/>
            <a:ext cx="4331345" cy="2748250"/>
          </a:xfrm>
          <a:prstGeom prst="rect">
            <a:avLst/>
          </a:prstGeom>
        </p:spPr>
      </p:pic>
      <p:sp>
        <p:nvSpPr>
          <p:cNvPr id="7" name="&quot;Not Allowed&quot; Symbol 6">
            <a:extLst>
              <a:ext uri="{FF2B5EF4-FFF2-40B4-BE49-F238E27FC236}">
                <a16:creationId xmlns:a16="http://schemas.microsoft.com/office/drawing/2014/main" id="{D6AF8896-9C16-4798-9B9B-1DD6738A5655}"/>
              </a:ext>
            </a:extLst>
          </p:cNvPr>
          <p:cNvSpPr/>
          <p:nvPr/>
        </p:nvSpPr>
        <p:spPr>
          <a:xfrm>
            <a:off x="9659475" y="2856706"/>
            <a:ext cx="433753" cy="433753"/>
          </a:xfrm>
          <a:prstGeom prst="noSmoking">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4988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0" fill="hold"/>
                                        <p:tgtEl>
                                          <p:spTgt spid="7"/>
                                        </p:tgtEl>
                                        <p:attrNameLst>
                                          <p:attrName>ppt_x</p:attrName>
                                        </p:attrNameLst>
                                      </p:cBhvr>
                                      <p:tavLst>
                                        <p:tav tm="0">
                                          <p:val>
                                            <p:strVal val="#ppt_x"/>
                                          </p:val>
                                        </p:tav>
                                        <p:tav tm="100000">
                                          <p:val>
                                            <p:strVal val="#ppt_x"/>
                                          </p:val>
                                        </p:tav>
                                      </p:tavLst>
                                    </p:anim>
                                    <p:anim calcmode="lin" valueType="num">
                                      <p:cBhvr additive="base">
                                        <p:cTn id="8" dur="3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Managers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476250" y="1539874"/>
            <a:ext cx="11239500" cy="5032375"/>
          </a:xfrm>
        </p:spPr>
        <p:txBody>
          <a:bodyPr>
            <a:normAutofit/>
          </a:bodyPr>
          <a:lstStyle/>
          <a:p>
            <a:r>
              <a:rPr lang="en-US" sz="4800" dirty="0"/>
              <a:t>The password manager you choose should have the following options:</a:t>
            </a:r>
          </a:p>
          <a:p>
            <a:pPr lvl="1"/>
            <a:r>
              <a:rPr lang="en-US" sz="4000" dirty="0"/>
              <a:t>Can import from browser-stored passwords</a:t>
            </a:r>
          </a:p>
          <a:p>
            <a:pPr lvl="1"/>
            <a:r>
              <a:rPr lang="en-US" sz="4000" dirty="0"/>
              <a:t>Allow to easily generate, retrieve, and paste into a website on desktop or mobile </a:t>
            </a:r>
          </a:p>
          <a:p>
            <a:pPr lvl="1"/>
            <a:r>
              <a:rPr lang="en-US" sz="4000" dirty="0"/>
              <a:t>Warn you if you’re re-using the same password</a:t>
            </a:r>
          </a:p>
          <a:p>
            <a:pPr lvl="1"/>
            <a:r>
              <a:rPr lang="en-US" sz="4000" b="1" dirty="0"/>
              <a:t>Use TFA/MFA to access your passwords</a:t>
            </a:r>
          </a:p>
        </p:txBody>
      </p:sp>
    </p:spTree>
    <p:extLst>
      <p:ext uri="{BB962C8B-B14F-4D97-AF65-F5344CB8AC3E}">
        <p14:creationId xmlns:p14="http://schemas.microsoft.com/office/powerpoint/2010/main" val="3846503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What is Two Factor Authentication (TFA)</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r>
              <a:rPr lang="en-US" sz="4000" dirty="0"/>
              <a:t>Passwords </a:t>
            </a:r>
            <a:r>
              <a:rPr lang="en-US" sz="4000" i="1" dirty="0"/>
              <a:t>alone</a:t>
            </a:r>
            <a:r>
              <a:rPr lang="en-US" sz="4000" dirty="0"/>
              <a:t> are a terrible security method</a:t>
            </a:r>
          </a:p>
          <a:p>
            <a:endParaRPr lang="en-US" sz="3600" dirty="0"/>
          </a:p>
          <a:p>
            <a:r>
              <a:rPr lang="en-US" sz="4800" dirty="0"/>
              <a:t>TFA or MFA (Two-factor or Multi-factor) authentication is </a:t>
            </a:r>
            <a:r>
              <a:rPr lang="en-US" sz="4800" b="1" dirty="0"/>
              <a:t>something</a:t>
            </a:r>
            <a:r>
              <a:rPr lang="en-US" sz="4800" dirty="0"/>
              <a:t> aside from a password that allows a website to </a:t>
            </a:r>
            <a:r>
              <a:rPr lang="en-US" sz="4800" b="1" dirty="0"/>
              <a:t>confirm you are you.</a:t>
            </a:r>
          </a:p>
        </p:txBody>
      </p:sp>
    </p:spTree>
    <p:extLst>
      <p:ext uri="{BB962C8B-B14F-4D97-AF65-F5344CB8AC3E}">
        <p14:creationId xmlns:p14="http://schemas.microsoft.com/office/powerpoint/2010/main" val="1854012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What is Two Factor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76376"/>
            <a:ext cx="10515600" cy="5172074"/>
          </a:xfrm>
        </p:spPr>
        <p:txBody>
          <a:bodyPr>
            <a:normAutofit lnSpcReduction="10000"/>
          </a:bodyPr>
          <a:lstStyle/>
          <a:p>
            <a:r>
              <a:rPr lang="en-US" sz="3600" b="1" dirty="0"/>
              <a:t>Use TFA for EVERY ACCOUNT YOU CAN:</a:t>
            </a:r>
          </a:p>
          <a:p>
            <a:pPr lvl="1"/>
            <a:r>
              <a:rPr lang="en-US" sz="3200" dirty="0"/>
              <a:t>Email, Google/iCloud/Microsoft</a:t>
            </a:r>
          </a:p>
          <a:p>
            <a:pPr lvl="1"/>
            <a:r>
              <a:rPr lang="en-US" sz="3200" dirty="0"/>
              <a:t>Modern Banking/Financial/Bill Payment</a:t>
            </a:r>
          </a:p>
          <a:p>
            <a:pPr lvl="1"/>
            <a:r>
              <a:rPr lang="en-US" sz="3200" dirty="0"/>
              <a:t>Cloud storage/assets, </a:t>
            </a:r>
            <a:r>
              <a:rPr lang="en-US" sz="3200" dirty="0" err="1"/>
              <a:t>Github</a:t>
            </a:r>
            <a:r>
              <a:rPr lang="en-US" sz="3200" dirty="0"/>
              <a:t>, Bitbucket</a:t>
            </a:r>
          </a:p>
          <a:p>
            <a:pPr lvl="1"/>
            <a:r>
              <a:rPr lang="en-US" sz="3200" dirty="0"/>
              <a:t>Employer on </a:t>
            </a:r>
            <a:r>
              <a:rPr lang="en-US" sz="3200" b="1" dirty="0"/>
              <a:t>Office365</a:t>
            </a:r>
            <a:r>
              <a:rPr lang="en-US" sz="3200" dirty="0"/>
              <a:t> or </a:t>
            </a:r>
            <a:r>
              <a:rPr lang="en-US" sz="3200" dirty="0" err="1"/>
              <a:t>GSuite</a:t>
            </a:r>
            <a:r>
              <a:rPr lang="en-US" sz="3200" dirty="0"/>
              <a:t>? They can enable TFA!</a:t>
            </a:r>
          </a:p>
          <a:p>
            <a:pPr lvl="1"/>
            <a:r>
              <a:rPr lang="en-US" sz="3200" dirty="0"/>
              <a:t>Social media, e-commerce, Gaming and Streaming services</a:t>
            </a:r>
          </a:p>
          <a:p>
            <a:pPr lvl="1"/>
            <a:r>
              <a:rPr lang="en-US" sz="3200" dirty="0"/>
              <a:t>Government, public service, utility providers</a:t>
            </a:r>
          </a:p>
          <a:p>
            <a:r>
              <a:rPr lang="en-US" sz="3600" dirty="0"/>
              <a:t>Want to know if a site supports TFA? </a:t>
            </a:r>
            <a:r>
              <a:rPr lang="en-US" sz="3600" dirty="0">
                <a:hlinkClick r:id="rId2"/>
              </a:rPr>
              <a:t>twofactorauth.org</a:t>
            </a:r>
            <a:r>
              <a:rPr lang="en-US" sz="3600" dirty="0"/>
              <a:t> or just got to the security settings/menu and see. Most do.</a:t>
            </a:r>
          </a:p>
        </p:txBody>
      </p:sp>
    </p:spTree>
    <p:extLst>
      <p:ext uri="{BB962C8B-B14F-4D97-AF65-F5344CB8AC3E}">
        <p14:creationId xmlns:p14="http://schemas.microsoft.com/office/powerpoint/2010/main" val="2949025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What is Two Factor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sz="4300" dirty="0"/>
              <a:t>TFA is not new concept, </a:t>
            </a:r>
            <a:br>
              <a:rPr lang="en-US" sz="4300" dirty="0"/>
            </a:br>
            <a:r>
              <a:rPr lang="en-US" sz="4300" dirty="0"/>
              <a:t>but implementation is still developing and the industry is still </a:t>
            </a:r>
            <a:r>
              <a:rPr lang="en-US" sz="4300" b="1" dirty="0"/>
              <a:t>trying to overcome consumers’ desire to be ignorant and stubborn</a:t>
            </a:r>
            <a:r>
              <a:rPr lang="en-US" sz="4300" dirty="0"/>
              <a:t>.</a:t>
            </a:r>
          </a:p>
          <a:p>
            <a:pPr marL="0" indent="0">
              <a:buNone/>
            </a:pPr>
            <a:endParaRPr lang="en-US" sz="3200" dirty="0"/>
          </a:p>
          <a:p>
            <a:r>
              <a:rPr lang="en-US" sz="3200" dirty="0"/>
              <a:t>Asymmetric encrypted hardware key algorithms have been around since 1970s, some weren’t declassified until late 90s</a:t>
            </a:r>
          </a:p>
          <a:p>
            <a:r>
              <a:rPr lang="en-US" sz="3200" dirty="0"/>
              <a:t>The RSA algorithm patent was made public domain in 2000</a:t>
            </a:r>
          </a:p>
          <a:p>
            <a:r>
              <a:rPr lang="en-US" sz="3200" dirty="0"/>
              <a:t>The first driverless, one-touch auth USB device in 2008</a:t>
            </a:r>
          </a:p>
          <a:p>
            <a:r>
              <a:rPr lang="en-US" sz="3200" dirty="0"/>
              <a:t>Google provided TFA to all accounts as early as 2010</a:t>
            </a:r>
          </a:p>
        </p:txBody>
      </p:sp>
    </p:spTree>
    <p:extLst>
      <p:ext uri="{BB962C8B-B14F-4D97-AF65-F5344CB8AC3E}">
        <p14:creationId xmlns:p14="http://schemas.microsoft.com/office/powerpoint/2010/main" val="2494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Common TFA/MFA Types</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pPr marL="1371600" lvl="1" indent="-914400">
              <a:buFont typeface="+mj-lt"/>
              <a:buAutoNum type="arabicPeriod"/>
            </a:pPr>
            <a:r>
              <a:rPr lang="en-US" sz="4800" dirty="0"/>
              <a:t>Text message (SMS) </a:t>
            </a:r>
          </a:p>
          <a:p>
            <a:pPr marL="1371600" lvl="1" indent="-914400">
              <a:buFont typeface="+mj-lt"/>
              <a:buAutoNum type="arabicPeriod"/>
            </a:pPr>
            <a:r>
              <a:rPr lang="en-US" sz="4800" dirty="0"/>
              <a:t>Software-based authenticators</a:t>
            </a:r>
          </a:p>
          <a:p>
            <a:pPr marL="1371600" lvl="1" indent="-914400">
              <a:buFont typeface="+mj-lt"/>
              <a:buAutoNum type="arabicPeriod"/>
            </a:pPr>
            <a:r>
              <a:rPr lang="en-US" sz="4800" dirty="0"/>
              <a:t>Hardware-based authenticators</a:t>
            </a:r>
          </a:p>
        </p:txBody>
      </p:sp>
    </p:spTree>
    <p:extLst>
      <p:ext uri="{BB962C8B-B14F-4D97-AF65-F5344CB8AC3E}">
        <p14:creationId xmlns:p14="http://schemas.microsoft.com/office/powerpoint/2010/main" val="4051746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Text-Message (SMS) 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199" y="1524000"/>
            <a:ext cx="6915151" cy="5257800"/>
          </a:xfrm>
        </p:spPr>
        <p:txBody>
          <a:bodyPr>
            <a:normAutofit fontScale="92500" lnSpcReduction="10000"/>
          </a:bodyPr>
          <a:lstStyle/>
          <a:p>
            <a:r>
              <a:rPr lang="en-US" sz="4400" dirty="0"/>
              <a:t>After you log in, the website sends you an SMS to a phone number you have previously stored with them.</a:t>
            </a:r>
          </a:p>
          <a:p>
            <a:r>
              <a:rPr lang="en-US" sz="4400" dirty="0"/>
              <a:t>You type in the number within a certain amount of time, and the website knows it was you who received the text message.</a:t>
            </a:r>
          </a:p>
        </p:txBody>
      </p:sp>
      <p:pic>
        <p:nvPicPr>
          <p:cNvPr id="6" name="Picture 5">
            <a:extLst>
              <a:ext uri="{FF2B5EF4-FFF2-40B4-BE49-F238E27FC236}">
                <a16:creationId xmlns:a16="http://schemas.microsoft.com/office/drawing/2014/main" id="{A1E34164-E89A-417F-9FA3-9AC0F86AFD3C}"/>
              </a:ext>
            </a:extLst>
          </p:cNvPr>
          <p:cNvPicPr>
            <a:picLocks noChangeAspect="1"/>
          </p:cNvPicPr>
          <p:nvPr/>
        </p:nvPicPr>
        <p:blipFill>
          <a:blip r:embed="rId2"/>
          <a:stretch>
            <a:fillRect/>
          </a:stretch>
        </p:blipFill>
        <p:spPr>
          <a:xfrm>
            <a:off x="7753350" y="4565447"/>
            <a:ext cx="3815865" cy="556480"/>
          </a:xfrm>
          <a:prstGeom prst="rect">
            <a:avLst/>
          </a:prstGeom>
        </p:spPr>
      </p:pic>
      <p:pic>
        <p:nvPicPr>
          <p:cNvPr id="5" name="Picture 4">
            <a:extLst>
              <a:ext uri="{FF2B5EF4-FFF2-40B4-BE49-F238E27FC236}">
                <a16:creationId xmlns:a16="http://schemas.microsoft.com/office/drawing/2014/main" id="{BBA9C656-6F70-4925-8B8A-69B65FA112C7}"/>
              </a:ext>
            </a:extLst>
          </p:cNvPr>
          <p:cNvPicPr>
            <a:picLocks noChangeAspect="1"/>
          </p:cNvPicPr>
          <p:nvPr/>
        </p:nvPicPr>
        <p:blipFill>
          <a:blip r:embed="rId3"/>
          <a:stretch>
            <a:fillRect/>
          </a:stretch>
        </p:blipFill>
        <p:spPr>
          <a:xfrm>
            <a:off x="7753350" y="1524000"/>
            <a:ext cx="3991532" cy="2591162"/>
          </a:xfrm>
          <a:prstGeom prst="rect">
            <a:avLst/>
          </a:prstGeom>
        </p:spPr>
      </p:pic>
    </p:spTree>
    <p:extLst>
      <p:ext uri="{BB962C8B-B14F-4D97-AF65-F5344CB8AC3E}">
        <p14:creationId xmlns:p14="http://schemas.microsoft.com/office/powerpoint/2010/main" val="2920234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Text-Message (SMS) 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199" y="1524000"/>
            <a:ext cx="10896601" cy="5257800"/>
          </a:xfrm>
        </p:spPr>
        <p:txBody>
          <a:bodyPr>
            <a:normAutofit/>
          </a:bodyPr>
          <a:lstStyle/>
          <a:p>
            <a:r>
              <a:rPr lang="en-US" sz="4000" dirty="0"/>
              <a:t>Vulnerabilities in cell carriers, including social engineering, man-in-the-middle SS7 telecom protocol attacks, or engage in SIM card swapping/cloning, have made this type of TFA obsolete and unsecure. </a:t>
            </a:r>
          </a:p>
          <a:p>
            <a:r>
              <a:rPr lang="en-US" sz="3200" dirty="0"/>
              <a:t>Almost every network around the world uses SS7. High profile banking hacks in the UK have raised awareness of this.</a:t>
            </a:r>
          </a:p>
          <a:p>
            <a:r>
              <a:rPr lang="en-US" sz="3200" b="1" dirty="0"/>
              <a:t>SS7 hack explained: what can you do about it? </a:t>
            </a:r>
            <a:r>
              <a:rPr lang="en-US" sz="1600" dirty="0">
                <a:hlinkClick r:id="rId2"/>
              </a:rPr>
              <a:t>https://www.theguardian.com/technology/2016/apr/19/ss7-hack-explained-mobile-phone-vulnerability-snooping-texts-calls</a:t>
            </a:r>
            <a:endParaRPr lang="en-US" sz="3200" dirty="0"/>
          </a:p>
        </p:txBody>
      </p:sp>
    </p:spTree>
    <p:extLst>
      <p:ext uri="{BB962C8B-B14F-4D97-AF65-F5344CB8AC3E}">
        <p14:creationId xmlns:p14="http://schemas.microsoft.com/office/powerpoint/2010/main" val="94736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Text-Message (SMS) 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533525"/>
            <a:ext cx="10991850" cy="4959350"/>
          </a:xfrm>
        </p:spPr>
        <p:txBody>
          <a:bodyPr>
            <a:normAutofit fontScale="92500" lnSpcReduction="20000"/>
          </a:bodyPr>
          <a:lstStyle/>
          <a:p>
            <a:r>
              <a:rPr lang="en-US" sz="3200" dirty="0"/>
              <a:t>“I’m going to send you a secure code </a:t>
            </a:r>
            <a:br>
              <a:rPr lang="en-US" sz="3200" dirty="0"/>
            </a:br>
            <a:r>
              <a:rPr lang="en-US" sz="3200" dirty="0"/>
              <a:t>to make sure you’re not a scammer” </a:t>
            </a:r>
          </a:p>
          <a:p>
            <a:r>
              <a:rPr lang="en-US" sz="3200" dirty="0"/>
              <a:t>A common tactic on listing sites like </a:t>
            </a:r>
            <a:br>
              <a:rPr lang="en-US" sz="3200" dirty="0"/>
            </a:br>
            <a:r>
              <a:rPr lang="en-US" sz="3200" dirty="0"/>
              <a:t>Craigslist, </a:t>
            </a:r>
            <a:r>
              <a:rPr lang="en-US" sz="3200" dirty="0" err="1"/>
              <a:t>Ebay</a:t>
            </a:r>
            <a:r>
              <a:rPr lang="en-US" sz="3200" dirty="0"/>
              <a:t>, etc. </a:t>
            </a:r>
            <a:r>
              <a:rPr lang="en-US" sz="3200" b="1" dirty="0"/>
              <a:t>They’re trying act</a:t>
            </a:r>
            <a:br>
              <a:rPr lang="en-US" sz="3200" b="1" dirty="0"/>
            </a:br>
            <a:r>
              <a:rPr lang="en-US" sz="3200" b="1" dirty="0"/>
              <a:t>as you to your cell carrier, tricking </a:t>
            </a:r>
            <a:br>
              <a:rPr lang="en-US" sz="3200" b="1" dirty="0"/>
            </a:br>
            <a:r>
              <a:rPr lang="en-US" sz="3200" dirty="0"/>
              <a:t>you to give them a real code.</a:t>
            </a:r>
            <a:endParaRPr lang="en-US" sz="3200" b="1" dirty="0"/>
          </a:p>
          <a:p>
            <a:r>
              <a:rPr lang="en-US" sz="3200" dirty="0"/>
              <a:t>If you are ever sent a code via text message, </a:t>
            </a:r>
            <a:br>
              <a:rPr lang="en-US" sz="3200" dirty="0"/>
            </a:br>
            <a:r>
              <a:rPr lang="en-US" sz="3200" dirty="0"/>
              <a:t>NEVER PROVIDE IT TO ANYONE ELSE. </a:t>
            </a:r>
          </a:p>
          <a:p>
            <a:r>
              <a:rPr lang="en-US" sz="3200" dirty="0"/>
              <a:t>Received one you didn’t ask for? </a:t>
            </a:r>
            <a:br>
              <a:rPr lang="en-US" sz="3200" dirty="0"/>
            </a:br>
            <a:r>
              <a:rPr lang="en-US" sz="3200" dirty="0"/>
              <a:t>Someone may be trying to steal your account.</a:t>
            </a:r>
          </a:p>
          <a:p>
            <a:r>
              <a:rPr lang="en-US" sz="3200" dirty="0"/>
              <a:t>Possibly they are abusing the confirmation system that allows you to keep your phone number when you transfer cell providers.</a:t>
            </a:r>
          </a:p>
        </p:txBody>
      </p:sp>
      <p:pic>
        <p:nvPicPr>
          <p:cNvPr id="4" name="Picture 3">
            <a:extLst>
              <a:ext uri="{FF2B5EF4-FFF2-40B4-BE49-F238E27FC236}">
                <a16:creationId xmlns:a16="http://schemas.microsoft.com/office/drawing/2014/main" id="{F7A298A8-4A8C-4C22-9E85-297C2BA6ACBD}"/>
              </a:ext>
            </a:extLst>
          </p:cNvPr>
          <p:cNvPicPr>
            <a:picLocks noChangeAspect="1"/>
          </p:cNvPicPr>
          <p:nvPr/>
        </p:nvPicPr>
        <p:blipFill>
          <a:blip r:embed="rId2"/>
          <a:stretch>
            <a:fillRect/>
          </a:stretch>
        </p:blipFill>
        <p:spPr>
          <a:xfrm>
            <a:off x="7777122" y="1533525"/>
            <a:ext cx="4313998" cy="2232025"/>
          </a:xfrm>
          <a:prstGeom prst="rect">
            <a:avLst/>
          </a:prstGeom>
        </p:spPr>
      </p:pic>
      <p:sp>
        <p:nvSpPr>
          <p:cNvPr id="5" name="TextBox 4">
            <a:extLst>
              <a:ext uri="{FF2B5EF4-FFF2-40B4-BE49-F238E27FC236}">
                <a16:creationId xmlns:a16="http://schemas.microsoft.com/office/drawing/2014/main" id="{FA2E4623-825E-45DB-AF79-765BC674D041}"/>
              </a:ext>
            </a:extLst>
          </p:cNvPr>
          <p:cNvSpPr txBox="1"/>
          <p:nvPr/>
        </p:nvSpPr>
        <p:spPr>
          <a:xfrm>
            <a:off x="8196885" y="3765550"/>
            <a:ext cx="3795623" cy="369332"/>
          </a:xfrm>
          <a:prstGeom prst="rect">
            <a:avLst/>
          </a:prstGeom>
          <a:noFill/>
        </p:spPr>
        <p:txBody>
          <a:bodyPr wrap="square" rtlCol="0">
            <a:spAutoFit/>
          </a:bodyPr>
          <a:lstStyle/>
          <a:p>
            <a:pPr algn="r"/>
            <a:r>
              <a:rPr lang="en-US" dirty="0">
                <a:solidFill>
                  <a:srgbClr val="FF0000"/>
                </a:solidFill>
              </a:rPr>
              <a:t>This is an actual scam!</a:t>
            </a:r>
          </a:p>
        </p:txBody>
      </p:sp>
    </p:spTree>
    <p:extLst>
      <p:ext uri="{BB962C8B-B14F-4D97-AF65-F5344CB8AC3E}">
        <p14:creationId xmlns:p14="http://schemas.microsoft.com/office/powerpoint/2010/main" val="55600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Awareness is the best Digital Defense</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fontScale="85000" lnSpcReduction="20000"/>
          </a:bodyPr>
          <a:lstStyle/>
          <a:p>
            <a:pPr marL="0" indent="0" fontAlgn="base">
              <a:buNone/>
            </a:pPr>
            <a:r>
              <a:rPr lang="en-US" dirty="0"/>
              <a:t>“It’s difficult to ignore how commonplace large-scale hacks have become, and there’s no sign that this form of criminality is going to die off. There is no defense that’s 100 percent capable of blocking any kind of attack; criminals will always find a way to exploit even the smallest weakness. </a:t>
            </a:r>
            <a:r>
              <a:rPr lang="en-US" sz="4200" b="1" dirty="0"/>
              <a:t>Although it’s not easy, the best way to stay safe online is to be aware of the threats</a:t>
            </a:r>
            <a:r>
              <a:rPr lang="en-US" sz="4200" dirty="0"/>
              <a:t>, </a:t>
            </a:r>
            <a:r>
              <a:rPr lang="en-US" dirty="0"/>
              <a:t>and aware of what can be done to safeguard against those threats.</a:t>
            </a:r>
          </a:p>
          <a:p>
            <a:pPr marL="0" indent="0" fontAlgn="base">
              <a:buNone/>
            </a:pPr>
            <a:r>
              <a:rPr lang="en-US" sz="3500" b="1" dirty="0"/>
              <a:t>Online security is like paying for insurance, or going to the dentist. It doesn’t seem that important, until it is. </a:t>
            </a:r>
            <a:r>
              <a:rPr lang="en-US" dirty="0"/>
              <a:t>It’s not enough to simply opt-in to the forms of protection we’re offered by various sites and services. Knowing what kind of attacks these protections defend us from — and what they don’t — is the only way to take charge of your own security.”</a:t>
            </a:r>
            <a:br>
              <a:rPr lang="en-US" dirty="0"/>
            </a:br>
            <a:endParaRPr lang="en-US" dirty="0"/>
          </a:p>
          <a:p>
            <a:pPr lvl="1" fontAlgn="base"/>
            <a:r>
              <a:rPr lang="en-US" dirty="0"/>
              <a:t>Brad Jones, </a:t>
            </a:r>
            <a:r>
              <a:rPr lang="en-US" dirty="0" err="1"/>
              <a:t>DigitalTrends</a:t>
            </a:r>
            <a:r>
              <a:rPr lang="en-US" dirty="0"/>
              <a:t>, 2017 </a:t>
            </a:r>
            <a:br>
              <a:rPr lang="en-US" dirty="0"/>
            </a:br>
            <a:r>
              <a:rPr lang="en-US" sz="2200" dirty="0">
                <a:hlinkClick r:id="rId2"/>
              </a:rPr>
              <a:t>https://www.digitaltrends.com/computing/why-2-factor-security-is-flawed/</a:t>
            </a:r>
            <a:endParaRPr lang="en-US" sz="1900" dirty="0"/>
          </a:p>
        </p:txBody>
      </p:sp>
    </p:spTree>
    <p:extLst>
      <p:ext uri="{BB962C8B-B14F-4D97-AF65-F5344CB8AC3E}">
        <p14:creationId xmlns:p14="http://schemas.microsoft.com/office/powerpoint/2010/main" val="1531937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Text-Message (SMS) 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fontScale="92500"/>
          </a:bodyPr>
          <a:lstStyle/>
          <a:p>
            <a:r>
              <a:rPr lang="en-US" sz="3600" dirty="0"/>
              <a:t>If a site offers another option besides SMS TFA, use it. </a:t>
            </a:r>
          </a:p>
          <a:p>
            <a:r>
              <a:rPr lang="en-US" sz="3600" dirty="0"/>
              <a:t>Unfortunately, many banks ONLY provide this option.</a:t>
            </a:r>
          </a:p>
          <a:p>
            <a:r>
              <a:rPr lang="en-US" sz="3600" dirty="0"/>
              <a:t>SMS-based authentication is much better than no TFA.</a:t>
            </a:r>
          </a:p>
          <a:p>
            <a:endParaRPr lang="en-US" sz="3600" dirty="0"/>
          </a:p>
          <a:p>
            <a:r>
              <a:rPr lang="en-US" sz="3600" dirty="0"/>
              <a:t>Yahoo and Reddit have each been breached after they were targeted by SMS-based TFA. In each case, the hackers targeted specific admins and their phones, intercepted the text messages and/or changed their passwords.</a:t>
            </a:r>
          </a:p>
        </p:txBody>
      </p:sp>
    </p:spTree>
    <p:extLst>
      <p:ext uri="{BB962C8B-B14F-4D97-AF65-F5344CB8AC3E}">
        <p14:creationId xmlns:p14="http://schemas.microsoft.com/office/powerpoint/2010/main" val="3852182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Email-Based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fontScale="85000" lnSpcReduction="10000"/>
          </a:bodyPr>
          <a:lstStyle/>
          <a:p>
            <a:r>
              <a:rPr lang="en-US" sz="3600" dirty="0"/>
              <a:t>If the site uses Email authentication, the concept is the same as SMS-based authentication.</a:t>
            </a:r>
          </a:p>
          <a:p>
            <a:endParaRPr lang="en-US" sz="3600" dirty="0"/>
          </a:p>
          <a:p>
            <a:r>
              <a:rPr lang="en-US" sz="3600" dirty="0"/>
              <a:t>But the vulnerabilities are largely the same – compromise the email account, and the “other factor” is compromised as well.</a:t>
            </a:r>
          </a:p>
          <a:p>
            <a:endParaRPr lang="en-US" sz="3600" dirty="0"/>
          </a:p>
          <a:p>
            <a:r>
              <a:rPr lang="en-US" sz="3600" dirty="0"/>
              <a:t>Also, Google and Apple offer integrated text messages in email. </a:t>
            </a:r>
          </a:p>
          <a:p>
            <a:endParaRPr lang="en-US" sz="3600" dirty="0"/>
          </a:p>
          <a:p>
            <a:r>
              <a:rPr lang="en-US" sz="3600" dirty="0"/>
              <a:t>Better than nothing, but not better.</a:t>
            </a:r>
          </a:p>
        </p:txBody>
      </p:sp>
    </p:spTree>
    <p:extLst>
      <p:ext uri="{BB962C8B-B14F-4D97-AF65-F5344CB8AC3E}">
        <p14:creationId xmlns:p14="http://schemas.microsoft.com/office/powerpoint/2010/main" val="2578182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Software-Based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98204"/>
            <a:ext cx="4962525" cy="5195893"/>
          </a:xfrm>
        </p:spPr>
        <p:txBody>
          <a:bodyPr>
            <a:normAutofit lnSpcReduction="10000"/>
          </a:bodyPr>
          <a:lstStyle/>
          <a:p>
            <a:r>
              <a:rPr lang="en-US" sz="3600" dirty="0"/>
              <a:t>Time-based, One-Time Password Algorithm</a:t>
            </a:r>
          </a:p>
          <a:p>
            <a:r>
              <a:rPr lang="en-US" sz="3600" dirty="0"/>
              <a:t>Given an initial secret,  your phone can generate a unique code that changes at intervals, forever.</a:t>
            </a:r>
          </a:p>
          <a:p>
            <a:r>
              <a:rPr lang="en-US" sz="3600" dirty="0"/>
              <a:t>The website uses the shared key to verify the same code.</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F469758F-75CA-4026-AF75-6D8676D524F3}"/>
              </a:ext>
            </a:extLst>
          </p:cNvPr>
          <p:cNvPicPr>
            <a:picLocks noChangeAspect="1"/>
          </p:cNvPicPr>
          <p:nvPr/>
        </p:nvPicPr>
        <p:blipFill>
          <a:blip r:embed="rId2"/>
          <a:stretch>
            <a:fillRect/>
          </a:stretch>
        </p:blipFill>
        <p:spPr>
          <a:xfrm>
            <a:off x="8801101" y="1498204"/>
            <a:ext cx="3163528" cy="5086350"/>
          </a:xfrm>
          <a:prstGeom prst="rect">
            <a:avLst/>
          </a:prstGeom>
        </p:spPr>
      </p:pic>
      <p:pic>
        <p:nvPicPr>
          <p:cNvPr id="1038" name="Picture 14" descr="https://docs.microsoft.com/en-us/azure/active-directory/user-help/media/user-help-auth-app-faq/auth-app-accounts.png">
            <a:extLst>
              <a:ext uri="{FF2B5EF4-FFF2-40B4-BE49-F238E27FC236}">
                <a16:creationId xmlns:a16="http://schemas.microsoft.com/office/drawing/2014/main" id="{82B05069-642D-4784-8C44-7242B65358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162" y="1498204"/>
            <a:ext cx="2857500" cy="5086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it's an old code but it checks out">
            <a:extLst>
              <a:ext uri="{FF2B5EF4-FFF2-40B4-BE49-F238E27FC236}">
                <a16:creationId xmlns:a16="http://schemas.microsoft.com/office/drawing/2014/main" id="{37E6E7DC-8397-41A8-AC13-4CD071A883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0288" y="3581400"/>
            <a:ext cx="238125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90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38"/>
                                        </p:tgtEl>
                                        <p:attrNameLst>
                                          <p:attrName>style.visibility</p:attrName>
                                        </p:attrNameLst>
                                      </p:cBhvr>
                                      <p:to>
                                        <p:strVal val="visible"/>
                                      </p:to>
                                    </p:set>
                                    <p:anim calcmode="lin" valueType="num">
                                      <p:cBhvr additive="base">
                                        <p:cTn id="7" dur="1000" fill="hold"/>
                                        <p:tgtEl>
                                          <p:spTgt spid="1038"/>
                                        </p:tgtEl>
                                        <p:attrNameLst>
                                          <p:attrName>ppt_x</p:attrName>
                                        </p:attrNameLst>
                                      </p:cBhvr>
                                      <p:tavLst>
                                        <p:tav tm="0">
                                          <p:val>
                                            <p:strVal val="#ppt_x"/>
                                          </p:val>
                                        </p:tav>
                                        <p:tav tm="100000">
                                          <p:val>
                                            <p:strVal val="#ppt_x"/>
                                          </p:val>
                                        </p:tav>
                                      </p:tavLst>
                                    </p:anim>
                                    <p:anim calcmode="lin" valueType="num">
                                      <p:cBhvr additive="base">
                                        <p:cTn id="8" dur="1000" fill="hold"/>
                                        <p:tgtEl>
                                          <p:spTgt spid="103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1000" fill="hold"/>
                                        <p:tgtEl>
                                          <p:spTgt spid="10"/>
                                        </p:tgtEl>
                                        <p:attrNameLst>
                                          <p:attrName>ppt_x</p:attrName>
                                        </p:attrNameLst>
                                      </p:cBhvr>
                                      <p:tavLst>
                                        <p:tav tm="0">
                                          <p:val>
                                            <p:strVal val="#ppt_x"/>
                                          </p:val>
                                        </p:tav>
                                        <p:tav tm="100000">
                                          <p:val>
                                            <p:strVal val="#ppt_x"/>
                                          </p:val>
                                        </p:tav>
                                      </p:tavLst>
                                    </p:anim>
                                    <p:anim calcmode="lin" valueType="num">
                                      <p:cBhvr additive="base">
                                        <p:cTn id="13" dur="10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1000" fill="hold"/>
                                        <p:tgtEl>
                                          <p:spTgt spid="1026"/>
                                        </p:tgtEl>
                                        <p:attrNameLst>
                                          <p:attrName>ppt_x</p:attrName>
                                        </p:attrNameLst>
                                      </p:cBhvr>
                                      <p:tavLst>
                                        <p:tav tm="0">
                                          <p:val>
                                            <p:strVal val="#ppt_x"/>
                                          </p:val>
                                        </p:tav>
                                        <p:tav tm="100000">
                                          <p:val>
                                            <p:strVal val="#ppt_x"/>
                                          </p:val>
                                        </p:tav>
                                      </p:tavLst>
                                    </p:anim>
                                    <p:anim calcmode="lin" valueType="num">
                                      <p:cBhvr additive="base">
                                        <p:cTn id="18" dur="10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a:xfrm>
            <a:off x="838200" y="336550"/>
            <a:ext cx="10515600" cy="1325563"/>
          </a:xfrm>
        </p:spPr>
        <p:txBody>
          <a:bodyPr/>
          <a:lstStyle/>
          <a:p>
            <a:r>
              <a:rPr lang="en-US" dirty="0"/>
              <a:t>Software-Based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4"/>
            <a:ext cx="10515600" cy="4695825"/>
          </a:xfrm>
        </p:spPr>
        <p:txBody>
          <a:bodyPr>
            <a:normAutofit fontScale="92500"/>
          </a:bodyPr>
          <a:lstStyle/>
          <a:p>
            <a:pPr marL="0" indent="0">
              <a:buNone/>
            </a:pPr>
            <a:r>
              <a:rPr lang="en-US" sz="4000" dirty="0"/>
              <a:t>Mobile apps:</a:t>
            </a:r>
          </a:p>
          <a:p>
            <a:r>
              <a:rPr lang="en-US" sz="4000" b="1" dirty="0"/>
              <a:t>Google Authenticator</a:t>
            </a:r>
          </a:p>
          <a:p>
            <a:r>
              <a:rPr lang="en-US" sz="4000" b="1" dirty="0"/>
              <a:t>Microsoft Azure Authenticator</a:t>
            </a:r>
          </a:p>
          <a:p>
            <a:r>
              <a:rPr lang="en-US" sz="4000" dirty="0"/>
              <a:t>LastPass Authenticator</a:t>
            </a:r>
          </a:p>
          <a:p>
            <a:r>
              <a:rPr lang="en-US" sz="4000" dirty="0" err="1"/>
              <a:t>Authy</a:t>
            </a:r>
            <a:r>
              <a:rPr lang="en-US" sz="4000" dirty="0"/>
              <a:t>: multiplatform free service for software TFA</a:t>
            </a:r>
          </a:p>
          <a:p>
            <a:pPr marL="0" indent="0">
              <a:buNone/>
            </a:pPr>
            <a:r>
              <a:rPr lang="en-US" sz="4000" dirty="0"/>
              <a:t>Enterprise mobile apps:</a:t>
            </a:r>
          </a:p>
          <a:p>
            <a:r>
              <a:rPr lang="en-US" sz="4000" dirty="0"/>
              <a:t>Symantec VIP,  RSA, Duo</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5070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Software-Based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668000" cy="4351338"/>
          </a:xfrm>
        </p:spPr>
        <p:txBody>
          <a:bodyPr>
            <a:normAutofit/>
          </a:bodyPr>
          <a:lstStyle/>
          <a:p>
            <a:r>
              <a:rPr lang="en-US" sz="3600" dirty="0"/>
              <a:t>An Authenticator “app” for your phone </a:t>
            </a:r>
            <a:r>
              <a:rPr lang="en-US" sz="3600" b="1" dirty="0"/>
              <a:t>generates a number which you type in to the website</a:t>
            </a:r>
            <a:r>
              <a:rPr lang="en-US" sz="3600" dirty="0"/>
              <a:t>, </a:t>
            </a:r>
            <a:br>
              <a:rPr lang="en-US" sz="3600" dirty="0"/>
            </a:br>
            <a:r>
              <a:rPr lang="en-US" sz="3600" dirty="0"/>
              <a:t>or approve via a push notification.</a:t>
            </a:r>
          </a:p>
          <a:p>
            <a:r>
              <a:rPr lang="en-US" sz="3600" dirty="0"/>
              <a:t>This is </a:t>
            </a:r>
            <a:r>
              <a:rPr lang="en-US" sz="3600" b="1" dirty="0"/>
              <a:t>far more secure than text-message (SMS) </a:t>
            </a:r>
            <a:r>
              <a:rPr lang="en-US" sz="3600" dirty="0"/>
              <a:t>based authentication.</a:t>
            </a:r>
          </a:p>
          <a:p>
            <a:r>
              <a:rPr lang="en-US" sz="3600" dirty="0"/>
              <a:t>Your phone holds the key. Which means if you lose your phone, you’ll need a backup method.</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02653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Software-Based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668000" cy="4351338"/>
          </a:xfrm>
        </p:spPr>
        <p:txBody>
          <a:bodyPr>
            <a:normAutofit fontScale="92500"/>
          </a:bodyPr>
          <a:lstStyle/>
          <a:p>
            <a:r>
              <a:rPr lang="en-US" sz="3600" dirty="0"/>
              <a:t>When you set up a TFA App with a new website or account, you’ll be provided a QR code or long string you only see once, SAVE THESE SECURELY and SEPARATELY for future convenience.</a:t>
            </a:r>
          </a:p>
          <a:p>
            <a:pPr lvl="1"/>
            <a:r>
              <a:rPr lang="en-US" sz="3200" dirty="0"/>
              <a:t>You can use the same QR Code or string to transfer phones or create backup devices with the same TFA code generation.</a:t>
            </a:r>
          </a:p>
          <a:p>
            <a:r>
              <a:rPr lang="en-US" sz="3600" dirty="0"/>
              <a:t>You’ll also be given a set of “backup” one-time use codes. STORE THESE SECURELY AND SEPERATELY. You may need to use one in a pinch to gain access if you’ve lost your phone.</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16235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Hardware-Based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7038974" cy="4351338"/>
          </a:xfrm>
        </p:spPr>
        <p:txBody>
          <a:bodyPr>
            <a:normAutofit fontScale="92500" lnSpcReduction="10000"/>
          </a:bodyPr>
          <a:lstStyle/>
          <a:p>
            <a:r>
              <a:rPr lang="en-US" sz="3600" dirty="0"/>
              <a:t>Very similar to Software-based authentication, but not on a phone or app, rather, generated by a simple processor that generates number codes based on a pre-known secret. </a:t>
            </a:r>
          </a:p>
          <a:p>
            <a:r>
              <a:rPr lang="en-US" sz="3600" dirty="0"/>
              <a:t>Or, a hardware key that integrates with software to provide a TFA presence only when plugged into a USB port on the accessing device, when a button is pressed.</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Image result for rsa key">
            <a:extLst>
              <a:ext uri="{FF2B5EF4-FFF2-40B4-BE49-F238E27FC236}">
                <a16:creationId xmlns:a16="http://schemas.microsoft.com/office/drawing/2014/main" id="{C64A55C4-2C66-4D70-8F9F-840F8E494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7174" y="1300991"/>
            <a:ext cx="4072968" cy="26677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yubikey">
            <a:extLst>
              <a:ext uri="{FF2B5EF4-FFF2-40B4-BE49-F238E27FC236}">
                <a16:creationId xmlns:a16="http://schemas.microsoft.com/office/drawing/2014/main" id="{38A17F82-4959-4FFC-9445-B78283285E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7174" y="4001294"/>
            <a:ext cx="4072968" cy="2712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484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7CAA44-A937-40D3-B043-FCEC4D0BAC55}"/>
              </a:ext>
            </a:extLst>
          </p:cNvPr>
          <p:cNvPicPr>
            <a:picLocks noChangeAspect="1"/>
          </p:cNvPicPr>
          <p:nvPr/>
        </p:nvPicPr>
        <p:blipFill>
          <a:blip r:embed="rId2"/>
          <a:stretch>
            <a:fillRect/>
          </a:stretch>
        </p:blipFill>
        <p:spPr>
          <a:xfrm>
            <a:off x="7981949" y="3760062"/>
            <a:ext cx="4210051" cy="2950299"/>
          </a:xfrm>
          <a:prstGeom prst="rect">
            <a:avLst/>
          </a:prstGeom>
        </p:spPr>
      </p:pic>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Hardware-Based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9620250" cy="4351338"/>
          </a:xfrm>
        </p:spPr>
        <p:txBody>
          <a:bodyPr>
            <a:normAutofit lnSpcReduction="10000"/>
          </a:bodyPr>
          <a:lstStyle/>
          <a:p>
            <a:r>
              <a:rPr lang="en-US" sz="3600" dirty="0"/>
              <a:t>Some hardware based keys are easier because there’s no number, but ties physical security (your chain of keys) to digital security, not something you may be used to and will require you to change habits.</a:t>
            </a:r>
          </a:p>
          <a:p>
            <a:r>
              <a:rPr lang="en-US" sz="3600" dirty="0"/>
              <a:t>You can (and should!) create duplicate </a:t>
            </a:r>
            <a:br>
              <a:rPr lang="en-US" sz="3600" dirty="0"/>
            </a:br>
            <a:r>
              <a:rPr lang="en-US" sz="3600" dirty="0"/>
              <a:t>keys with the same secrets, store one </a:t>
            </a:r>
            <a:br>
              <a:rPr lang="en-US" sz="3600" dirty="0"/>
            </a:br>
            <a:r>
              <a:rPr lang="en-US" sz="3600" dirty="0"/>
              <a:t>in a safe at home, for example.</a:t>
            </a:r>
          </a:p>
          <a:p>
            <a:pPr marL="0" indent="0">
              <a:buNone/>
            </a:pPr>
            <a:r>
              <a:rPr lang="en-US" sz="2400" dirty="0"/>
              <a:t>Pictured: </a:t>
            </a:r>
            <a:r>
              <a:rPr lang="en-US" sz="2400" dirty="0" err="1"/>
              <a:t>Yubikey</a:t>
            </a:r>
            <a:r>
              <a:rPr lang="en-US" sz="2400" dirty="0"/>
              <a:t> ($25 on Amazon)</a:t>
            </a:r>
          </a:p>
          <a:p>
            <a:endParaRPr lang="en-US" sz="3600" dirty="0"/>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8211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Hardware-Based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199" y="1825625"/>
            <a:ext cx="11258276" cy="4351338"/>
          </a:xfrm>
        </p:spPr>
        <p:txBody>
          <a:bodyPr>
            <a:normAutofit fontScale="70000" lnSpcReduction="20000"/>
          </a:bodyPr>
          <a:lstStyle/>
          <a:p>
            <a:r>
              <a:rPr lang="en-US" sz="5400" dirty="0"/>
              <a:t>You need TFA for your phone, for email access, etc. </a:t>
            </a:r>
          </a:p>
          <a:p>
            <a:r>
              <a:rPr lang="en-US" sz="5400" dirty="0"/>
              <a:t>Some hardware-based keys support </a:t>
            </a:r>
            <a:br>
              <a:rPr lang="en-US" sz="5400" dirty="0"/>
            </a:br>
            <a:r>
              <a:rPr lang="en-US" sz="5400" dirty="0"/>
              <a:t>Bluetooth or NFC, or, carry a USB-C</a:t>
            </a:r>
            <a:br>
              <a:rPr lang="en-US" sz="5400" dirty="0"/>
            </a:br>
            <a:r>
              <a:rPr lang="en-US" sz="5400" dirty="0"/>
              <a:t>to USB adapter</a:t>
            </a:r>
          </a:p>
          <a:p>
            <a:r>
              <a:rPr lang="en-US" sz="5400" dirty="0"/>
              <a:t>Google’s Titan (right) is the only option </a:t>
            </a:r>
            <a:br>
              <a:rPr lang="en-US" sz="5400" dirty="0"/>
            </a:br>
            <a:r>
              <a:rPr lang="en-US" sz="5400" dirty="0"/>
              <a:t>right now with Bluetooth and NFC</a:t>
            </a:r>
            <a:br>
              <a:rPr lang="en-US" sz="5400" dirty="0"/>
            </a:br>
            <a:r>
              <a:rPr lang="en-US" sz="5400" dirty="0"/>
              <a:t>on the latest FIDO standard </a:t>
            </a:r>
          </a:p>
          <a:p>
            <a:r>
              <a:rPr lang="en-US" sz="5400" dirty="0"/>
              <a:t>Again, this is still an immature industry</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BFB227FF-08F1-47EB-81AF-177D762D5024}"/>
              </a:ext>
            </a:extLst>
          </p:cNvPr>
          <p:cNvPicPr>
            <a:picLocks noChangeAspect="1"/>
          </p:cNvPicPr>
          <p:nvPr/>
        </p:nvPicPr>
        <p:blipFill>
          <a:blip r:embed="rId2"/>
          <a:stretch>
            <a:fillRect/>
          </a:stretch>
        </p:blipFill>
        <p:spPr>
          <a:xfrm>
            <a:off x="8886102" y="2409248"/>
            <a:ext cx="3210373" cy="3581900"/>
          </a:xfrm>
          <a:prstGeom prst="rect">
            <a:avLst/>
          </a:prstGeom>
        </p:spPr>
      </p:pic>
    </p:spTree>
    <p:extLst>
      <p:ext uri="{BB962C8B-B14F-4D97-AF65-F5344CB8AC3E}">
        <p14:creationId xmlns:p14="http://schemas.microsoft.com/office/powerpoint/2010/main" val="2552255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Can’t Trust Google Implicitly, But</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542926" y="1476375"/>
            <a:ext cx="11087100" cy="5276850"/>
          </a:xfrm>
        </p:spPr>
        <p:txBody>
          <a:bodyPr>
            <a:normAutofit/>
          </a:bodyPr>
          <a:lstStyle/>
          <a:p>
            <a:r>
              <a:rPr lang="en-US" sz="3600" dirty="0"/>
              <a:t>Google offers a free platform utilizing hardware TFA for “</a:t>
            </a:r>
            <a:r>
              <a:rPr lang="en-US" sz="3600" dirty="0">
                <a:effectLst/>
              </a:rPr>
              <a:t>anyone at risk of targeted attacks – like journalists, activists, business leaders, and political campaign teams.</a:t>
            </a:r>
            <a:r>
              <a:rPr lang="en-US" sz="3600" dirty="0"/>
              <a:t>“ </a:t>
            </a:r>
            <a:r>
              <a:rPr lang="en-US" sz="3600" dirty="0">
                <a:hlinkClick r:id="rId2"/>
              </a:rPr>
              <a:t>https://landing.google.com/advancedprotection/</a:t>
            </a:r>
            <a:endParaRPr lang="en-US" sz="3600" dirty="0"/>
          </a:p>
          <a:p>
            <a:r>
              <a:rPr lang="en-US" sz="3600" dirty="0"/>
              <a:t>“Google </a:t>
            </a:r>
            <a:r>
              <a:rPr lang="en-US" sz="3600" b="1" dirty="0"/>
              <a:t>has</a:t>
            </a:r>
            <a:r>
              <a:rPr lang="en-US" sz="3600" dirty="0"/>
              <a:t> </a:t>
            </a:r>
            <a:r>
              <a:rPr lang="en-US" sz="3600" b="1" dirty="0"/>
              <a:t>not had any of its 85,000+ employees successfully phished </a:t>
            </a:r>
            <a:r>
              <a:rPr lang="en-US" sz="3600" dirty="0"/>
              <a:t>on their work-related accounts since early 2017, when it began requiring all employees to use physical Security Keys in place of passwords and one-time codes.” </a:t>
            </a:r>
            <a:r>
              <a:rPr lang="en-US" sz="1400" dirty="0">
                <a:hlinkClick r:id="rId3"/>
              </a:rPr>
              <a:t>https://krebsonsecurity.com/2018/07/google-security-keys-neutralized-employee-phishing/</a:t>
            </a:r>
            <a:endParaRPr lang="en-US" sz="1400" dirty="0"/>
          </a:p>
          <a:p>
            <a:endParaRPr lang="en-US" sz="3600" dirty="0"/>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15589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7273EA-AA98-47D5-9AA6-AE20B5977BF9}"/>
              </a:ext>
            </a:extLst>
          </p:cNvPr>
          <p:cNvPicPr>
            <a:picLocks noChangeAspect="1"/>
          </p:cNvPicPr>
          <p:nvPr/>
        </p:nvPicPr>
        <p:blipFill>
          <a:blip r:embed="rId2"/>
          <a:stretch>
            <a:fillRect/>
          </a:stretch>
        </p:blipFill>
        <p:spPr>
          <a:xfrm>
            <a:off x="52388" y="56355"/>
            <a:ext cx="8201025" cy="2895600"/>
          </a:xfrm>
          <a:prstGeom prst="rect">
            <a:avLst/>
          </a:prstGeom>
        </p:spPr>
      </p:pic>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4267199"/>
            <a:ext cx="10515600" cy="1909763"/>
          </a:xfrm>
        </p:spPr>
        <p:txBody>
          <a:bodyPr>
            <a:normAutofit lnSpcReduction="10000"/>
          </a:bodyPr>
          <a:lstStyle/>
          <a:p>
            <a:r>
              <a:rPr lang="en-US" sz="4400" dirty="0"/>
              <a:t>Don’t ever re-use passwords.</a:t>
            </a:r>
          </a:p>
          <a:p>
            <a:r>
              <a:rPr lang="en-US" sz="4400" dirty="0"/>
              <a:t>Yep, a new password for every login.  Seriously. </a:t>
            </a:r>
          </a:p>
          <a:p>
            <a:endParaRPr lang="en-US" sz="4400" dirty="0"/>
          </a:p>
          <a:p>
            <a:endParaRPr lang="en-US" sz="4400" dirty="0"/>
          </a:p>
          <a:p>
            <a:pPr marL="457200" lvl="1" indent="0">
              <a:buNone/>
            </a:pPr>
            <a:endParaRPr lang="en-US" sz="4000" dirty="0"/>
          </a:p>
        </p:txBody>
      </p:sp>
      <p:pic>
        <p:nvPicPr>
          <p:cNvPr id="7" name="Picture 6">
            <a:extLst>
              <a:ext uri="{FF2B5EF4-FFF2-40B4-BE49-F238E27FC236}">
                <a16:creationId xmlns:a16="http://schemas.microsoft.com/office/drawing/2014/main" id="{038DF8E4-57C0-4209-8D78-6E68B95D610C}"/>
              </a:ext>
            </a:extLst>
          </p:cNvPr>
          <p:cNvPicPr>
            <a:picLocks noChangeAspect="1"/>
          </p:cNvPicPr>
          <p:nvPr/>
        </p:nvPicPr>
        <p:blipFill>
          <a:blip r:embed="rId3"/>
          <a:stretch>
            <a:fillRect/>
          </a:stretch>
        </p:blipFill>
        <p:spPr>
          <a:xfrm>
            <a:off x="2790825" y="3805159"/>
            <a:ext cx="10572750" cy="1704975"/>
          </a:xfrm>
          <a:prstGeom prst="rect">
            <a:avLst/>
          </a:prstGeom>
        </p:spPr>
      </p:pic>
      <p:pic>
        <p:nvPicPr>
          <p:cNvPr id="11" name="Picture 10">
            <a:extLst>
              <a:ext uri="{FF2B5EF4-FFF2-40B4-BE49-F238E27FC236}">
                <a16:creationId xmlns:a16="http://schemas.microsoft.com/office/drawing/2014/main" id="{B8105BA9-1E2E-4577-8EB8-2FB8B944204A}"/>
              </a:ext>
            </a:extLst>
          </p:cNvPr>
          <p:cNvPicPr>
            <a:picLocks noChangeAspect="1"/>
          </p:cNvPicPr>
          <p:nvPr/>
        </p:nvPicPr>
        <p:blipFill rotWithShape="1">
          <a:blip r:embed="rId4"/>
          <a:srcRect b="29423"/>
          <a:stretch/>
        </p:blipFill>
        <p:spPr>
          <a:xfrm>
            <a:off x="5857875" y="2206808"/>
            <a:ext cx="6457950" cy="1667178"/>
          </a:xfrm>
          <a:prstGeom prst="rect">
            <a:avLst/>
          </a:prstGeom>
        </p:spPr>
      </p:pic>
      <p:pic>
        <p:nvPicPr>
          <p:cNvPr id="10" name="Picture 9">
            <a:extLst>
              <a:ext uri="{FF2B5EF4-FFF2-40B4-BE49-F238E27FC236}">
                <a16:creationId xmlns:a16="http://schemas.microsoft.com/office/drawing/2014/main" id="{170D4CF8-C843-429C-9EF6-02B242594B15}"/>
              </a:ext>
            </a:extLst>
          </p:cNvPr>
          <p:cNvPicPr>
            <a:picLocks noChangeAspect="1"/>
          </p:cNvPicPr>
          <p:nvPr/>
        </p:nvPicPr>
        <p:blipFill rotWithShape="1">
          <a:blip r:embed="rId5"/>
          <a:srcRect b="36206"/>
          <a:stretch/>
        </p:blipFill>
        <p:spPr>
          <a:xfrm>
            <a:off x="0" y="5614539"/>
            <a:ext cx="8924925" cy="1829002"/>
          </a:xfrm>
          <a:prstGeom prst="rect">
            <a:avLst/>
          </a:prstGeom>
        </p:spPr>
      </p:pic>
      <p:pic>
        <p:nvPicPr>
          <p:cNvPr id="5" name="Picture 4">
            <a:extLst>
              <a:ext uri="{FF2B5EF4-FFF2-40B4-BE49-F238E27FC236}">
                <a16:creationId xmlns:a16="http://schemas.microsoft.com/office/drawing/2014/main" id="{6E50F634-4070-4D4C-8073-57EC4C3A3AFB}"/>
              </a:ext>
            </a:extLst>
          </p:cNvPr>
          <p:cNvPicPr>
            <a:picLocks noChangeAspect="1"/>
          </p:cNvPicPr>
          <p:nvPr/>
        </p:nvPicPr>
        <p:blipFill rotWithShape="1">
          <a:blip r:embed="rId6"/>
          <a:srcRect l="-1431" t="-18956" r="1431" b="18956"/>
          <a:stretch/>
        </p:blipFill>
        <p:spPr>
          <a:xfrm>
            <a:off x="4756574" y="91574"/>
            <a:ext cx="7703875" cy="2177743"/>
          </a:xfrm>
          <a:prstGeom prst="rect">
            <a:avLst/>
          </a:prstGeom>
        </p:spPr>
      </p:pic>
      <p:pic>
        <p:nvPicPr>
          <p:cNvPr id="14" name="Picture 13">
            <a:extLst>
              <a:ext uri="{FF2B5EF4-FFF2-40B4-BE49-F238E27FC236}">
                <a16:creationId xmlns:a16="http://schemas.microsoft.com/office/drawing/2014/main" id="{101A3D4C-E6C8-4DDB-B906-98A739D55873}"/>
              </a:ext>
            </a:extLst>
          </p:cNvPr>
          <p:cNvPicPr>
            <a:picLocks noChangeAspect="1"/>
          </p:cNvPicPr>
          <p:nvPr/>
        </p:nvPicPr>
        <p:blipFill>
          <a:blip r:embed="rId7"/>
          <a:stretch>
            <a:fillRect/>
          </a:stretch>
        </p:blipFill>
        <p:spPr>
          <a:xfrm>
            <a:off x="0" y="2087842"/>
            <a:ext cx="5581650" cy="1743075"/>
          </a:xfrm>
          <a:prstGeom prst="rect">
            <a:avLst/>
          </a:prstGeom>
        </p:spPr>
      </p:pic>
      <p:pic>
        <p:nvPicPr>
          <p:cNvPr id="2" name="Picture 1">
            <a:extLst>
              <a:ext uri="{FF2B5EF4-FFF2-40B4-BE49-F238E27FC236}">
                <a16:creationId xmlns:a16="http://schemas.microsoft.com/office/drawing/2014/main" id="{0DB337F0-24F8-4F4E-A878-9BB91835F728}"/>
              </a:ext>
            </a:extLst>
          </p:cNvPr>
          <p:cNvPicPr>
            <a:picLocks noChangeAspect="1"/>
          </p:cNvPicPr>
          <p:nvPr/>
        </p:nvPicPr>
        <p:blipFill>
          <a:blip r:embed="rId8"/>
          <a:stretch>
            <a:fillRect/>
          </a:stretch>
        </p:blipFill>
        <p:spPr>
          <a:xfrm>
            <a:off x="7437610" y="-111839"/>
            <a:ext cx="4955478" cy="1585753"/>
          </a:xfrm>
          <a:prstGeom prst="rect">
            <a:avLst/>
          </a:prstGeom>
        </p:spPr>
      </p:pic>
      <p:pic>
        <p:nvPicPr>
          <p:cNvPr id="8" name="Picture 7">
            <a:extLst>
              <a:ext uri="{FF2B5EF4-FFF2-40B4-BE49-F238E27FC236}">
                <a16:creationId xmlns:a16="http://schemas.microsoft.com/office/drawing/2014/main" id="{4B02A387-2093-4BC8-A7BD-2DE0F4D033C2}"/>
              </a:ext>
            </a:extLst>
          </p:cNvPr>
          <p:cNvPicPr>
            <a:picLocks noChangeAspect="1"/>
          </p:cNvPicPr>
          <p:nvPr/>
        </p:nvPicPr>
        <p:blipFill>
          <a:blip r:embed="rId9"/>
          <a:stretch>
            <a:fillRect/>
          </a:stretch>
        </p:blipFill>
        <p:spPr>
          <a:xfrm>
            <a:off x="92475" y="3661949"/>
            <a:ext cx="6727425" cy="1897088"/>
          </a:xfrm>
          <a:prstGeom prst="rect">
            <a:avLst/>
          </a:prstGeom>
        </p:spPr>
      </p:pic>
      <p:pic>
        <p:nvPicPr>
          <p:cNvPr id="9" name="Picture 8">
            <a:extLst>
              <a:ext uri="{FF2B5EF4-FFF2-40B4-BE49-F238E27FC236}">
                <a16:creationId xmlns:a16="http://schemas.microsoft.com/office/drawing/2014/main" id="{F0BF9F4C-B1C2-4EB0-84A1-DD715BDB86B1}"/>
              </a:ext>
            </a:extLst>
          </p:cNvPr>
          <p:cNvPicPr>
            <a:picLocks noChangeAspect="1"/>
          </p:cNvPicPr>
          <p:nvPr/>
        </p:nvPicPr>
        <p:blipFill>
          <a:blip r:embed="rId10"/>
          <a:stretch>
            <a:fillRect/>
          </a:stretch>
        </p:blipFill>
        <p:spPr>
          <a:xfrm>
            <a:off x="5289974" y="4476009"/>
            <a:ext cx="7123328" cy="2405380"/>
          </a:xfrm>
          <a:prstGeom prst="rect">
            <a:avLst/>
          </a:prstGeom>
        </p:spPr>
      </p:pic>
    </p:spTree>
    <p:extLst>
      <p:ext uri="{BB962C8B-B14F-4D97-AF65-F5344CB8AC3E}">
        <p14:creationId xmlns:p14="http://schemas.microsoft.com/office/powerpoint/2010/main" val="9511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75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750"/>
                            </p:stCondLst>
                            <p:childTnLst>
                              <p:par>
                                <p:cTn id="8" presetID="1" presetClass="entr" presetSubtype="0" fill="hold" nodeType="afterEffect">
                                  <p:stCondLst>
                                    <p:cond delay="75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nodeType="afterEffect">
                                  <p:stCondLst>
                                    <p:cond delay="75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2250"/>
                            </p:stCondLst>
                            <p:childTnLst>
                              <p:par>
                                <p:cTn id="14" presetID="1" presetClass="entr" presetSubtype="0" fill="hold" nodeType="afterEffect">
                                  <p:stCondLst>
                                    <p:cond delay="75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75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3750"/>
                            </p:stCondLst>
                            <p:childTnLst>
                              <p:par>
                                <p:cTn id="20" presetID="1" presetClass="entr" presetSubtype="0" fill="hold" nodeType="afterEffect">
                                  <p:stCondLst>
                                    <p:cond delay="750"/>
                                  </p:stCondLst>
                                  <p:childTnLst>
                                    <p:set>
                                      <p:cBhvr>
                                        <p:cTn id="21" dur="1" fill="hold">
                                          <p:stCondLst>
                                            <p:cond delay="0"/>
                                          </p:stCondLst>
                                        </p:cTn>
                                        <p:tgtEl>
                                          <p:spTgt spid="9"/>
                                        </p:tgtEl>
                                        <p:attrNameLst>
                                          <p:attrName>style.visibility</p:attrName>
                                        </p:attrNameLst>
                                      </p:cBhvr>
                                      <p:to>
                                        <p:strVal val="visible"/>
                                      </p:to>
                                    </p:set>
                                  </p:childTnLst>
                                </p:cTn>
                              </p:par>
                            </p:childTnLst>
                          </p:cTn>
                        </p:par>
                        <p:par>
                          <p:cTn id="22" fill="hold">
                            <p:stCondLst>
                              <p:cond delay="4500"/>
                            </p:stCondLst>
                            <p:childTnLst>
                              <p:par>
                                <p:cTn id="23" presetID="1" presetClass="entr" presetSubtype="0" fill="hold" nodeType="afterEffect">
                                  <p:stCondLst>
                                    <p:cond delay="750"/>
                                  </p:stCondLst>
                                  <p:childTnLst>
                                    <p:set>
                                      <p:cBhvr>
                                        <p:cTn id="24" dur="1" fill="hold">
                                          <p:stCondLst>
                                            <p:cond delay="0"/>
                                          </p:stCondLst>
                                        </p:cTn>
                                        <p:tgtEl>
                                          <p:spTgt spid="14"/>
                                        </p:tgtEl>
                                        <p:attrNameLst>
                                          <p:attrName>style.visibility</p:attrName>
                                        </p:attrNameLst>
                                      </p:cBhvr>
                                      <p:to>
                                        <p:strVal val="visible"/>
                                      </p:to>
                                    </p:set>
                                  </p:childTnLst>
                                </p:cTn>
                              </p:par>
                            </p:childTnLst>
                          </p:cTn>
                        </p:par>
                        <p:par>
                          <p:cTn id="25" fill="hold">
                            <p:stCondLst>
                              <p:cond delay="5250"/>
                            </p:stCondLst>
                            <p:childTnLst>
                              <p:par>
                                <p:cTn id="26" presetID="1" presetClass="entr" presetSubtype="0" fill="hold" nodeType="afterEffect">
                                  <p:stCondLst>
                                    <p:cond delay="75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Google TFA FAQ</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542926" y="1476375"/>
            <a:ext cx="11087100" cy="5276850"/>
          </a:xfrm>
        </p:spPr>
        <p:txBody>
          <a:bodyPr>
            <a:normAutofit lnSpcReduction="10000"/>
          </a:bodyPr>
          <a:lstStyle/>
          <a:p>
            <a:pPr marL="0" indent="0">
              <a:buNone/>
            </a:pPr>
            <a:r>
              <a:rPr lang="en-US" sz="3200" b="1" dirty="0"/>
              <a:t>Do I need to keep a Security Key with me at all times?</a:t>
            </a:r>
          </a:p>
          <a:p>
            <a:r>
              <a:rPr lang="en-US" sz="3200" dirty="0"/>
              <a:t>We recommend you </a:t>
            </a:r>
            <a:r>
              <a:rPr lang="en-US" sz="3200" b="1" dirty="0"/>
              <a:t>always keep a Security Key close</a:t>
            </a:r>
            <a:r>
              <a:rPr lang="en-US" sz="3200" dirty="0"/>
              <a:t> in case you log out of your account or need to sign in on a new device. In all likelihood, this will happen infrequently. Remember to take one with you when traveling.</a:t>
            </a:r>
          </a:p>
          <a:p>
            <a:pPr marL="0" indent="0">
              <a:buNone/>
            </a:pPr>
            <a:r>
              <a:rPr lang="en-US" sz="3200" b="1" dirty="0"/>
              <a:t>What happens if I lose both of my Security Keys?</a:t>
            </a:r>
          </a:p>
          <a:p>
            <a:r>
              <a:rPr lang="en-US" sz="3200" dirty="0"/>
              <a:t>If you still have access to a logged-in session, you can visit </a:t>
            </a:r>
            <a:r>
              <a:rPr lang="en-US" sz="3200" dirty="0">
                <a:hlinkClick r:id="rId2"/>
              </a:rPr>
              <a:t>account.google.com</a:t>
            </a:r>
            <a:r>
              <a:rPr lang="en-US" sz="3200" dirty="0"/>
              <a:t> and register replacement keys in place of the lost keys. If you have lost both keys and do not have access to a logged-in session, you will need to submit a request to recover your account. It will take a few days for Google to verify it’s you and grant you access to your account.</a:t>
            </a:r>
            <a:endParaRPr lang="en-US" sz="2000" dirty="0"/>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80237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Hardware-Based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791825" cy="4351338"/>
          </a:xfrm>
        </p:spPr>
        <p:txBody>
          <a:bodyPr>
            <a:normAutofit/>
          </a:bodyPr>
          <a:lstStyle/>
          <a:p>
            <a:r>
              <a:rPr lang="en-US" sz="3600" dirty="0"/>
              <a:t>This hardware-based TFA industry is still somewhat immature and is advancing, but this is not an excuse to not act. Take steps now!</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93667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a:xfrm>
            <a:off x="838200" y="365126"/>
            <a:ext cx="10515600" cy="618286"/>
          </a:xfrm>
        </p:spPr>
        <p:txBody>
          <a:bodyPr>
            <a:normAutofit fontScale="90000"/>
          </a:bodyPr>
          <a:lstStyle/>
          <a:p>
            <a:r>
              <a:rPr lang="en-US" dirty="0"/>
              <a:t>More Reading</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414067" y="1057835"/>
            <a:ext cx="11205713" cy="5584504"/>
          </a:xfrm>
        </p:spPr>
        <p:txBody>
          <a:bodyPr>
            <a:normAutofit fontScale="92500" lnSpcReduction="10000"/>
          </a:bodyPr>
          <a:lstStyle/>
          <a:p>
            <a:r>
              <a:rPr lang="en-US" sz="1600" b="1" dirty="0"/>
              <a:t>How Russian </a:t>
            </a:r>
            <a:r>
              <a:rPr lang="en-US" sz="1600" b="1" dirty="0" err="1"/>
              <a:t>Cyberpower</a:t>
            </a:r>
            <a:r>
              <a:rPr lang="en-US" sz="1600" b="1" dirty="0"/>
              <a:t> Invaded the U.S.</a:t>
            </a:r>
            <a:r>
              <a:rPr lang="en-US" sz="1600" b="1" i="1" dirty="0"/>
              <a:t> </a:t>
            </a:r>
            <a:r>
              <a:rPr lang="en-US" sz="1600" dirty="0">
                <a:hlinkClick r:id="rId2"/>
              </a:rPr>
              <a:t>https://www.nytimes.com/2016/12/13/us/politics/russia-hack-election-dnc.html</a:t>
            </a:r>
            <a:endParaRPr lang="en-US" sz="1600" dirty="0"/>
          </a:p>
          <a:p>
            <a:r>
              <a:rPr lang="en-US" sz="1600" b="1" dirty="0"/>
              <a:t>Your password has probably been stolen. Here’s what to do about it. </a:t>
            </a:r>
            <a:r>
              <a:rPr lang="en-US" sz="1600" dirty="0">
                <a:hlinkClick r:id="rId3"/>
              </a:rPr>
              <a:t>https://www.washingtonpost.com/technology/2018/07/12/your-password-has-likely-been-stolen-heres-what-do-about-it/</a:t>
            </a:r>
            <a:endParaRPr lang="en-US" sz="1600" dirty="0"/>
          </a:p>
          <a:p>
            <a:r>
              <a:rPr lang="en-US" sz="1600" b="1" dirty="0"/>
              <a:t>How to protect yourself from 'spear phishing' hacking technique </a:t>
            </a:r>
            <a:r>
              <a:rPr lang="en-US" sz="1600" dirty="0">
                <a:hlinkClick r:id="rId4"/>
              </a:rPr>
              <a:t>https://phys.org/news/2018-07-spear-phishing-hacking-technique.html</a:t>
            </a:r>
            <a:endParaRPr lang="en-US" sz="1600" dirty="0"/>
          </a:p>
          <a:p>
            <a:r>
              <a:rPr lang="en-US" sz="1600" b="1" dirty="0"/>
              <a:t>Reddit Breach Highlights Limits of SMS-Based Authentication </a:t>
            </a:r>
            <a:r>
              <a:rPr lang="en-US" sz="1600" dirty="0">
                <a:hlinkClick r:id="rId5"/>
              </a:rPr>
              <a:t>https://krebsonsecurity.com/2018/08/reddit-breach-highlights-limits-of-sms-based-authentication/</a:t>
            </a:r>
            <a:endParaRPr lang="en-US" sz="1600" dirty="0"/>
          </a:p>
          <a:p>
            <a:r>
              <a:rPr lang="en-US" sz="1600" b="1" dirty="0"/>
              <a:t>This is why you shouldn’t use texts for two-factor authentication </a:t>
            </a:r>
            <a:r>
              <a:rPr lang="en-US" sz="1600" dirty="0">
                <a:hlinkClick r:id="rId6"/>
              </a:rPr>
              <a:t>https://www.theverge.com/2017/9/18/16328172/sms-two-factor-authentication-hack-password-bitcoin</a:t>
            </a:r>
            <a:endParaRPr lang="en-US" sz="1600" dirty="0"/>
          </a:p>
          <a:p>
            <a:r>
              <a:rPr lang="en-US" sz="1600" b="1" dirty="0"/>
              <a:t>Two-Factor Authentication: Who Has It and How to Set It Up </a:t>
            </a:r>
            <a:r>
              <a:rPr lang="en-US" sz="1600" dirty="0">
                <a:hlinkClick r:id="rId7"/>
              </a:rPr>
              <a:t>https://www.pcmag.com/feature/358289/two-factor-authentication-who-has-it-and-how-to-set-it-up</a:t>
            </a:r>
            <a:endParaRPr lang="en-US" sz="1600" dirty="0"/>
          </a:p>
          <a:p>
            <a:r>
              <a:rPr lang="en-US" sz="1600" b="1" dirty="0"/>
              <a:t>Hackers beat 2-factor protection with automated phishing attacks </a:t>
            </a:r>
            <a:r>
              <a:rPr lang="en-US" sz="1600" dirty="0">
                <a:hlinkClick r:id="rId8"/>
              </a:rPr>
              <a:t>https://mashable.com/article/hackers-beat-two-factor-authentication-2fa-phishing</a:t>
            </a:r>
            <a:r>
              <a:rPr lang="en-US" sz="1600" dirty="0"/>
              <a:t> </a:t>
            </a:r>
            <a:endParaRPr lang="en-US" sz="1600" b="1" dirty="0"/>
          </a:p>
          <a:p>
            <a:r>
              <a:rPr lang="en-US" sz="1600" b="1" dirty="0"/>
              <a:t>Creating the </a:t>
            </a:r>
            <a:r>
              <a:rPr lang="en-US" sz="1600" b="1" dirty="0" err="1"/>
              <a:t>Unphishable</a:t>
            </a:r>
            <a:r>
              <a:rPr lang="en-US" sz="1600" b="1" dirty="0"/>
              <a:t> Security Key: How the FIDO U2F security key and </a:t>
            </a:r>
            <a:r>
              <a:rPr lang="en-US" sz="1600" b="1" dirty="0" err="1"/>
              <a:t>YubiKey</a:t>
            </a:r>
            <a:r>
              <a:rPr lang="en-US" sz="1600" b="1" dirty="0"/>
              <a:t> stop phishing and man-in-the-middle attacks </a:t>
            </a:r>
            <a:r>
              <a:rPr lang="en-US" sz="1600" dirty="0">
                <a:hlinkClick r:id="rId9"/>
              </a:rPr>
              <a:t>www.yubico.com/2017/10/creating-unphishable-security-key/</a:t>
            </a:r>
            <a:endParaRPr lang="en-US" sz="1600" dirty="0"/>
          </a:p>
          <a:p>
            <a:r>
              <a:rPr lang="en-US" sz="1600" b="1" dirty="0"/>
              <a:t>What is two-factor authentication, and which 2FA solutions are </a:t>
            </a:r>
            <a:r>
              <a:rPr lang="en-US" sz="1600" b="1" dirty="0" err="1"/>
              <a:t>best?</a:t>
            </a:r>
            <a:r>
              <a:rPr lang="en-US" sz="1600" dirty="0" err="1">
                <a:hlinkClick r:id="rId10"/>
              </a:rPr>
              <a:t>https</a:t>
            </a:r>
            <a:r>
              <a:rPr lang="en-US" sz="1600" dirty="0">
                <a:hlinkClick r:id="rId10"/>
              </a:rPr>
              <a:t>://www.pcworld.com/article/3225913/what-is-two-factor-authentication-and-which-2fa-apps-are-best.html</a:t>
            </a:r>
            <a:endParaRPr lang="en-US" sz="1600" dirty="0"/>
          </a:p>
          <a:p>
            <a:r>
              <a:rPr lang="en-US" sz="1600" b="1" dirty="0"/>
              <a:t>The Limits of SMS for 2-Factor Authentication </a:t>
            </a:r>
            <a:r>
              <a:rPr lang="en-US" sz="1600" dirty="0">
                <a:hlinkClick r:id="rId11"/>
              </a:rPr>
              <a:t>https://krebsonsecurity.com/2016/09/the-limits-of-sms-for-2-factor-authentication/</a:t>
            </a:r>
            <a:endParaRPr lang="en-US" sz="1600" dirty="0"/>
          </a:p>
          <a:p>
            <a:r>
              <a:rPr lang="en-US" sz="1600" b="1" dirty="0"/>
              <a:t>Major SMS security lapse is a reminder to use authenticator apps instead </a:t>
            </a:r>
            <a:r>
              <a:rPr lang="en-US" sz="1600" dirty="0">
                <a:hlinkClick r:id="rId12"/>
              </a:rPr>
              <a:t>https://www.theverge.com/2018/11/16/18098286/vovox-security-breach-two-factor-authentication-2fa-codes-exposed</a:t>
            </a:r>
            <a:endParaRPr lang="en-US" sz="1600" dirty="0"/>
          </a:p>
          <a:p>
            <a:r>
              <a:rPr lang="en-US" sz="1600" b="1" dirty="0"/>
              <a:t>Metro Bank targeted with 2FA-bypassing SS7 attacks </a:t>
            </a:r>
            <a:r>
              <a:rPr lang="en-US" sz="1600" dirty="0">
                <a:hlinkClick r:id="rId13"/>
              </a:rPr>
              <a:t>https://www.itpro.co.uk/security/32898/metro-bank-targeted-with-2fa-bypassing-ss7-attacks</a:t>
            </a:r>
            <a:endParaRPr lang="en-US" sz="1600" dirty="0"/>
          </a:p>
        </p:txBody>
      </p:sp>
    </p:spTree>
    <p:extLst>
      <p:ext uri="{BB962C8B-B14F-4D97-AF65-F5344CB8AC3E}">
        <p14:creationId xmlns:p14="http://schemas.microsoft.com/office/powerpoint/2010/main" val="207080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2914649"/>
            <a:ext cx="10515600" cy="3262313"/>
          </a:xfrm>
        </p:spPr>
        <p:txBody>
          <a:bodyPr>
            <a:normAutofit lnSpcReduction="10000"/>
          </a:bodyPr>
          <a:lstStyle/>
          <a:p>
            <a:pPr marL="0" indent="0">
              <a:buNone/>
            </a:pPr>
            <a:r>
              <a:rPr lang="en-US" sz="6000" dirty="0"/>
              <a:t>Password length and complexity are useless once some website or service leaks your username/email and password.</a:t>
            </a:r>
          </a:p>
        </p:txBody>
      </p:sp>
    </p:spTree>
    <p:extLst>
      <p:ext uri="{BB962C8B-B14F-4D97-AF65-F5344CB8AC3E}">
        <p14:creationId xmlns:p14="http://schemas.microsoft.com/office/powerpoint/2010/main" val="364818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Phishing</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63675"/>
            <a:ext cx="10515600" cy="5156200"/>
          </a:xfrm>
        </p:spPr>
        <p:txBody>
          <a:bodyPr>
            <a:normAutofit fontScale="85000" lnSpcReduction="10000"/>
          </a:bodyPr>
          <a:lstStyle/>
          <a:p>
            <a:r>
              <a:rPr lang="en-US" sz="4800" dirty="0"/>
              <a:t>Of course you know about not clicking suspicious email links which are attempting to harvest your username/password via a </a:t>
            </a:r>
            <a:br>
              <a:rPr lang="en-US" sz="4800" dirty="0"/>
            </a:br>
            <a:r>
              <a:rPr lang="en-US" sz="4800" b="1" dirty="0"/>
              <a:t>fake but realistic-looking login page.</a:t>
            </a:r>
          </a:p>
          <a:p>
            <a:r>
              <a:rPr lang="en-US" sz="4800" dirty="0"/>
              <a:t>This is called “phishing”, or if they’re going after you because of your role/title, “spear phishing”.</a:t>
            </a:r>
          </a:p>
          <a:p>
            <a:endParaRPr lang="en-US" sz="4800" dirty="0"/>
          </a:p>
          <a:p>
            <a:r>
              <a:rPr lang="en-US" sz="4800" dirty="0"/>
              <a:t>But what if they already know your username and password?</a:t>
            </a:r>
            <a:endParaRPr lang="en-US" sz="4400" dirty="0"/>
          </a:p>
        </p:txBody>
      </p:sp>
    </p:spTree>
    <p:extLst>
      <p:ext uri="{BB962C8B-B14F-4D97-AF65-F5344CB8AC3E}">
        <p14:creationId xmlns:p14="http://schemas.microsoft.com/office/powerpoint/2010/main" val="29295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Hygiene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63675"/>
            <a:ext cx="10515600" cy="5156200"/>
          </a:xfrm>
        </p:spPr>
        <p:txBody>
          <a:bodyPr>
            <a:normAutofit fontScale="85000" lnSpcReduction="10000"/>
          </a:bodyPr>
          <a:lstStyle/>
          <a:p>
            <a:r>
              <a:rPr lang="en-US" sz="4800" dirty="0"/>
              <a:t>Has your email been part of any password leaks? </a:t>
            </a:r>
            <a:r>
              <a:rPr lang="en-US" sz="4400" dirty="0">
                <a:hlinkClick r:id="rId2"/>
              </a:rPr>
              <a:t>haveibeenpwned.com</a:t>
            </a:r>
            <a:endParaRPr lang="en-US" sz="4400" dirty="0"/>
          </a:p>
          <a:p>
            <a:r>
              <a:rPr lang="en-US" sz="4400" dirty="0"/>
              <a:t>Spoiler alert: </a:t>
            </a:r>
            <a:r>
              <a:rPr lang="en-US" sz="4400" i="1" dirty="0"/>
              <a:t>Almost Certainly</a:t>
            </a:r>
          </a:p>
          <a:p>
            <a:endParaRPr lang="en-US" sz="4400" i="1" dirty="0"/>
          </a:p>
          <a:p>
            <a:pPr marL="0" indent="0">
              <a:buNone/>
            </a:pPr>
            <a:r>
              <a:rPr lang="en-US" sz="4400" dirty="0"/>
              <a:t>“People take lists like these that contain our email addresses and passwords then they attempt to see where else they work. </a:t>
            </a:r>
            <a:r>
              <a:rPr lang="en-US" sz="4400" b="1" dirty="0"/>
              <a:t>The success of this approach is predicated on the fact that people reuse the same credentials on multiple services.</a:t>
            </a:r>
            <a:r>
              <a:rPr lang="en-US" sz="4400" dirty="0"/>
              <a:t>” </a:t>
            </a:r>
            <a:br>
              <a:rPr lang="en-US" sz="4400" dirty="0"/>
            </a:br>
            <a:r>
              <a:rPr lang="en-US" sz="3200" dirty="0"/>
              <a:t>–Troy Hunt, haveibeenpwned.com</a:t>
            </a:r>
            <a:endParaRPr lang="en-US" sz="4400" dirty="0"/>
          </a:p>
        </p:txBody>
      </p:sp>
    </p:spTree>
    <p:extLst>
      <p:ext uri="{BB962C8B-B14F-4D97-AF65-F5344CB8AC3E}">
        <p14:creationId xmlns:p14="http://schemas.microsoft.com/office/powerpoint/2010/main" val="398772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Your Email Account &gt; Your Bank Account</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pPr marL="0" indent="0">
              <a:buNone/>
            </a:pPr>
            <a:r>
              <a:rPr lang="en-US" sz="5400" dirty="0"/>
              <a:t>Having your email hacked can be worse than having your bank account hacked.</a:t>
            </a:r>
          </a:p>
          <a:p>
            <a:pPr marL="0" indent="0">
              <a:buNone/>
            </a:pPr>
            <a:endParaRPr lang="en-US" sz="5400" dirty="0"/>
          </a:p>
          <a:p>
            <a:pPr marL="0" indent="0">
              <a:buNone/>
            </a:pPr>
            <a:r>
              <a:rPr lang="en-US" sz="5400" dirty="0"/>
              <a:t>Your email is a single point of failure. </a:t>
            </a:r>
          </a:p>
        </p:txBody>
      </p:sp>
    </p:spTree>
    <p:extLst>
      <p:ext uri="{BB962C8B-B14F-4D97-AF65-F5344CB8AC3E}">
        <p14:creationId xmlns:p14="http://schemas.microsoft.com/office/powerpoint/2010/main" val="1067588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Hygiene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r>
              <a:rPr lang="en-US" sz="4400" dirty="0"/>
              <a:t>True now and always:</a:t>
            </a:r>
          </a:p>
          <a:p>
            <a:r>
              <a:rPr lang="en-US" sz="4400" dirty="0"/>
              <a:t>Password length &gt; Password complexity</a:t>
            </a:r>
          </a:p>
          <a:p>
            <a:pPr lvl="1"/>
            <a:r>
              <a:rPr lang="en-US" sz="4000" dirty="0"/>
              <a:t>Password complexity leads directly to bad security habits (post-it notes or easy to guess)</a:t>
            </a:r>
          </a:p>
          <a:p>
            <a:r>
              <a:rPr lang="en-US" sz="4400" dirty="0"/>
              <a:t>Password uniqueness &gt; Password length</a:t>
            </a:r>
          </a:p>
          <a:p>
            <a:r>
              <a:rPr lang="en-US" sz="4400" dirty="0"/>
              <a:t>Passwords alone are terrible security</a:t>
            </a:r>
            <a:endParaRPr lang="en-US" sz="4000" dirty="0"/>
          </a:p>
        </p:txBody>
      </p:sp>
    </p:spTree>
    <p:extLst>
      <p:ext uri="{BB962C8B-B14F-4D97-AF65-F5344CB8AC3E}">
        <p14:creationId xmlns:p14="http://schemas.microsoft.com/office/powerpoint/2010/main" val="3735776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Managers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r>
              <a:rPr lang="en-US" sz="4000" u="sng" dirty="0"/>
              <a:t>Basic idea</a:t>
            </a:r>
            <a:r>
              <a:rPr lang="en-US" sz="4000" dirty="0"/>
              <a:t>: You have </a:t>
            </a:r>
            <a:r>
              <a:rPr lang="en-US" sz="4000" b="1" dirty="0"/>
              <a:t>one unique super password</a:t>
            </a:r>
            <a:r>
              <a:rPr lang="en-US" sz="4000" dirty="0"/>
              <a:t> to unlock everything else. </a:t>
            </a:r>
            <a:r>
              <a:rPr lang="en-US" dirty="0"/>
              <a:t>Obviously, don’t re-use it.</a:t>
            </a:r>
            <a:endParaRPr lang="en-US" sz="4000" dirty="0"/>
          </a:p>
          <a:p>
            <a:r>
              <a:rPr lang="en-US" sz="4000" u="sng" dirty="0"/>
              <a:t>Pro</a:t>
            </a:r>
            <a:r>
              <a:rPr lang="en-US" sz="4000" dirty="0"/>
              <a:t>: All your passwords are super long, super strong, </a:t>
            </a:r>
            <a:r>
              <a:rPr lang="en-US" sz="4000" b="1" dirty="0"/>
              <a:t>unique</a:t>
            </a:r>
            <a:r>
              <a:rPr lang="en-US" sz="4000" dirty="0"/>
              <a:t>, and available to you anywhere</a:t>
            </a:r>
          </a:p>
          <a:p>
            <a:r>
              <a:rPr lang="en-US" sz="4000" u="sng" dirty="0"/>
              <a:t>Con</a:t>
            </a:r>
            <a:r>
              <a:rPr lang="en-US" sz="4000" dirty="0"/>
              <a:t>: forget the </a:t>
            </a:r>
            <a:r>
              <a:rPr lang="en-US" sz="4000" b="1" dirty="0"/>
              <a:t>one unique super password</a:t>
            </a:r>
            <a:r>
              <a:rPr lang="en-US" sz="4000" dirty="0"/>
              <a:t> despite typing it in all the time? </a:t>
            </a:r>
            <a:br>
              <a:rPr lang="en-US" sz="4000" dirty="0"/>
            </a:br>
            <a:r>
              <a:rPr lang="en-US" sz="4000" dirty="0"/>
              <a:t>They cannot decrypt your passwords for you.</a:t>
            </a:r>
          </a:p>
        </p:txBody>
      </p:sp>
    </p:spTree>
    <p:extLst>
      <p:ext uri="{BB962C8B-B14F-4D97-AF65-F5344CB8AC3E}">
        <p14:creationId xmlns:p14="http://schemas.microsoft.com/office/powerpoint/2010/main" val="2001328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TotalTime>
  <Words>1789</Words>
  <Application>Microsoft Office PowerPoint</Application>
  <PresentationFormat>Widescreen</PresentationFormat>
  <Paragraphs>157</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Personal Practical Cybersecurity for Modern Times</vt:lpstr>
      <vt:lpstr>Awareness is the best Digital Defense</vt:lpstr>
      <vt:lpstr>PowerPoint Presentation</vt:lpstr>
      <vt:lpstr> </vt:lpstr>
      <vt:lpstr>Phishing</vt:lpstr>
      <vt:lpstr>Password Hygiene </vt:lpstr>
      <vt:lpstr>Your Email Account &gt; Your Bank Account</vt:lpstr>
      <vt:lpstr>Password Hygiene </vt:lpstr>
      <vt:lpstr>Password Managers </vt:lpstr>
      <vt:lpstr>Password Managers </vt:lpstr>
      <vt:lpstr>Password Managers </vt:lpstr>
      <vt:lpstr>Password Managers </vt:lpstr>
      <vt:lpstr>What is Two Factor Authentication (TFA)</vt:lpstr>
      <vt:lpstr>What is Two Factor Authentication</vt:lpstr>
      <vt:lpstr>What is Two Factor Authentication</vt:lpstr>
      <vt:lpstr>Common TFA/MFA Types</vt:lpstr>
      <vt:lpstr>Text-Message (SMS) Based Authentication</vt:lpstr>
      <vt:lpstr>Text-Message (SMS) Based Authentication</vt:lpstr>
      <vt:lpstr>Text-Message (SMS) Based Authentication</vt:lpstr>
      <vt:lpstr>Text-Message (SMS) Based Authentication</vt:lpstr>
      <vt:lpstr>Email-Based Authentication</vt:lpstr>
      <vt:lpstr>Software-Based Authentication</vt:lpstr>
      <vt:lpstr>Software-Based Authentication</vt:lpstr>
      <vt:lpstr>Software-Based Authentication</vt:lpstr>
      <vt:lpstr>Software-Based Authentication</vt:lpstr>
      <vt:lpstr>Hardware-Based Authentication</vt:lpstr>
      <vt:lpstr>Hardware-Based Authentication</vt:lpstr>
      <vt:lpstr>Hardware-Based Authentication</vt:lpstr>
      <vt:lpstr>Can’t Trust Google Implicitly, But</vt:lpstr>
      <vt:lpstr>Google TFA FAQ</vt:lpstr>
      <vt:lpstr>Hardware-Based Authentication</vt:lpstr>
      <vt:lpstr>More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Practical Cybersecurity for Modern Times</dc:title>
  <dc:creator>William Assaf</dc:creator>
  <cp:lastModifiedBy>william a</cp:lastModifiedBy>
  <cp:revision>18</cp:revision>
  <cp:lastPrinted>2019-06-27T19:29:58Z</cp:lastPrinted>
  <dcterms:created xsi:type="dcterms:W3CDTF">2019-06-27T19:29:55Z</dcterms:created>
  <dcterms:modified xsi:type="dcterms:W3CDTF">2019-07-04T15:05:20Z</dcterms:modified>
</cp:coreProperties>
</file>