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</p:sldMasterIdLst>
  <p:notesMasterIdLst>
    <p:notesMasterId r:id="rId84"/>
  </p:notesMasterIdLst>
  <p:handoutMasterIdLst>
    <p:handoutMasterId r:id="rId85"/>
  </p:handoutMasterIdLst>
  <p:sldIdLst>
    <p:sldId id="259" r:id="rId4"/>
    <p:sldId id="368" r:id="rId5"/>
    <p:sldId id="332" r:id="rId6"/>
    <p:sldId id="262" r:id="rId7"/>
    <p:sldId id="338" r:id="rId8"/>
    <p:sldId id="261" r:id="rId9"/>
    <p:sldId id="296" r:id="rId10"/>
    <p:sldId id="315" r:id="rId11"/>
    <p:sldId id="340" r:id="rId12"/>
    <p:sldId id="373" r:id="rId13"/>
    <p:sldId id="263" r:id="rId14"/>
    <p:sldId id="289" r:id="rId15"/>
    <p:sldId id="317" r:id="rId16"/>
    <p:sldId id="292" r:id="rId17"/>
    <p:sldId id="318" r:id="rId18"/>
    <p:sldId id="293" r:id="rId19"/>
    <p:sldId id="294" r:id="rId20"/>
    <p:sldId id="265" r:id="rId21"/>
    <p:sldId id="295" r:id="rId22"/>
    <p:sldId id="353" r:id="rId23"/>
    <p:sldId id="266" r:id="rId24"/>
    <p:sldId id="339" r:id="rId25"/>
    <p:sldId id="300" r:id="rId26"/>
    <p:sldId id="341" r:id="rId27"/>
    <p:sldId id="299" r:id="rId28"/>
    <p:sldId id="342" r:id="rId29"/>
    <p:sldId id="362" r:id="rId30"/>
    <p:sldId id="363" r:id="rId31"/>
    <p:sldId id="297" r:id="rId32"/>
    <p:sldId id="298" r:id="rId33"/>
    <p:sldId id="268" r:id="rId34"/>
    <p:sldId id="269" r:id="rId35"/>
    <p:sldId id="270" r:id="rId36"/>
    <p:sldId id="366" r:id="rId37"/>
    <p:sldId id="279" r:id="rId38"/>
    <p:sldId id="271" r:id="rId39"/>
    <p:sldId id="328" r:id="rId40"/>
    <p:sldId id="272" r:id="rId41"/>
    <p:sldId id="335" r:id="rId42"/>
    <p:sldId id="273" r:id="rId43"/>
    <p:sldId id="343" r:id="rId44"/>
    <p:sldId id="274" r:id="rId45"/>
    <p:sldId id="374" r:id="rId46"/>
    <p:sldId id="345" r:id="rId47"/>
    <p:sldId id="337" r:id="rId48"/>
    <p:sldId id="275" r:id="rId49"/>
    <p:sldId id="276" r:id="rId50"/>
    <p:sldId id="319" r:id="rId51"/>
    <p:sldId id="352" r:id="rId52"/>
    <p:sldId id="320" r:id="rId53"/>
    <p:sldId id="323" r:id="rId54"/>
    <p:sldId id="277" r:id="rId55"/>
    <p:sldId id="291" r:id="rId56"/>
    <p:sldId id="278" r:id="rId57"/>
    <p:sldId id="316" r:id="rId58"/>
    <p:sldId id="324" r:id="rId59"/>
    <p:sldId id="344" r:id="rId60"/>
    <p:sldId id="280" r:id="rId61"/>
    <p:sldId id="307" r:id="rId62"/>
    <p:sldId id="301" r:id="rId63"/>
    <p:sldId id="372" r:id="rId64"/>
    <p:sldId id="331" r:id="rId65"/>
    <p:sldId id="333" r:id="rId66"/>
    <p:sldId id="334" r:id="rId67"/>
    <p:sldId id="329" r:id="rId68"/>
    <p:sldId id="330" r:id="rId69"/>
    <p:sldId id="369" r:id="rId70"/>
    <p:sldId id="370" r:id="rId71"/>
    <p:sldId id="380" r:id="rId72"/>
    <p:sldId id="360" r:id="rId73"/>
    <p:sldId id="371" r:id="rId74"/>
    <p:sldId id="375" r:id="rId75"/>
    <p:sldId id="288" r:id="rId76"/>
    <p:sldId id="260" r:id="rId77"/>
    <p:sldId id="376" r:id="rId78"/>
    <p:sldId id="377" r:id="rId79"/>
    <p:sldId id="378" r:id="rId80"/>
    <p:sldId id="264" r:id="rId81"/>
    <p:sldId id="379" r:id="rId82"/>
    <p:sldId id="30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C"/>
    <a:srgbClr val="5E98D8"/>
    <a:srgbClr val="379BFF"/>
    <a:srgbClr val="0180FF"/>
    <a:srgbClr val="3399FF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455" autoAdjust="0"/>
  </p:normalViewPr>
  <p:slideViewPr>
    <p:cSldViewPr>
      <p:cViewPr varScale="1">
        <p:scale>
          <a:sx n="87" d="100"/>
          <a:sy n="87" d="100"/>
        </p:scale>
        <p:origin x="102" y="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microsoft.com/office/2016/11/relationships/changesInfo" Target="changesInfos/changesInfo1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751031D4-0D1D-4850-B7F7-A2763E722FD6}"/>
    <pc:docChg chg="undo redo custSel addSld delSld modSld sldOrd modMainMaster">
      <pc:chgData name="william a" userId="c66c7249b60d4ab2" providerId="LiveId" clId="{751031D4-0D1D-4850-B7F7-A2763E722FD6}" dt="2018-09-05T20:32:56.721" v="2151" actId="14100"/>
      <pc:docMkLst>
        <pc:docMk/>
      </pc:docMkLst>
      <pc:sldChg chg="delSp modSp">
        <pc:chgData name="william a" userId="c66c7249b60d4ab2" providerId="LiveId" clId="{751031D4-0D1D-4850-B7F7-A2763E722FD6}" dt="2018-09-05T17:43:54.140" v="31" actId="1076"/>
        <pc:sldMkLst>
          <pc:docMk/>
          <pc:sldMk cId="0" sldId="259"/>
        </pc:sldMkLst>
        <pc:spChg chg="mod">
          <ac:chgData name="william a" userId="c66c7249b60d4ab2" providerId="LiveId" clId="{751031D4-0D1D-4850-B7F7-A2763E722FD6}" dt="2018-09-05T17:43:31.752" v="21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54.140" v="31" actId="1076"/>
          <ac:spMkLst>
            <pc:docMk/>
            <pc:sldMk cId="0" sldId="259"/>
            <ac:spMk id="5" creationId="{00000000-0000-0000-0000-000000000000}"/>
          </ac:spMkLst>
        </pc:spChg>
        <pc:picChg chg="mod">
          <ac:chgData name="william a" userId="c66c7249b60d4ab2" providerId="LiveId" clId="{751031D4-0D1D-4850-B7F7-A2763E722FD6}" dt="2018-09-05T17:43:22.182" v="19" actId="14100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william a" userId="c66c7249b60d4ab2" providerId="LiveId" clId="{751031D4-0D1D-4850-B7F7-A2763E722FD6}" dt="2018-09-05T17:41:54.213" v="0" actId="478"/>
          <ac:picMkLst>
            <pc:docMk/>
            <pc:sldMk cId="0" sldId="259"/>
            <ac:picMk id="1026" creationId="{00000000-0000-0000-0000-000000000000}"/>
          </ac:picMkLst>
        </pc:picChg>
      </pc:sldChg>
      <pc:sldChg chg="add modTransition">
        <pc:chgData name="william a" userId="c66c7249b60d4ab2" providerId="LiveId" clId="{751031D4-0D1D-4850-B7F7-A2763E722FD6}" dt="2018-09-05T20:26:26.305" v="1793"/>
        <pc:sldMkLst>
          <pc:docMk/>
          <pc:sldMk cId="251330208" sldId="260"/>
        </pc:sldMkLst>
      </pc:sldChg>
      <pc:sldChg chg="modSp">
        <pc:chgData name="william a" userId="c66c7249b60d4ab2" providerId="LiveId" clId="{751031D4-0D1D-4850-B7F7-A2763E722FD6}" dt="2018-09-05T17:50:04.488" v="80" actId="14100"/>
        <pc:sldMkLst>
          <pc:docMk/>
          <pc:sldMk cId="0" sldId="261"/>
        </pc:sldMkLst>
        <pc:spChg chg="mod">
          <ac:chgData name="william a" userId="c66c7249b60d4ab2" providerId="LiveId" clId="{751031D4-0D1D-4850-B7F7-A2763E722FD6}" dt="2018-09-05T17:50:04.488" v="80" actId="14100"/>
          <ac:spMkLst>
            <pc:docMk/>
            <pc:sldMk cId="0" sldId="261"/>
            <ac:spMk id="5" creationId="{00000000-0000-0000-0000-000000000000}"/>
          </ac:spMkLst>
        </pc:sp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7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8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1028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1029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2050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1"/>
            <ac:picMk id="2052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17:43:00.299" v="1"/>
        <pc:sldMkLst>
          <pc:docMk/>
          <pc:sldMk cId="0" sldId="262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2"/>
            <ac:spMk id="8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50:33.425" v="97" actId="27636"/>
        <pc:sldMkLst>
          <pc:docMk/>
          <pc:sldMk cId="0" sldId="263"/>
        </pc:sldMkLst>
        <pc:spChg chg="mod">
          <ac:chgData name="william a" userId="c66c7249b60d4ab2" providerId="LiveId" clId="{751031D4-0D1D-4850-B7F7-A2763E722FD6}" dt="2018-09-05T17:43:00.383" v="2" actId="27636"/>
          <ac:spMkLst>
            <pc:docMk/>
            <pc:sldMk cId="0" sldId="263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3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50:33.425" v="97" actId="27636"/>
          <ac:spMkLst>
            <pc:docMk/>
            <pc:sldMk cId="0" sldId="263"/>
            <ac:spMk id="6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3"/>
            <ac:spMk id="8" creationId="{00000000-0000-0000-0000-000000000000}"/>
          </ac:spMkLst>
        </pc:spChg>
      </pc:sldChg>
      <pc:sldChg chg="add modTransition">
        <pc:chgData name="william a" userId="c66c7249b60d4ab2" providerId="LiveId" clId="{751031D4-0D1D-4850-B7F7-A2763E722FD6}" dt="2018-09-05T20:26:26.305" v="1793"/>
        <pc:sldMkLst>
          <pc:docMk/>
          <pc:sldMk cId="3087236570" sldId="264"/>
        </pc:sldMkLst>
      </pc:sldChg>
      <pc:sldChg chg="modSp">
        <pc:chgData name="william a" userId="c66c7249b60d4ab2" providerId="LiveId" clId="{751031D4-0D1D-4850-B7F7-A2763E722FD6}" dt="2018-09-05T18:12:48.301" v="436" actId="20577"/>
        <pc:sldMkLst>
          <pc:docMk/>
          <pc:sldMk cId="0" sldId="265"/>
        </pc:sldMkLst>
        <pc:spChg chg="mod">
          <ac:chgData name="william a" userId="c66c7249b60d4ab2" providerId="LiveId" clId="{751031D4-0D1D-4850-B7F7-A2763E722FD6}" dt="2018-09-05T17:43:00.420" v="8" actId="276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8:12:48.301" v="436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2:59.734" v="469" actId="20577"/>
        <pc:sldMkLst>
          <pc:docMk/>
          <pc:sldMk cId="0" sldId="266"/>
        </pc:sldMkLst>
        <pc:spChg chg="mod">
          <ac:chgData name="william a" userId="c66c7249b60d4ab2" providerId="LiveId" clId="{751031D4-0D1D-4850-B7F7-A2763E722FD6}" dt="2018-09-05T18:32:59.734" v="469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5:07.666" v="633" actId="14100"/>
        <pc:sldMkLst>
          <pc:docMk/>
          <pc:sldMk cId="0" sldId="268"/>
        </pc:sldMkLst>
        <pc:spChg chg="mod">
          <ac:chgData name="william a" userId="c66c7249b60d4ab2" providerId="LiveId" clId="{751031D4-0D1D-4850-B7F7-A2763E722FD6}" dt="2018-09-05T18:35:07.666" v="633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8"/>
            <ac:spMk id="4" creationId="{00000000-0000-0000-0000-000000000000}"/>
          </ac:spMkLst>
        </pc:sp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68"/>
            <ac:picMk id="1026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18:35:12.390" v="635" actId="403"/>
        <pc:sldMkLst>
          <pc:docMk/>
          <pc:sldMk cId="0" sldId="269"/>
        </pc:sldMkLst>
        <pc:spChg chg="mod">
          <ac:chgData name="william a" userId="c66c7249b60d4ab2" providerId="LiveId" clId="{751031D4-0D1D-4850-B7F7-A2763E722FD6}" dt="2018-09-05T18:35:12.390" v="635" actId="403"/>
          <ac:spMkLst>
            <pc:docMk/>
            <pc:sldMk cId="0" sldId="269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5:16.639" v="638" actId="403"/>
        <pc:sldMkLst>
          <pc:docMk/>
          <pc:sldMk cId="0" sldId="270"/>
        </pc:sldMkLst>
        <pc:spChg chg="mod">
          <ac:chgData name="william a" userId="c66c7249b60d4ab2" providerId="LiveId" clId="{751031D4-0D1D-4850-B7F7-A2763E722FD6}" dt="2018-09-05T18:35:16.639" v="638" actId="403"/>
          <ac:spMkLst>
            <pc:docMk/>
            <pc:sldMk cId="0" sldId="270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7:45.122" v="652" actId="20577"/>
        <pc:sldMkLst>
          <pc:docMk/>
          <pc:sldMk cId="0" sldId="271"/>
        </pc:sldMkLst>
        <pc:spChg chg="mod">
          <ac:chgData name="william a" userId="c66c7249b60d4ab2" providerId="LiveId" clId="{751031D4-0D1D-4850-B7F7-A2763E722FD6}" dt="2018-09-05T18:37:45.122" v="652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8:00.392" v="660" actId="403"/>
        <pc:sldMkLst>
          <pc:docMk/>
          <pc:sldMk cId="0" sldId="272"/>
        </pc:sldMkLst>
        <pc:spChg chg="mod">
          <ac:chgData name="william a" userId="c66c7249b60d4ab2" providerId="LiveId" clId="{751031D4-0D1D-4850-B7F7-A2763E722FD6}" dt="2018-09-05T18:38:00.392" v="660" actId="403"/>
          <ac:spMkLst>
            <pc:docMk/>
            <pc:sldMk cId="0" sldId="272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8:43.710" v="703" actId="113"/>
        <pc:sldMkLst>
          <pc:docMk/>
          <pc:sldMk cId="0" sldId="273"/>
        </pc:sldMkLst>
        <pc:spChg chg="mod">
          <ac:chgData name="william a" userId="c66c7249b60d4ab2" providerId="LiveId" clId="{751031D4-0D1D-4850-B7F7-A2763E722FD6}" dt="2018-09-05T18:38:43.710" v="703" actId="113"/>
          <ac:spMkLst>
            <pc:docMk/>
            <pc:sldMk cId="0" sldId="273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3"/>
            <ac:spMk id="4" creationId="{00000000-0000-0000-0000-000000000000}"/>
          </ac:spMkLst>
        </pc:spChg>
      </pc:sldChg>
      <pc:sldChg chg="modSp ord modTransition">
        <pc:chgData name="william a" userId="c66c7249b60d4ab2" providerId="LiveId" clId="{751031D4-0D1D-4850-B7F7-A2763E722FD6}" dt="2018-09-05T19:33:51.036" v="1044" actId="20577"/>
        <pc:sldMkLst>
          <pc:docMk/>
          <pc:sldMk cId="0" sldId="274"/>
        </pc:sldMkLst>
        <pc:spChg chg="mod">
          <ac:chgData name="william a" userId="c66c7249b60d4ab2" providerId="LiveId" clId="{751031D4-0D1D-4850-B7F7-A2763E722FD6}" dt="2018-09-05T19:33:51.036" v="1044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35:27.671" v="1143" actId="20577"/>
        <pc:sldMkLst>
          <pc:docMk/>
          <pc:sldMk cId="0" sldId="275"/>
        </pc:sldMkLst>
        <pc:spChg chg="mod">
          <ac:chgData name="william a" userId="c66c7249b60d4ab2" providerId="LiveId" clId="{751031D4-0D1D-4850-B7F7-A2763E722FD6}" dt="2018-09-05T19:35:27.671" v="114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35:55.391" v="1182" actId="20577"/>
        <pc:sldMkLst>
          <pc:docMk/>
          <pc:sldMk cId="0" sldId="276"/>
        </pc:sldMkLst>
        <pc:spChg chg="mod">
          <ac:chgData name="william a" userId="c66c7249b60d4ab2" providerId="LiveId" clId="{751031D4-0D1D-4850-B7F7-A2763E722FD6}" dt="2018-09-05T19:35:55.391" v="1182" actId="20577"/>
          <ac:spMkLst>
            <pc:docMk/>
            <pc:sldMk cId="0" sldId="276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44:11.336" v="1470" actId="403"/>
        <pc:sldMkLst>
          <pc:docMk/>
          <pc:sldMk cId="0" sldId="277"/>
        </pc:sldMkLst>
        <pc:spChg chg="mod">
          <ac:chgData name="william a" userId="c66c7249b60d4ab2" providerId="LiveId" clId="{751031D4-0D1D-4850-B7F7-A2763E722FD6}" dt="2018-09-05T19:44:11.336" v="1470" actId="403"/>
          <ac:spMkLst>
            <pc:docMk/>
            <pc:sldMk cId="0" sldId="277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38:39.340" v="1245" actId="113"/>
        <pc:sldMkLst>
          <pc:docMk/>
          <pc:sldMk cId="0" sldId="278"/>
        </pc:sldMkLst>
        <pc:spChg chg="mod">
          <ac:chgData name="william a" userId="c66c7249b60d4ab2" providerId="LiveId" clId="{751031D4-0D1D-4850-B7F7-A2763E722FD6}" dt="2018-09-05T17:43:00.490" v="11" actId="27636"/>
          <ac:spMkLst>
            <pc:docMk/>
            <pc:sldMk cId="0" sldId="278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38:39.340" v="1245" actId="113"/>
          <ac:spMkLst>
            <pc:docMk/>
            <pc:sldMk cId="0" sldId="278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7:21.029" v="642" actId="403"/>
        <pc:sldMkLst>
          <pc:docMk/>
          <pc:sldMk cId="0" sldId="279"/>
        </pc:sldMkLst>
        <pc:spChg chg="mod">
          <ac:chgData name="william a" userId="c66c7249b60d4ab2" providerId="LiveId" clId="{751031D4-0D1D-4850-B7F7-A2763E722FD6}" dt="2018-09-05T18:37:21.029" v="642" actId="403"/>
          <ac:spMkLst>
            <pc:docMk/>
            <pc:sldMk cId="0" sldId="279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46:33.643" v="1537" actId="6549"/>
        <pc:sldMkLst>
          <pc:docMk/>
          <pc:sldMk cId="0" sldId="280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46:33.643" v="1537" actId="6549"/>
          <ac:spMkLst>
            <pc:docMk/>
            <pc:sldMk cId="0" sldId="280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80"/>
            <ac:spMk id="4" creationId="{00000000-0000-0000-0000-000000000000}"/>
          </ac:spMkLst>
        </pc:spChg>
        <pc:spChg chg="mod">
          <ac:chgData name="william a" userId="c66c7249b60d4ab2" providerId="LiveId" clId="{751031D4-0D1D-4850-B7F7-A2763E722FD6}" dt="2018-09-05T19:45:57.193" v="147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20:25:24.824" v="1792" actId="403"/>
        <pc:sldMkLst>
          <pc:docMk/>
          <pc:sldMk cId="0" sldId="288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88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20:25:24.824" v="1792" actId="403"/>
          <ac:spMkLst>
            <pc:docMk/>
            <pc:sldMk cId="0" sldId="288"/>
            <ac:spMk id="3" creationId="{00000000-0000-0000-0000-000000000000}"/>
          </ac:spMkLst>
        </pc:spChg>
      </pc:sldChg>
      <pc:sldChg chg="modSp modTransition modAnim">
        <pc:chgData name="william a" userId="c66c7249b60d4ab2" providerId="LiveId" clId="{751031D4-0D1D-4850-B7F7-A2763E722FD6}" dt="2018-09-05T17:51:12.274" v="109" actId="27636"/>
        <pc:sldMkLst>
          <pc:docMk/>
          <pc:sldMk cId="0" sldId="289"/>
        </pc:sldMkLst>
        <pc:spChg chg="mod">
          <ac:chgData name="william a" userId="c66c7249b60d4ab2" providerId="LiveId" clId="{751031D4-0D1D-4850-B7F7-A2763E722FD6}" dt="2018-09-05T17:43:00.389" v="3" actId="27636"/>
          <ac:spMkLst>
            <pc:docMk/>
            <pc:sldMk cId="0" sldId="289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51:12.274" v="109" actId="27636"/>
          <ac:spMkLst>
            <pc:docMk/>
            <pc:sldMk cId="0" sldId="289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89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38:03.067" v="1235" actId="6549"/>
        <pc:sldMkLst>
          <pc:docMk/>
          <pc:sldMk cId="0" sldId="291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38:03.067" v="1235" actId="6549"/>
          <ac:spMkLst>
            <pc:docMk/>
            <pc:sldMk cId="0" sldId="291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1"/>
            <ac:spMk id="4" creationId="{00000000-0000-0000-0000-000000000000}"/>
          </ac:spMkLst>
        </pc:spChg>
        <pc:spChg chg="mod">
          <ac:chgData name="william a" userId="c66c7249b60d4ab2" providerId="LiveId" clId="{751031D4-0D1D-4850-B7F7-A2763E722FD6}" dt="2018-09-05T19:37:44.509" v="1232" actId="1076"/>
          <ac:spMkLst>
            <pc:docMk/>
            <pc:sldMk cId="0" sldId="291"/>
            <ac:spMk id="8" creationId="{00000000-0000-0000-0000-000000000000}"/>
          </ac:spMkLst>
        </pc:spChg>
        <pc:picChg chg="mod">
          <ac:chgData name="william a" userId="c66c7249b60d4ab2" providerId="LiveId" clId="{751031D4-0D1D-4850-B7F7-A2763E722FD6}" dt="2018-09-05T19:37:41.332" v="1231" actId="1076"/>
          <ac:picMkLst>
            <pc:docMk/>
            <pc:sldMk cId="0" sldId="291"/>
            <ac:picMk id="5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17:51:31.099" v="151" actId="403"/>
        <pc:sldMkLst>
          <pc:docMk/>
          <pc:sldMk cId="0" sldId="292"/>
        </pc:sldMkLst>
        <pc:spChg chg="mod">
          <ac:chgData name="william a" userId="c66c7249b60d4ab2" providerId="LiveId" clId="{751031D4-0D1D-4850-B7F7-A2763E722FD6}" dt="2018-09-05T17:43:00.397" v="5" actId="27636"/>
          <ac:spMkLst>
            <pc:docMk/>
            <pc:sldMk cId="0" sldId="292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51:31.099" v="151" actId="403"/>
          <ac:spMkLst>
            <pc:docMk/>
            <pc:sldMk cId="0" sldId="292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2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52:49.799" v="242" actId="14100"/>
        <pc:sldMkLst>
          <pc:docMk/>
          <pc:sldMk cId="0" sldId="293"/>
        </pc:sldMkLst>
        <pc:spChg chg="mod">
          <ac:chgData name="william a" userId="c66c7249b60d4ab2" providerId="LiveId" clId="{751031D4-0D1D-4850-B7F7-A2763E722FD6}" dt="2018-09-05T17:43:00.411" v="6" actId="27636"/>
          <ac:spMkLst>
            <pc:docMk/>
            <pc:sldMk cId="0" sldId="293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52:49.799" v="242" actId="14100"/>
          <ac:spMkLst>
            <pc:docMk/>
            <pc:sldMk cId="0" sldId="293"/>
            <ac:spMk id="5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3"/>
            <ac:spMk id="7" creationId="{00000000-0000-0000-0000-000000000000}"/>
          </ac:spMkLst>
        </pc:spChg>
      </pc:sldChg>
      <pc:sldChg chg="modSp modAnim">
        <pc:chgData name="william a" userId="c66c7249b60d4ab2" providerId="LiveId" clId="{751031D4-0D1D-4850-B7F7-A2763E722FD6}" dt="2018-09-05T17:53:35.095" v="290" actId="20577"/>
        <pc:sldMkLst>
          <pc:docMk/>
          <pc:sldMk cId="0" sldId="294"/>
        </pc:sldMkLst>
        <pc:spChg chg="mod">
          <ac:chgData name="william a" userId="c66c7249b60d4ab2" providerId="LiveId" clId="{751031D4-0D1D-4850-B7F7-A2763E722FD6}" dt="2018-09-05T17:43:00.414" v="7" actId="27636"/>
          <ac:spMkLst>
            <pc:docMk/>
            <pc:sldMk cId="0" sldId="294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53:35.095" v="290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43:00.299" v="1"/>
        <pc:sldMkLst>
          <pc:docMk/>
          <pc:sldMk cId="0" sldId="295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58:06.485" v="398" actId="14100"/>
        <pc:sldMkLst>
          <pc:docMk/>
          <pc:sldMk cId="0" sldId="296"/>
        </pc:sldMkLst>
        <pc:spChg chg="mod">
          <ac:chgData name="william a" userId="c66c7249b60d4ab2" providerId="LiveId" clId="{751031D4-0D1D-4850-B7F7-A2763E722FD6}" dt="2018-09-05T17:58:06.485" v="398" actId="14100"/>
          <ac:spMkLst>
            <pc:docMk/>
            <pc:sldMk cId="0" sldId="296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4:36.912" v="602" actId="403"/>
        <pc:sldMkLst>
          <pc:docMk/>
          <pc:sldMk cId="0" sldId="297"/>
        </pc:sldMkLst>
        <pc:spChg chg="mod">
          <ac:chgData name="william a" userId="c66c7249b60d4ab2" providerId="LiveId" clId="{751031D4-0D1D-4850-B7F7-A2763E722FD6}" dt="2018-09-05T18:34:36.912" v="602" actId="403"/>
          <ac:spMkLst>
            <pc:docMk/>
            <pc:sldMk cId="0" sldId="297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7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4:44.090" v="603" actId="403"/>
        <pc:sldMkLst>
          <pc:docMk/>
          <pc:sldMk cId="0" sldId="298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8"/>
            <ac:spMk id="5" creationId="{00000000-0000-0000-0000-000000000000}"/>
          </ac:spMkLst>
        </pc:spChg>
        <pc:spChg chg="mod">
          <ac:chgData name="william a" userId="c66c7249b60d4ab2" providerId="LiveId" clId="{751031D4-0D1D-4850-B7F7-A2763E722FD6}" dt="2018-09-05T18:34:44.090" v="603" actId="403"/>
          <ac:spMkLst>
            <pc:docMk/>
            <pc:sldMk cId="0" sldId="298"/>
            <ac:spMk id="6" creationId="{00000000-0000-0000-0000-000000000000}"/>
          </ac:spMkLst>
        </pc:sp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98"/>
            <ac:picMk id="3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0" sldId="298"/>
            <ac:picMk id="1030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18:33:51.083" v="582" actId="404"/>
        <pc:sldMkLst>
          <pc:docMk/>
          <pc:sldMk cId="0" sldId="299"/>
        </pc:sldMkLst>
        <pc:spChg chg="mod">
          <ac:chgData name="william a" userId="c66c7249b60d4ab2" providerId="LiveId" clId="{751031D4-0D1D-4850-B7F7-A2763E722FD6}" dt="2018-09-05T18:33:51.083" v="582" actId="404"/>
          <ac:spMkLst>
            <pc:docMk/>
            <pc:sldMk cId="0" sldId="299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0" sldId="299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3:15.119" v="475" actId="27636"/>
        <pc:sldMkLst>
          <pc:docMk/>
          <pc:sldMk cId="1089175745" sldId="300"/>
        </pc:sldMkLst>
        <pc:spChg chg="mod">
          <ac:chgData name="william a" userId="c66c7249b60d4ab2" providerId="LiveId" clId="{751031D4-0D1D-4850-B7F7-A2763E722FD6}" dt="2018-09-05T18:33:15.119" v="475" actId="27636"/>
          <ac:spMkLst>
            <pc:docMk/>
            <pc:sldMk cId="1089175745" sldId="300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089175745" sldId="300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56:21.128" v="1546" actId="403"/>
        <pc:sldMkLst>
          <pc:docMk/>
          <pc:sldMk cId="1383976094" sldId="301"/>
        </pc:sldMkLst>
        <pc:spChg chg="mod">
          <ac:chgData name="william a" userId="c66c7249b60d4ab2" providerId="LiveId" clId="{751031D4-0D1D-4850-B7F7-A2763E722FD6}" dt="2018-09-05T19:56:21.128" v="1546" actId="403"/>
          <ac:spMkLst>
            <pc:docMk/>
            <pc:sldMk cId="1383976094" sldId="301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383976094" sldId="301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56:16.247" v="1544" actId="403"/>
        <pc:sldMkLst>
          <pc:docMk/>
          <pc:sldMk cId="2095978093" sldId="307"/>
        </pc:sldMkLst>
        <pc:spChg chg="mod">
          <ac:chgData name="william a" userId="c66c7249b60d4ab2" providerId="LiveId" clId="{751031D4-0D1D-4850-B7F7-A2763E722FD6}" dt="2018-09-05T19:56:16.247" v="1544" actId="403"/>
          <ac:spMkLst>
            <pc:docMk/>
            <pc:sldMk cId="2095978093" sldId="307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2095978093" sldId="307"/>
            <ac:spMk id="4" creationId="{00000000-0000-0000-0000-000000000000}"/>
          </ac:spMkLst>
        </pc:spChg>
      </pc:sldChg>
      <pc:sldChg chg="modSp add">
        <pc:chgData name="william a" userId="c66c7249b60d4ab2" providerId="LiveId" clId="{751031D4-0D1D-4850-B7F7-A2763E722FD6}" dt="2018-09-05T20:27:17.124" v="1800" actId="14100"/>
        <pc:sldMkLst>
          <pc:docMk/>
          <pc:sldMk cId="3801409407" sldId="308"/>
        </pc:sldMkLst>
        <pc:spChg chg="mod">
          <ac:chgData name="william a" userId="c66c7249b60d4ab2" providerId="LiveId" clId="{751031D4-0D1D-4850-B7F7-A2763E722FD6}" dt="2018-09-05T20:27:17.124" v="1800" actId="14100"/>
          <ac:spMkLst>
            <pc:docMk/>
            <pc:sldMk cId="3801409407" sldId="308"/>
            <ac:spMk id="4" creationId="{00000000-0000-0000-0000-000000000000}"/>
          </ac:spMkLst>
        </pc:spChg>
      </pc:sldChg>
      <pc:sldChg chg="add del setBg">
        <pc:chgData name="william a" userId="c66c7249b60d4ab2" providerId="LiveId" clId="{751031D4-0D1D-4850-B7F7-A2763E722FD6}" dt="2018-09-05T20:27:07.673" v="1796" actId="2696"/>
        <pc:sldMkLst>
          <pc:docMk/>
          <pc:sldMk cId="530662123" sldId="309"/>
        </pc:sldMkLst>
      </pc:sldChg>
      <pc:sldChg chg="modSp">
        <pc:chgData name="william a" userId="c66c7249b60d4ab2" providerId="LiveId" clId="{751031D4-0D1D-4850-B7F7-A2763E722FD6}" dt="2018-09-05T17:49:41.791" v="72" actId="14100"/>
        <pc:sldMkLst>
          <pc:docMk/>
          <pc:sldMk cId="3405752579" sldId="315"/>
        </pc:sldMkLst>
        <pc:spChg chg="mod">
          <ac:chgData name="william a" userId="c66c7249b60d4ab2" providerId="LiveId" clId="{751031D4-0D1D-4850-B7F7-A2763E722FD6}" dt="2018-09-05T17:49:41.791" v="72" actId="14100"/>
          <ac:spMkLst>
            <pc:docMk/>
            <pc:sldMk cId="3405752579" sldId="315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405752579" sldId="315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41:47.600" v="1277" actId="20577"/>
        <pc:sldMkLst>
          <pc:docMk/>
          <pc:sldMk cId="3998787304" sldId="316"/>
        </pc:sldMkLst>
        <pc:spChg chg="mod">
          <ac:chgData name="william a" userId="c66c7249b60d4ab2" providerId="LiveId" clId="{751031D4-0D1D-4850-B7F7-A2763E722FD6}" dt="2018-09-05T17:43:00.495" v="12" actId="27636"/>
          <ac:spMkLst>
            <pc:docMk/>
            <pc:sldMk cId="3998787304" sldId="316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41:47.600" v="1277" actId="20577"/>
          <ac:spMkLst>
            <pc:docMk/>
            <pc:sldMk cId="3998787304" sldId="316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998787304" sldId="316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51:24.951" v="148" actId="20577"/>
        <pc:sldMkLst>
          <pc:docMk/>
          <pc:sldMk cId="4142047571" sldId="317"/>
        </pc:sldMkLst>
        <pc:spChg chg="mod">
          <ac:chgData name="william a" userId="c66c7249b60d4ab2" providerId="LiveId" clId="{751031D4-0D1D-4850-B7F7-A2763E722FD6}" dt="2018-09-05T17:43:00.393" v="4" actId="27636"/>
          <ac:spMkLst>
            <pc:docMk/>
            <pc:sldMk cId="4142047571" sldId="317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51:24.951" v="148" actId="20577"/>
          <ac:spMkLst>
            <pc:docMk/>
            <pc:sldMk cId="4142047571" sldId="317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4142047571" sldId="317"/>
            <ac:spMk id="4" creationId="{00000000-0000-0000-0000-000000000000}"/>
          </ac:spMkLst>
        </pc:spChg>
      </pc:sldChg>
      <pc:sldChg chg="modSp modTransition">
        <pc:chgData name="william a" userId="c66c7249b60d4ab2" providerId="LiveId" clId="{751031D4-0D1D-4850-B7F7-A2763E722FD6}" dt="2018-09-05T17:52:38.903" v="238"/>
        <pc:sldMkLst>
          <pc:docMk/>
          <pc:sldMk cId="1369847391" sldId="318"/>
        </pc:sldMkLst>
        <pc:spChg chg="mod">
          <ac:chgData name="william a" userId="c66c7249b60d4ab2" providerId="LiveId" clId="{751031D4-0D1D-4850-B7F7-A2763E722FD6}" dt="2018-09-05T17:52:35.531" v="237" actId="20577"/>
          <ac:spMkLst>
            <pc:docMk/>
            <pc:sldMk cId="1369847391" sldId="318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369847391" sldId="318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36:14.358" v="1192" actId="20577"/>
        <pc:sldMkLst>
          <pc:docMk/>
          <pc:sldMk cId="1084767" sldId="319"/>
        </pc:sldMkLst>
        <pc:spChg chg="mod">
          <ac:chgData name="william a" userId="c66c7249b60d4ab2" providerId="LiveId" clId="{751031D4-0D1D-4850-B7F7-A2763E722FD6}" dt="2018-09-05T19:36:14.358" v="1192" actId="20577"/>
          <ac:spMkLst>
            <pc:docMk/>
            <pc:sldMk cId="1084767" sldId="319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084767" sldId="319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43:54.706" v="1469" actId="20577"/>
        <pc:sldMkLst>
          <pc:docMk/>
          <pc:sldMk cId="2296208328" sldId="320"/>
        </pc:sldMkLst>
        <pc:spChg chg="mod">
          <ac:chgData name="william a" userId="c66c7249b60d4ab2" providerId="LiveId" clId="{751031D4-0D1D-4850-B7F7-A2763E722FD6}" dt="2018-09-05T19:43:54.706" v="1469" actId="20577"/>
          <ac:spMkLst>
            <pc:docMk/>
            <pc:sldMk cId="2296208328" sldId="320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2296208328" sldId="320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36:57.483" v="1214" actId="27636"/>
        <pc:sldMkLst>
          <pc:docMk/>
          <pc:sldMk cId="3238583444" sldId="323"/>
        </pc:sldMkLst>
        <pc:spChg chg="mod">
          <ac:chgData name="william a" userId="c66c7249b60d4ab2" providerId="LiveId" clId="{751031D4-0D1D-4850-B7F7-A2763E722FD6}" dt="2018-09-05T19:36:57.483" v="1214" actId="27636"/>
          <ac:spMkLst>
            <pc:docMk/>
            <pc:sldMk cId="3238583444" sldId="323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238583444" sldId="323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42:50.756" v="1435" actId="20577"/>
        <pc:sldMkLst>
          <pc:docMk/>
          <pc:sldMk cId="3798850818" sldId="324"/>
        </pc:sldMkLst>
        <pc:spChg chg="mod">
          <ac:chgData name="william a" userId="c66c7249b60d4ab2" providerId="LiveId" clId="{751031D4-0D1D-4850-B7F7-A2763E722FD6}" dt="2018-09-05T17:43:00.503" v="13" actId="27636"/>
          <ac:spMkLst>
            <pc:docMk/>
            <pc:sldMk cId="3798850818" sldId="324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42:50.756" v="1435" actId="20577"/>
          <ac:spMkLst>
            <pc:docMk/>
            <pc:sldMk cId="3798850818" sldId="324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798850818" sldId="324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7:54.466" v="658" actId="20577"/>
        <pc:sldMkLst>
          <pc:docMk/>
          <pc:sldMk cId="2243704929" sldId="328"/>
        </pc:sldMkLst>
        <pc:spChg chg="mod">
          <ac:chgData name="william a" userId="c66c7249b60d4ab2" providerId="LiveId" clId="{751031D4-0D1D-4850-B7F7-A2763E722FD6}" dt="2018-09-05T18:37:54.466" v="658" actId="20577"/>
          <ac:spMkLst>
            <pc:docMk/>
            <pc:sldMk cId="2243704929" sldId="328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2243704929" sldId="328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20:00:42.367" v="1636" actId="1076"/>
        <pc:sldMkLst>
          <pc:docMk/>
          <pc:sldMk cId="2451175654" sldId="329"/>
        </pc:sldMkLst>
        <pc:spChg chg="mod">
          <ac:chgData name="william a" userId="c66c7249b60d4ab2" providerId="LiveId" clId="{751031D4-0D1D-4850-B7F7-A2763E722FD6}" dt="2018-09-05T20:00:38.285" v="1635" actId="403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751031D4-0D1D-4850-B7F7-A2763E722FD6}" dt="2018-09-05T20:00:42.367" v="163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20:02:16.467" v="1641" actId="403"/>
        <pc:sldMkLst>
          <pc:docMk/>
          <pc:sldMk cId="3504555638" sldId="330"/>
        </pc:sldMkLst>
        <pc:spChg chg="mod">
          <ac:chgData name="william a" userId="c66c7249b60d4ab2" providerId="LiveId" clId="{751031D4-0D1D-4850-B7F7-A2763E722FD6}" dt="2018-09-05T20:02:16.467" v="1641" actId="403"/>
          <ac:spMkLst>
            <pc:docMk/>
            <pc:sldMk cId="3504555638" sldId="330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504555638" sldId="330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56:58.566" v="1556" actId="27636"/>
        <pc:sldMkLst>
          <pc:docMk/>
          <pc:sldMk cId="1042729416" sldId="331"/>
        </pc:sldMkLst>
        <pc:spChg chg="mod">
          <ac:chgData name="william a" userId="c66c7249b60d4ab2" providerId="LiveId" clId="{751031D4-0D1D-4850-B7F7-A2763E722FD6}" dt="2018-09-05T19:56:58.566" v="1556" actId="27636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751031D4-0D1D-4850-B7F7-A2763E722FD6}" dt="2018-09-05T17:56:59.509" v="381" actId="20577"/>
        <pc:sldMkLst>
          <pc:docMk/>
          <pc:sldMk cId="3921241795" sldId="332"/>
        </pc:sldMkLst>
        <pc:spChg chg="mod">
          <ac:chgData name="william a" userId="c66c7249b60d4ab2" providerId="LiveId" clId="{751031D4-0D1D-4850-B7F7-A2763E722FD6}" dt="2018-09-05T17:56:59.509" v="381" actId="20577"/>
          <ac:spMkLst>
            <pc:docMk/>
            <pc:sldMk cId="3921241795" sldId="332"/>
            <ac:spMk id="6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921241795" sldId="332"/>
            <ac:spMk id="8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58:06.085" v="1592" actId="403"/>
        <pc:sldMkLst>
          <pc:docMk/>
          <pc:sldMk cId="4135181844" sldId="333"/>
        </pc:sldMkLst>
        <pc:spChg chg="mod">
          <ac:chgData name="william a" userId="c66c7249b60d4ab2" providerId="LiveId" clId="{751031D4-0D1D-4850-B7F7-A2763E722FD6}" dt="2018-09-05T19:58:06.085" v="1592" actId="403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20:00:25.329" v="1634" actId="27636"/>
        <pc:sldMkLst>
          <pc:docMk/>
          <pc:sldMk cId="2303141435" sldId="334"/>
        </pc:sldMkLst>
        <pc:spChg chg="mod">
          <ac:chgData name="william a" userId="c66c7249b60d4ab2" providerId="LiveId" clId="{751031D4-0D1D-4850-B7F7-A2763E722FD6}" dt="2018-09-05T20:00:25.329" v="1634" actId="27636"/>
          <ac:spMkLst>
            <pc:docMk/>
            <pc:sldMk cId="2303141435" sldId="334"/>
            <ac:spMk id="3" creationId="{00000000-0000-0000-0000-000000000000}"/>
          </ac:spMkLst>
        </pc:spChg>
        <pc:graphicFrameChg chg="mod modGraphic">
          <ac:chgData name="william a" userId="c66c7249b60d4ab2" providerId="LiveId" clId="{751031D4-0D1D-4850-B7F7-A2763E722FD6}" dt="2018-09-05T20:00:19.002" v="1632" actId="1076"/>
          <ac:graphicFrameMkLst>
            <pc:docMk/>
            <pc:sldMk cId="2303141435" sldId="334"/>
            <ac:graphicFrameMk id="7" creationId="{00000000-0000-0000-0000-000000000000}"/>
          </ac:graphicFrameMkLst>
        </pc:graphicFrameChg>
      </pc:sldChg>
      <pc:sldChg chg="modSp">
        <pc:chgData name="william a" userId="c66c7249b60d4ab2" providerId="LiveId" clId="{751031D4-0D1D-4850-B7F7-A2763E722FD6}" dt="2018-09-05T18:38:13.371" v="667" actId="20577"/>
        <pc:sldMkLst>
          <pc:docMk/>
          <pc:sldMk cId="1059892272" sldId="335"/>
        </pc:sldMkLst>
        <pc:spChg chg="mod">
          <ac:chgData name="william a" userId="c66c7249b60d4ab2" providerId="LiveId" clId="{751031D4-0D1D-4850-B7F7-A2763E722FD6}" dt="2018-09-05T18:38:13.371" v="667" actId="20577"/>
          <ac:spMkLst>
            <pc:docMk/>
            <pc:sldMk cId="1059892272" sldId="335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059892272" sldId="335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43:00.299" v="1"/>
        <pc:sldMkLst>
          <pc:docMk/>
          <pc:sldMk cId="3007903269" sldId="337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3007903269" sldId="337"/>
            <ac:spMk id="5" creationId="{00000000-0000-0000-0000-000000000000}"/>
          </ac:spMkLst>
        </pc:spChg>
        <pc:picChg chg="mod">
          <ac:chgData name="william a" userId="c66c7249b60d4ab2" providerId="LiveId" clId="{751031D4-0D1D-4850-B7F7-A2763E722FD6}" dt="2018-09-05T17:43:00.299" v="1"/>
          <ac:picMkLst>
            <pc:docMk/>
            <pc:sldMk cId="3007903269" sldId="337"/>
            <ac:picMk id="2050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17:57:51.189" v="396" actId="20577"/>
        <pc:sldMkLst>
          <pc:docMk/>
          <pc:sldMk cId="2254391894" sldId="338"/>
        </pc:sldMkLst>
        <pc:spChg chg="mod">
          <ac:chgData name="william a" userId="c66c7249b60d4ab2" providerId="LiveId" clId="{751031D4-0D1D-4850-B7F7-A2763E722FD6}" dt="2018-09-05T17:57:51.189" v="396" actId="20577"/>
          <ac:spMkLst>
            <pc:docMk/>
            <pc:sldMk cId="2254391894" sldId="338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2254391894" sldId="338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2254391894" sldId="338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3:08.126" v="471" actId="403"/>
        <pc:sldMkLst>
          <pc:docMk/>
          <pc:sldMk cId="538042236" sldId="339"/>
        </pc:sldMkLst>
        <pc:spChg chg="mod">
          <ac:chgData name="william a" userId="c66c7249b60d4ab2" providerId="LiveId" clId="{751031D4-0D1D-4850-B7F7-A2763E722FD6}" dt="2018-09-05T18:33:08.126" v="471" actId="403"/>
          <ac:spMkLst>
            <pc:docMk/>
            <pc:sldMk cId="538042236" sldId="339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538042236" sldId="339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08:02.973" v="410" actId="27636"/>
        <pc:sldMkLst>
          <pc:docMk/>
          <pc:sldMk cId="3758873236" sldId="340"/>
        </pc:sldMkLst>
        <pc:spChg chg="mod">
          <ac:chgData name="william a" userId="c66c7249b60d4ab2" providerId="LiveId" clId="{751031D4-0D1D-4850-B7F7-A2763E722FD6}" dt="2018-09-05T18:08:02.973" v="410" actId="27636"/>
          <ac:spMkLst>
            <pc:docMk/>
            <pc:sldMk cId="3758873236" sldId="340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758873236" sldId="340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3:40.701" v="578" actId="20577"/>
        <pc:sldMkLst>
          <pc:docMk/>
          <pc:sldMk cId="2922629179" sldId="341"/>
        </pc:sldMkLst>
        <pc:spChg chg="mod">
          <ac:chgData name="william a" userId="c66c7249b60d4ab2" providerId="LiveId" clId="{751031D4-0D1D-4850-B7F7-A2763E722FD6}" dt="2018-09-05T18:33:40.701" v="578" actId="20577"/>
          <ac:spMkLst>
            <pc:docMk/>
            <pc:sldMk cId="2922629179" sldId="341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2922629179" sldId="341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3:53.771" v="584" actId="403"/>
        <pc:sldMkLst>
          <pc:docMk/>
          <pc:sldMk cId="1692619749" sldId="342"/>
        </pc:sldMkLst>
        <pc:spChg chg="mod">
          <ac:chgData name="william a" userId="c66c7249b60d4ab2" providerId="LiveId" clId="{751031D4-0D1D-4850-B7F7-A2763E722FD6}" dt="2018-09-05T18:33:53.771" v="584" actId="403"/>
          <ac:spMkLst>
            <pc:docMk/>
            <pc:sldMk cId="1692619749" sldId="342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692619749" sldId="342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50:57.815" v="915" actId="113"/>
        <pc:sldMkLst>
          <pc:docMk/>
          <pc:sldMk cId="3917590187" sldId="343"/>
        </pc:sldMkLst>
        <pc:spChg chg="mod">
          <ac:chgData name="william a" userId="c66c7249b60d4ab2" providerId="LiveId" clId="{751031D4-0D1D-4850-B7F7-A2763E722FD6}" dt="2018-09-05T18:50:57.815" v="915" actId="113"/>
          <ac:spMkLst>
            <pc:docMk/>
            <pc:sldMk cId="3917590187" sldId="343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917590187" sldId="343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9:44:28.658" v="1476" actId="20577"/>
        <pc:sldMkLst>
          <pc:docMk/>
          <pc:sldMk cId="3067373746" sldId="344"/>
        </pc:sldMkLst>
        <pc:spChg chg="mod">
          <ac:chgData name="william a" userId="c66c7249b60d4ab2" providerId="LiveId" clId="{751031D4-0D1D-4850-B7F7-A2763E722FD6}" dt="2018-09-05T17:43:00.509" v="14" actId="27636"/>
          <ac:spMkLst>
            <pc:docMk/>
            <pc:sldMk cId="3067373746" sldId="344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44:28.658" v="1476" actId="20577"/>
          <ac:spMkLst>
            <pc:docMk/>
            <pc:sldMk cId="3067373746" sldId="344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3067373746" sldId="344"/>
            <ac:spMk id="4" creationId="{00000000-0000-0000-0000-000000000000}"/>
          </ac:spMkLst>
        </pc:spChg>
      </pc:sldChg>
      <pc:sldChg chg="addSp delSp modSp ord delAnim modAnim">
        <pc:chgData name="william a" userId="c66c7249b60d4ab2" providerId="LiveId" clId="{751031D4-0D1D-4850-B7F7-A2763E722FD6}" dt="2018-09-05T19:04:36.369" v="935" actId="478"/>
        <pc:sldMkLst>
          <pc:docMk/>
          <pc:sldMk cId="871226382" sldId="345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871226382" sldId="345"/>
            <ac:spMk id="4" creationId="{00000000-0000-0000-0000-000000000000}"/>
          </ac:spMkLst>
        </pc:spChg>
        <pc:spChg chg="del mod">
          <ac:chgData name="william a" userId="c66c7249b60d4ab2" providerId="LiveId" clId="{751031D4-0D1D-4850-B7F7-A2763E722FD6}" dt="2018-09-05T19:04:10.221" v="926" actId="478"/>
          <ac:spMkLst>
            <pc:docMk/>
            <pc:sldMk cId="871226382" sldId="345"/>
            <ac:spMk id="6" creationId="{00000000-0000-0000-0000-000000000000}"/>
          </ac:spMkLst>
        </pc:spChg>
        <pc:spChg chg="mod">
          <ac:chgData name="william a" userId="c66c7249b60d4ab2" providerId="LiveId" clId="{751031D4-0D1D-4850-B7F7-A2763E722FD6}" dt="2018-09-05T19:03:56.199" v="925" actId="1037"/>
          <ac:spMkLst>
            <pc:docMk/>
            <pc:sldMk cId="871226382" sldId="345"/>
            <ac:spMk id="7" creationId="{00000000-0000-0000-0000-000000000000}"/>
          </ac:spMkLst>
        </pc:spChg>
        <pc:spChg chg="add mod">
          <ac:chgData name="william a" userId="c66c7249b60d4ab2" providerId="LiveId" clId="{751031D4-0D1D-4850-B7F7-A2763E722FD6}" dt="2018-09-05T19:04:29.436" v="933" actId="1076"/>
          <ac:spMkLst>
            <pc:docMk/>
            <pc:sldMk cId="871226382" sldId="345"/>
            <ac:spMk id="13" creationId="{80A4B527-055A-42D8-B8E5-34D0A6763AFC}"/>
          </ac:spMkLst>
        </pc:spChg>
        <pc:picChg chg="mod">
          <ac:chgData name="william a" userId="c66c7249b60d4ab2" providerId="LiveId" clId="{751031D4-0D1D-4850-B7F7-A2763E722FD6}" dt="2018-09-05T19:03:39.030" v="922" actId="1076"/>
          <ac:picMkLst>
            <pc:docMk/>
            <pc:sldMk cId="871226382" sldId="345"/>
            <ac:picMk id="5" creationId="{00000000-0000-0000-0000-000000000000}"/>
          </ac:picMkLst>
        </pc:picChg>
        <pc:cxnChg chg="del mod">
          <ac:chgData name="william a" userId="c66c7249b60d4ab2" providerId="LiveId" clId="{751031D4-0D1D-4850-B7F7-A2763E722FD6}" dt="2018-09-05T19:04:36.369" v="935" actId="478"/>
          <ac:cxnSpMkLst>
            <pc:docMk/>
            <pc:sldMk cId="871226382" sldId="345"/>
            <ac:cxnSpMk id="9" creationId="{00000000-0000-0000-0000-000000000000}"/>
          </ac:cxnSpMkLst>
        </pc:cxnChg>
        <pc:cxnChg chg="del mod">
          <ac:chgData name="william a" userId="c66c7249b60d4ab2" providerId="LiveId" clId="{751031D4-0D1D-4850-B7F7-A2763E722FD6}" dt="2018-09-05T19:04:18.720" v="929" actId="478"/>
          <ac:cxnSpMkLst>
            <pc:docMk/>
            <pc:sldMk cId="871226382" sldId="345"/>
            <ac:cxnSpMk id="10" creationId="{00000000-0000-0000-0000-000000000000}"/>
          </ac:cxnSpMkLst>
        </pc:cxnChg>
        <pc:cxnChg chg="del mod">
          <ac:chgData name="william a" userId="c66c7249b60d4ab2" providerId="LiveId" clId="{751031D4-0D1D-4850-B7F7-A2763E722FD6}" dt="2018-09-05T19:04:35.744" v="934" actId="478"/>
          <ac:cxnSpMkLst>
            <pc:docMk/>
            <pc:sldMk cId="871226382" sldId="345"/>
            <ac:cxnSpMk id="11" creationId="{00000000-0000-0000-0000-000000000000}"/>
          </ac:cxnSpMkLst>
        </pc:cxnChg>
        <pc:cxnChg chg="del mod">
          <ac:chgData name="william a" userId="c66c7249b60d4ab2" providerId="LiveId" clId="{751031D4-0D1D-4850-B7F7-A2763E722FD6}" dt="2018-09-05T19:04:17.301" v="928" actId="478"/>
          <ac:cxnSpMkLst>
            <pc:docMk/>
            <pc:sldMk cId="871226382" sldId="345"/>
            <ac:cxnSpMk id="12" creationId="{00000000-0000-0000-0000-000000000000}"/>
          </ac:cxnSpMkLst>
        </pc:cxnChg>
      </pc:sldChg>
      <pc:sldChg chg="modSp">
        <pc:chgData name="william a" userId="c66c7249b60d4ab2" providerId="LiveId" clId="{751031D4-0D1D-4850-B7F7-A2763E722FD6}" dt="2018-09-05T19:36:38.616" v="1204" actId="20577"/>
        <pc:sldMkLst>
          <pc:docMk/>
          <pc:sldMk cId="916504157" sldId="352"/>
        </pc:sldMkLst>
        <pc:spChg chg="mod">
          <ac:chgData name="william a" userId="c66c7249b60d4ab2" providerId="LiveId" clId="{751031D4-0D1D-4850-B7F7-A2763E722FD6}" dt="2018-09-05T19:36:38.616" v="1204" actId="20577"/>
          <ac:spMkLst>
            <pc:docMk/>
            <pc:sldMk cId="916504157" sldId="352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916504157" sldId="352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2:24.509" v="445" actId="27636"/>
        <pc:sldMkLst>
          <pc:docMk/>
          <pc:sldMk cId="428579510" sldId="353"/>
        </pc:sldMkLst>
        <pc:spChg chg="mod">
          <ac:chgData name="william a" userId="c66c7249b60d4ab2" providerId="LiveId" clId="{751031D4-0D1D-4850-B7F7-A2763E722FD6}" dt="2018-09-05T17:43:00.435" v="9" actId="27636"/>
          <ac:spMkLst>
            <pc:docMk/>
            <pc:sldMk cId="428579510" sldId="353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8:32:24.509" v="445" actId="27636"/>
          <ac:spMkLst>
            <pc:docMk/>
            <pc:sldMk cId="428579510" sldId="353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428579510" sldId="353"/>
            <ac:spMk id="4" creationId="{00000000-0000-0000-0000-000000000000}"/>
          </ac:spMkLst>
        </pc:spChg>
      </pc:sldChg>
      <pc:sldChg chg="modSp del">
        <pc:chgData name="william a" userId="c66c7249b60d4ab2" providerId="LiveId" clId="{751031D4-0D1D-4850-B7F7-A2763E722FD6}" dt="2018-09-05T17:55:29.101" v="311" actId="2696"/>
        <pc:sldMkLst>
          <pc:docMk/>
          <pc:sldMk cId="3776351051" sldId="359"/>
        </pc:sldMkLst>
        <pc:spChg chg="mod">
          <ac:chgData name="william a" userId="c66c7249b60d4ab2" providerId="LiveId" clId="{751031D4-0D1D-4850-B7F7-A2763E722FD6}" dt="2018-09-05T17:43:00.557" v="15" actId="27636"/>
          <ac:spMkLst>
            <pc:docMk/>
            <pc:sldMk cId="3776351051" sldId="359"/>
            <ac:spMk id="3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20:17:06.211" v="1650" actId="14100"/>
        <pc:sldMkLst>
          <pc:docMk/>
          <pc:sldMk cId="4088082566" sldId="360"/>
        </pc:sldMkLst>
        <pc:spChg chg="mod">
          <ac:chgData name="william a" userId="c66c7249b60d4ab2" providerId="LiveId" clId="{751031D4-0D1D-4850-B7F7-A2763E722FD6}" dt="2018-09-05T20:17:06.211" v="1650" actId="14100"/>
          <ac:spMkLst>
            <pc:docMk/>
            <pc:sldMk cId="4088082566" sldId="360"/>
            <ac:spMk id="3" creationId="{00000000-0000-0000-0000-000000000000}"/>
          </ac:spMkLst>
        </pc:spChg>
      </pc:sldChg>
      <pc:sldChg chg="addSp delSp modSp">
        <pc:chgData name="william a" userId="c66c7249b60d4ab2" providerId="LiveId" clId="{751031D4-0D1D-4850-B7F7-A2763E722FD6}" dt="2018-09-05T18:34:21.119" v="596" actId="478"/>
        <pc:sldMkLst>
          <pc:docMk/>
          <pc:sldMk cId="1985756114" sldId="362"/>
        </pc:sldMkLst>
        <pc:spChg chg="mod">
          <ac:chgData name="william a" userId="c66c7249b60d4ab2" providerId="LiveId" clId="{751031D4-0D1D-4850-B7F7-A2763E722FD6}" dt="2018-09-05T18:33:57.051" v="586" actId="403"/>
          <ac:spMkLst>
            <pc:docMk/>
            <pc:sldMk cId="1985756114" sldId="362"/>
            <ac:spMk id="3" creationId="{00000000-0000-0000-0000-000000000000}"/>
          </ac:spMkLst>
        </pc:spChg>
        <pc:spChg chg="add del mod">
          <ac:chgData name="william a" userId="c66c7249b60d4ab2" providerId="LiveId" clId="{751031D4-0D1D-4850-B7F7-A2763E722FD6}" dt="2018-09-05T18:34:21.119" v="596" actId="478"/>
          <ac:spMkLst>
            <pc:docMk/>
            <pc:sldMk cId="1985756114" sldId="362"/>
            <ac:spMk id="4" creationId="{00000000-0000-0000-0000-000000000000}"/>
          </ac:spMkLst>
        </pc:spChg>
      </pc:sldChg>
      <pc:sldChg chg="addSp delSp modSp">
        <pc:chgData name="william a" userId="c66c7249b60d4ab2" providerId="LiveId" clId="{751031D4-0D1D-4850-B7F7-A2763E722FD6}" dt="2018-09-05T18:34:22.167" v="597" actId="478"/>
        <pc:sldMkLst>
          <pc:docMk/>
          <pc:sldMk cId="361452273" sldId="363"/>
        </pc:sldMkLst>
        <pc:spChg chg="mod">
          <ac:chgData name="william a" userId="c66c7249b60d4ab2" providerId="LiveId" clId="{751031D4-0D1D-4850-B7F7-A2763E722FD6}" dt="2018-09-05T18:34:06.385" v="593" actId="27636"/>
          <ac:spMkLst>
            <pc:docMk/>
            <pc:sldMk cId="361452273" sldId="363"/>
            <ac:spMk id="3" creationId="{00000000-0000-0000-0000-000000000000}"/>
          </ac:spMkLst>
        </pc:spChg>
        <pc:spChg chg="add del mod">
          <ac:chgData name="william a" userId="c66c7249b60d4ab2" providerId="LiveId" clId="{751031D4-0D1D-4850-B7F7-A2763E722FD6}" dt="2018-09-05T18:34:22.167" v="597" actId="478"/>
          <ac:spMkLst>
            <pc:docMk/>
            <pc:sldMk cId="361452273" sldId="363"/>
            <ac:spMk id="4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8:35:23.074" v="641" actId="113"/>
        <pc:sldMkLst>
          <pc:docMk/>
          <pc:sldMk cId="1952350759" sldId="366"/>
        </pc:sldMkLst>
        <pc:spChg chg="mod">
          <ac:chgData name="william a" userId="c66c7249b60d4ab2" providerId="LiveId" clId="{751031D4-0D1D-4850-B7F7-A2763E722FD6}" dt="2018-09-05T17:43:00.458" v="10" actId="27636"/>
          <ac:spMkLst>
            <pc:docMk/>
            <pc:sldMk cId="1952350759" sldId="366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8:35:23.074" v="641" actId="113"/>
          <ac:spMkLst>
            <pc:docMk/>
            <pc:sldMk cId="1952350759" sldId="366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952350759" sldId="366"/>
            <ac:spMk id="4" creationId="{00000000-0000-0000-0000-000000000000}"/>
          </ac:spMkLst>
        </pc:spChg>
      </pc:sldChg>
      <pc:sldChg chg="addSp delSp modSp del">
        <pc:chgData name="william a" userId="c66c7249b60d4ab2" providerId="LiveId" clId="{751031D4-0D1D-4850-B7F7-A2763E722FD6}" dt="2018-09-05T20:26:59.042" v="1795" actId="2696"/>
        <pc:sldMkLst>
          <pc:docMk/>
          <pc:sldMk cId="1965489894" sldId="367"/>
        </pc:sldMkLst>
        <pc:spChg chg="mod">
          <ac:chgData name="william a" userId="c66c7249b60d4ab2" providerId="LiveId" clId="{751031D4-0D1D-4850-B7F7-A2763E722FD6}" dt="2018-09-05T17:56:32.031" v="343" actId="6549"/>
          <ac:spMkLst>
            <pc:docMk/>
            <pc:sldMk cId="1965489894" sldId="367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55:11.272" v="308" actId="5793"/>
          <ac:spMkLst>
            <pc:docMk/>
            <pc:sldMk cId="1965489894" sldId="367"/>
            <ac:spMk id="4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k cId="1965489894" sldId="367"/>
            <ac:spMk id="5" creationId="{00000000-0000-0000-0000-000000000000}"/>
          </ac:spMkLst>
        </pc:spChg>
        <pc:picChg chg="add mod">
          <ac:chgData name="william a" userId="c66c7249b60d4ab2" providerId="LiveId" clId="{751031D4-0D1D-4850-B7F7-A2763E722FD6}" dt="2018-09-05T17:55:20.150" v="310" actId="1076"/>
          <ac:picMkLst>
            <pc:docMk/>
            <pc:sldMk cId="1965489894" sldId="367"/>
            <ac:picMk id="1026" creationId="{C68424CE-0893-450A-A421-20A3346C00EE}"/>
          </ac:picMkLst>
        </pc:picChg>
        <pc:picChg chg="del mod">
          <ac:chgData name="william a" userId="c66c7249b60d4ab2" providerId="LiveId" clId="{751031D4-0D1D-4850-B7F7-A2763E722FD6}" dt="2018-09-05T17:54:40.915" v="291" actId="478"/>
          <ac:picMkLst>
            <pc:docMk/>
            <pc:sldMk cId="1965489894" sldId="367"/>
            <ac:picMk id="3074" creationId="{00000000-0000-0000-0000-000000000000}"/>
          </ac:picMkLst>
        </pc:picChg>
      </pc:sldChg>
      <pc:sldChg chg="modSp">
        <pc:chgData name="william a" userId="c66c7249b60d4ab2" providerId="LiveId" clId="{751031D4-0D1D-4850-B7F7-A2763E722FD6}" dt="2018-09-05T17:44:00.797" v="32" actId="1076"/>
        <pc:sldMkLst>
          <pc:docMk/>
          <pc:sldMk cId="140071778" sldId="368"/>
        </pc:sldMkLst>
        <pc:spChg chg="mod">
          <ac:chgData name="william a" userId="c66c7249b60d4ab2" providerId="LiveId" clId="{751031D4-0D1D-4850-B7F7-A2763E722FD6}" dt="2018-09-05T17:43:07.294" v="17" actId="404"/>
          <ac:spMkLst>
            <pc:docMk/>
            <pc:sldMk cId="140071778" sldId="368"/>
            <ac:spMk id="3" creationId="{00000000-0000-0000-0000-000000000000}"/>
          </ac:spMkLst>
        </pc:spChg>
        <pc:spChg chg="mod">
          <ac:chgData name="william a" userId="c66c7249b60d4ab2" providerId="LiveId" clId="{751031D4-0D1D-4850-B7F7-A2763E722FD6}" dt="2018-09-05T17:44:00.797" v="32" actId="1076"/>
          <ac:spMkLst>
            <pc:docMk/>
            <pc:sldMk cId="140071778" sldId="368"/>
            <ac:spMk id="5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20:02:26.870" v="1643" actId="113"/>
        <pc:sldMkLst>
          <pc:docMk/>
          <pc:sldMk cId="4245523705" sldId="369"/>
        </pc:sldMkLst>
        <pc:spChg chg="mod">
          <ac:chgData name="william a" userId="c66c7249b60d4ab2" providerId="LiveId" clId="{751031D4-0D1D-4850-B7F7-A2763E722FD6}" dt="2018-09-05T20:02:26.870" v="1643" actId="113"/>
          <ac:spMkLst>
            <pc:docMk/>
            <pc:sldMk cId="4245523705" sldId="369"/>
            <ac:spMk id="3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20:23:47.045" v="1755" actId="20577"/>
        <pc:sldMkLst>
          <pc:docMk/>
          <pc:sldMk cId="870192496" sldId="371"/>
        </pc:sldMkLst>
        <pc:spChg chg="mod">
          <ac:chgData name="william a" userId="c66c7249b60d4ab2" providerId="LiveId" clId="{751031D4-0D1D-4850-B7F7-A2763E722FD6}" dt="2018-09-05T20:23:47.045" v="1755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751031D4-0D1D-4850-B7F7-A2763E722FD6}" dt="2018-09-05T17:43:00.299" v="1"/>
        <pc:sldMkLst>
          <pc:docMk/>
          <pc:sldMk cId="3934200520" sldId="372"/>
        </pc:sldMkLst>
        <pc:spChg chg="mod">
          <ac:chgData name="william a" userId="c66c7249b60d4ab2" providerId="LiveId" clId="{751031D4-0D1D-4850-B7F7-A2763E722FD6}" dt="2018-09-05T17:43:00.299" v="1"/>
          <ac:spMkLst>
            <pc:docMk/>
            <pc:sldMk cId="3934200520" sldId="372"/>
            <ac:spMk id="4" creationId="{00000000-0000-0000-0000-000000000000}"/>
          </ac:spMkLst>
        </pc:spChg>
        <pc:picChg chg="mod">
          <ac:chgData name="william a" userId="c66c7249b60d4ab2" providerId="LiveId" clId="{751031D4-0D1D-4850-B7F7-A2763E722FD6}" dt="2018-09-05T17:43:00.299" v="1"/>
          <ac:picMkLst>
            <pc:docMk/>
            <pc:sldMk cId="3934200520" sldId="372"/>
            <ac:picMk id="2054" creationId="{00000000-0000-0000-0000-000000000000}"/>
          </ac:picMkLst>
        </pc:picChg>
        <pc:picChg chg="mod">
          <ac:chgData name="william a" userId="c66c7249b60d4ab2" providerId="LiveId" clId="{751031D4-0D1D-4850-B7F7-A2763E722FD6}" dt="2018-09-05T17:43:00.299" v="1"/>
          <ac:picMkLst>
            <pc:docMk/>
            <pc:sldMk cId="3934200520" sldId="372"/>
            <ac:picMk id="2056" creationId="{00000000-0000-0000-0000-000000000000}"/>
          </ac:picMkLst>
        </pc:picChg>
      </pc:sldChg>
      <pc:sldChg chg="addSp delSp modSp add">
        <pc:chgData name="william a" userId="c66c7249b60d4ab2" providerId="LiveId" clId="{751031D4-0D1D-4850-B7F7-A2763E722FD6}" dt="2018-09-05T18:08:24.573" v="432" actId="478"/>
        <pc:sldMkLst>
          <pc:docMk/>
          <pc:sldMk cId="1549012934" sldId="373"/>
        </pc:sldMkLst>
        <pc:spChg chg="mod">
          <ac:chgData name="william a" userId="c66c7249b60d4ab2" providerId="LiveId" clId="{751031D4-0D1D-4850-B7F7-A2763E722FD6}" dt="2018-09-05T18:08:16.562" v="419" actId="20577"/>
          <ac:spMkLst>
            <pc:docMk/>
            <pc:sldMk cId="1549012934" sldId="373"/>
            <ac:spMk id="2" creationId="{9AE9AEBE-485F-4283-BF21-28AF683DC5C6}"/>
          </ac:spMkLst>
        </pc:spChg>
        <pc:spChg chg="del mod">
          <ac:chgData name="william a" userId="c66c7249b60d4ab2" providerId="LiveId" clId="{751031D4-0D1D-4850-B7F7-A2763E722FD6}" dt="2018-09-05T18:08:22.367" v="431" actId="478"/>
          <ac:spMkLst>
            <pc:docMk/>
            <pc:sldMk cId="1549012934" sldId="373"/>
            <ac:spMk id="3" creationId="{06141DB6-AE79-444B-8BD7-BF829415F77E}"/>
          </ac:spMkLst>
        </pc:spChg>
        <pc:spChg chg="add del mod">
          <ac:chgData name="william a" userId="c66c7249b60d4ab2" providerId="LiveId" clId="{751031D4-0D1D-4850-B7F7-A2763E722FD6}" dt="2018-09-05T18:08:24.573" v="432" actId="478"/>
          <ac:spMkLst>
            <pc:docMk/>
            <pc:sldMk cId="1549012934" sldId="373"/>
            <ac:spMk id="5" creationId="{52159F4B-A0B5-4BA0-85BC-A828D50150CD}"/>
          </ac:spMkLst>
        </pc:spChg>
      </pc:sldChg>
      <pc:sldChg chg="modSp add">
        <pc:chgData name="william a" userId="c66c7249b60d4ab2" providerId="LiveId" clId="{751031D4-0D1D-4850-B7F7-A2763E722FD6}" dt="2018-09-05T19:34:13.096" v="1138" actId="113"/>
        <pc:sldMkLst>
          <pc:docMk/>
          <pc:sldMk cId="1000541029" sldId="374"/>
        </pc:sldMkLst>
        <pc:spChg chg="mod">
          <ac:chgData name="william a" userId="c66c7249b60d4ab2" providerId="LiveId" clId="{751031D4-0D1D-4850-B7F7-A2763E722FD6}" dt="2018-09-05T18:41:42.513" v="850"/>
          <ac:spMkLst>
            <pc:docMk/>
            <pc:sldMk cId="1000541029" sldId="374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9:34:13.096" v="1138" actId="113"/>
          <ac:spMkLst>
            <pc:docMk/>
            <pc:sldMk cId="1000541029" sldId="374"/>
            <ac:spMk id="3" creationId="{00000000-0000-0000-0000-000000000000}"/>
          </ac:spMkLst>
        </pc:spChg>
      </pc:sldChg>
      <pc:sldChg chg="modSp add">
        <pc:chgData name="william a" userId="c66c7249b60d4ab2" providerId="LiveId" clId="{751031D4-0D1D-4850-B7F7-A2763E722FD6}" dt="2018-09-05T20:24:11.777" v="1786" actId="20577"/>
        <pc:sldMkLst>
          <pc:docMk/>
          <pc:sldMk cId="744171503" sldId="375"/>
        </pc:sldMkLst>
        <pc:spChg chg="mod">
          <ac:chgData name="william a" userId="c66c7249b60d4ab2" providerId="LiveId" clId="{751031D4-0D1D-4850-B7F7-A2763E722FD6}" dt="2018-09-05T20:24:11.777" v="1786" actId="20577"/>
          <ac:spMkLst>
            <pc:docMk/>
            <pc:sldMk cId="744171503" sldId="375"/>
            <ac:spMk id="3" creationId="{00000000-0000-0000-0000-000000000000}"/>
          </ac:spMkLst>
        </pc:spChg>
      </pc:sldChg>
      <pc:sldChg chg="add modTransition">
        <pc:chgData name="william a" userId="c66c7249b60d4ab2" providerId="LiveId" clId="{751031D4-0D1D-4850-B7F7-A2763E722FD6}" dt="2018-09-05T20:26:26.305" v="1793"/>
        <pc:sldMkLst>
          <pc:docMk/>
          <pc:sldMk cId="2260304430" sldId="376"/>
        </pc:sldMkLst>
      </pc:sldChg>
      <pc:sldChg chg="add modTransition">
        <pc:chgData name="william a" userId="c66c7249b60d4ab2" providerId="LiveId" clId="{751031D4-0D1D-4850-B7F7-A2763E722FD6}" dt="2018-09-05T20:26:26.305" v="1793"/>
        <pc:sldMkLst>
          <pc:docMk/>
          <pc:sldMk cId="2843177690" sldId="377"/>
        </pc:sldMkLst>
      </pc:sldChg>
      <pc:sldChg chg="modSp add modTransition">
        <pc:chgData name="william a" userId="c66c7249b60d4ab2" providerId="LiveId" clId="{751031D4-0D1D-4850-B7F7-A2763E722FD6}" dt="2018-09-05T20:27:53.506" v="1801" actId="20577"/>
        <pc:sldMkLst>
          <pc:docMk/>
          <pc:sldMk cId="1994065593" sldId="378"/>
        </pc:sldMkLst>
        <pc:spChg chg="mod">
          <ac:chgData name="william a" userId="c66c7249b60d4ab2" providerId="LiveId" clId="{751031D4-0D1D-4850-B7F7-A2763E722FD6}" dt="2018-09-05T20:27:53.506" v="1801" actId="20577"/>
          <ac:spMkLst>
            <pc:docMk/>
            <pc:sldMk cId="1994065593" sldId="378"/>
            <ac:spMk id="4" creationId="{5AA8B08D-D90D-4FD4-BEB0-8875C881F81E}"/>
          </ac:spMkLst>
        </pc:spChg>
      </pc:sldChg>
      <pc:sldChg chg="modSp add">
        <pc:chgData name="william a" userId="c66c7249b60d4ab2" providerId="LiveId" clId="{751031D4-0D1D-4850-B7F7-A2763E722FD6}" dt="2018-09-05T20:32:56.721" v="2151" actId="14100"/>
        <pc:sldMkLst>
          <pc:docMk/>
          <pc:sldMk cId="847228155" sldId="380"/>
        </pc:sldMkLst>
        <pc:spChg chg="mod">
          <ac:chgData name="william a" userId="c66c7249b60d4ab2" providerId="LiveId" clId="{751031D4-0D1D-4850-B7F7-A2763E722FD6}" dt="2018-09-05T20:29:01.462" v="1819" actId="20577"/>
          <ac:spMkLst>
            <pc:docMk/>
            <pc:sldMk cId="847228155" sldId="380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20:32:56.721" v="2151" actId="14100"/>
          <ac:spMkLst>
            <pc:docMk/>
            <pc:sldMk cId="847228155" sldId="380"/>
            <ac:spMk id="3" creationId="{00000000-0000-0000-0000-000000000000}"/>
          </ac:spMkLst>
        </pc:spChg>
      </pc:sldChg>
      <pc:sldChg chg="del">
        <pc:chgData name="william a" userId="c66c7249b60d4ab2" providerId="LiveId" clId="{751031D4-0D1D-4850-B7F7-A2763E722FD6}" dt="2018-09-05T20:27:09.011" v="1798" actId="2696"/>
        <pc:sldMkLst>
          <pc:docMk/>
          <pc:sldMk cId="1788583885" sldId="380"/>
        </pc:sldMkLst>
      </pc:sldChg>
      <pc:sldMasterChg chg="modSp delSldLayout modSldLayout">
        <pc:chgData name="william a" userId="c66c7249b60d4ab2" providerId="LiveId" clId="{751031D4-0D1D-4850-B7F7-A2763E722FD6}" dt="2018-09-05T20:27:07.706" v="1797" actId="2696"/>
        <pc:sldMasterMkLst>
          <pc:docMk/>
          <pc:sldMasterMk cId="235886488" sldId="2147483684"/>
        </pc:sldMasterMkLst>
        <pc:spChg chg="mod">
          <ac:chgData name="william a" userId="c66c7249b60d4ab2" providerId="LiveId" clId="{751031D4-0D1D-4850-B7F7-A2763E722FD6}" dt="2018-09-05T17:43:00.299" v="1"/>
          <ac:spMkLst>
            <pc:docMk/>
            <pc:sldMasterMk cId="235886488" sldId="2147483684"/>
            <ac:spMk id="2" creationId="{00000000-0000-0000-0000-000000000000}"/>
          </ac:spMkLst>
        </pc:spChg>
        <pc:spChg chg="mod">
          <ac:chgData name="william a" userId="c66c7249b60d4ab2" providerId="LiveId" clId="{751031D4-0D1D-4850-B7F7-A2763E722FD6}" dt="2018-09-05T17:43:00.299" v="1"/>
          <ac:spMkLst>
            <pc:docMk/>
            <pc:sldMasterMk cId="235886488" sldId="2147483684"/>
            <ac:spMk id="3" creationId="{00000000-0000-0000-0000-000000000000}"/>
          </ac:spMkLst>
        </pc:spChg>
        <pc:sldLayoutChg chg="modSp">
          <pc:chgData name="william a" userId="c66c7249b60d4ab2" providerId="LiveId" clId="{751031D4-0D1D-4850-B7F7-A2763E722FD6}" dt="2018-09-05T17:43:00.299" v="1"/>
          <pc:sldLayoutMkLst>
            <pc:docMk/>
            <pc:sldMasterMk cId="235886488" sldId="2147483684"/>
            <pc:sldLayoutMk cId="1886191554" sldId="2147483685"/>
          </pc:sldLayoutMkLst>
          <pc:spChg chg="mod">
            <ac:chgData name="william a" userId="c66c7249b60d4ab2" providerId="LiveId" clId="{751031D4-0D1D-4850-B7F7-A2763E722FD6}" dt="2018-09-05T17:43:00.299" v="1"/>
            <ac:spMkLst>
              <pc:docMk/>
              <pc:sldMasterMk cId="235886488" sldId="2147483684"/>
              <pc:sldLayoutMk cId="1886191554" sldId="2147483685"/>
              <ac:spMk id="2" creationId="{00000000-0000-0000-0000-000000000000}"/>
            </ac:spMkLst>
          </pc:spChg>
        </pc:sldLayoutChg>
        <pc:sldLayoutChg chg="modSp">
          <pc:chgData name="william a" userId="c66c7249b60d4ab2" providerId="LiveId" clId="{751031D4-0D1D-4850-B7F7-A2763E722FD6}" dt="2018-09-05T17:49:06.145" v="69" actId="1813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751031D4-0D1D-4850-B7F7-A2763E722FD6}" dt="2018-09-05T17:43:00.299" v="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751031D4-0D1D-4850-B7F7-A2763E722FD6}" dt="2018-09-05T17:43:00.299" v="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  <pc:picChg chg="mod modCrop">
            <ac:chgData name="william a" userId="c66c7249b60d4ab2" providerId="LiveId" clId="{751031D4-0D1D-4850-B7F7-A2763E722FD6}" dt="2018-09-05T17:49:06.145" v="69" actId="18131"/>
            <ac:picMkLst>
              <pc:docMk/>
              <pc:sldMasterMk cId="235886488" sldId="2147483684"/>
              <pc:sldLayoutMk cId="705171251" sldId="2147483686"/>
              <ac:picMk id="4" creationId="{00000000-0000-0000-0000-000000000000}"/>
            </ac:picMkLst>
          </pc:picChg>
        </pc:sldLayoutChg>
        <pc:sldLayoutChg chg="modSp">
          <pc:chgData name="william a" userId="c66c7249b60d4ab2" providerId="LiveId" clId="{751031D4-0D1D-4850-B7F7-A2763E722FD6}" dt="2018-09-05T17:43:00.299" v="1"/>
          <pc:sldLayoutMkLst>
            <pc:docMk/>
            <pc:sldMasterMk cId="235886488" sldId="2147483684"/>
            <pc:sldLayoutMk cId="2629650255" sldId="2147483687"/>
          </pc:sldLayoutMkLst>
          <pc:spChg chg="mod">
            <ac:chgData name="william a" userId="c66c7249b60d4ab2" providerId="LiveId" clId="{751031D4-0D1D-4850-B7F7-A2763E722FD6}" dt="2018-09-05T17:43:00.299" v="1"/>
            <ac:spMkLst>
              <pc:docMk/>
              <pc:sldMasterMk cId="235886488" sldId="2147483684"/>
              <pc:sldLayoutMk cId="2629650255" sldId="2147483687"/>
              <ac:spMk id="3" creationId="{00000000-0000-0000-0000-000000000000}"/>
            </ac:spMkLst>
          </pc:spChg>
        </pc:sldLayoutChg>
        <pc:sldLayoutChg chg="modSp">
          <pc:chgData name="william a" userId="c66c7249b60d4ab2" providerId="LiveId" clId="{751031D4-0D1D-4850-B7F7-A2763E722FD6}" dt="2018-09-05T17:43:00.299" v="1"/>
          <pc:sldLayoutMkLst>
            <pc:docMk/>
            <pc:sldMasterMk cId="235886488" sldId="2147483684"/>
            <pc:sldLayoutMk cId="3077925411" sldId="2147483710"/>
          </pc:sldLayoutMkLst>
          <pc:spChg chg="mod">
            <ac:chgData name="william a" userId="c66c7249b60d4ab2" providerId="LiveId" clId="{751031D4-0D1D-4850-B7F7-A2763E722FD6}" dt="2018-09-05T17:43:00.299" v="1"/>
            <ac:spMkLst>
              <pc:docMk/>
              <pc:sldMasterMk cId="235886488" sldId="2147483684"/>
              <pc:sldLayoutMk cId="3077925411" sldId="2147483710"/>
              <ac:spMk id="6" creationId="{00000000-0000-0000-0000-000000000000}"/>
            </ac:spMkLst>
          </pc:spChg>
        </pc:sldLayoutChg>
        <pc:sldLayoutChg chg="del">
          <pc:chgData name="william a" userId="c66c7249b60d4ab2" providerId="LiveId" clId="{751031D4-0D1D-4850-B7F7-A2763E722FD6}" dt="2018-09-05T20:27:07.706" v="1797" actId="2696"/>
          <pc:sldLayoutMkLst>
            <pc:docMk/>
            <pc:sldMasterMk cId="235886488" sldId="2147483684"/>
            <pc:sldLayoutMk cId="1434516927" sldId="2147483711"/>
          </pc:sldLayoutMkLst>
        </pc:sldLayoutChg>
      </pc:sldMasterChg>
      <pc:sldMasterChg chg="delSldLayout">
        <pc:chgData name="william a" userId="c66c7249b60d4ab2" providerId="LiveId" clId="{751031D4-0D1D-4850-B7F7-A2763E722FD6}" dt="2018-09-05T20:27:09.044" v="1799" actId="2696"/>
        <pc:sldMasterMkLst>
          <pc:docMk/>
          <pc:sldMasterMk cId="2176753747" sldId="2147483725"/>
        </pc:sldMasterMkLst>
        <pc:sldLayoutChg chg="del">
          <pc:chgData name="william a" userId="c66c7249b60d4ab2" providerId="LiveId" clId="{751031D4-0D1D-4850-B7F7-A2763E722FD6}" dt="2018-09-05T20:27:09.044" v="1799" actId="2696"/>
          <pc:sldLayoutMkLst>
            <pc:docMk/>
            <pc:sldMasterMk cId="2176753747" sldId="2147483725"/>
            <pc:sldLayoutMk cId="1854526471" sldId="214748374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-1000" b="5100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adba/sql-server-toolbo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9699" y="1524000"/>
            <a:ext cx="9372601" cy="7620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</a:rPr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Assaf, Sparkhound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EBE-485F-4283-BF21-28AF683D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54901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3"/>
            <a:ext cx="11582400" cy="4495799"/>
          </a:xfrm>
        </p:spPr>
        <p:txBody>
          <a:bodyPr>
            <a:normAutofit/>
          </a:bodyPr>
          <a:lstStyle/>
          <a:p>
            <a:r>
              <a:rPr lang="en-US" sz="3300" dirty="0"/>
              <a:t>Determine index fragmentation to do SQL-level defrag.</a:t>
            </a:r>
            <a:br>
              <a:rPr lang="en-US" sz="3300" dirty="0"/>
            </a:br>
            <a:endParaRPr lang="en-US" sz="3300" dirty="0"/>
          </a:p>
          <a:p>
            <a:r>
              <a:rPr lang="en-US" sz="3300" dirty="0"/>
              <a:t>The </a:t>
            </a:r>
            <a:r>
              <a:rPr lang="en-US" sz="3300" dirty="0" err="1"/>
              <a:t>avg_fragmentation_in_pct</a:t>
            </a:r>
            <a:r>
              <a:rPr lang="en-US" sz="3300" dirty="0"/>
              <a:t> column shows logical fragmentation for indexes and extent fragmentation for heaps.</a:t>
            </a:r>
            <a:br>
              <a:rPr lang="en-US" sz="3300" dirty="0"/>
            </a:br>
            <a:endParaRPr lang="en-US" sz="3300" dirty="0"/>
          </a:p>
          <a:p>
            <a:r>
              <a:rPr lang="en-US" sz="3300" dirty="0"/>
              <a:t>Replaces the functionality of </a:t>
            </a:r>
            <a:br>
              <a:rPr lang="en-US" sz="3300" dirty="0"/>
            </a:br>
            <a:r>
              <a:rPr lang="en-US" sz="3300" dirty="0"/>
              <a:t>DBCC SHOWCONTIG to an extent. </a:t>
            </a:r>
          </a:p>
          <a:p>
            <a:pPr marL="0" indent="0"/>
            <a:r>
              <a:rPr lang="en-US" sz="2800" dirty="0"/>
              <a:t>					(that’s a pun, get it?)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658600" cy="5257800"/>
          </a:xfrm>
        </p:spPr>
        <p:txBody>
          <a:bodyPr>
            <a:normAutofit/>
          </a:bodyPr>
          <a:lstStyle/>
          <a:p>
            <a:r>
              <a:rPr lang="en-US" sz="3600" b="1" dirty="0"/>
              <a:t>Compared to DBCC SHOWCONTIG</a:t>
            </a:r>
            <a:r>
              <a:rPr lang="en-US" sz="3600" dirty="0"/>
              <a:t>, which still works, </a:t>
            </a:r>
            <a:r>
              <a:rPr lang="en-US" sz="3600" b="1" dirty="0" err="1"/>
              <a:t>sys.dm_db_index_physical_stats</a:t>
            </a:r>
            <a:r>
              <a:rPr lang="en-US" sz="3600" b="1" dirty="0"/>
              <a:t> is more accurate.  </a:t>
            </a:r>
            <a:br>
              <a:rPr lang="en-US" sz="3600" b="1" dirty="0"/>
            </a:br>
            <a:r>
              <a:rPr lang="en-US" sz="3600" dirty="0"/>
              <a:t>The fragmentation will appear higher.</a:t>
            </a:r>
          </a:p>
          <a:p>
            <a:endParaRPr lang="en-US" sz="2800" dirty="0"/>
          </a:p>
          <a:p>
            <a:r>
              <a:rPr lang="en-US" sz="2800" dirty="0"/>
              <a:t>For example, in SQL Server 2000, a table is not considered fragmented if it has page 1 and page 3 in the same extent but not page 2. </a:t>
            </a:r>
            <a:br>
              <a:rPr lang="en-US" sz="2800" dirty="0"/>
            </a:br>
            <a:r>
              <a:rPr lang="en-US" sz="2800" dirty="0"/>
              <a:t>However, to access these two pages would require two physical I/O operations, so this is counted as fragmentation in SQL Server 2005 and above.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Will still show tables without clustered indexes as </a:t>
            </a:r>
            <a:r>
              <a:rPr lang="en-US" sz="3600" dirty="0" err="1"/>
              <a:t>Index_id</a:t>
            </a:r>
            <a:r>
              <a:rPr lang="en-US" sz="3600" dirty="0"/>
              <a:t> = 0, HEAP. However, this isn’t really useful.</a:t>
            </a:r>
          </a:p>
          <a:p>
            <a:endParaRPr lang="en-US" sz="3600" dirty="0"/>
          </a:p>
          <a:p>
            <a:r>
              <a:rPr lang="en-US" sz="3600" dirty="0" err="1"/>
              <a:t>Index_ID</a:t>
            </a:r>
            <a:r>
              <a:rPr lang="en-US" sz="3600" dirty="0"/>
              <a:t> = 1 is the clustered index. 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dirty="0"/>
              <a:t>Use while your application is in production to recognize tables that are experiencing more fragmentation over time. </a:t>
            </a:r>
          </a:p>
          <a:p>
            <a:r>
              <a:rPr lang="en-US" sz="4000" dirty="0"/>
              <a:t>Schedule table or index-level rebuilds 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we’re on the topic…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2959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replaces </a:t>
            </a:r>
          </a:p>
          <a:p>
            <a:pPr>
              <a:buNone/>
            </a:pPr>
            <a:r>
              <a:rPr lang="en-US" sz="3200" dirty="0"/>
              <a:t>	DBCC INDEXDEFRAG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replaces </a:t>
            </a:r>
            <a:br>
              <a:rPr lang="en-US" sz="3200" dirty="0"/>
            </a:br>
            <a:r>
              <a:rPr lang="en-US" sz="3200" dirty="0"/>
              <a:t>DBCC DBREINDEX,</a:t>
            </a:r>
            <a:br>
              <a:rPr lang="en-US" sz="3200" dirty="0"/>
            </a:br>
            <a:r>
              <a:rPr lang="en-US" sz="3200" dirty="0"/>
              <a:t>also updates the statistics</a:t>
            </a:r>
            <a:br>
              <a:rPr lang="en-US" sz="3200" dirty="0"/>
            </a:b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rebuilds all indexes on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11582399" cy="5486400"/>
          </a:xfrm>
          <a:prstGeom prst="rect">
            <a:avLst/>
          </a:prstGeom>
          <a:solidFill>
            <a:srgbClr val="FEFEFC">
              <a:alpha val="5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Typical usage for: </a:t>
            </a:r>
          </a:p>
          <a:p>
            <a:pPr lvl="1"/>
            <a:r>
              <a:rPr lang="en-US" sz="2400" dirty="0"/>
              <a:t>one table in the current database, </a:t>
            </a:r>
          </a:p>
          <a:p>
            <a:pPr lvl="1"/>
            <a:r>
              <a:rPr lang="en-US" sz="2400" dirty="0"/>
              <a:t>all indexes and all partitions, </a:t>
            </a:r>
          </a:p>
          <a:p>
            <a:pPr lvl="1"/>
            <a:r>
              <a:rPr lang="en-US" sz="2400" dirty="0"/>
              <a:t>default scan depth.</a:t>
            </a:r>
          </a:p>
          <a:p>
            <a:pPr>
              <a:buNone/>
            </a:pPr>
            <a:endParaRPr lang="en-US" sz="2800" dirty="0"/>
          </a:p>
          <a:p>
            <a:pPr marL="109537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pPr marL="109537" indent="0">
              <a:buNone/>
            </a:pPr>
            <a:r>
              <a:rPr lang="en-US" sz="2800" dirty="0" err="1">
                <a:solidFill>
                  <a:srgbClr val="0080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8000"/>
                </a:solidFill>
              </a:rPr>
              <a:t>dm_db_index_physical_stats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(</a:t>
            </a:r>
          </a:p>
          <a:p>
            <a:pPr marL="109537" indent="0">
              <a:buNone/>
            </a:pPr>
            <a:r>
              <a:rPr lang="en-US" sz="2800" dirty="0">
                <a:solidFill>
                  <a:srgbClr val="808080"/>
                </a:solidFill>
              </a:rPr>
              <a:t>			</a:t>
            </a:r>
            <a:r>
              <a:rPr lang="en-US" sz="2800" dirty="0" err="1">
                <a:solidFill>
                  <a:srgbClr val="FF00FF"/>
                </a:solidFill>
              </a:rPr>
              <a:t>db_id</a:t>
            </a:r>
            <a:r>
              <a:rPr lang="en-US" sz="2800" dirty="0">
                <a:solidFill>
                  <a:srgbClr val="808080"/>
                </a:solidFill>
              </a:rPr>
              <a:t>(),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FF00FF"/>
                </a:solidFill>
              </a:rPr>
              <a:t>OBJECT_ID</a:t>
            </a:r>
            <a:r>
              <a:rPr lang="en-US" sz="2800" dirty="0">
                <a:solidFill>
                  <a:srgbClr val="80808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dirty="0" err="1">
                <a:solidFill>
                  <a:srgbClr val="FF0000"/>
                </a:solidFill>
              </a:rPr>
              <a:t>dbo.person</a:t>
            </a:r>
            <a:r>
              <a:rPr lang="en-US" sz="2800" dirty="0">
                <a:solidFill>
                  <a:srgbClr val="FF0000"/>
                </a:solidFill>
              </a:rPr>
              <a:t>'</a:t>
            </a:r>
            <a:r>
              <a:rPr lang="en-US" sz="2800" dirty="0">
                <a:solidFill>
                  <a:srgbClr val="808080"/>
                </a:solidFill>
              </a:rPr>
              <a:t>),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--NULL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--mode</a:t>
            </a:r>
            <a:r>
              <a:rPr lang="en-US" sz="2800" dirty="0">
                <a:solidFill>
                  <a:srgbClr val="80808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2800" dirty="0"/>
              <a:t>MODE parameter options for Scan Depth:</a:t>
            </a:r>
          </a:p>
          <a:p>
            <a:r>
              <a:rPr lang="en-US" sz="3200" dirty="0"/>
              <a:t>LIMITED</a:t>
            </a:r>
            <a:endParaRPr lang="en-US" sz="2800" dirty="0"/>
          </a:p>
          <a:p>
            <a:pPr lvl="1"/>
            <a:r>
              <a:rPr lang="en-US" sz="2400" dirty="0"/>
              <a:t>Fastest, </a:t>
            </a:r>
            <a:r>
              <a:rPr lang="en-US" sz="2400" b="1" dirty="0"/>
              <a:t>default</a:t>
            </a:r>
            <a:r>
              <a:rPr lang="en-US" sz="2400" dirty="0"/>
              <a:t>, because it only scans parent-level pages, not leaf-level.</a:t>
            </a:r>
          </a:p>
          <a:p>
            <a:pPr lvl="1"/>
            <a:r>
              <a:rPr lang="en-US" sz="2400" dirty="0"/>
              <a:t>Only returns basic metrics, leaves the rest NULL.</a:t>
            </a:r>
          </a:p>
          <a:p>
            <a:pPr lvl="1"/>
            <a:r>
              <a:rPr lang="en-US" sz="2400" dirty="0"/>
              <a:t>Only mode that can be used on heaps.</a:t>
            </a:r>
          </a:p>
          <a:p>
            <a:r>
              <a:rPr lang="en-US" sz="3200" dirty="0"/>
              <a:t>SAMPLED</a:t>
            </a:r>
          </a:p>
          <a:p>
            <a:pPr lvl="1"/>
            <a:r>
              <a:rPr lang="en-US" sz="2400" dirty="0"/>
              <a:t>Not as fast, samples 1% of leaf pages.</a:t>
            </a:r>
          </a:p>
          <a:p>
            <a:r>
              <a:rPr lang="en-US" sz="3200" dirty="0"/>
              <a:t>DETAILED</a:t>
            </a:r>
            <a:endParaRPr lang="en-US" sz="2800" dirty="0"/>
          </a:p>
          <a:p>
            <a:pPr lvl="1"/>
            <a:r>
              <a:rPr lang="en-US" sz="2400" dirty="0"/>
              <a:t>Much more involved.  Samples all data pages.  </a:t>
            </a:r>
          </a:p>
          <a:p>
            <a:pPr lvl="1"/>
            <a:r>
              <a:rPr lang="en-US" sz="2400" dirty="0"/>
              <a:t>Will hammer your Disk IO. (Don’t run on live production </a:t>
            </a:r>
            <a:r>
              <a:rPr lang="en-US" sz="2400" dirty="0" err="1"/>
              <a:t>db</a:t>
            </a:r>
            <a:r>
              <a:rPr lang="en-US" sz="2400" dirty="0"/>
              <a:t>!)</a:t>
            </a:r>
          </a:p>
          <a:p>
            <a:pPr lvl="1"/>
            <a:r>
              <a:rPr lang="en-US" sz="2400" dirty="0"/>
              <a:t>Only way to get some of the columns to populate.</a:t>
            </a:r>
            <a:endParaRPr lang="en-US" sz="11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dirty="0"/>
              <a:t>Lab </a:t>
            </a:r>
          </a:p>
          <a:p>
            <a:pPr marL="57150" indent="0"/>
            <a:endParaRPr lang="en-US" dirty="0"/>
          </a:p>
          <a:p>
            <a:r>
              <a:rPr lang="en-US" dirty="0"/>
              <a:t>lab - fragmented </a:t>
            </a:r>
            <a:r>
              <a:rPr lang="en-US" dirty="0" err="1"/>
              <a:t>table.sql</a:t>
            </a:r>
            <a:endParaRPr lang="en-US" dirty="0"/>
          </a:p>
          <a:p>
            <a:r>
              <a:rPr lang="en-US" dirty="0" err="1"/>
              <a:t>defrag.sql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57199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2400" dirty="0"/>
              <a:t>Why did the Microsoft Windows 7 RC download page break?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/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3200" dirty="0"/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3900"/>
            <a:ext cx="11811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Is it time to Compress?</a:t>
            </a:r>
          </a:p>
          <a:p>
            <a:pPr lvl="1"/>
            <a:r>
              <a:rPr lang="en-US" sz="3200" dirty="0"/>
              <a:t>If you haven’t begun using DATA_COMPRESSION in your ENTERPRISE edition SQL Server databases in SQL 2008 or higher, now is a good time.</a:t>
            </a:r>
          </a:p>
          <a:p>
            <a:pPr lvl="1"/>
            <a:r>
              <a:rPr lang="en-US" sz="3200" dirty="0"/>
              <a:t>In SQL 2016 SP1 – this feature was moved into STANDARD edition!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Clustered Index and Nonclustered Indexes can be compressed independently from each other.</a:t>
            </a:r>
          </a:p>
          <a:p>
            <a:pPr lvl="1"/>
            <a:endParaRPr lang="en-US" sz="3200" dirty="0"/>
          </a:p>
          <a:p>
            <a:pPr marL="0" indent="0"/>
            <a:endParaRPr lang="en-US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DATA_COMPRESSION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Aggregated wait times – records when something has to wait and retains it.  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Records count of tasks experiencing the wait type, sum of time and max time waiting.  </a:t>
            </a:r>
          </a:p>
          <a:p>
            <a:endParaRPr lang="en-US" sz="3200" dirty="0"/>
          </a:p>
          <a:p>
            <a:r>
              <a:rPr lang="en-US" sz="4000" dirty="0"/>
              <a:t>There are 924 (more or less documented) </a:t>
            </a:r>
          </a:p>
          <a:p>
            <a:r>
              <a:rPr lang="en-US" sz="4000" dirty="0"/>
              <a:t>	wait types in SQL 2017.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600" dirty="0"/>
              <a:t>Wait Stats can be powerful diagnostic tools.</a:t>
            </a:r>
          </a:p>
          <a:p>
            <a:pPr lvl="1"/>
            <a:r>
              <a:rPr lang="en-US" sz="3600" dirty="0"/>
              <a:t>Many performance suits do little more than incorporate Wait Stats data for charts in their dashboards, but they also are great sponsors of user groups and SQLSaturday events!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ONDEMAND_TASK_QUEUE – high wait times of this type indicate lots of SQL Server idle time.</a:t>
            </a:r>
          </a:p>
          <a:p>
            <a:r>
              <a:rPr lang="en-US" sz="3200" dirty="0"/>
              <a:t>These wait times also indicate idling </a:t>
            </a:r>
            <a:br>
              <a:rPr lang="en-US" sz="3200" dirty="0"/>
            </a:br>
            <a:r>
              <a:rPr lang="en-US" sz="3200" dirty="0"/>
              <a:t>and are not problematic: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</a:t>
            </a:r>
            <a:r>
              <a:rPr lang="en-US" sz="2800" dirty="0" err="1"/>
              <a:t>AvailabilityGroup</a:t>
            </a:r>
            <a:r>
              <a:rPr lang="en-US" sz="2800" dirty="0"/>
              <a:t> replicas could increase this wait type.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2800" dirty="0"/>
              <a:t>Look into MAXDOP settings, it may be appropriate to reduce large parallel queries from impacting performance</a:t>
            </a:r>
          </a:p>
          <a:p>
            <a:pPr lvl="1"/>
            <a:r>
              <a:rPr lang="en-US" sz="2800" dirty="0"/>
              <a:t>Enforcing MAXDOP is one of the better implementations of the Resource Governor (Enterprise-only)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SOS_SCHEDULER_YIELD – clear indication of CPU pressure when this is the highest wait</a:t>
            </a:r>
          </a:p>
          <a:p>
            <a:pPr lvl="1"/>
            <a:r>
              <a:rPr lang="en-US" sz="2800" dirty="0"/>
              <a:t>Too many runnable tasks for available threads</a:t>
            </a:r>
          </a:p>
          <a:p>
            <a:pPr lvl="1"/>
            <a:r>
              <a:rPr lang="en-US" sz="2800" dirty="0"/>
              <a:t>A SQL stopped operation and “yielded” to another CPU task</a:t>
            </a:r>
          </a:p>
          <a:p>
            <a:pPr lvl="1"/>
            <a:r>
              <a:rPr lang="en-US" sz="2800" dirty="0"/>
              <a:t>Increasing CPU is the simplest but most difficult and expensive solution</a:t>
            </a:r>
          </a:p>
          <a:p>
            <a:pPr lvl="1"/>
            <a:r>
              <a:rPr lang="en-US" sz="2800" dirty="0"/>
              <a:t>Reducing CPU-intense queries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RESOURCE_SEMAPHORE – request is waiting on memory to be gathered before starting</a:t>
            </a:r>
          </a:p>
          <a:p>
            <a:pPr lvl="1"/>
            <a:r>
              <a:rPr lang="en-US" sz="28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28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28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</a:p>
          <a:p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Everyone can benefit from knowledge of these helpful tools, from developers to report writers to DBA’s of all levels of experience.</a:t>
            </a:r>
          </a:p>
          <a:p>
            <a:endParaRPr lang="en-US" sz="3600" dirty="0"/>
          </a:p>
          <a:p>
            <a:r>
              <a:rPr lang="en-US" sz="3600" dirty="0"/>
              <a:t>Toolbox available: </a:t>
            </a:r>
          </a:p>
          <a:p>
            <a:r>
              <a:rPr lang="en-US" sz="3600" dirty="0">
                <a:hlinkClick r:id="rId3"/>
              </a:rPr>
              <a:t>github.com/</a:t>
            </a:r>
            <a:r>
              <a:rPr lang="en-US" sz="3600" dirty="0" err="1">
                <a:hlinkClick r:id="rId3"/>
              </a:rPr>
              <a:t>williamadba</a:t>
            </a:r>
            <a:r>
              <a:rPr lang="en-US" sz="3600" dirty="0">
                <a:hlinkClick r:id="rId3"/>
              </a:rPr>
              <a:t>/</a:t>
            </a:r>
            <a:r>
              <a:rPr lang="en-US" sz="3600" dirty="0" err="1">
                <a:hlinkClick r:id="rId3"/>
              </a:rPr>
              <a:t>sql</a:t>
            </a:r>
            <a:r>
              <a:rPr lang="en-US" sz="3600" dirty="0">
                <a:hlinkClick r:id="rId3"/>
              </a:rPr>
              <a:t>-server-toolbox</a:t>
            </a:r>
            <a:endParaRPr lang="en-US" sz="44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981201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Great for pointing the finger at </a:t>
            </a:r>
          </a:p>
          <a:p>
            <a:r>
              <a:rPr lang="en-US" sz="3600" dirty="0"/>
              <a:t>Network Admins!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81801" y="4843223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(just kidding)</a:t>
            </a:r>
          </a:p>
        </p:txBody>
      </p:sp>
      <p:pic>
        <p:nvPicPr>
          <p:cNvPr id="3" name="Picture 2" descr="http://blog.anuesystems.com/wp-content/uploads/2012/06/blame_blame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81201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3T87SVA9L._SS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524001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data, </a:t>
            </a:r>
            <a:br>
              <a:rPr lang="en-US" sz="3600" dirty="0"/>
            </a:b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sys.dm_os_waiting_tasks</a:t>
            </a:r>
            <a:r>
              <a:rPr lang="en-US" sz="3200" dirty="0"/>
              <a:t> shows all tasks </a:t>
            </a:r>
            <a:r>
              <a:rPr lang="en-US" sz="3200" b="1" dirty="0"/>
              <a:t>currently </a:t>
            </a:r>
            <a:r>
              <a:rPr lang="en-US" sz="3200" dirty="0"/>
              <a:t>waiting, not aggregated over time.  </a:t>
            </a:r>
          </a:p>
          <a:p>
            <a:endParaRPr lang="en-US" sz="3200" dirty="0"/>
          </a:p>
          <a:p>
            <a:r>
              <a:rPr lang="en-US" sz="3200" dirty="0"/>
              <a:t>Use to troubleshoot sudden performance problems, and trace it down to the query. </a:t>
            </a:r>
          </a:p>
          <a:p>
            <a:endParaRPr lang="en-US" sz="3200" dirty="0"/>
          </a:p>
          <a:p>
            <a:r>
              <a:rPr lang="en-US" sz="3200" dirty="0"/>
              <a:t>Use to identify all wait types (including blocking and locking) down to the statement level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Join it to </a:t>
            </a:r>
            <a:r>
              <a:rPr lang="en-US" sz="3600" b="1" dirty="0" err="1"/>
              <a:t>sys.dm_exec_requests</a:t>
            </a:r>
            <a:r>
              <a:rPr lang="en-US" sz="3600" dirty="0"/>
              <a:t> (we’ll talk about that one later) on the </a:t>
            </a:r>
            <a:r>
              <a:rPr lang="en-US" sz="3600" dirty="0" err="1"/>
              <a:t>waiting_task_address</a:t>
            </a:r>
            <a:r>
              <a:rPr lang="en-US" sz="3600" dirty="0"/>
              <a:t>, then to </a:t>
            </a:r>
            <a:r>
              <a:rPr lang="en-US" sz="3600" b="1" dirty="0" err="1"/>
              <a:t>dm_exec_sql_text</a:t>
            </a:r>
            <a:r>
              <a:rPr lang="en-US" sz="3600" dirty="0"/>
              <a:t> on the </a:t>
            </a:r>
            <a:r>
              <a:rPr lang="en-US" sz="3600" dirty="0" err="1"/>
              <a:t>sql_handle</a:t>
            </a:r>
            <a:r>
              <a:rPr lang="en-US" sz="3600" dirty="0"/>
              <a:t> to get the query text.  Use offsets to determine the statement inside a batch that is waiting.</a:t>
            </a:r>
          </a:p>
          <a:p>
            <a:endParaRPr lang="en-US" sz="3600" dirty="0"/>
          </a:p>
          <a:p>
            <a:r>
              <a:rPr lang="en-US" sz="3600" dirty="0"/>
              <a:t>Sessions &gt; 50 are user sessions, so include that in your WHERE clause when accessing this DMV.</a:t>
            </a:r>
          </a:p>
          <a:p>
            <a:pPr lvl="1"/>
            <a:endParaRPr lang="en-US" sz="3200" dirty="0"/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New for SQL 2016!</a:t>
            </a:r>
          </a:p>
          <a:p>
            <a:endParaRPr lang="en-US" sz="2800" dirty="0"/>
          </a:p>
          <a:p>
            <a:r>
              <a:rPr lang="en-US" sz="2800" b="0" dirty="0"/>
              <a:t>A hybrid of the previous two, </a:t>
            </a:r>
            <a:r>
              <a:rPr lang="en-US" sz="2800" dirty="0" err="1"/>
              <a:t>sys.dm_exec_session_wait_stats</a:t>
            </a:r>
            <a:r>
              <a:rPr lang="en-US" sz="2800" dirty="0"/>
              <a:t> </a:t>
            </a:r>
            <a:r>
              <a:rPr lang="en-US" sz="2800" b="0" dirty="0"/>
              <a:t>provides waits for the current session – so that you can troubleshoot what a specific query or application is incurring. </a:t>
            </a:r>
          </a:p>
          <a:p>
            <a:endParaRPr lang="en-US" sz="2800" b="0" dirty="0"/>
          </a:p>
          <a:p>
            <a:r>
              <a:rPr lang="en-US" sz="2800" b="0" dirty="0"/>
              <a:t>Instead of server-wide waits or current waits, we can drill into specific query waits aggregated with the session connection.</a:t>
            </a:r>
          </a:p>
          <a:p>
            <a:endParaRPr lang="en-US" sz="2800" b="0" dirty="0"/>
          </a:p>
          <a:p>
            <a:r>
              <a:rPr lang="en-US" sz="2800" b="0" dirty="0"/>
              <a:t>The syntax is the same as the aggregated </a:t>
            </a:r>
            <a:r>
              <a:rPr lang="en-US" sz="2800" b="0" dirty="0" err="1"/>
              <a:t>sys.dm_os_wait_stats</a:t>
            </a:r>
            <a:r>
              <a:rPr lang="en-US" sz="2800" b="0" dirty="0"/>
              <a:t>, but includes an extra column for </a:t>
            </a:r>
            <a:r>
              <a:rPr lang="en-US" sz="2800" b="0" dirty="0" err="1"/>
              <a:t>session_id</a:t>
            </a:r>
            <a:r>
              <a:rPr lang="en-US" sz="2800" b="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 </a:t>
            </a:r>
          </a:p>
          <a:p>
            <a:r>
              <a:rPr lang="en-US" sz="2800" dirty="0" err="1"/>
              <a:t>dm_os_wait_stats.sql</a:t>
            </a:r>
            <a:r>
              <a:rPr lang="en-US" sz="2800" dirty="0"/>
              <a:t>  - Aggregate Wait Stats Data</a:t>
            </a:r>
          </a:p>
          <a:p>
            <a:r>
              <a:rPr lang="en-US" sz="2800" dirty="0" err="1"/>
              <a:t>dm_os_waiting_tasks.sql</a:t>
            </a:r>
            <a:r>
              <a:rPr lang="en-US" sz="2800" dirty="0"/>
              <a:t> – Live Wait Stats Data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r>
              <a:rPr lang="en-US" sz="3600" b="0" dirty="0"/>
              <a:t>Stores performance information about the cached query plans in memory, but rows do not persist after a plan is removed from the cache.</a:t>
            </a:r>
          </a:p>
          <a:p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0820400" cy="4572000"/>
          </a:xfrm>
        </p:spPr>
        <p:txBody>
          <a:bodyPr>
            <a:normAutofit/>
          </a:bodyPr>
          <a:lstStyle/>
          <a:p>
            <a:r>
              <a:rPr lang="en-US" sz="4000" dirty="0"/>
              <a:t>Used by MS PSS for in-depth performance tuning</a:t>
            </a:r>
          </a:p>
          <a:p>
            <a:endParaRPr lang="en-US" sz="4000" dirty="0"/>
          </a:p>
          <a:p>
            <a:r>
              <a:rPr lang="en-US" sz="4000" dirty="0" err="1"/>
              <a:t>Total_worker_time</a:t>
            </a:r>
            <a:r>
              <a:rPr lang="en-US" sz="4000" dirty="0"/>
              <a:t> is CPU time</a:t>
            </a:r>
          </a:p>
          <a:p>
            <a:r>
              <a:rPr lang="en-US" sz="4000" dirty="0"/>
              <a:t>Records total writes, total reads and can be used in summary to measure database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/>
            <a:r>
              <a:rPr lang="en-US" sz="3200" dirty="0"/>
              <a:t>Lab</a:t>
            </a:r>
          </a:p>
          <a:p>
            <a:r>
              <a:rPr lang="en-US" sz="3200" dirty="0"/>
              <a:t>Worst </a:t>
            </a:r>
            <a:r>
              <a:rPr lang="en-US" sz="3200" dirty="0" err="1"/>
              <a:t>queries.sql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Queryable</a:t>
            </a:r>
            <a:r>
              <a:rPr lang="en-US" sz="4000" dirty="0"/>
              <a:t> session info</a:t>
            </a:r>
          </a:p>
          <a:p>
            <a:endParaRPr lang="en-US" sz="4000" dirty="0"/>
          </a:p>
          <a:p>
            <a:r>
              <a:rPr lang="en-US" sz="4000" dirty="0"/>
              <a:t>In SQL 2012, now includes the column </a:t>
            </a:r>
            <a:r>
              <a:rPr lang="en-US" sz="4000" dirty="0" err="1"/>
              <a:t>open_transaction_count</a:t>
            </a:r>
            <a:r>
              <a:rPr lang="en-US" sz="4000" dirty="0"/>
              <a:t>, removing the last of the reasons you ever needed to use:</a:t>
            </a:r>
          </a:p>
          <a:p>
            <a:pPr lvl="1"/>
            <a:r>
              <a:rPr lang="en-US" sz="4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1"/>
            <a:r>
              <a:rPr lang="en-US" sz="4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400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40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rgbClr val="008000"/>
                </a:solidFill>
                <a:latin typeface="Consolas"/>
              </a:rPr>
              <a:t>sysprocesses</a:t>
            </a:r>
            <a:endParaRPr lang="en-US" sz="4000" dirty="0">
              <a:solidFill>
                <a:srgbClr val="008000"/>
              </a:solidFill>
              <a:latin typeface="Consolas"/>
            </a:endParaRP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Purpose of this 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far too many DMVs to be covered in the scope of this presentation, here are the most useful and popular.</a:t>
            </a:r>
          </a:p>
          <a:p>
            <a:r>
              <a:rPr lang="en-US" sz="2800" dirty="0"/>
              <a:t>Getting anything out of DMVs will require you to get your hands dirty with them, yourself.</a:t>
            </a:r>
          </a:p>
          <a:p>
            <a:r>
              <a:rPr lang="en-US" sz="2800" dirty="0"/>
              <a:t>Short, quick-hitting labs throughout.</a:t>
            </a:r>
          </a:p>
          <a:p>
            <a:pPr lvl="1"/>
            <a:r>
              <a:rPr lang="en-US" sz="2400" dirty="0"/>
              <a:t>We won’t get to all the labs, but you can download them!</a:t>
            </a:r>
          </a:p>
          <a:p>
            <a:r>
              <a:rPr lang="en-US" sz="2800" dirty="0"/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1"/>
            <a:ext cx="11734800" cy="4678363"/>
          </a:xfrm>
        </p:spPr>
        <p:txBody>
          <a:bodyPr>
            <a:normAutofit/>
          </a:bodyPr>
          <a:lstStyle/>
          <a:p>
            <a:r>
              <a:rPr lang="en-US" sz="3600" b="0" dirty="0"/>
              <a:t>Shows current activity, much like </a:t>
            </a:r>
            <a:r>
              <a:rPr lang="en-US" sz="3600" dirty="0"/>
              <a:t>SP_WHO2</a:t>
            </a:r>
          </a:p>
          <a:p>
            <a:r>
              <a:rPr lang="en-US" sz="3600" b="0" dirty="0"/>
              <a:t>Shows only active requests (ignores SLEEPING)</a:t>
            </a:r>
          </a:p>
          <a:p>
            <a:r>
              <a:rPr lang="en-US" sz="3600" b="0" dirty="0"/>
              <a:t>provides a </a:t>
            </a:r>
            <a:r>
              <a:rPr lang="en-US" sz="3600" b="0" dirty="0" err="1"/>
              <a:t>sql_handle</a:t>
            </a:r>
            <a:r>
              <a:rPr lang="en-US" sz="3600" b="0" dirty="0"/>
              <a:t> and offsets (integers) to identify the statement within a batch or stored procedure </a:t>
            </a:r>
            <a:br>
              <a:rPr lang="en-US" sz="3600" b="0" dirty="0"/>
            </a:br>
            <a:r>
              <a:rPr lang="en-US" sz="3600" b="0" dirty="0"/>
              <a:t>using </a:t>
            </a:r>
            <a:r>
              <a:rPr lang="en-US" sz="3600" dirty="0" err="1"/>
              <a:t>sys.dm_exec_sql_text</a:t>
            </a:r>
            <a:endParaRPr lang="en-US" sz="3600" dirty="0"/>
          </a:p>
          <a:p>
            <a:r>
              <a:rPr lang="en-US" sz="3600" dirty="0"/>
              <a:t>Why are offset values off by a factor of 2?</a:t>
            </a:r>
          </a:p>
          <a:p>
            <a:pPr marL="685800" lvl="3" indent="0" fontAlgn="base">
              <a:spcAft>
                <a:spcPct val="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Stores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text internally in Unicode.</a:t>
            </a:r>
          </a:p>
          <a:p>
            <a:pPr marL="0" indent="0" fontAlgn="base">
              <a:spcAft>
                <a:spcPct val="0"/>
              </a:spcAft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Use the </a:t>
            </a:r>
            <a:r>
              <a:rPr lang="en-US" sz="3600" b="0" dirty="0" err="1"/>
              <a:t>percent_complete</a:t>
            </a:r>
            <a:r>
              <a:rPr lang="en-US" sz="3600" b="0" dirty="0"/>
              <a:t> column to check the exact progress of BACKUP and RESTORE operations.  </a:t>
            </a:r>
          </a:p>
          <a:p>
            <a:r>
              <a:rPr lang="en-US" sz="3600" b="0" dirty="0"/>
              <a:t>Combined with the </a:t>
            </a:r>
            <a:r>
              <a:rPr lang="en-US" sz="3600" b="0" dirty="0" err="1"/>
              <a:t>start_time</a:t>
            </a:r>
            <a:r>
              <a:rPr lang="en-US" sz="3600" b="0" dirty="0"/>
              <a:t> value, can estimate a completion </a:t>
            </a:r>
            <a:r>
              <a:rPr lang="en-US" sz="3600" b="0" dirty="0" err="1"/>
              <a:t>datetime</a:t>
            </a:r>
            <a:r>
              <a:rPr lang="en-US" sz="3600" b="0" dirty="0"/>
              <a:t> as well.</a:t>
            </a:r>
          </a:p>
          <a:p>
            <a:endParaRPr lang="en-US" sz="3600" b="0" dirty="0"/>
          </a:p>
          <a:p>
            <a:r>
              <a:rPr lang="en-US" sz="3600" b="0" dirty="0"/>
              <a:t>Example:</a:t>
            </a:r>
          </a:p>
          <a:p>
            <a:pPr marL="0" indent="0"/>
            <a:r>
              <a:rPr lang="en-US" sz="3600" b="0" dirty="0"/>
              <a:t>	</a:t>
            </a:r>
            <a:r>
              <a:rPr lang="en-US" sz="3600" dirty="0"/>
              <a:t>Backup restore </a:t>
            </a:r>
            <a:r>
              <a:rPr lang="en-US" sz="3600" dirty="0" err="1"/>
              <a:t>progress.sql</a:t>
            </a:r>
            <a:endParaRPr lang="en-US" sz="3600" dirty="0"/>
          </a:p>
          <a:p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this manner, </a:t>
            </a:r>
            <a:r>
              <a:rPr lang="en-US" sz="4000" dirty="0" err="1"/>
              <a:t>sys.dm_exec_requests</a:t>
            </a:r>
            <a:r>
              <a:rPr lang="en-US" sz="4000" dirty="0"/>
              <a:t> can replace DBCC INPUTBUFFER for </a:t>
            </a:r>
            <a:r>
              <a:rPr lang="en-US" sz="4000" i="1" dirty="0"/>
              <a:t>live requests</a:t>
            </a:r>
          </a:p>
          <a:p>
            <a:pPr lvl="1"/>
            <a:r>
              <a:rPr lang="en-US" sz="4000" dirty="0"/>
              <a:t>These return different data inside a live trigger execution.</a:t>
            </a:r>
          </a:p>
          <a:p>
            <a:pPr lvl="1"/>
            <a:r>
              <a:rPr lang="en-US" sz="4000" dirty="0"/>
              <a:t>But, </a:t>
            </a:r>
            <a:r>
              <a:rPr lang="en-US" sz="4000" dirty="0" err="1"/>
              <a:t>sys.dm_exec_requests</a:t>
            </a:r>
            <a:r>
              <a:rPr lang="en-US" sz="4000" dirty="0"/>
              <a:t> can return more accurate text within a batch using the offsets.</a:t>
            </a:r>
          </a:p>
          <a:p>
            <a:pPr lvl="1"/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4876801"/>
          </a:xfrm>
        </p:spPr>
        <p:txBody>
          <a:bodyPr>
            <a:normAutofit/>
          </a:bodyPr>
          <a:lstStyle/>
          <a:p>
            <a:pPr lvl="1"/>
            <a:r>
              <a:rPr lang="en-US" sz="4000" dirty="0"/>
              <a:t>DBCC INPUTBUFFER still not deprecated by SQL2017</a:t>
            </a:r>
          </a:p>
          <a:p>
            <a:pPr lvl="1"/>
            <a:r>
              <a:rPr lang="en-US" sz="4000" dirty="0"/>
              <a:t>Has been effectively replaced by a new DMF introduced in SQL 2014 SP2</a:t>
            </a:r>
          </a:p>
          <a:p>
            <a:pPr lvl="1"/>
            <a:r>
              <a:rPr lang="en-US" sz="4000" b="1" dirty="0"/>
              <a:t>	</a:t>
            </a:r>
            <a:r>
              <a:rPr lang="en-US" sz="4000" b="1" dirty="0" err="1"/>
              <a:t>sys.dm_exec_input_buffer</a:t>
            </a:r>
            <a:r>
              <a:rPr lang="en-US" sz="4000" dirty="0"/>
              <a:t> (</a:t>
            </a:r>
            <a:r>
              <a:rPr lang="en-US" sz="4000" i="1" dirty="0" err="1"/>
              <a:t>session_id</a:t>
            </a:r>
            <a:r>
              <a:rPr lang="en-US" sz="4000" i="1" dirty="0"/>
              <a:t>, </a:t>
            </a:r>
            <a:r>
              <a:rPr lang="en-US" sz="4000" i="1" dirty="0" err="1"/>
              <a:t>request_id</a:t>
            </a:r>
            <a:r>
              <a:rPr lang="en-US" sz="4000" dirty="0"/>
              <a:t>)</a:t>
            </a:r>
          </a:p>
          <a:p>
            <a:pPr lvl="1"/>
            <a:r>
              <a:rPr lang="en-US" sz="4000" dirty="0"/>
              <a:t>This can display the last command issued to a session, even if there is no live request.</a:t>
            </a:r>
          </a:p>
          <a:p>
            <a:pPr lvl="1"/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Put them together for a super server status query:</a:t>
            </a:r>
          </a:p>
          <a:p>
            <a:r>
              <a:rPr lang="en-US" sz="2800" dirty="0"/>
              <a:t>sessions and </a:t>
            </a:r>
            <a:r>
              <a:rPr lang="en-US" sz="2800" dirty="0" err="1"/>
              <a:t>requests.sql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49015" r="12666" b="2428"/>
          <a:stretch/>
        </p:blipFill>
        <p:spPr>
          <a:xfrm>
            <a:off x="457200" y="1858178"/>
            <a:ext cx="11000385" cy="396240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9800" y="2365937"/>
            <a:ext cx="304801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133600" y="2560521"/>
            <a:ext cx="304801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18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4480" y="1752600"/>
            <a:ext cx="3352798" cy="70019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6000"/>
                  <a:lumMod val="99000"/>
                  <a:lumOff val="1000"/>
                </a:schemeClr>
              </a:gs>
              <a:gs pos="2000">
                <a:schemeClr val="bg1">
                  <a:lumMod val="10000"/>
                  <a:alpha val="4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950" b="1" cap="small" spc="-6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8F2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007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/>
          </a:bodyPr>
          <a:lstStyle/>
          <a:p>
            <a:r>
              <a:rPr lang="en-US" sz="3200" dirty="0"/>
              <a:t>My favorite feature of introduced by SQL 2005. </a:t>
            </a:r>
          </a:p>
          <a:p>
            <a:endParaRPr lang="en-US" sz="3200" dirty="0"/>
          </a:p>
          <a:p>
            <a:r>
              <a:rPr lang="en-US" sz="3200" dirty="0"/>
              <a:t>Four DMV’s </a:t>
            </a:r>
            <a:r>
              <a:rPr lang="en-US" sz="3200" b="0" dirty="0"/>
              <a:t>record whenever a </a:t>
            </a:r>
            <a:r>
              <a:rPr lang="en-US" sz="3200" b="0" dirty="0" err="1"/>
              <a:t>queryplan</a:t>
            </a:r>
            <a:r>
              <a:rPr lang="en-US" sz="3200" b="0" dirty="0"/>
              <a:t> recognized the need for an index that could have improved performance.  </a:t>
            </a:r>
          </a:p>
          <a:p>
            <a:r>
              <a:rPr lang="en-US" sz="3200" b="0" dirty="0"/>
              <a:t>SQL records that recognized need, along with estimated statistics on cost and improvement of the new index.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562599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err="1"/>
              <a:t>sys.dm_db_missing_index_groups</a:t>
            </a:r>
            <a:r>
              <a:rPr lang="en-US" sz="2800" b="1" dirty="0"/>
              <a:t> </a:t>
            </a:r>
            <a:endParaRPr lang="en-US" sz="2800" dirty="0"/>
          </a:p>
          <a:p>
            <a:pPr lvl="1"/>
            <a:r>
              <a:rPr lang="en-US" sz="2800" b="1" dirty="0" err="1"/>
              <a:t>sys.dm_db_missing_index_group_stats</a:t>
            </a:r>
            <a:r>
              <a:rPr lang="en-US" sz="2800" b="1" dirty="0"/>
              <a:t> </a:t>
            </a:r>
            <a:endParaRPr lang="en-US" sz="2800" dirty="0"/>
          </a:p>
          <a:p>
            <a:pPr lvl="1"/>
            <a:r>
              <a:rPr lang="en-US" sz="2800" b="1" dirty="0" err="1"/>
              <a:t>sys.dm_db_missing_index_details</a:t>
            </a:r>
            <a:endParaRPr lang="en-US" sz="2800" b="1" dirty="0"/>
          </a:p>
          <a:p>
            <a:pPr lvl="1"/>
            <a:endParaRPr lang="en-US" sz="2800" b="1" dirty="0"/>
          </a:p>
          <a:p>
            <a:r>
              <a:rPr lang="en-US" sz="2800" dirty="0"/>
              <a:t>Passive.  Doesn’t need to be turned on.  </a:t>
            </a:r>
          </a:p>
          <a:p>
            <a:r>
              <a:rPr lang="en-US" sz="2800" dirty="0"/>
              <a:t>Cleared out when the server is rebooted, also cleared out for a table when you alter the table or indexes on that table.</a:t>
            </a:r>
          </a:p>
          <a:p>
            <a:r>
              <a:rPr lang="en-US" sz="2800" dirty="0"/>
              <a:t>Only recommends </a:t>
            </a:r>
            <a:r>
              <a:rPr lang="en-US" sz="2800" dirty="0" err="1"/>
              <a:t>nonclustered</a:t>
            </a:r>
            <a:r>
              <a:rPr lang="en-US" sz="2800" dirty="0"/>
              <a:t> indexes.</a:t>
            </a:r>
          </a:p>
          <a:p>
            <a:pPr lvl="1"/>
            <a:r>
              <a:rPr lang="en-US" sz="2400" dirty="0"/>
              <a:t>Won’t recommend a clustered index on a heap, you have to fix that problem!</a:t>
            </a:r>
          </a:p>
          <a:p>
            <a:pPr lvl="1"/>
            <a:r>
              <a:rPr lang="en-US" sz="2400" dirty="0"/>
              <a:t>Won’t recommend columnstore, xml, spatial index types.</a:t>
            </a:r>
          </a:p>
          <a:p>
            <a:pPr lvl="1"/>
            <a:r>
              <a:rPr lang="en-US" sz="2400" dirty="0"/>
              <a:t>Won’t recommend compression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Must be used with sobriety.  Don’t create every suggested missing index or your update/insert/deletes will suffer…</a:t>
            </a:r>
          </a:p>
          <a:p>
            <a:endParaRPr lang="en-US" sz="2800" dirty="0"/>
          </a:p>
          <a:p>
            <a:r>
              <a:rPr lang="en-US" sz="2800" dirty="0"/>
              <a:t>Writes can sometimes still benefit from nonclustered indexes by making more efficient queries from the source query (seeks instead of scans).</a:t>
            </a:r>
          </a:p>
          <a:p>
            <a:endParaRPr lang="en-US" sz="2800" dirty="0"/>
          </a:p>
          <a:p>
            <a:r>
              <a:rPr lang="en-US" sz="2800" dirty="0"/>
              <a:t>One index should be created to satisfy many suggestions.</a:t>
            </a:r>
          </a:p>
          <a:p>
            <a:pPr lvl="1"/>
            <a:r>
              <a:rPr lang="en-US" sz="2400" dirty="0"/>
              <a:t>Suggestions may only differ by column order, the columns in the key vs. </a:t>
            </a:r>
            <a:r>
              <a:rPr lang="en-US" sz="2400" dirty="0" err="1"/>
              <a:t>INCLUDE’d</a:t>
            </a:r>
            <a:r>
              <a:rPr lang="en-US" sz="2400" dirty="0"/>
              <a:t>, or by a small number of columns.</a:t>
            </a:r>
          </a:p>
          <a:p>
            <a:pPr lvl="1"/>
            <a:r>
              <a:rPr lang="en-US" sz="2400" dirty="0"/>
              <a:t>Combine suggestions together</a:t>
            </a:r>
          </a:p>
          <a:p>
            <a:pPr lvl="1"/>
            <a:r>
              <a:rPr lang="en-US" sz="2400" dirty="0"/>
              <a:t>Combine with existing indexes as well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506200" cy="54102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 existing index may have all the columns needed, but some are in the INCLUDE, not the key of the index.</a:t>
            </a:r>
          </a:p>
          <a:p>
            <a:r>
              <a:rPr lang="en-US" sz="3600" dirty="0"/>
              <a:t>or,</a:t>
            </a:r>
          </a:p>
          <a:p>
            <a:r>
              <a:rPr lang="en-US" sz="3600" dirty="0"/>
              <a:t>An existing index may need only one additional column in the key or INCLUDE.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If so, CREATE INDEX … WITH (DROP_EXISTING = TRUE…) to replace the existing index easily.</a:t>
            </a:r>
          </a:p>
          <a:p>
            <a:r>
              <a:rPr lang="en-US" sz="3600" dirty="0"/>
              <a:t>Always consider using ONLINE =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0"/>
            <a:ext cx="7377913" cy="762000"/>
          </a:xfrm>
        </p:spPr>
        <p:txBody>
          <a:bodyPr/>
          <a:lstStyle/>
          <a:p>
            <a:r>
              <a:rPr lang="en-US" dirty="0"/>
              <a:t>STOP ME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11963400" cy="4754563"/>
          </a:xfrm>
        </p:spPr>
        <p:txBody>
          <a:bodyPr>
            <a:normAutofit/>
          </a:bodyPr>
          <a:lstStyle/>
          <a:p>
            <a:r>
              <a:rPr lang="en-US" sz="3200" dirty="0"/>
              <a:t>If you have a question</a:t>
            </a:r>
          </a:p>
          <a:p>
            <a:r>
              <a:rPr lang="en-US" sz="3200" dirty="0"/>
              <a:t>If you have used the DMV in an interesting, practical way</a:t>
            </a:r>
          </a:p>
          <a:p>
            <a:r>
              <a:rPr lang="en-US" sz="3200" dirty="0"/>
              <a:t>If you’d like to stare at the TSQL code a little bit longer</a:t>
            </a:r>
          </a:p>
          <a:p>
            <a:endParaRPr lang="en-US" sz="3200" dirty="0"/>
          </a:p>
          <a:p>
            <a:r>
              <a:rPr lang="en-US" sz="4000" dirty="0"/>
              <a:t>Don’t worry – slides and samples will be posted on my blog at </a:t>
            </a:r>
            <a:r>
              <a:rPr lang="en-US" sz="4000" u="sng" dirty="0"/>
              <a:t>SQLTact.com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 fontScale="92500"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you have actual usage running against production.</a:t>
            </a:r>
          </a:p>
          <a:p>
            <a:pPr lvl="1"/>
            <a:r>
              <a:rPr lang="en-US" sz="3600" dirty="0"/>
              <a:t>Don’t use during development, too likely to be misleading.</a:t>
            </a:r>
          </a:p>
          <a:p>
            <a:pPr lvl="1"/>
            <a:r>
              <a:rPr lang="en-US" sz="3600" dirty="0"/>
              <a:t>Do use during user acceptance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 Views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1"/>
            <a:ext cx="11506200" cy="4876801"/>
          </a:xfrm>
        </p:spPr>
        <p:txBody>
          <a:bodyPr>
            <a:normAutofit/>
          </a:bodyPr>
          <a:lstStyle/>
          <a:p>
            <a:r>
              <a:rPr lang="en-US" sz="4000" dirty="0"/>
              <a:t>This is a very fast way to enter an environment, and take a peek at the indexing situation.  </a:t>
            </a:r>
          </a:p>
          <a:p>
            <a:pPr lvl="1"/>
            <a:r>
              <a:rPr lang="en-US" sz="3600" dirty="0"/>
              <a:t>Are there lots of missing indexes screaming to be created? </a:t>
            </a:r>
          </a:p>
          <a:p>
            <a:pPr lvl="1"/>
            <a:r>
              <a:rPr lang="en-US" sz="3600" dirty="0"/>
              <a:t>Are there indexes only in certain areas of the application?</a:t>
            </a:r>
          </a:p>
          <a:p>
            <a:pPr lvl="1"/>
            <a:r>
              <a:rPr lang="en-US" sz="3600" dirty="0"/>
              <a:t>Were indexes carefully created at the start of the application, but not recently?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73914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</a:t>
            </a:r>
          </a:p>
          <a:p>
            <a:pPr lvl="1"/>
            <a:r>
              <a:rPr lang="en-US" sz="3200" dirty="0"/>
              <a:t>Take a look at the whole picture, including all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, before creating any indexes.</a:t>
            </a:r>
          </a:p>
          <a:p>
            <a:pPr lvl="1"/>
            <a:r>
              <a:rPr lang="en-US" sz="3200" dirty="0"/>
              <a:t>Treat this as an alert that you </a:t>
            </a:r>
            <a:r>
              <a:rPr lang="en-US" sz="3200" i="1" dirty="0"/>
              <a:t>may</a:t>
            </a:r>
            <a:r>
              <a:rPr lang="en-US" sz="3200" dirty="0"/>
              <a:t> need to pay some attention to the missing indexes DMVs.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/>
          </a:bodyPr>
          <a:lstStyle/>
          <a:p>
            <a:r>
              <a:rPr lang="en-US" sz="4000" b="0" dirty="0"/>
              <a:t>Tracks access operations on </a:t>
            </a:r>
            <a:r>
              <a:rPr lang="en-US" sz="4000" dirty="0"/>
              <a:t>all indexes and HEAPs</a:t>
            </a:r>
            <a:r>
              <a:rPr lang="en-US" sz="4000" b="0" dirty="0"/>
              <a:t>, cumulatively.  </a:t>
            </a:r>
          </a:p>
          <a:p>
            <a:r>
              <a:rPr lang="en-US" sz="4000" b="0" dirty="0"/>
              <a:t>Data resets with the server or with the index object.</a:t>
            </a:r>
          </a:p>
          <a:p>
            <a:r>
              <a:rPr lang="en-US" sz="4000" b="0" dirty="0"/>
              <a:t>Retains data through maintenance operations.</a:t>
            </a:r>
          </a:p>
          <a:p>
            <a:r>
              <a:rPr lang="en-US" sz="4000" b="0" dirty="0"/>
              <a:t>Joins easily to </a:t>
            </a:r>
            <a:r>
              <a:rPr lang="en-US" sz="4000" dirty="0" err="1"/>
              <a:t>sys.indexes</a:t>
            </a:r>
            <a:r>
              <a:rPr lang="en-US" sz="4000" b="0" dirty="0"/>
              <a:t> on </a:t>
            </a:r>
            <a:r>
              <a:rPr lang="en-US" sz="4000" b="0" dirty="0" err="1"/>
              <a:t>object_id</a:t>
            </a:r>
            <a:r>
              <a:rPr lang="en-US" sz="4000" b="0" dirty="0"/>
              <a:t>.</a:t>
            </a:r>
          </a:p>
          <a:p>
            <a:r>
              <a:rPr lang="en-US" sz="4000" b="0" dirty="0"/>
              <a:t>Exclude built-in indexes: OBJECTPROPERTY([</a:t>
            </a:r>
            <a:r>
              <a:rPr lang="en-US" sz="4000" b="0" dirty="0" err="1"/>
              <a:t>object_id</a:t>
            </a:r>
            <a:r>
              <a:rPr lang="en-US" sz="4000" b="0" dirty="0"/>
              <a:t>], '</a:t>
            </a:r>
            <a:r>
              <a:rPr lang="en-US" sz="4000" b="0" dirty="0" err="1"/>
              <a:t>IsMsShipped</a:t>
            </a:r>
            <a:r>
              <a:rPr lang="en-US" sz="4000" b="0" dirty="0"/>
              <a:t>') = 0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8110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How to use?</a:t>
            </a:r>
          </a:p>
          <a:p>
            <a:r>
              <a:rPr lang="en-US" sz="3200" dirty="0"/>
              <a:t>Low or zero values in </a:t>
            </a:r>
            <a:r>
              <a:rPr lang="en-US" sz="3200" dirty="0" err="1"/>
              <a:t>user_lookups</a:t>
            </a:r>
            <a:r>
              <a:rPr lang="en-US" sz="3200" dirty="0"/>
              <a:t>, </a:t>
            </a:r>
            <a:r>
              <a:rPr lang="en-US" sz="3200" dirty="0" err="1"/>
              <a:t>user_seeks</a:t>
            </a:r>
            <a:r>
              <a:rPr lang="en-US" sz="3200" dirty="0"/>
              <a:t>, </a:t>
            </a:r>
            <a:r>
              <a:rPr lang="en-US" sz="3200" dirty="0" err="1"/>
              <a:t>user_scans</a:t>
            </a:r>
            <a:r>
              <a:rPr lang="en-US" sz="3200" dirty="0"/>
              <a:t> (reads) </a:t>
            </a:r>
            <a:br>
              <a:rPr lang="en-US" sz="3200" dirty="0"/>
            </a:br>
            <a:r>
              <a:rPr lang="en-US" sz="3200" dirty="0"/>
              <a:t>= This index isn’t being used.</a:t>
            </a:r>
          </a:p>
          <a:p>
            <a:pPr marL="109537" indent="0"/>
            <a:endParaRPr lang="en-US" sz="3200" dirty="0"/>
          </a:p>
          <a:p>
            <a:r>
              <a:rPr lang="en-US" sz="3200" dirty="0" err="1"/>
              <a:t>User_updates</a:t>
            </a:r>
            <a:r>
              <a:rPr lang="en-US" sz="3200" dirty="0"/>
              <a:t> (writes) greater than the sum of reads</a:t>
            </a:r>
            <a:br>
              <a:rPr lang="en-US" sz="3200" dirty="0"/>
            </a:br>
            <a:r>
              <a:rPr lang="en-US" sz="3200" dirty="0"/>
              <a:t>= This index might hurt more than it helps.</a:t>
            </a:r>
          </a:p>
          <a:p>
            <a:endParaRPr lang="en-US" sz="3200" dirty="0"/>
          </a:p>
          <a:p>
            <a:r>
              <a:rPr lang="en-US" sz="3200" dirty="0"/>
              <a:t>This criteria should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11811000" cy="4495800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this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  <a:p>
            <a:pPr marL="0" indent="0"/>
            <a:r>
              <a:rPr lang="en-US" sz="3600" b="0" dirty="0" err="1"/>
              <a:t>index_usage_stats.sql</a:t>
            </a:r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37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7391400" cy="7620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Access to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Replaces the deprecated </a:t>
            </a:r>
            <a:r>
              <a:rPr lang="en-US" sz="3200" dirty="0" err="1"/>
              <a:t>sys.sysperfinfo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Includes hundreds of “</a:t>
            </a:r>
            <a:r>
              <a:rPr lang="en-US" sz="3200" dirty="0" err="1"/>
              <a:t>SQLServer</a:t>
            </a:r>
            <a:r>
              <a:rPr lang="en-US" sz="320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2800" dirty="0"/>
              <a:t>Lab</a:t>
            </a:r>
          </a:p>
          <a:p>
            <a:r>
              <a:rPr lang="en-US" sz="2800" b="0" dirty="0" err="1"/>
              <a:t>dm_os_performance_counters.sql</a:t>
            </a:r>
            <a:endParaRPr lang="en-US" sz="2800" b="0" dirty="0"/>
          </a:p>
          <a:p>
            <a:r>
              <a:rPr lang="en-US" sz="2800" b="0" dirty="0"/>
              <a:t>page life </a:t>
            </a:r>
            <a:r>
              <a:rPr lang="en-US" sz="2800" b="0" dirty="0" err="1"/>
              <a:t>expectancy.sql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Dynamic Management Views are in place to provide system transparency.</a:t>
            </a:r>
          </a:p>
          <a:p>
            <a:endParaRPr lang="en-US" sz="3200" dirty="0"/>
          </a:p>
          <a:p>
            <a:r>
              <a:rPr lang="en-US" sz="3200" dirty="0"/>
              <a:t>The DMV’s we are talking about today are the foundation of countless third party SQL monitoring applications.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levels. 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/>
              <a:t>Built in flags for Low/High memory availability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r>
              <a:rPr lang="en-US" sz="2800" dirty="0"/>
              <a:t>Same technology is used for Windows memory pressure notifications in Hyper-V Dynamic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Were you aware?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Speaking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054" name="Picture 6" descr="https://i.imgflip.com/1j1yo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96245"/>
            <a:ext cx="6607172" cy="49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atriotledger.net/photos/patriots-things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2302668"/>
            <a:ext cx="38481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service file location, clustering information and service account name.</a:t>
            </a:r>
          </a:p>
          <a:p>
            <a:endParaRPr lang="en-US" dirty="0"/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pt-BR" sz="2600" dirty="0">
                <a:solidFill>
                  <a:prstClr val="black"/>
                </a:solidFill>
              </a:rPr>
              <a:t> 	servicename </a:t>
            </a:r>
            <a:r>
              <a:rPr lang="pt-BR" sz="2600" dirty="0">
                <a:solidFill>
                  <a:srgbClr val="008000"/>
                </a:solidFill>
              </a:rPr>
              <a:t>-- Ex: SQL Server (SQL2K8R2)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	</a:t>
            </a:r>
            <a:r>
              <a:rPr lang="en-US" sz="2600" dirty="0" err="1">
                <a:solidFill>
                  <a:prstClr val="black"/>
                </a:solidFill>
              </a:rPr>
              <a:t>startup_type_desc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status_desc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process_id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last_startup_time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</a:t>
            </a:r>
            <a:r>
              <a:rPr lang="en-US" sz="2600" dirty="0" err="1">
                <a:solidFill>
                  <a:srgbClr val="008000"/>
                </a:solidFill>
              </a:rPr>
              <a:t>datetime</a:t>
            </a:r>
            <a:endParaRPr lang="en-US" sz="2600" dirty="0">
              <a:solidFill>
                <a:srgbClr val="008000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service_account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is_clustered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cluster_nodename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FROM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srgbClr val="008000"/>
                </a:solidFill>
              </a:rPr>
              <a:t>sys</a:t>
            </a:r>
            <a:r>
              <a:rPr lang="en-US" sz="2600" dirty="0" err="1">
                <a:solidFill>
                  <a:srgbClr val="808080"/>
                </a:solidFill>
              </a:rPr>
              <a:t>.</a:t>
            </a:r>
            <a:r>
              <a:rPr lang="en-US" sz="2600" dirty="0" err="1">
                <a:solidFill>
                  <a:prstClr val="black"/>
                </a:solidFill>
              </a:rPr>
              <a:t>dm_server_services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887200" cy="5334001"/>
          </a:xfrm>
        </p:spPr>
        <p:txBody>
          <a:bodyPr>
            <a:normAutofit/>
          </a:bodyPr>
          <a:lstStyle/>
          <a:p>
            <a:r>
              <a:rPr lang="en-US" sz="3200" dirty="0"/>
              <a:t>Returns potentially 100s of rows for all SQL-related registry keys and values in these locations:</a:t>
            </a:r>
          </a:p>
          <a:p>
            <a:pPr lvl="1"/>
            <a:r>
              <a:rPr lang="en-US" sz="2400" dirty="0"/>
              <a:t>HKLM\SYSTEM\</a:t>
            </a:r>
            <a:r>
              <a:rPr lang="en-US" sz="2400" dirty="0" err="1"/>
              <a:t>CurrentControlSet</a:t>
            </a:r>
            <a:r>
              <a:rPr lang="en-US" sz="2400" dirty="0"/>
              <a:t>\Services\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MSSQLServer</a:t>
            </a:r>
            <a:r>
              <a:rPr lang="en-US" sz="2400" dirty="0"/>
              <a:t>\ </a:t>
            </a:r>
            <a:r>
              <a:rPr lang="en-US" sz="2400" i="1" dirty="0"/>
              <a:t>(per instance)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SQLServerAgent</a:t>
            </a:r>
            <a:r>
              <a:rPr lang="en-US" sz="2400" dirty="0"/>
              <a:t> </a:t>
            </a:r>
            <a:r>
              <a:rPr lang="en-US" sz="2400" i="1" dirty="0"/>
              <a:t>(per instance)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 err="1">
                <a:solidFill>
                  <a:prstClr val="black"/>
                </a:solidFill>
              </a:rPr>
              <a:t>registry_key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value_name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value_data</a:t>
            </a:r>
            <a:endParaRPr lang="en-US" dirty="0">
              <a:solidFill>
                <a:prstClr val="black"/>
              </a:solidFill>
            </a:endParaRPr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sys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dm_server_registry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181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value_name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value_data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FF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0000"/>
                </a:solidFill>
              </a:rPr>
              <a:t>dm_server_registry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dirty="0" err="1">
                <a:solidFill>
                  <a:srgbClr val="FF0000"/>
                </a:solidFill>
              </a:rPr>
              <a:t>MSSQLServer</a:t>
            </a:r>
            <a:r>
              <a:rPr lang="en-US" sz="2800" dirty="0">
                <a:solidFill>
                  <a:srgbClr val="FF0000"/>
                </a:solidFill>
              </a:rPr>
              <a:t>\Parameters'</a:t>
            </a:r>
            <a:endParaRPr lang="en-US" sz="290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Bypass WMI calls – get physical drive size/available space from within SQL</a:t>
            </a:r>
          </a:p>
          <a:p>
            <a:r>
              <a:rPr lang="en-US" sz="3200" dirty="0"/>
              <a:t>Join to </a:t>
            </a:r>
            <a:r>
              <a:rPr lang="en-US" sz="3200" dirty="0" err="1"/>
              <a:t>sys.master_files</a:t>
            </a:r>
            <a:r>
              <a:rPr lang="en-US" sz="3200" dirty="0"/>
              <a:t> to info on data and log files</a:t>
            </a:r>
          </a:p>
          <a:p>
            <a:endParaRPr lang="en-US" sz="2800" dirty="0"/>
          </a:p>
          <a:p>
            <a:r>
              <a:rPr lang="en-US" sz="2800" dirty="0"/>
              <a:t>Unfortunately, for space on ALL disks, still have to use ye </a:t>
            </a:r>
            <a:r>
              <a:rPr lang="en-US" sz="2800" dirty="0" err="1"/>
              <a:t>olde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exec </a:t>
            </a:r>
            <a:r>
              <a:rPr lang="en-US" sz="3200" dirty="0" err="1">
                <a:solidFill>
                  <a:srgbClr val="FF0000"/>
                </a:solidFill>
              </a:rPr>
              <a:t>xp_fixeddrives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76798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pPr marL="0" indent="0"/>
            <a:r>
              <a:rPr lang="en-US" sz="4000" dirty="0"/>
              <a:t>Lab</a:t>
            </a:r>
          </a:p>
          <a:p>
            <a:r>
              <a:rPr lang="en-US" sz="4000" b="0" dirty="0"/>
              <a:t>Volume </a:t>
            </a:r>
            <a:r>
              <a:rPr lang="en-US" sz="4000" b="0" dirty="0" err="1"/>
              <a:t>stats.sql</a:t>
            </a:r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563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Return information about </a:t>
            </a:r>
            <a:r>
              <a:rPr lang="en-US" sz="3600" dirty="0"/>
              <a:t>file usage</a:t>
            </a:r>
          </a:p>
          <a:p>
            <a:r>
              <a:rPr lang="en-US" sz="3600" b="0" dirty="0"/>
              <a:t>Can be used to gauge database file activity based on IO traffic, including:</a:t>
            </a:r>
          </a:p>
          <a:p>
            <a:r>
              <a:rPr lang="en-US" sz="3600" b="0" dirty="0"/>
              <a:t>reads and writes in counts and amount of data,</a:t>
            </a:r>
          </a:p>
          <a:p>
            <a:r>
              <a:rPr lang="en-US" sz="3600" b="0" dirty="0"/>
              <a:t>plus </a:t>
            </a:r>
            <a:r>
              <a:rPr lang="en-US" sz="3600" b="0" dirty="0" err="1"/>
              <a:t>IO_Stall</a:t>
            </a:r>
            <a:r>
              <a:rPr lang="en-US" sz="3600" b="0" dirty="0"/>
              <a:t> data for time spent retrieving data from disk.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5523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Includes an ascending counter in milliseconds that can be used to measure the data over intervals.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486399"/>
          </a:xfrm>
        </p:spPr>
        <p:txBody>
          <a:bodyPr>
            <a:normAutofit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 </a:t>
            </a:r>
          </a:p>
          <a:p>
            <a:r>
              <a:rPr lang="en-US" sz="3600" b="0" dirty="0"/>
              <a:t>and 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4185557"/>
          </a:xfrm>
        </p:spPr>
        <p:txBody>
          <a:bodyPr>
            <a:normAutofit/>
          </a:bodyPr>
          <a:lstStyle/>
          <a:p>
            <a:r>
              <a:rPr lang="en-US" sz="4000" dirty="0"/>
              <a:t>SQL 2005 and above only.  </a:t>
            </a:r>
          </a:p>
          <a:p>
            <a:pPr lvl="1"/>
            <a:r>
              <a:rPr lang="en-US" sz="3600" dirty="0"/>
              <a:t>Individual databases must also be in 90 </a:t>
            </a:r>
            <a:r>
              <a:rPr lang="en-US" sz="3600" i="1" dirty="0"/>
              <a:t>compatibility mode</a:t>
            </a:r>
            <a:r>
              <a:rPr lang="en-US" sz="3600" dirty="0"/>
              <a:t> or higher</a:t>
            </a:r>
          </a:p>
          <a:p>
            <a:endParaRPr lang="en-US" sz="4000" dirty="0"/>
          </a:p>
          <a:p>
            <a:r>
              <a:rPr lang="en-US" sz="4000" dirty="0"/>
              <a:t>If you’re still administering SQL 2000 servers, </a:t>
            </a:r>
            <a:br>
              <a:rPr lang="en-US" sz="4000" dirty="0"/>
            </a:br>
            <a:r>
              <a:rPr lang="en-US" sz="4000" dirty="0"/>
              <a:t>GET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AlwaysOn Availability Groups in SQL 2012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replica 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rmAutofit/>
          </a:bodyPr>
          <a:lstStyle/>
          <a:p>
            <a:r>
              <a:rPr lang="en-US" sz="3600" b="0" dirty="0"/>
              <a:t>Combine with </a:t>
            </a:r>
          </a:p>
          <a:p>
            <a:r>
              <a:rPr lang="en-US" sz="3600" dirty="0" err="1"/>
              <a:t>Sys.dm_hadr_database_replica_states</a:t>
            </a:r>
            <a:r>
              <a:rPr lang="en-US" sz="3600" dirty="0"/>
              <a:t>, </a:t>
            </a:r>
          </a:p>
          <a:p>
            <a:r>
              <a:rPr lang="en-US" sz="4000" b="0" dirty="0"/>
              <a:t>And </a:t>
            </a:r>
            <a:r>
              <a:rPr lang="en-US" sz="3600" dirty="0" err="1"/>
              <a:t>sys.dm_os_performance_counters</a:t>
            </a:r>
            <a:endParaRPr lang="en-US" sz="3600" dirty="0"/>
          </a:p>
          <a:p>
            <a:r>
              <a:rPr lang="en-US" sz="4000" b="0" dirty="0"/>
              <a:t>For a solid performance monitor for Availability Groups, </a:t>
            </a:r>
          </a:p>
          <a:p>
            <a:r>
              <a:rPr lang="en-US" sz="4000" b="0" dirty="0"/>
              <a:t>Including all current configuration, and endpoints</a:t>
            </a:r>
          </a:p>
          <a:p>
            <a:r>
              <a:rPr lang="en-US" sz="4000" b="0" dirty="0"/>
              <a:t>Including your current RPO/RTO (especially useful for asynchronous replicas) and last commits on each secondary replica</a:t>
            </a:r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rmAutofit/>
          </a:bodyPr>
          <a:lstStyle/>
          <a:p>
            <a:r>
              <a:rPr lang="en-US" sz="4000" dirty="0"/>
              <a:t>Lab</a:t>
            </a:r>
          </a:p>
          <a:p>
            <a:r>
              <a:rPr lang="en-US" sz="3600" b="0" dirty="0"/>
              <a:t>Availability Groups/</a:t>
            </a:r>
            <a:r>
              <a:rPr lang="en-US" sz="3600" b="0" dirty="0" err="1"/>
              <a:t>AG_Monitor.sql</a:t>
            </a:r>
            <a:endParaRPr lang="en-US" sz="3600" b="0" dirty="0"/>
          </a:p>
          <a:p>
            <a:endParaRPr lang="en-US" sz="3600" b="0" dirty="0"/>
          </a:p>
          <a:p>
            <a:endParaRPr lang="en-US" sz="36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4171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Helpful links, sources for this presentation, and continued reading:</a:t>
            </a:r>
          </a:p>
          <a:p>
            <a:r>
              <a:rPr lang="en-US" sz="1200" u="sng" dirty="0">
                <a:hlinkClick r:id="rId2"/>
              </a:rPr>
              <a:t>http://www.sqlskills.com/BLOGS/PAUL/post/Why-did-the-Windows-7-RC-failure-happen.aspx</a:t>
            </a:r>
            <a:r>
              <a:rPr lang="en-US" sz="1200" dirty="0"/>
              <a:t> </a:t>
            </a:r>
          </a:p>
          <a:p>
            <a:r>
              <a:rPr lang="en-US" sz="1200" u="sng" dirty="0">
                <a:hlinkClick r:id="rId3"/>
              </a:rPr>
              <a:t>http://technet.microsoft.com/en-us/library/cc966413.aspx</a:t>
            </a:r>
            <a:endParaRPr lang="en-US" sz="1200" u="sng" dirty="0"/>
          </a:p>
          <a:p>
            <a:r>
              <a:rPr lang="en-US" sz="1200" u="sng" dirty="0"/>
              <a:t>http://msdn.microsoft.com/en-us/library/ms188917.aspx</a:t>
            </a:r>
            <a:endParaRPr lang="en-US" sz="1200" dirty="0"/>
          </a:p>
          <a:p>
            <a:r>
              <a:rPr lang="en-US" sz="1200" u="sng" dirty="0">
                <a:hlinkClick r:id="rId4"/>
              </a:rPr>
              <a:t>http://www.codeproject.com/KB/database/Dynamic_Management_Views.aspx</a:t>
            </a:r>
            <a:endParaRPr lang="en-US" sz="1200" dirty="0"/>
          </a:p>
          <a:p>
            <a:r>
              <a:rPr lang="en-US" sz="1200" u="sng" dirty="0">
                <a:hlinkClick r:id="rId5"/>
              </a:rPr>
              <a:t>http://glennberrysqlperformance.spaces.live.com/blog/cns!45041418ECCAA960!1446.entry</a:t>
            </a:r>
            <a:endParaRPr lang="en-US" sz="1200" dirty="0"/>
          </a:p>
          <a:p>
            <a:r>
              <a:rPr lang="en-US" sz="1200" u="sng" dirty="0">
                <a:hlinkClick r:id="rId6"/>
              </a:rPr>
              <a:t>http://sharmilasanctuary.wordpress.com/about/database-performance-dmvs-for-ms-sql-2005/</a:t>
            </a:r>
            <a:endParaRPr lang="en-US" sz="1200" dirty="0"/>
          </a:p>
          <a:p>
            <a:r>
              <a:rPr lang="en-US" sz="12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200" dirty="0"/>
          </a:p>
          <a:p>
            <a:r>
              <a:rPr lang="en-US" sz="12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200" dirty="0"/>
          </a:p>
          <a:p>
            <a:r>
              <a:rPr lang="en-US" sz="1200" u="sng" dirty="0">
                <a:hlinkClick r:id="rId9"/>
              </a:rPr>
              <a:t>http://blogs.msdn.com/psssql/archive/2007/02/21/sql-server-2005-performance-statistics-script.aspx</a:t>
            </a:r>
            <a:endParaRPr lang="en-US" sz="1200" dirty="0"/>
          </a:p>
          <a:p>
            <a:r>
              <a:rPr lang="en-US" sz="1200" u="sng" dirty="0">
                <a:hlinkClick r:id="rId10"/>
              </a:rPr>
              <a:t>http://msdn.microsoft.com/en-us/magazine/cc135978.aspx</a:t>
            </a:r>
            <a:endParaRPr lang="en-US" sz="1200" dirty="0"/>
          </a:p>
          <a:p>
            <a:r>
              <a:rPr lang="en-US" sz="1200" u="sng" dirty="0">
                <a:hlinkClick r:id="rId11"/>
              </a:rPr>
              <a:t>http://www.sqlservercentral.com/articles/DMV/64425/</a:t>
            </a:r>
            <a:endParaRPr lang="en-US" sz="1200" u="sng" dirty="0"/>
          </a:p>
          <a:p>
            <a:r>
              <a:rPr lang="en-US" sz="1200" u="sng" dirty="0">
                <a:hlinkClick r:id="rId12"/>
              </a:rPr>
              <a:t>http://www.sqlskills.com/BLOGS/PAUL/post/Inside-sysdm_db_index_physical_stats.aspx</a:t>
            </a:r>
            <a:endParaRPr lang="en-US" sz="1200" u="sng" dirty="0"/>
          </a:p>
          <a:p>
            <a:r>
              <a:rPr lang="en-US" sz="12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200" u="sng" dirty="0"/>
          </a:p>
          <a:p>
            <a:pPr marL="0" lvl="1" indent="0"/>
            <a:r>
              <a:rPr lang="en-US" sz="1200" b="1" u="sng" dirty="0">
                <a:hlinkClick r:id="rId14"/>
              </a:rPr>
              <a:t>http://kswain.blogspot.com/2008/04/sysdmosperformancecounters-dynamic.html</a:t>
            </a:r>
            <a:endParaRPr lang="en-US" sz="1200" b="1" u="sng" dirty="0"/>
          </a:p>
          <a:p>
            <a:pPr marL="0" lvl="1" indent="0"/>
            <a:r>
              <a:rPr lang="en-US" sz="1200" b="1" dirty="0">
                <a:hlinkClick r:id="rId15"/>
              </a:rPr>
              <a:t>http://www.sqlpassion.at/archive/2014/11/24/deadlocks-caused-by-missing-indexes-in-sql-server</a:t>
            </a:r>
            <a:endParaRPr lang="en-US" sz="1200" b="1" dirty="0"/>
          </a:p>
          <a:p>
            <a:r>
              <a:rPr lang="en-US" sz="1200" dirty="0">
                <a:hlinkClick r:id="rId16"/>
              </a:rPr>
              <a:t>http://www.sql-server-performance.com/articles/per/bm_performance_dashboard_2005_p2.aspx</a:t>
            </a:r>
            <a:endParaRPr lang="en-US" sz="1200" dirty="0"/>
          </a:p>
          <a:p>
            <a:r>
              <a:rPr lang="en-US" sz="1200" dirty="0">
                <a:hlinkClick r:id="rId17"/>
              </a:rPr>
              <a:t>http://msdn.microsoft.com/en-us/library/aa366541%28VS.85%29.aspx</a:t>
            </a:r>
            <a:endParaRPr lang="en-US" sz="1200" dirty="0"/>
          </a:p>
          <a:p>
            <a:r>
              <a:rPr lang="en-US" sz="12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200" dirty="0"/>
          </a:p>
          <a:p>
            <a:r>
              <a:rPr lang="en-US" sz="1200" dirty="0">
                <a:hlinkClick r:id="rId19"/>
              </a:rPr>
              <a:t>http://www.sqlskills.com/BLOGS/PAUL/category/Spinlocks.aspx</a:t>
            </a:r>
            <a:endParaRPr lang="en-US" sz="1200" dirty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74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75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76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77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78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2943" y="3690072"/>
            <a:ext cx="55546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www.microsoftpressstore.com</a:t>
            </a:r>
          </a:p>
        </p:txBody>
      </p:sp>
    </p:spTree>
    <p:extLst>
      <p:ext uri="{BB962C8B-B14F-4D97-AF65-F5344CB8AC3E}">
        <p14:creationId xmlns:p14="http://schemas.microsoft.com/office/powerpoint/2010/main" val="137917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11353800" cy="4038600"/>
          </a:xfrm>
        </p:spPr>
        <p:txBody>
          <a:bodyPr>
            <a:normAutofit/>
          </a:bodyPr>
          <a:lstStyle/>
          <a:p>
            <a:r>
              <a:rPr lang="en-US" sz="3600" dirty="0"/>
              <a:t>Some DMV’s are actually DM</a:t>
            </a:r>
            <a:r>
              <a:rPr lang="en-US" sz="3600" u="sng" dirty="0"/>
              <a:t>F</a:t>
            </a:r>
            <a:r>
              <a:rPr lang="en-US" sz="3600" dirty="0"/>
              <a:t>’s, table-valued Functions, with parameters.  </a:t>
            </a:r>
          </a:p>
          <a:p>
            <a:r>
              <a:rPr lang="en-US" sz="3600" dirty="0"/>
              <a:t>They all fall into a category of DMO’s.</a:t>
            </a:r>
          </a:p>
          <a:p>
            <a:r>
              <a:rPr lang="en-US" sz="3600" dirty="0"/>
              <a:t>For these purposes, we will call them all DMV’s, because we can make more jokes about DMV’s. 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71" y="3987797"/>
            <a:ext cx="9143860" cy="2679659"/>
          </a:xfrm>
        </p:spPr>
        <p:txBody>
          <a:bodyPr>
            <a:normAutofit/>
          </a:bodyPr>
          <a:lstStyle/>
          <a:p>
            <a:pPr marL="109536" algn="ctr"/>
            <a:r>
              <a:rPr lang="en-US" dirty="0"/>
              <a:t>This presentation, including all source code and this slide deck, has been posted at my blog:</a:t>
            </a:r>
          </a:p>
          <a:p>
            <a:pPr marL="0" indent="0" algn="ctr">
              <a:buNone/>
            </a:pPr>
            <a:r>
              <a:rPr lang="en-US" sz="4800" b="1" dirty="0">
                <a:hlinkClick r:id="rId2"/>
              </a:rPr>
              <a:t>SQLTact.com</a:t>
            </a:r>
            <a:endParaRPr lang="en-US" sz="48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877224"/>
            <a:ext cx="10967331" cy="299539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William D Assaf, MCSE</a:t>
            </a:r>
          </a:p>
          <a:p>
            <a:r>
              <a:rPr lang="en-US" sz="2600" dirty="0"/>
              <a:t>Baton Rouge SQL Server UG board and SQLSaturday chair</a:t>
            </a:r>
          </a:p>
          <a:p>
            <a:r>
              <a:rPr lang="en-US" sz="2600" dirty="0"/>
              <a:t>Principal Consultant, Manager – DBA Team at</a:t>
            </a:r>
          </a:p>
          <a:p>
            <a:pPr marL="0" indent="0">
              <a:buNone/>
            </a:pPr>
            <a:r>
              <a:rPr lang="en-US" sz="2600" dirty="0"/>
              <a:t>	Sparkhound Baton Rouge</a:t>
            </a:r>
          </a:p>
          <a:p>
            <a:r>
              <a:rPr lang="en-US" dirty="0">
                <a:hlinkClick r:id="rId3"/>
              </a:rPr>
              <a:t>William.Assaf@sparkhound.com</a:t>
            </a:r>
            <a:endParaRPr lang="en-US" dirty="0"/>
          </a:p>
          <a:p>
            <a:r>
              <a:rPr lang="en-US" sz="2600" dirty="0"/>
              <a:t>Twitter: </a:t>
            </a:r>
            <a:r>
              <a:rPr lang="en-US" sz="2600" b="1" dirty="0"/>
              <a:t>@</a:t>
            </a:r>
            <a:r>
              <a:rPr lang="en-US" sz="2600" b="1" dirty="0" err="1"/>
              <a:t>william_a_dba</a:t>
            </a:r>
            <a:endParaRPr lang="en-US" sz="2600" b="1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47" y="53"/>
            <a:ext cx="7543685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Bio and contact</a:t>
            </a:r>
          </a:p>
        </p:txBody>
      </p:sp>
    </p:spTree>
    <p:extLst>
      <p:ext uri="{BB962C8B-B14F-4D97-AF65-F5344CB8AC3E}">
        <p14:creationId xmlns:p14="http://schemas.microsoft.com/office/powerpoint/2010/main" val="380140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11734800" cy="524510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Most DMV’s require only:</a:t>
            </a:r>
          </a:p>
          <a:p>
            <a:pPr marL="109537" indent="0"/>
            <a:r>
              <a:rPr lang="en-US" sz="3200" dirty="0"/>
              <a:t>VIEW SERVER STATE  </a:t>
            </a:r>
          </a:p>
          <a:p>
            <a:pPr marL="109537" indent="0"/>
            <a:r>
              <a:rPr lang="en-US" dirty="0"/>
              <a:t>or </a:t>
            </a:r>
          </a:p>
          <a:p>
            <a:pPr marL="109537" indent="0"/>
            <a:r>
              <a:rPr lang="en-US" sz="3200" dirty="0"/>
              <a:t>VIEW DATABASE STATE </a:t>
            </a:r>
          </a:p>
          <a:p>
            <a:pPr marL="109537" indent="0"/>
            <a:endParaRPr lang="en-US" sz="3200" dirty="0"/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b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database state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/>
            <a:endParaRPr lang="en-US" sz="3200" dirty="0"/>
          </a:p>
          <a:p>
            <a:r>
              <a:rPr lang="en-US" sz="3200" dirty="0"/>
              <a:t>These are read-only permissions that </a:t>
            </a:r>
            <a:r>
              <a:rPr lang="en-US" sz="3200" i="1" dirty="0"/>
              <a:t>may be </a:t>
            </a:r>
            <a:r>
              <a:rPr lang="en-US" sz="3200" dirty="0"/>
              <a:t>appropriate for developers in prod.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16345</TotalTime>
  <Words>4056</Words>
  <Application>Microsoft Office PowerPoint</Application>
  <PresentationFormat>Widescreen</PresentationFormat>
  <Paragraphs>573</Paragraphs>
  <Slides>80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6" baseType="lpstr">
      <vt:lpstr>MS Mincho</vt:lpstr>
      <vt:lpstr>Arial</vt:lpstr>
      <vt:lpstr>Calibri</vt:lpstr>
      <vt:lpstr>Calibri Light</vt:lpstr>
      <vt:lpstr>Consolas</vt:lpstr>
      <vt:lpstr>Geogrotesque Regular</vt:lpstr>
      <vt:lpstr>Geogrotesque SemiBold</vt:lpstr>
      <vt:lpstr>Goudy Stout</vt:lpstr>
      <vt:lpstr>Segoe UI Light</vt:lpstr>
      <vt:lpstr>Times New Roman</vt:lpstr>
      <vt:lpstr>Verdana</vt:lpstr>
      <vt:lpstr>Wingdings</vt:lpstr>
      <vt:lpstr>Wingdings 3</vt:lpstr>
      <vt:lpstr>SharePoint Benefits for Marketers - 1 2 13</vt:lpstr>
      <vt:lpstr>Office Theme</vt:lpstr>
      <vt:lpstr>SQL Server Security for Database Migrations Upgrades</vt:lpstr>
      <vt:lpstr>SQL Server Admin Best Practices with DMV's</vt:lpstr>
      <vt:lpstr>SQL Server Admin Best Practices with DMV's</vt:lpstr>
      <vt:lpstr>Audience</vt:lpstr>
      <vt:lpstr>Purpose of this Presentation</vt:lpstr>
      <vt:lpstr>STOP ME </vt:lpstr>
      <vt:lpstr>What Is a DMV?</vt:lpstr>
      <vt:lpstr>What Is a DMV?</vt:lpstr>
      <vt:lpstr>What Is a DMV?</vt:lpstr>
      <vt:lpstr>Permissions</vt:lpstr>
      <vt:lpstr>Ready?</vt:lpstr>
      <vt:lpstr>sys.dm_db_index_physical_stats</vt:lpstr>
      <vt:lpstr>sys.dm_db_index_physical_stats</vt:lpstr>
      <vt:lpstr>sys.dm_db_index_physical_stats</vt:lpstr>
      <vt:lpstr>sys.dm_db_index_physical_stats</vt:lpstr>
      <vt:lpstr>While we’re on the topic… </vt:lpstr>
      <vt:lpstr>sys.dm_db_index_physical_stats</vt:lpstr>
      <vt:lpstr>sys.dm_db_index_physical_stats</vt:lpstr>
      <vt:lpstr>sys.dm_db_index_physical_stats</vt:lpstr>
      <vt:lpstr>Aside, on Fragmentation</vt:lpstr>
      <vt:lpstr>sys.dm_db_index_physical_stats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sys.dm_os_waiting_tasks</vt:lpstr>
      <vt:lpstr>sys.dm_exec_session_wait_stats</vt:lpstr>
      <vt:lpstr>Wait Type DMV’s</vt:lpstr>
      <vt:lpstr>sys.dm_exec_query_stats</vt:lpstr>
      <vt:lpstr>sys.dm_exec_query_stats</vt:lpstr>
      <vt:lpstr>sys.dm_exec_query_stats</vt:lpstr>
      <vt:lpstr>sys.dm_exec_sessions</vt:lpstr>
      <vt:lpstr>sys.dm_exec_requests</vt:lpstr>
      <vt:lpstr>sys.dm_exec_requests</vt:lpstr>
      <vt:lpstr>sys.dm_exec_requests</vt:lpstr>
      <vt:lpstr>sys.dm_exec_input_buffer</vt:lpstr>
      <vt:lpstr>Sessions + Requests</vt:lpstr>
      <vt:lpstr>PowerPoint Presentation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sys.dm_db_index_usage_stats</vt:lpstr>
      <vt:lpstr>sys.dm_db_index_usage_stats</vt:lpstr>
      <vt:lpstr>sys.dm_db_index_usage_stats</vt:lpstr>
      <vt:lpstr>sys.dm_db_index_usage_stats</vt:lpstr>
      <vt:lpstr>sys.dm_os_performance_counters</vt:lpstr>
      <vt:lpstr>sys.dm_os_performance_counters</vt:lpstr>
      <vt:lpstr>sys.dm_os_sys_memory</vt:lpstr>
      <vt:lpstr>Were you aware?</vt:lpstr>
      <vt:lpstr>sys.dm_server_services</vt:lpstr>
      <vt:lpstr>sys.dm_server_registry</vt:lpstr>
      <vt:lpstr>sys.dm_server_registry</vt:lpstr>
      <vt:lpstr>sys.dm_os_volume_stats</vt:lpstr>
      <vt:lpstr>sys.dm_os_volume_stats</vt:lpstr>
      <vt:lpstr>Sys.dm_io_virtual_file_stats</vt:lpstr>
      <vt:lpstr>Sys.dm_io_virtual_file_stats</vt:lpstr>
      <vt:lpstr>Sys.dm_OS_RING_BUFFERS</vt:lpstr>
      <vt:lpstr>sys.dm_hadr_cluster</vt:lpstr>
      <vt:lpstr>sys.dm_hadr_cluster</vt:lpstr>
      <vt:lpstr>sys.dm_hadr_cluster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317</cp:revision>
  <dcterms:created xsi:type="dcterms:W3CDTF">2009-07-22T01:10:27Z</dcterms:created>
  <dcterms:modified xsi:type="dcterms:W3CDTF">2018-09-05T20:32:58Z</dcterms:modified>
</cp:coreProperties>
</file>