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2"/>
  </p:notesMasterIdLst>
  <p:handoutMasterIdLst>
    <p:handoutMasterId r:id="rId63"/>
  </p:handoutMasterIdLst>
  <p:sldIdLst>
    <p:sldId id="451" r:id="rId3"/>
    <p:sldId id="326" r:id="rId4"/>
    <p:sldId id="339" r:id="rId5"/>
    <p:sldId id="258" r:id="rId6"/>
    <p:sldId id="257" r:id="rId7"/>
    <p:sldId id="265" r:id="rId8"/>
    <p:sldId id="328" r:id="rId9"/>
    <p:sldId id="440" r:id="rId10"/>
    <p:sldId id="448" r:id="rId11"/>
    <p:sldId id="327" r:id="rId12"/>
    <p:sldId id="308" r:id="rId13"/>
    <p:sldId id="429" r:id="rId14"/>
    <p:sldId id="452" r:id="rId15"/>
    <p:sldId id="270" r:id="rId16"/>
    <p:sldId id="276" r:id="rId17"/>
    <p:sldId id="341" r:id="rId18"/>
    <p:sldId id="455" r:id="rId19"/>
    <p:sldId id="430" r:id="rId20"/>
    <p:sldId id="289" r:id="rId21"/>
    <p:sldId id="456" r:id="rId22"/>
    <p:sldId id="288" r:id="rId23"/>
    <p:sldId id="418" r:id="rId24"/>
    <p:sldId id="286" r:id="rId25"/>
    <p:sldId id="291" r:id="rId26"/>
    <p:sldId id="292" r:id="rId27"/>
    <p:sldId id="293" r:id="rId28"/>
    <p:sldId id="331" r:id="rId29"/>
    <p:sldId id="432" r:id="rId30"/>
    <p:sldId id="443" r:id="rId31"/>
    <p:sldId id="444" r:id="rId32"/>
    <p:sldId id="445" r:id="rId33"/>
    <p:sldId id="427" r:id="rId34"/>
    <p:sldId id="449" r:id="rId35"/>
    <p:sldId id="450" r:id="rId36"/>
    <p:sldId id="428" r:id="rId37"/>
    <p:sldId id="426" r:id="rId38"/>
    <p:sldId id="457" r:id="rId39"/>
    <p:sldId id="453" r:id="rId40"/>
    <p:sldId id="417" r:id="rId41"/>
    <p:sldId id="415" r:id="rId42"/>
    <p:sldId id="416" r:id="rId43"/>
    <p:sldId id="441" r:id="rId44"/>
    <p:sldId id="442" r:id="rId45"/>
    <p:sldId id="342" r:id="rId46"/>
    <p:sldId id="422" r:id="rId47"/>
    <p:sldId id="423" r:id="rId48"/>
    <p:sldId id="424" r:id="rId49"/>
    <p:sldId id="420" r:id="rId50"/>
    <p:sldId id="447" r:id="rId51"/>
    <p:sldId id="454" r:id="rId52"/>
    <p:sldId id="419" r:id="rId53"/>
    <p:sldId id="421" r:id="rId54"/>
    <p:sldId id="446" r:id="rId55"/>
    <p:sldId id="337" r:id="rId56"/>
    <p:sldId id="334" r:id="rId57"/>
    <p:sldId id="336" r:id="rId58"/>
    <p:sldId id="439" r:id="rId59"/>
    <p:sldId id="414" r:id="rId60"/>
    <p:sldId id="413" r:id="rId6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630" y="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in-lining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719138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1210843"/>
            <a:ext cx="10534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eogrotesque"/>
                <a:ea typeface="Geogrotesque" charset="0"/>
                <a:cs typeface="Geogrotesque" charset="0"/>
              </a:rPr>
              <a:t>The Business Case for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188273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integration with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info: </a:t>
            </a:r>
            <a:r>
              <a:rPr lang="en-US" dirty="0">
                <a:hlinkClick r:id="rId2"/>
              </a:rPr>
              <a:t>https://docs.microsoft.com/en-us/azure/data-factory/tutorial-deploy-ssis-packages-azure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(better), but you can do cloud-run SSIS with the Integration Runtime as well.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0528-8883-4F14-B4BA-F286DB4AD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8A63-4268-4E7D-87FC-4C9C3961F7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version of the presentation is for IT decision makers, management, C-level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is part of a larger presentation on all the new things in SQL 2019, including: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syntax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maintenance feature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machine learning features, and more</a:t>
            </a:r>
          </a:p>
        </p:txBody>
      </p:sp>
    </p:spTree>
    <p:extLst>
      <p:ext uri="{BB962C8B-B14F-4D97-AF65-F5344CB8AC3E}">
        <p14:creationId xmlns:p14="http://schemas.microsoft.com/office/powerpoint/2010/main" val="241060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Always On Availability Groups</a:t>
            </a:r>
            <a:r>
              <a:rPr lang="en-US" sz="3200" dirty="0"/>
              <a:t> have been enhanced to include automatic redirection of connections to the primary based on read/write intent.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Feature: “Automatic read write connection re-routing”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Further closes the gap created upon failover, read/write connections to secondary are automatically sent to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any 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in your Availability groups are now FREE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8346191" cy="720725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in-lining.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in-lining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Developers now off the hook for some bad habits.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110985" y="1172633"/>
            <a:ext cx="1112864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in SQL 2019: Better error messages for failed inserts!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After SQL 2017 CU12, can be enabled with trace flag 460.</a:t>
            </a:r>
          </a:p>
          <a:p>
            <a:r>
              <a:rPr lang="en-US" sz="3200" dirty="0"/>
              <a:t>Old: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3200" dirty="0"/>
              <a:t>New:</a:t>
            </a:r>
            <a:br>
              <a:rPr lang="en-US" sz="3200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'aaaaaaaaaaaaaaaaaaaaaaaaaaaaaaaaaaaaaaaaaaaaaaaaaaaaaaaaaaaaaaaaaaaaaaaaaaaaaaaaaaaaaaaaaaaaaaaaaaaa'.</a:t>
            </a:r>
          </a:p>
          <a:p>
            <a:r>
              <a:rPr lang="en-US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Health Checks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Q1’2020(?)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C87B5-CF7D-42BA-B756-8AEDA76F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5" y="147414"/>
            <a:ext cx="3600097" cy="45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Stated goal of one CU per month at least for one year.</a:t>
            </a:r>
          </a:p>
          <a:p>
            <a:pPr marL="889208" lvl="1" indent="-457200"/>
            <a:r>
              <a:rPr lang="en-US" sz="3222" dirty="0"/>
              <a:t>Within 12 months, 12 CU’s for SQL 2017.</a:t>
            </a:r>
          </a:p>
          <a:p>
            <a:pPr marL="889208" lvl="1" indent="-457200"/>
            <a:r>
              <a:rPr lang="en-US" sz="3222" dirty="0"/>
              <a:t>17 SQL 2017 CU’s in first 24 months</a:t>
            </a:r>
          </a:p>
          <a:p>
            <a:pPr marL="889208" lvl="1" indent="-457200"/>
            <a:r>
              <a:rPr lang="en-US" sz="3222" dirty="0"/>
              <a:t>SQL 2019 CU1 release January 7,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2730</Words>
  <Application>Microsoft Office PowerPoint</Application>
  <PresentationFormat>Custom</PresentationFormat>
  <Paragraphs>378</Paragraphs>
  <Slides>59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PowerPoint Presentation</vt:lpstr>
      <vt:lpstr>Audience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</vt:lpstr>
      <vt:lpstr>New Installer Smart Defaults</vt:lpstr>
      <vt:lpstr>New Installer Smart Defaults</vt:lpstr>
      <vt:lpstr>New in Availability Groups</vt:lpstr>
      <vt:lpstr>New in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in-lining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146</cp:revision>
  <dcterms:created xsi:type="dcterms:W3CDTF">2011-08-19T20:30:49Z</dcterms:created>
  <dcterms:modified xsi:type="dcterms:W3CDTF">2020-01-22T20:29:20Z</dcterms:modified>
</cp:coreProperties>
</file>