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  <p:sldMasterId id="2147483712" r:id="rId2"/>
    <p:sldMasterId id="2147483725" r:id="rId3"/>
    <p:sldMasterId id="2147483748" r:id="rId4"/>
  </p:sldMasterIdLst>
  <p:notesMasterIdLst>
    <p:notesMasterId r:id="rId94"/>
  </p:notesMasterIdLst>
  <p:handoutMasterIdLst>
    <p:handoutMasterId r:id="rId95"/>
  </p:handoutMasterIdLst>
  <p:sldIdLst>
    <p:sldId id="259" r:id="rId5"/>
    <p:sldId id="368" r:id="rId6"/>
    <p:sldId id="332" r:id="rId7"/>
    <p:sldId id="262" r:id="rId8"/>
    <p:sldId id="338" r:id="rId9"/>
    <p:sldId id="261" r:id="rId10"/>
    <p:sldId id="315" r:id="rId11"/>
    <p:sldId id="296" r:id="rId12"/>
    <p:sldId id="340" r:id="rId13"/>
    <p:sldId id="266" r:id="rId14"/>
    <p:sldId id="339" r:id="rId15"/>
    <p:sldId id="300" r:id="rId16"/>
    <p:sldId id="341" r:id="rId17"/>
    <p:sldId id="299" r:id="rId18"/>
    <p:sldId id="421" r:id="rId19"/>
    <p:sldId id="342" r:id="rId20"/>
    <p:sldId id="422" r:id="rId21"/>
    <p:sldId id="362" r:id="rId22"/>
    <p:sldId id="363" r:id="rId23"/>
    <p:sldId id="419" r:id="rId24"/>
    <p:sldId id="423" r:id="rId25"/>
    <p:sldId id="420" r:id="rId26"/>
    <p:sldId id="297" r:id="rId27"/>
    <p:sldId id="389" r:id="rId28"/>
    <p:sldId id="268" r:id="rId29"/>
    <p:sldId id="270" r:id="rId30"/>
    <p:sldId id="366" r:id="rId31"/>
    <p:sldId id="279" r:id="rId32"/>
    <p:sldId id="271" r:id="rId33"/>
    <p:sldId id="328" r:id="rId34"/>
    <p:sldId id="272" r:id="rId35"/>
    <p:sldId id="326" r:id="rId36"/>
    <p:sldId id="390" r:id="rId37"/>
    <p:sldId id="394" r:id="rId38"/>
    <p:sldId id="395" r:id="rId39"/>
    <p:sldId id="396" r:id="rId40"/>
    <p:sldId id="336" r:id="rId41"/>
    <p:sldId id="335" r:id="rId42"/>
    <p:sldId id="273" r:id="rId43"/>
    <p:sldId id="345" r:id="rId44"/>
    <p:sldId id="343" r:id="rId45"/>
    <p:sldId id="374" r:id="rId46"/>
    <p:sldId id="387" r:id="rId47"/>
    <p:sldId id="263" r:id="rId48"/>
    <p:sldId id="317" r:id="rId49"/>
    <p:sldId id="418" r:id="rId50"/>
    <p:sldId id="318" r:id="rId51"/>
    <p:sldId id="292" r:id="rId52"/>
    <p:sldId id="285" r:id="rId53"/>
    <p:sldId id="417" r:id="rId54"/>
    <p:sldId id="294" r:id="rId55"/>
    <p:sldId id="265" r:id="rId56"/>
    <p:sldId id="295" r:id="rId57"/>
    <p:sldId id="383" r:id="rId58"/>
    <p:sldId id="384" r:id="rId59"/>
    <p:sldId id="275" r:id="rId60"/>
    <p:sldId id="276" r:id="rId61"/>
    <p:sldId id="319" r:id="rId62"/>
    <p:sldId id="416" r:id="rId63"/>
    <p:sldId id="320" r:id="rId64"/>
    <p:sldId id="291" r:id="rId65"/>
    <p:sldId id="277" r:id="rId66"/>
    <p:sldId id="278" r:id="rId67"/>
    <p:sldId id="316" r:id="rId68"/>
    <p:sldId id="324" r:id="rId69"/>
    <p:sldId id="386" r:id="rId70"/>
    <p:sldId id="385" r:id="rId71"/>
    <p:sldId id="280" r:id="rId72"/>
    <p:sldId id="307" r:id="rId73"/>
    <p:sldId id="301" r:id="rId74"/>
    <p:sldId id="424" r:id="rId75"/>
    <p:sldId id="425" r:id="rId76"/>
    <p:sldId id="331" r:id="rId77"/>
    <p:sldId id="334" r:id="rId78"/>
    <p:sldId id="329" r:id="rId79"/>
    <p:sldId id="381" r:id="rId80"/>
    <p:sldId id="370" r:id="rId81"/>
    <p:sldId id="380" r:id="rId82"/>
    <p:sldId id="360" r:id="rId83"/>
    <p:sldId id="371" r:id="rId84"/>
    <p:sldId id="388" r:id="rId85"/>
    <p:sldId id="288" r:id="rId86"/>
    <p:sldId id="260" r:id="rId87"/>
    <p:sldId id="376" r:id="rId88"/>
    <p:sldId id="377" r:id="rId89"/>
    <p:sldId id="378" r:id="rId90"/>
    <p:sldId id="264" r:id="rId91"/>
    <p:sldId id="414" r:id="rId92"/>
    <p:sldId id="413" r:id="rId9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3A15"/>
    <a:srgbClr val="FEFEFC"/>
    <a:srgbClr val="5E98D8"/>
    <a:srgbClr val="379BFF"/>
    <a:srgbClr val="0180FF"/>
    <a:srgbClr val="3399FF"/>
    <a:srgbClr val="FFFFFF"/>
    <a:srgbClr val="F8F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DA0C79-E504-4993-B00D-9734B7A44D50}" v="112" dt="2019-10-10T17:10:14.6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586" autoAdjust="0"/>
    <p:restoredTop sz="85455" autoAdjust="0"/>
  </p:normalViewPr>
  <p:slideViewPr>
    <p:cSldViewPr>
      <p:cViewPr varScale="1">
        <p:scale>
          <a:sx n="100" d="100"/>
          <a:sy n="100" d="100"/>
        </p:scale>
        <p:origin x="114" y="1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48" y="47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379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97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slide" Target="slides/slide83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slide" Target="slides/slide86.xml"/><Relationship Id="rId95" Type="http://schemas.openxmlformats.org/officeDocument/2006/relationships/handoutMaster" Target="handoutMasters/handoutMaster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100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slide" Target="slides/slide89.xml"/><Relationship Id="rId9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notesMaster" Target="notesMasters/notesMaster1.xml"/><Relationship Id="rId99" Type="http://schemas.openxmlformats.org/officeDocument/2006/relationships/tableStyles" Target="tableStyles.xml"/><Relationship Id="rId101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a" userId="c66c7249b60d4ab2" providerId="LiveId" clId="{E43EA3F4-5CFF-4A8A-9561-5E0414B33ACD}"/>
    <pc:docChg chg="undo custSel addSld delSld modSld sldOrd">
      <pc:chgData name="william a" userId="c66c7249b60d4ab2" providerId="LiveId" clId="{E43EA3F4-5CFF-4A8A-9561-5E0414B33ACD}" dt="2019-06-29T15:49:00.993" v="4550"/>
      <pc:docMkLst>
        <pc:docMk/>
      </pc:docMkLst>
      <pc:sldChg chg="modSp">
        <pc:chgData name="william a" userId="c66c7249b60d4ab2" providerId="LiveId" clId="{E43EA3F4-5CFF-4A8A-9561-5E0414B33ACD}" dt="2019-06-29T02:37:30.903" v="1692" actId="20577"/>
        <pc:sldMkLst>
          <pc:docMk/>
          <pc:sldMk cId="0" sldId="259"/>
        </pc:sldMkLst>
        <pc:spChg chg="mod">
          <ac:chgData name="william a" userId="c66c7249b60d4ab2" providerId="LiveId" clId="{E43EA3F4-5CFF-4A8A-9561-5E0414B33ACD}" dt="2019-06-29T02:37:30.903" v="1692" actId="20577"/>
          <ac:spMkLst>
            <pc:docMk/>
            <pc:sldMk cId="0" sldId="259"/>
            <ac:spMk id="5" creationId="{00000000-0000-0000-0000-000000000000}"/>
          </ac:spMkLst>
        </pc:spChg>
      </pc:sldChg>
      <pc:sldChg chg="modAnim">
        <pc:chgData name="william a" userId="c66c7249b60d4ab2" providerId="LiveId" clId="{E43EA3F4-5CFF-4A8A-9561-5E0414B33ACD}" dt="2019-06-29T15:49:00.993" v="4550"/>
        <pc:sldMkLst>
          <pc:docMk/>
          <pc:sldMk cId="0" sldId="263"/>
        </pc:sldMkLst>
      </pc:sldChg>
      <pc:sldChg chg="modSp">
        <pc:chgData name="william a" userId="c66c7249b60d4ab2" providerId="LiveId" clId="{E43EA3F4-5CFF-4A8A-9561-5E0414B33ACD}" dt="2019-06-24T19:42:54.234" v="408" actId="20577"/>
        <pc:sldMkLst>
          <pc:docMk/>
          <pc:sldMk cId="0" sldId="265"/>
        </pc:sldMkLst>
        <pc:spChg chg="mod">
          <ac:chgData name="william a" userId="c66c7249b60d4ab2" providerId="LiveId" clId="{E43EA3F4-5CFF-4A8A-9561-5E0414B33ACD}" dt="2019-06-24T19:42:54.234" v="408" actId="20577"/>
          <ac:spMkLst>
            <pc:docMk/>
            <pc:sldMk cId="0" sldId="265"/>
            <ac:spMk id="3" creationId="{00000000-0000-0000-0000-000000000000}"/>
          </ac:spMkLst>
        </pc:spChg>
      </pc:sldChg>
      <pc:sldChg chg="modSp">
        <pc:chgData name="william a" userId="c66c7249b60d4ab2" providerId="LiveId" clId="{E43EA3F4-5CFF-4A8A-9561-5E0414B33ACD}" dt="2019-06-29T03:38:26.350" v="4505" actId="27636"/>
        <pc:sldMkLst>
          <pc:docMk/>
          <pc:sldMk cId="0" sldId="266"/>
        </pc:sldMkLst>
        <pc:spChg chg="mod">
          <ac:chgData name="william a" userId="c66c7249b60d4ab2" providerId="LiveId" clId="{E43EA3F4-5CFF-4A8A-9561-5E0414B33ACD}" dt="2019-06-29T03:38:26.350" v="4505" actId="27636"/>
          <ac:spMkLst>
            <pc:docMk/>
            <pc:sldMk cId="0" sldId="266"/>
            <ac:spMk id="3" creationId="{00000000-0000-0000-0000-000000000000}"/>
          </ac:spMkLst>
        </pc:spChg>
      </pc:sldChg>
      <pc:sldChg chg="modSp">
        <pc:chgData name="william a" userId="c66c7249b60d4ab2" providerId="LiveId" clId="{E43EA3F4-5CFF-4A8A-9561-5E0414B33ACD}" dt="2019-06-29T03:21:06.142" v="3969" actId="20577"/>
        <pc:sldMkLst>
          <pc:docMk/>
          <pc:sldMk cId="0" sldId="268"/>
        </pc:sldMkLst>
        <pc:spChg chg="mod">
          <ac:chgData name="william a" userId="c66c7249b60d4ab2" providerId="LiveId" clId="{E43EA3F4-5CFF-4A8A-9561-5E0414B33ACD}" dt="2019-06-29T03:21:06.142" v="3969" actId="20577"/>
          <ac:spMkLst>
            <pc:docMk/>
            <pc:sldMk cId="0" sldId="268"/>
            <ac:spMk id="3" creationId="{00000000-0000-0000-0000-000000000000}"/>
          </ac:spMkLst>
        </pc:spChg>
      </pc:sldChg>
      <pc:sldChg chg="modSp del">
        <pc:chgData name="william a" userId="c66c7249b60d4ab2" providerId="LiveId" clId="{E43EA3F4-5CFF-4A8A-9561-5E0414B33ACD}" dt="2019-06-29T02:52:01.794" v="2564" actId="2696"/>
        <pc:sldMkLst>
          <pc:docMk/>
          <pc:sldMk cId="0" sldId="269"/>
        </pc:sldMkLst>
        <pc:spChg chg="mod">
          <ac:chgData name="william a" userId="c66c7249b60d4ab2" providerId="LiveId" clId="{E43EA3F4-5CFF-4A8A-9561-5E0414B33ACD}" dt="2019-06-29T02:51:32.343" v="2541"/>
          <ac:spMkLst>
            <pc:docMk/>
            <pc:sldMk cId="0" sldId="269"/>
            <ac:spMk id="3" creationId="{00000000-0000-0000-0000-000000000000}"/>
          </ac:spMkLst>
        </pc:spChg>
      </pc:sldChg>
      <pc:sldChg chg="modSp">
        <pc:chgData name="william a" userId="c66c7249b60d4ab2" providerId="LiveId" clId="{E43EA3F4-5CFF-4A8A-9561-5E0414B33ACD}" dt="2019-06-29T03:21:46.757" v="4037" actId="20577"/>
        <pc:sldMkLst>
          <pc:docMk/>
          <pc:sldMk cId="0" sldId="270"/>
        </pc:sldMkLst>
        <pc:spChg chg="mod">
          <ac:chgData name="william a" userId="c66c7249b60d4ab2" providerId="LiveId" clId="{E43EA3F4-5CFF-4A8A-9561-5E0414B33ACD}" dt="2019-06-29T03:21:46.757" v="4037" actId="20577"/>
          <ac:spMkLst>
            <pc:docMk/>
            <pc:sldMk cId="0" sldId="270"/>
            <ac:spMk id="3" creationId="{00000000-0000-0000-0000-000000000000}"/>
          </ac:spMkLst>
        </pc:spChg>
      </pc:sldChg>
      <pc:sldChg chg="modSp">
        <pc:chgData name="william a" userId="c66c7249b60d4ab2" providerId="LiveId" clId="{E43EA3F4-5CFF-4A8A-9561-5E0414B33ACD}" dt="2019-06-29T03:22:16.749" v="4066" actId="20577"/>
        <pc:sldMkLst>
          <pc:docMk/>
          <pc:sldMk cId="0" sldId="271"/>
        </pc:sldMkLst>
        <pc:spChg chg="mod">
          <ac:chgData name="william a" userId="c66c7249b60d4ab2" providerId="LiveId" clId="{E43EA3F4-5CFF-4A8A-9561-5E0414B33ACD}" dt="2019-06-29T03:22:16.749" v="4066" actId="20577"/>
          <ac:spMkLst>
            <pc:docMk/>
            <pc:sldMk cId="0" sldId="271"/>
            <ac:spMk id="3" creationId="{00000000-0000-0000-0000-000000000000}"/>
          </ac:spMkLst>
        </pc:spChg>
      </pc:sldChg>
      <pc:sldChg chg="modSp">
        <pc:chgData name="william a" userId="c66c7249b60d4ab2" providerId="LiveId" clId="{E43EA3F4-5CFF-4A8A-9561-5E0414B33ACD}" dt="2019-06-29T03:23:32.499" v="4181" actId="20577"/>
        <pc:sldMkLst>
          <pc:docMk/>
          <pc:sldMk cId="0" sldId="272"/>
        </pc:sldMkLst>
        <pc:spChg chg="mod">
          <ac:chgData name="william a" userId="c66c7249b60d4ab2" providerId="LiveId" clId="{E43EA3F4-5CFF-4A8A-9561-5E0414B33ACD}" dt="2019-06-29T03:23:32.499" v="4181" actId="20577"/>
          <ac:spMkLst>
            <pc:docMk/>
            <pc:sldMk cId="0" sldId="272"/>
            <ac:spMk id="3" creationId="{00000000-0000-0000-0000-000000000000}"/>
          </ac:spMkLst>
        </pc:spChg>
      </pc:sldChg>
      <pc:sldChg chg="modSp">
        <pc:chgData name="william a" userId="c66c7249b60d4ab2" providerId="LiveId" clId="{E43EA3F4-5CFF-4A8A-9561-5E0414B33ACD}" dt="2019-06-24T19:06:32.463" v="0" actId="20577"/>
        <pc:sldMkLst>
          <pc:docMk/>
          <pc:sldMk cId="0" sldId="275"/>
        </pc:sldMkLst>
        <pc:spChg chg="mod">
          <ac:chgData name="william a" userId="c66c7249b60d4ab2" providerId="LiveId" clId="{E43EA3F4-5CFF-4A8A-9561-5E0414B33ACD}" dt="2019-06-24T19:06:32.463" v="0" actId="20577"/>
          <ac:spMkLst>
            <pc:docMk/>
            <pc:sldMk cId="0" sldId="275"/>
            <ac:spMk id="3" creationId="{00000000-0000-0000-0000-000000000000}"/>
          </ac:spMkLst>
        </pc:spChg>
      </pc:sldChg>
      <pc:sldChg chg="modSp">
        <pc:chgData name="william a" userId="c66c7249b60d4ab2" providerId="LiveId" clId="{E43EA3F4-5CFF-4A8A-9561-5E0414B33ACD}" dt="2019-06-24T19:22:06.004" v="117" actId="6549"/>
        <pc:sldMkLst>
          <pc:docMk/>
          <pc:sldMk cId="0" sldId="278"/>
        </pc:sldMkLst>
        <pc:spChg chg="mod">
          <ac:chgData name="william a" userId="c66c7249b60d4ab2" providerId="LiveId" clId="{E43EA3F4-5CFF-4A8A-9561-5E0414B33ACD}" dt="2019-06-24T19:22:06.004" v="117" actId="6549"/>
          <ac:spMkLst>
            <pc:docMk/>
            <pc:sldMk cId="0" sldId="278"/>
            <ac:spMk id="3" creationId="{00000000-0000-0000-0000-000000000000}"/>
          </ac:spMkLst>
        </pc:spChg>
      </pc:sldChg>
      <pc:sldChg chg="modSp">
        <pc:chgData name="william a" userId="c66c7249b60d4ab2" providerId="LiveId" clId="{E43EA3F4-5CFF-4A8A-9561-5E0414B33ACD}" dt="2019-06-29T02:54:33.919" v="2731" actId="20577"/>
        <pc:sldMkLst>
          <pc:docMk/>
          <pc:sldMk cId="0" sldId="279"/>
        </pc:sldMkLst>
        <pc:spChg chg="mod">
          <ac:chgData name="william a" userId="c66c7249b60d4ab2" providerId="LiveId" clId="{E43EA3F4-5CFF-4A8A-9561-5E0414B33ACD}" dt="2019-06-29T02:54:33.919" v="2731" actId="20577"/>
          <ac:spMkLst>
            <pc:docMk/>
            <pc:sldMk cId="0" sldId="279"/>
            <ac:spMk id="3" creationId="{00000000-0000-0000-0000-000000000000}"/>
          </ac:spMkLst>
        </pc:spChg>
      </pc:sldChg>
      <pc:sldChg chg="modSp">
        <pc:chgData name="william a" userId="c66c7249b60d4ab2" providerId="LiveId" clId="{E43EA3F4-5CFF-4A8A-9561-5E0414B33ACD}" dt="2019-06-24T19:42:10.181" v="397" actId="403"/>
        <pc:sldMkLst>
          <pc:docMk/>
          <pc:sldMk cId="0" sldId="280"/>
        </pc:sldMkLst>
        <pc:spChg chg="mod">
          <ac:chgData name="william a" userId="c66c7249b60d4ab2" providerId="LiveId" clId="{E43EA3F4-5CFF-4A8A-9561-5E0414B33ACD}" dt="2019-06-24T19:42:10.181" v="397" actId="403"/>
          <ac:spMkLst>
            <pc:docMk/>
            <pc:sldMk cId="0" sldId="280"/>
            <ac:spMk id="3" creationId="{00000000-0000-0000-0000-000000000000}"/>
          </ac:spMkLst>
        </pc:spChg>
      </pc:sldChg>
      <pc:sldChg chg="addSp delSp modSp add del modTransition">
        <pc:chgData name="william a" userId="c66c7249b60d4ab2" providerId="LiveId" clId="{E43EA3F4-5CFF-4A8A-9561-5E0414B33ACD}" dt="2019-06-24T20:12:54.850" v="1116"/>
        <pc:sldMkLst>
          <pc:docMk/>
          <pc:sldMk cId="3735990624" sldId="285"/>
        </pc:sldMkLst>
        <pc:spChg chg="mod">
          <ac:chgData name="william a" userId="c66c7249b60d4ab2" providerId="LiveId" clId="{E43EA3F4-5CFF-4A8A-9561-5E0414B33ACD}" dt="2019-06-24T20:07:36.897" v="960" actId="20577"/>
          <ac:spMkLst>
            <pc:docMk/>
            <pc:sldMk cId="3735990624" sldId="285"/>
            <ac:spMk id="2" creationId="{3A456A49-D9F1-4953-8152-0834928543C1}"/>
          </ac:spMkLst>
        </pc:spChg>
        <pc:spChg chg="del ord">
          <ac:chgData name="william a" userId="c66c7249b60d4ab2" providerId="LiveId" clId="{E43EA3F4-5CFF-4A8A-9561-5E0414B33ACD}" dt="2019-06-24T20:03:09.646" v="735" actId="478"/>
          <ac:spMkLst>
            <pc:docMk/>
            <pc:sldMk cId="3735990624" sldId="285"/>
            <ac:spMk id="4" creationId="{00000000-0000-0000-0000-000000000000}"/>
          </ac:spMkLst>
        </pc:spChg>
        <pc:spChg chg="add del ord">
          <ac:chgData name="william a" userId="c66c7249b60d4ab2" providerId="LiveId" clId="{E43EA3F4-5CFF-4A8A-9561-5E0414B33ACD}" dt="2019-06-24T20:02:28.766" v="723"/>
          <ac:spMkLst>
            <pc:docMk/>
            <pc:sldMk cId="3735990624" sldId="285"/>
            <ac:spMk id="5" creationId="{01E8506E-EEDD-4275-B082-80FB528E1A34}"/>
          </ac:spMkLst>
        </pc:spChg>
        <pc:spChg chg="add del mod">
          <ac:chgData name="william a" userId="c66c7249b60d4ab2" providerId="LiveId" clId="{E43EA3F4-5CFF-4A8A-9561-5E0414B33ACD}" dt="2019-06-24T20:03:34.537" v="747" actId="478"/>
          <ac:spMkLst>
            <pc:docMk/>
            <pc:sldMk cId="3735990624" sldId="285"/>
            <ac:spMk id="5" creationId="{3D418325-DEB8-469B-81CB-51A987AD0608}"/>
          </ac:spMkLst>
        </pc:spChg>
        <pc:spChg chg="add del ord">
          <ac:chgData name="william a" userId="c66c7249b60d4ab2" providerId="LiveId" clId="{E43EA3F4-5CFF-4A8A-9561-5E0414B33ACD}" dt="2019-06-24T20:03:33.640" v="746" actId="478"/>
          <ac:spMkLst>
            <pc:docMk/>
            <pc:sldMk cId="3735990624" sldId="285"/>
            <ac:spMk id="6" creationId="{09AD0167-1569-4EB7-8D28-11961AE88B25}"/>
          </ac:spMkLst>
        </pc:spChg>
        <pc:spChg chg="add del">
          <ac:chgData name="william a" userId="c66c7249b60d4ab2" providerId="LiveId" clId="{E43EA3F4-5CFF-4A8A-9561-5E0414B33ACD}" dt="2019-06-24T20:03:31.497" v="745"/>
          <ac:spMkLst>
            <pc:docMk/>
            <pc:sldMk cId="3735990624" sldId="285"/>
            <ac:spMk id="7" creationId="{17B9027F-896F-4934-8B5E-A8C916DE6601}"/>
          </ac:spMkLst>
        </pc:spChg>
        <pc:spChg chg="add mod">
          <ac:chgData name="william a" userId="c66c7249b60d4ab2" providerId="LiveId" clId="{E43EA3F4-5CFF-4A8A-9561-5E0414B33ACD}" dt="2019-06-24T20:12:54.850" v="1116"/>
          <ac:spMkLst>
            <pc:docMk/>
            <pc:sldMk cId="3735990624" sldId="285"/>
            <ac:spMk id="8" creationId="{F09ACA30-36CC-402B-AF9D-A02BACFBC203}"/>
          </ac:spMkLst>
        </pc:spChg>
      </pc:sldChg>
      <pc:sldChg chg="modTransition">
        <pc:chgData name="william a" userId="c66c7249b60d4ab2" providerId="LiveId" clId="{E43EA3F4-5CFF-4A8A-9561-5E0414B33ACD}" dt="2019-06-24T20:11:39.824" v="961"/>
        <pc:sldMkLst>
          <pc:docMk/>
          <pc:sldMk cId="0" sldId="289"/>
        </pc:sldMkLst>
      </pc:sldChg>
      <pc:sldChg chg="modSp ord">
        <pc:chgData name="william a" userId="c66c7249b60d4ab2" providerId="LiveId" clId="{E43EA3F4-5CFF-4A8A-9561-5E0414B33ACD}" dt="2019-06-29T03:31:39.088" v="4349" actId="27636"/>
        <pc:sldMkLst>
          <pc:docMk/>
          <pc:sldMk cId="0" sldId="291"/>
        </pc:sldMkLst>
        <pc:spChg chg="mod">
          <ac:chgData name="william a" userId="c66c7249b60d4ab2" providerId="LiveId" clId="{E43EA3F4-5CFF-4A8A-9561-5E0414B33ACD}" dt="2019-06-29T03:31:39.088" v="4349" actId="27636"/>
          <ac:spMkLst>
            <pc:docMk/>
            <pc:sldMk cId="0" sldId="291"/>
            <ac:spMk id="3" creationId="{00000000-0000-0000-0000-000000000000}"/>
          </ac:spMkLst>
        </pc:spChg>
      </pc:sldChg>
      <pc:sldChg chg="delSp modSp">
        <pc:chgData name="william a" userId="c66c7249b60d4ab2" providerId="LiveId" clId="{E43EA3F4-5CFF-4A8A-9561-5E0414B33ACD}" dt="2019-06-29T03:29:35.800" v="4263" actId="6549"/>
        <pc:sldMkLst>
          <pc:docMk/>
          <pc:sldMk cId="0" sldId="292"/>
        </pc:sldMkLst>
        <pc:spChg chg="mod">
          <ac:chgData name="william a" userId="c66c7249b60d4ab2" providerId="LiveId" clId="{E43EA3F4-5CFF-4A8A-9561-5E0414B33ACD}" dt="2019-06-29T03:29:35.800" v="4263" actId="6549"/>
          <ac:spMkLst>
            <pc:docMk/>
            <pc:sldMk cId="0" sldId="292"/>
            <ac:spMk id="3" creationId="{00000000-0000-0000-0000-000000000000}"/>
          </ac:spMkLst>
        </pc:spChg>
        <pc:spChg chg="del">
          <ac:chgData name="william a" userId="c66c7249b60d4ab2" providerId="LiveId" clId="{E43EA3F4-5CFF-4A8A-9561-5E0414B33ACD}" dt="2019-06-24T20:02:35.073" v="727"/>
          <ac:spMkLst>
            <pc:docMk/>
            <pc:sldMk cId="0" sldId="292"/>
            <ac:spMk id="5" creationId="{5D5E73BF-C273-4462-B680-A0848E61409B}"/>
          </ac:spMkLst>
        </pc:spChg>
      </pc:sldChg>
      <pc:sldChg chg="addSp modSp modTransition">
        <pc:chgData name="william a" userId="c66c7249b60d4ab2" providerId="LiveId" clId="{E43EA3F4-5CFF-4A8A-9561-5E0414B33ACD}" dt="2019-06-24T20:12:36.040" v="1094"/>
        <pc:sldMkLst>
          <pc:docMk/>
          <pc:sldMk cId="0" sldId="293"/>
        </pc:sldMkLst>
        <pc:spChg chg="add mod">
          <ac:chgData name="william a" userId="c66c7249b60d4ab2" providerId="LiveId" clId="{E43EA3F4-5CFF-4A8A-9561-5E0414B33ACD}" dt="2019-06-24T19:44:36.348" v="446" actId="1076"/>
          <ac:spMkLst>
            <pc:docMk/>
            <pc:sldMk cId="0" sldId="293"/>
            <ac:spMk id="3" creationId="{B42A7BDD-03AA-4C4E-8631-4A4395668282}"/>
          </ac:spMkLst>
        </pc:spChg>
        <pc:spChg chg="mod">
          <ac:chgData name="william a" userId="c66c7249b60d4ab2" providerId="LiveId" clId="{E43EA3F4-5CFF-4A8A-9561-5E0414B33ACD}" dt="2019-06-24T19:44:24.678" v="442" actId="20577"/>
          <ac:spMkLst>
            <pc:docMk/>
            <pc:sldMk cId="0" sldId="293"/>
            <ac:spMk id="5" creationId="{00000000-0000-0000-0000-000000000000}"/>
          </ac:spMkLst>
        </pc:spChg>
      </pc:sldChg>
      <pc:sldChg chg="modTransition">
        <pc:chgData name="william a" userId="c66c7249b60d4ab2" providerId="LiveId" clId="{E43EA3F4-5CFF-4A8A-9561-5E0414B33ACD}" dt="2019-06-29T03:29:58.440" v="4264"/>
        <pc:sldMkLst>
          <pc:docMk/>
          <pc:sldMk cId="0" sldId="294"/>
        </pc:sldMkLst>
      </pc:sldChg>
      <pc:sldChg chg="modSp">
        <pc:chgData name="william a" userId="c66c7249b60d4ab2" providerId="LiveId" clId="{E43EA3F4-5CFF-4A8A-9561-5E0414B33ACD}" dt="2019-06-24T19:43:06.712" v="417" actId="20577"/>
        <pc:sldMkLst>
          <pc:docMk/>
          <pc:sldMk cId="0" sldId="295"/>
        </pc:sldMkLst>
        <pc:spChg chg="mod">
          <ac:chgData name="william a" userId="c66c7249b60d4ab2" providerId="LiveId" clId="{E43EA3F4-5CFF-4A8A-9561-5E0414B33ACD}" dt="2019-06-24T19:43:06.712" v="417" actId="20577"/>
          <ac:spMkLst>
            <pc:docMk/>
            <pc:sldMk cId="0" sldId="295"/>
            <ac:spMk id="3" creationId="{00000000-0000-0000-0000-000000000000}"/>
          </ac:spMkLst>
        </pc:spChg>
      </pc:sldChg>
      <pc:sldChg chg="modSp modAnim">
        <pc:chgData name="william a" userId="c66c7249b60d4ab2" providerId="LiveId" clId="{E43EA3F4-5CFF-4A8A-9561-5E0414B33ACD}" dt="2019-06-29T03:38:10.258" v="4501" actId="6549"/>
        <pc:sldMkLst>
          <pc:docMk/>
          <pc:sldMk cId="0" sldId="296"/>
        </pc:sldMkLst>
        <pc:spChg chg="mod">
          <ac:chgData name="william a" userId="c66c7249b60d4ab2" providerId="LiveId" clId="{E43EA3F4-5CFF-4A8A-9561-5E0414B33ACD}" dt="2019-06-29T03:38:10.258" v="4501" actId="6549"/>
          <ac:spMkLst>
            <pc:docMk/>
            <pc:sldMk cId="0" sldId="296"/>
            <ac:spMk id="3" creationId="{00000000-0000-0000-0000-000000000000}"/>
          </ac:spMkLst>
        </pc:spChg>
      </pc:sldChg>
      <pc:sldChg chg="modSp">
        <pc:chgData name="william a" userId="c66c7249b60d4ab2" providerId="LiveId" clId="{E43EA3F4-5CFF-4A8A-9561-5E0414B33ACD}" dt="2019-06-29T02:50:01.504" v="2508" actId="20577"/>
        <pc:sldMkLst>
          <pc:docMk/>
          <pc:sldMk cId="0" sldId="297"/>
        </pc:sldMkLst>
        <pc:spChg chg="mod">
          <ac:chgData name="william a" userId="c66c7249b60d4ab2" providerId="LiveId" clId="{E43EA3F4-5CFF-4A8A-9561-5E0414B33ACD}" dt="2019-06-29T02:50:01.504" v="2508" actId="20577"/>
          <ac:spMkLst>
            <pc:docMk/>
            <pc:sldMk cId="0" sldId="297"/>
            <ac:spMk id="3" creationId="{00000000-0000-0000-0000-000000000000}"/>
          </ac:spMkLst>
        </pc:spChg>
      </pc:sldChg>
      <pc:sldChg chg="delSp del modAnim">
        <pc:chgData name="william a" userId="c66c7249b60d4ab2" providerId="LiveId" clId="{E43EA3F4-5CFF-4A8A-9561-5E0414B33ACD}" dt="2019-06-29T03:12:41.379" v="3313" actId="2696"/>
        <pc:sldMkLst>
          <pc:docMk/>
          <pc:sldMk cId="0" sldId="298"/>
        </pc:sldMkLst>
        <pc:picChg chg="del">
          <ac:chgData name="william a" userId="c66c7249b60d4ab2" providerId="LiveId" clId="{E43EA3F4-5CFF-4A8A-9561-5E0414B33ACD}" dt="2019-06-29T03:12:37.773" v="3312"/>
          <ac:picMkLst>
            <pc:docMk/>
            <pc:sldMk cId="0" sldId="298"/>
            <ac:picMk id="1030" creationId="{00000000-0000-0000-0000-000000000000}"/>
          </ac:picMkLst>
        </pc:picChg>
      </pc:sldChg>
      <pc:sldChg chg="modSp">
        <pc:chgData name="william a" userId="c66c7249b60d4ab2" providerId="LiveId" clId="{E43EA3F4-5CFF-4A8A-9561-5E0414B33ACD}" dt="2019-06-29T03:36:40.126" v="4492" actId="403"/>
        <pc:sldMkLst>
          <pc:docMk/>
          <pc:sldMk cId="2095978093" sldId="307"/>
        </pc:sldMkLst>
        <pc:spChg chg="mod">
          <ac:chgData name="william a" userId="c66c7249b60d4ab2" providerId="LiveId" clId="{E43EA3F4-5CFF-4A8A-9561-5E0414B33ACD}" dt="2019-06-29T03:36:40.126" v="4492" actId="403"/>
          <ac:spMkLst>
            <pc:docMk/>
            <pc:sldMk cId="2095978093" sldId="307"/>
            <ac:spMk id="3" creationId="{00000000-0000-0000-0000-000000000000}"/>
          </ac:spMkLst>
        </pc:spChg>
      </pc:sldChg>
      <pc:sldChg chg="modSp">
        <pc:chgData name="william a" userId="c66c7249b60d4ab2" providerId="LiveId" clId="{E43EA3F4-5CFF-4A8A-9561-5E0414B33ACD}" dt="2019-06-29T03:28:05.824" v="4205" actId="20577"/>
        <pc:sldMkLst>
          <pc:docMk/>
          <pc:sldMk cId="4142047571" sldId="317"/>
        </pc:sldMkLst>
        <pc:spChg chg="mod">
          <ac:chgData name="william a" userId="c66c7249b60d4ab2" providerId="LiveId" clId="{E43EA3F4-5CFF-4A8A-9561-5E0414B33ACD}" dt="2019-06-29T03:28:05.824" v="4205" actId="20577"/>
          <ac:spMkLst>
            <pc:docMk/>
            <pc:sldMk cId="4142047571" sldId="317"/>
            <ac:spMk id="3" creationId="{00000000-0000-0000-0000-000000000000}"/>
          </ac:spMkLst>
        </pc:spChg>
      </pc:sldChg>
      <pc:sldChg chg="modSp ord">
        <pc:chgData name="william a" userId="c66c7249b60d4ab2" providerId="LiveId" clId="{E43EA3F4-5CFF-4A8A-9561-5E0414B33ACD}" dt="2019-06-24T20:13:11.857" v="1134" actId="20577"/>
        <pc:sldMkLst>
          <pc:docMk/>
          <pc:sldMk cId="1369847391" sldId="318"/>
        </pc:sldMkLst>
        <pc:spChg chg="mod">
          <ac:chgData name="william a" userId="c66c7249b60d4ab2" providerId="LiveId" clId="{E43EA3F4-5CFF-4A8A-9561-5E0414B33ACD}" dt="2019-06-24T20:13:11.857" v="1134" actId="20577"/>
          <ac:spMkLst>
            <pc:docMk/>
            <pc:sldMk cId="1369847391" sldId="318"/>
            <ac:spMk id="2" creationId="{00000000-0000-0000-0000-000000000000}"/>
          </ac:spMkLst>
        </pc:spChg>
        <pc:spChg chg="mod">
          <ac:chgData name="william a" userId="c66c7249b60d4ab2" providerId="LiveId" clId="{E43EA3F4-5CFF-4A8A-9561-5E0414B33ACD}" dt="2019-06-24T20:00:38.176" v="568" actId="20577"/>
          <ac:spMkLst>
            <pc:docMk/>
            <pc:sldMk cId="1369847391" sldId="318"/>
            <ac:spMk id="3" creationId="{00000000-0000-0000-0000-000000000000}"/>
          </ac:spMkLst>
        </pc:spChg>
      </pc:sldChg>
      <pc:sldChg chg="modSp modTransition">
        <pc:chgData name="william a" userId="c66c7249b60d4ab2" providerId="LiveId" clId="{E43EA3F4-5CFF-4A8A-9561-5E0414B33ACD}" dt="2019-06-24T19:07:17.726" v="2"/>
        <pc:sldMkLst>
          <pc:docMk/>
          <pc:sldMk cId="3238583444" sldId="323"/>
        </pc:sldMkLst>
        <pc:spChg chg="mod">
          <ac:chgData name="william a" userId="c66c7249b60d4ab2" providerId="LiveId" clId="{E43EA3F4-5CFF-4A8A-9561-5E0414B33ACD}" dt="2019-06-24T19:07:12.197" v="1" actId="33524"/>
          <ac:spMkLst>
            <pc:docMk/>
            <pc:sldMk cId="3238583444" sldId="323"/>
            <ac:spMk id="2" creationId="{00000000-0000-0000-0000-000000000000}"/>
          </ac:spMkLst>
        </pc:spChg>
      </pc:sldChg>
      <pc:sldChg chg="modSp">
        <pc:chgData name="william a" userId="c66c7249b60d4ab2" providerId="LiveId" clId="{E43EA3F4-5CFF-4A8A-9561-5E0414B33ACD}" dt="2019-06-24T19:42:31.524" v="405" actId="20577"/>
        <pc:sldMkLst>
          <pc:docMk/>
          <pc:sldMk cId="3798850818" sldId="324"/>
        </pc:sldMkLst>
        <pc:spChg chg="mod">
          <ac:chgData name="william a" userId="c66c7249b60d4ab2" providerId="LiveId" clId="{E43EA3F4-5CFF-4A8A-9561-5E0414B33ACD}" dt="2019-06-24T19:42:31.524" v="405" actId="20577"/>
          <ac:spMkLst>
            <pc:docMk/>
            <pc:sldMk cId="3798850818" sldId="324"/>
            <ac:spMk id="3" creationId="{00000000-0000-0000-0000-000000000000}"/>
          </ac:spMkLst>
        </pc:spChg>
      </pc:sldChg>
      <pc:sldChg chg="modSp ord">
        <pc:chgData name="william a" userId="c66c7249b60d4ab2" providerId="LiveId" clId="{E43EA3F4-5CFF-4A8A-9561-5E0414B33ACD}" dt="2019-06-29T03:17:09.250" v="3611"/>
        <pc:sldMkLst>
          <pc:docMk/>
          <pc:sldMk cId="3647655776" sldId="326"/>
        </pc:sldMkLst>
        <pc:spChg chg="mod">
          <ac:chgData name="william a" userId="c66c7249b60d4ab2" providerId="LiveId" clId="{E43EA3F4-5CFF-4A8A-9561-5E0414B33ACD}" dt="2019-06-29T03:16:55.869" v="3608" actId="20577"/>
          <ac:spMkLst>
            <pc:docMk/>
            <pc:sldMk cId="3647655776" sldId="326"/>
            <ac:spMk id="2" creationId="{3A456A49-D9F1-4953-8152-0834928543C1}"/>
          </ac:spMkLst>
        </pc:spChg>
      </pc:sldChg>
      <pc:sldChg chg="addSp delSp modSp ord">
        <pc:chgData name="william a" userId="c66c7249b60d4ab2" providerId="LiveId" clId="{E43EA3F4-5CFF-4A8A-9561-5E0414B33ACD}" dt="2019-06-29T03:25:36.873" v="4195" actId="14100"/>
        <pc:sldMkLst>
          <pc:docMk/>
          <pc:sldMk cId="2539014857" sldId="327"/>
        </pc:sldMkLst>
        <pc:spChg chg="mod">
          <ac:chgData name="william a" userId="c66c7249b60d4ab2" providerId="LiveId" clId="{E43EA3F4-5CFF-4A8A-9561-5E0414B33ACD}" dt="2019-06-29T03:24:00.293" v="4191" actId="20577"/>
          <ac:spMkLst>
            <pc:docMk/>
            <pc:sldMk cId="2539014857" sldId="327"/>
            <ac:spMk id="2" creationId="{3A456A49-D9F1-4953-8152-0834928543C1}"/>
          </ac:spMkLst>
        </pc:spChg>
        <pc:picChg chg="del">
          <ac:chgData name="william a" userId="c66c7249b60d4ab2" providerId="LiveId" clId="{E43EA3F4-5CFF-4A8A-9561-5E0414B33ACD}" dt="2019-06-29T03:25:28.197" v="4192" actId="478"/>
          <ac:picMkLst>
            <pc:docMk/>
            <pc:sldMk cId="2539014857" sldId="327"/>
            <ac:picMk id="3" creationId="{3E554B8E-F21B-4143-BA9B-C2C52E093A35}"/>
          </ac:picMkLst>
        </pc:picChg>
        <pc:picChg chg="add mod">
          <ac:chgData name="william a" userId="c66c7249b60d4ab2" providerId="LiveId" clId="{E43EA3F4-5CFF-4A8A-9561-5E0414B33ACD}" dt="2019-06-29T03:25:36.873" v="4195" actId="14100"/>
          <ac:picMkLst>
            <pc:docMk/>
            <pc:sldMk cId="2539014857" sldId="327"/>
            <ac:picMk id="5" creationId="{75201CCD-63FE-4213-A177-424B54419BC3}"/>
          </ac:picMkLst>
        </pc:picChg>
      </pc:sldChg>
      <pc:sldChg chg="modSp">
        <pc:chgData name="william a" userId="c66c7249b60d4ab2" providerId="LiveId" clId="{E43EA3F4-5CFF-4A8A-9561-5E0414B33ACD}" dt="2019-06-29T15:45:18.693" v="4528" actId="1036"/>
        <pc:sldMkLst>
          <pc:docMk/>
          <pc:sldMk cId="2243704929" sldId="328"/>
        </pc:sldMkLst>
        <pc:spChg chg="mod">
          <ac:chgData name="william a" userId="c66c7249b60d4ab2" providerId="LiveId" clId="{E43EA3F4-5CFF-4A8A-9561-5E0414B33ACD}" dt="2019-06-29T15:45:18.693" v="4528" actId="1036"/>
          <ac:spMkLst>
            <pc:docMk/>
            <pc:sldMk cId="2243704929" sldId="328"/>
            <ac:spMk id="3" creationId="{00000000-0000-0000-0000-000000000000}"/>
          </ac:spMkLst>
        </pc:spChg>
      </pc:sldChg>
      <pc:sldChg chg="modSp">
        <pc:chgData name="william a" userId="c66c7249b60d4ab2" providerId="LiveId" clId="{E43EA3F4-5CFF-4A8A-9561-5E0414B33ACD}" dt="2019-06-24T19:41:20.210" v="386" actId="1076"/>
        <pc:sldMkLst>
          <pc:docMk/>
          <pc:sldMk cId="2451175654" sldId="329"/>
        </pc:sldMkLst>
        <pc:spChg chg="mod">
          <ac:chgData name="william a" userId="c66c7249b60d4ab2" providerId="LiveId" clId="{E43EA3F4-5CFF-4A8A-9561-5E0414B33ACD}" dt="2019-06-24T19:41:17.927" v="385" actId="27636"/>
          <ac:spMkLst>
            <pc:docMk/>
            <pc:sldMk cId="2451175654" sldId="329"/>
            <ac:spMk id="3" creationId="{00000000-0000-0000-0000-000000000000}"/>
          </ac:spMkLst>
        </pc:spChg>
        <pc:picChg chg="mod">
          <ac:chgData name="william a" userId="c66c7249b60d4ab2" providerId="LiveId" clId="{E43EA3F4-5CFF-4A8A-9561-5E0414B33ACD}" dt="2019-06-24T19:41:20.210" v="386" actId="1076"/>
          <ac:picMkLst>
            <pc:docMk/>
            <pc:sldMk cId="2451175654" sldId="329"/>
            <ac:picMk id="4" creationId="{00000000-0000-0000-0000-000000000000}"/>
          </ac:picMkLst>
        </pc:picChg>
      </pc:sldChg>
      <pc:sldChg chg="add del modTransition">
        <pc:chgData name="william a" userId="c66c7249b60d4ab2" providerId="LiveId" clId="{E43EA3F4-5CFF-4A8A-9561-5E0414B33ACD}" dt="2019-06-24T19:41:41.814" v="390"/>
        <pc:sldMkLst>
          <pc:docMk/>
          <pc:sldMk cId="4135181844" sldId="333"/>
        </pc:sldMkLst>
      </pc:sldChg>
      <pc:sldChg chg="modSp">
        <pc:chgData name="william a" userId="c66c7249b60d4ab2" providerId="LiveId" clId="{E43EA3F4-5CFF-4A8A-9561-5E0414B33ACD}" dt="2019-06-29T03:26:39.640" v="4200" actId="6549"/>
        <pc:sldMkLst>
          <pc:docMk/>
          <pc:sldMk cId="2906491736" sldId="336"/>
        </pc:sldMkLst>
        <pc:spChg chg="mod">
          <ac:chgData name="william a" userId="c66c7249b60d4ab2" providerId="LiveId" clId="{E43EA3F4-5CFF-4A8A-9561-5E0414B33ACD}" dt="2019-06-29T03:26:39.640" v="4200" actId="6549"/>
          <ac:spMkLst>
            <pc:docMk/>
            <pc:sldMk cId="2906491736" sldId="336"/>
            <ac:spMk id="9" creationId="{D909863E-BC8D-42CC-B70A-1CA3DE56567F}"/>
          </ac:spMkLst>
        </pc:spChg>
      </pc:sldChg>
      <pc:sldChg chg="modSp modAnim">
        <pc:chgData name="william a" userId="c66c7249b60d4ab2" providerId="LiveId" clId="{E43EA3F4-5CFF-4A8A-9561-5E0414B33ACD}" dt="2019-06-29T15:47:35.288" v="4545"/>
        <pc:sldMkLst>
          <pc:docMk/>
          <pc:sldMk cId="2254391894" sldId="338"/>
        </pc:sldMkLst>
        <pc:spChg chg="mod">
          <ac:chgData name="william a" userId="c66c7249b60d4ab2" providerId="LiveId" clId="{E43EA3F4-5CFF-4A8A-9561-5E0414B33ACD}" dt="2019-06-29T15:47:18.984" v="4544" actId="12"/>
          <ac:spMkLst>
            <pc:docMk/>
            <pc:sldMk cId="2254391894" sldId="338"/>
            <ac:spMk id="2" creationId="{00000000-0000-0000-0000-000000000000}"/>
          </ac:spMkLst>
        </pc:spChg>
      </pc:sldChg>
      <pc:sldChg chg="modSp ord">
        <pc:chgData name="william a" userId="c66c7249b60d4ab2" providerId="LiveId" clId="{E43EA3F4-5CFF-4A8A-9561-5E0414B33ACD}" dt="2019-06-29T15:46:59.703" v="4543"/>
        <pc:sldMkLst>
          <pc:docMk/>
          <pc:sldMk cId="3917590187" sldId="343"/>
        </pc:sldMkLst>
        <pc:spChg chg="mod">
          <ac:chgData name="william a" userId="c66c7249b60d4ab2" providerId="LiveId" clId="{E43EA3F4-5CFF-4A8A-9561-5E0414B33ACD}" dt="2019-06-24T19:54:31.049" v="545" actId="27636"/>
          <ac:spMkLst>
            <pc:docMk/>
            <pc:sldMk cId="3917590187" sldId="343"/>
            <ac:spMk id="3" creationId="{00000000-0000-0000-0000-000000000000}"/>
          </ac:spMkLst>
        </pc:spChg>
      </pc:sldChg>
      <pc:sldChg chg="addSp delSp modSp modAnim">
        <pc:chgData name="william a" userId="c66c7249b60d4ab2" providerId="LiveId" clId="{E43EA3F4-5CFF-4A8A-9561-5E0414B33ACD}" dt="2019-06-29T15:48:48.780" v="4549"/>
        <pc:sldMkLst>
          <pc:docMk/>
          <pc:sldMk cId="871226382" sldId="345"/>
        </pc:sldMkLst>
        <pc:spChg chg="mod">
          <ac:chgData name="william a" userId="c66c7249b60d4ab2" providerId="LiveId" clId="{E43EA3F4-5CFF-4A8A-9561-5E0414B33ACD}" dt="2019-06-24T19:45:47.126" v="467" actId="6549"/>
          <ac:spMkLst>
            <pc:docMk/>
            <pc:sldMk cId="871226382" sldId="345"/>
            <ac:spMk id="3" creationId="{00000000-0000-0000-0000-000000000000}"/>
          </ac:spMkLst>
        </pc:spChg>
        <pc:spChg chg="del mod">
          <ac:chgData name="william a" userId="c66c7249b60d4ab2" providerId="LiveId" clId="{E43EA3F4-5CFF-4A8A-9561-5E0414B33ACD}" dt="2019-06-24T19:54:12.042" v="531" actId="478"/>
          <ac:spMkLst>
            <pc:docMk/>
            <pc:sldMk cId="871226382" sldId="345"/>
            <ac:spMk id="4" creationId="{00000000-0000-0000-0000-000000000000}"/>
          </ac:spMkLst>
        </pc:spChg>
        <pc:spChg chg="mod">
          <ac:chgData name="william a" userId="c66c7249b60d4ab2" providerId="LiveId" clId="{E43EA3F4-5CFF-4A8A-9561-5E0414B33ACD}" dt="2019-06-24T19:54:08.171" v="530" actId="1036"/>
          <ac:spMkLst>
            <pc:docMk/>
            <pc:sldMk cId="871226382" sldId="345"/>
            <ac:spMk id="7" creationId="{00000000-0000-0000-0000-000000000000}"/>
          </ac:spMkLst>
        </pc:spChg>
        <pc:spChg chg="mod">
          <ac:chgData name="william a" userId="c66c7249b60d4ab2" providerId="LiveId" clId="{E43EA3F4-5CFF-4A8A-9561-5E0414B33ACD}" dt="2019-06-24T19:54:08.171" v="530" actId="1036"/>
          <ac:spMkLst>
            <pc:docMk/>
            <pc:sldMk cId="871226382" sldId="345"/>
            <ac:spMk id="13" creationId="{80A4B527-055A-42D8-B8E5-34D0A6763AFC}"/>
          </ac:spMkLst>
        </pc:spChg>
        <pc:picChg chg="del mod modCrop">
          <ac:chgData name="william a" userId="c66c7249b60d4ab2" providerId="LiveId" clId="{E43EA3F4-5CFF-4A8A-9561-5E0414B33ACD}" dt="2019-06-24T19:48:13.384" v="489" actId="478"/>
          <ac:picMkLst>
            <pc:docMk/>
            <pc:sldMk cId="871226382" sldId="345"/>
            <ac:picMk id="5" creationId="{00000000-0000-0000-0000-000000000000}"/>
          </ac:picMkLst>
        </pc:picChg>
        <pc:picChg chg="add del mod">
          <ac:chgData name="william a" userId="c66c7249b60d4ab2" providerId="LiveId" clId="{E43EA3F4-5CFF-4A8A-9561-5E0414B33ACD}" dt="2019-06-24T19:48:18.072" v="493"/>
          <ac:picMkLst>
            <pc:docMk/>
            <pc:sldMk cId="871226382" sldId="345"/>
            <ac:picMk id="6" creationId="{9E96FD13-B5FF-43C7-A170-AB3A4A483A11}"/>
          </ac:picMkLst>
        </pc:picChg>
        <pc:picChg chg="add mod ord">
          <ac:chgData name="william a" userId="c66c7249b60d4ab2" providerId="LiveId" clId="{E43EA3F4-5CFF-4A8A-9561-5E0414B33ACD}" dt="2019-06-24T19:54:08.171" v="530" actId="1036"/>
          <ac:picMkLst>
            <pc:docMk/>
            <pc:sldMk cId="871226382" sldId="345"/>
            <ac:picMk id="8" creationId="{E88376E5-3143-47A1-B90A-DC5845D8FEA2}"/>
          </ac:picMkLst>
        </pc:picChg>
      </pc:sldChg>
      <pc:sldChg chg="modTransition">
        <pc:chgData name="william a" userId="c66c7249b60d4ab2" providerId="LiveId" clId="{E43EA3F4-5CFF-4A8A-9561-5E0414B33ACD}" dt="2019-06-24T19:24:40.932" v="118"/>
        <pc:sldMkLst>
          <pc:docMk/>
          <pc:sldMk cId="428579510" sldId="353"/>
        </pc:sldMkLst>
      </pc:sldChg>
      <pc:sldChg chg="modSp">
        <pc:chgData name="william a" userId="c66c7249b60d4ab2" providerId="LiveId" clId="{E43EA3F4-5CFF-4A8A-9561-5E0414B33ACD}" dt="2019-06-24T19:28:09.073" v="237" actId="15"/>
        <pc:sldMkLst>
          <pc:docMk/>
          <pc:sldMk cId="4088082566" sldId="360"/>
        </pc:sldMkLst>
        <pc:spChg chg="mod">
          <ac:chgData name="william a" userId="c66c7249b60d4ab2" providerId="LiveId" clId="{E43EA3F4-5CFF-4A8A-9561-5E0414B33ACD}" dt="2019-06-24T19:28:09.073" v="237" actId="15"/>
          <ac:spMkLst>
            <pc:docMk/>
            <pc:sldMk cId="4088082566" sldId="360"/>
            <ac:spMk id="3" creationId="{00000000-0000-0000-0000-000000000000}"/>
          </ac:spMkLst>
        </pc:spChg>
      </pc:sldChg>
      <pc:sldChg chg="modTransition">
        <pc:chgData name="william a" userId="c66c7249b60d4ab2" providerId="LiveId" clId="{E43EA3F4-5CFF-4A8A-9561-5E0414B33ACD}" dt="2019-06-29T02:46:55.968" v="2352"/>
        <pc:sldMkLst>
          <pc:docMk/>
          <pc:sldMk cId="1985756114" sldId="362"/>
        </pc:sldMkLst>
      </pc:sldChg>
      <pc:sldChg chg="modSp">
        <pc:chgData name="william a" userId="c66c7249b60d4ab2" providerId="LiveId" clId="{E43EA3F4-5CFF-4A8A-9561-5E0414B33ACD}" dt="2019-06-29T02:47:46.781" v="2360" actId="1035"/>
        <pc:sldMkLst>
          <pc:docMk/>
          <pc:sldMk cId="361452273" sldId="363"/>
        </pc:sldMkLst>
        <pc:spChg chg="mod">
          <ac:chgData name="william a" userId="c66c7249b60d4ab2" providerId="LiveId" clId="{E43EA3F4-5CFF-4A8A-9561-5E0414B33ACD}" dt="2019-06-29T02:47:46.781" v="2360" actId="1035"/>
          <ac:spMkLst>
            <pc:docMk/>
            <pc:sldMk cId="361452273" sldId="363"/>
            <ac:spMk id="3" creationId="{00000000-0000-0000-0000-000000000000}"/>
          </ac:spMkLst>
        </pc:spChg>
      </pc:sldChg>
      <pc:sldChg chg="modSp">
        <pc:chgData name="william a" userId="c66c7249b60d4ab2" providerId="LiveId" clId="{E43EA3F4-5CFF-4A8A-9561-5E0414B33ACD}" dt="2019-06-29T02:54:15.802" v="2716" actId="20577"/>
        <pc:sldMkLst>
          <pc:docMk/>
          <pc:sldMk cId="1952350759" sldId="366"/>
        </pc:sldMkLst>
        <pc:spChg chg="mod">
          <ac:chgData name="william a" userId="c66c7249b60d4ab2" providerId="LiveId" clId="{E43EA3F4-5CFF-4A8A-9561-5E0414B33ACD}" dt="2019-06-29T02:54:15.802" v="2716" actId="20577"/>
          <ac:spMkLst>
            <pc:docMk/>
            <pc:sldMk cId="1952350759" sldId="366"/>
            <ac:spMk id="3" creationId="{00000000-0000-0000-0000-000000000000}"/>
          </ac:spMkLst>
        </pc:spChg>
      </pc:sldChg>
      <pc:sldChg chg="modSp">
        <pc:chgData name="william a" userId="c66c7249b60d4ab2" providerId="LiveId" clId="{E43EA3F4-5CFF-4A8A-9561-5E0414B33ACD}" dt="2019-06-29T02:37:38.001" v="1694" actId="403"/>
        <pc:sldMkLst>
          <pc:docMk/>
          <pc:sldMk cId="140071778" sldId="368"/>
        </pc:sldMkLst>
        <pc:spChg chg="mod">
          <ac:chgData name="william a" userId="c66c7249b60d4ab2" providerId="LiveId" clId="{E43EA3F4-5CFF-4A8A-9561-5E0414B33ACD}" dt="2019-06-29T02:37:38.001" v="1694" actId="403"/>
          <ac:spMkLst>
            <pc:docMk/>
            <pc:sldMk cId="140071778" sldId="368"/>
            <ac:spMk id="3" creationId="{00000000-0000-0000-0000-000000000000}"/>
          </ac:spMkLst>
        </pc:spChg>
      </pc:sldChg>
      <pc:sldChg chg="modSp">
        <pc:chgData name="william a" userId="c66c7249b60d4ab2" providerId="LiveId" clId="{E43EA3F4-5CFF-4A8A-9561-5E0414B33ACD}" dt="2019-06-24T19:27:09.979" v="154" actId="20577"/>
        <pc:sldMkLst>
          <pc:docMk/>
          <pc:sldMk cId="870192496" sldId="371"/>
        </pc:sldMkLst>
        <pc:spChg chg="mod">
          <ac:chgData name="william a" userId="c66c7249b60d4ab2" providerId="LiveId" clId="{E43EA3F4-5CFF-4A8A-9561-5E0414B33ACD}" dt="2019-06-24T19:27:09.979" v="154" actId="20577"/>
          <ac:spMkLst>
            <pc:docMk/>
            <pc:sldMk cId="870192496" sldId="371"/>
            <ac:spMk id="3" creationId="{00000000-0000-0000-0000-000000000000}"/>
          </ac:spMkLst>
        </pc:spChg>
      </pc:sldChg>
      <pc:sldChg chg="modSp ord">
        <pc:chgData name="william a" userId="c66c7249b60d4ab2" providerId="LiveId" clId="{E43EA3F4-5CFF-4A8A-9561-5E0414B33ACD}" dt="2019-06-29T15:46:51.228" v="4542"/>
        <pc:sldMkLst>
          <pc:docMk/>
          <pc:sldMk cId="1000541029" sldId="374"/>
        </pc:sldMkLst>
        <pc:spChg chg="mod">
          <ac:chgData name="william a" userId="c66c7249b60d4ab2" providerId="LiveId" clId="{E43EA3F4-5CFF-4A8A-9561-5E0414B33ACD}" dt="2019-06-29T15:46:36.397" v="4541" actId="20577"/>
          <ac:spMkLst>
            <pc:docMk/>
            <pc:sldMk cId="1000541029" sldId="374"/>
            <ac:spMk id="3" creationId="{00000000-0000-0000-0000-000000000000}"/>
          </ac:spMkLst>
        </pc:spChg>
      </pc:sldChg>
      <pc:sldChg chg="modSp">
        <pc:chgData name="william a" userId="c66c7249b60d4ab2" providerId="LiveId" clId="{E43EA3F4-5CFF-4A8A-9561-5E0414B33ACD}" dt="2019-06-24T19:29:47.433" v="375" actId="27636"/>
        <pc:sldMkLst>
          <pc:docMk/>
          <pc:sldMk cId="847228155" sldId="380"/>
        </pc:sldMkLst>
        <pc:spChg chg="mod">
          <ac:chgData name="william a" userId="c66c7249b60d4ab2" providerId="LiveId" clId="{E43EA3F4-5CFF-4A8A-9561-5E0414B33ACD}" dt="2019-06-24T19:29:47.433" v="375" actId="27636"/>
          <ac:spMkLst>
            <pc:docMk/>
            <pc:sldMk cId="847228155" sldId="380"/>
            <ac:spMk id="3" creationId="{00000000-0000-0000-0000-000000000000}"/>
          </ac:spMkLst>
        </pc:spChg>
      </pc:sldChg>
      <pc:sldChg chg="modSp">
        <pc:chgData name="william a" userId="c66c7249b60d4ab2" providerId="LiveId" clId="{E43EA3F4-5CFF-4A8A-9561-5E0414B33ACD}" dt="2019-06-29T03:30:23.641" v="4266" actId="403"/>
        <pc:sldMkLst>
          <pc:docMk/>
          <pc:sldMk cId="1794747222" sldId="384"/>
        </pc:sldMkLst>
        <pc:spChg chg="mod">
          <ac:chgData name="william a" userId="c66c7249b60d4ab2" providerId="LiveId" clId="{E43EA3F4-5CFF-4A8A-9561-5E0414B33ACD}" dt="2019-06-29T03:30:23.641" v="4266" actId="403"/>
          <ac:spMkLst>
            <pc:docMk/>
            <pc:sldMk cId="1794747222" sldId="384"/>
            <ac:spMk id="3" creationId="{37511EB7-F0FB-452B-9183-F3E8CC5A75FB}"/>
          </ac:spMkLst>
        </pc:spChg>
      </pc:sldChg>
      <pc:sldChg chg="delSp">
        <pc:chgData name="william a" userId="c66c7249b60d4ab2" providerId="LiveId" clId="{E43EA3F4-5CFF-4A8A-9561-5E0414B33ACD}" dt="2019-06-24T19:42:17.189" v="398" actId="478"/>
        <pc:sldMkLst>
          <pc:docMk/>
          <pc:sldMk cId="3776688288" sldId="385"/>
        </pc:sldMkLst>
        <pc:spChg chg="del">
          <ac:chgData name="william a" userId="c66c7249b60d4ab2" providerId="LiveId" clId="{E43EA3F4-5CFF-4A8A-9561-5E0414B33ACD}" dt="2019-06-24T19:42:17.189" v="398" actId="478"/>
          <ac:spMkLst>
            <pc:docMk/>
            <pc:sldMk cId="3776688288" sldId="385"/>
            <ac:spMk id="3" creationId="{BF21EC9F-82A9-44A3-ACCC-354C0E5F24BF}"/>
          </ac:spMkLst>
        </pc:spChg>
      </pc:sldChg>
      <pc:sldChg chg="modSp">
        <pc:chgData name="william a" userId="c66c7249b60d4ab2" providerId="LiveId" clId="{E43EA3F4-5CFF-4A8A-9561-5E0414B33ACD}" dt="2019-06-29T15:43:54.591" v="4509" actId="12"/>
        <pc:sldMkLst>
          <pc:docMk/>
          <pc:sldMk cId="2805776003" sldId="389"/>
        </pc:sldMkLst>
        <pc:spChg chg="mod">
          <ac:chgData name="william a" userId="c66c7249b60d4ab2" providerId="LiveId" clId="{E43EA3F4-5CFF-4A8A-9561-5E0414B33ACD}" dt="2019-06-29T15:43:54.591" v="4509" actId="12"/>
          <ac:spMkLst>
            <pc:docMk/>
            <pc:sldMk cId="2805776003" sldId="389"/>
            <ac:spMk id="3" creationId="{00000000-0000-0000-0000-000000000000}"/>
          </ac:spMkLst>
        </pc:spChg>
      </pc:sldChg>
      <pc:sldChg chg="modTransition">
        <pc:chgData name="william a" userId="c66c7249b60d4ab2" providerId="LiveId" clId="{E43EA3F4-5CFF-4A8A-9561-5E0414B33ACD}" dt="2019-06-29T03:27:15.143" v="4201"/>
        <pc:sldMkLst>
          <pc:docMk/>
          <pc:sldMk cId="2719412598" sldId="392"/>
        </pc:sldMkLst>
      </pc:sldChg>
      <pc:sldChg chg="modSp modAnim">
        <pc:chgData name="william a" userId="c66c7249b60d4ab2" providerId="LiveId" clId="{E43EA3F4-5CFF-4A8A-9561-5E0414B33ACD}" dt="2019-06-29T15:48:37.118" v="4547"/>
        <pc:sldMkLst>
          <pc:docMk/>
          <pc:sldMk cId="1686395800" sldId="395"/>
        </pc:sldMkLst>
        <pc:spChg chg="mod">
          <ac:chgData name="william a" userId="c66c7249b60d4ab2" providerId="LiveId" clId="{E43EA3F4-5CFF-4A8A-9561-5E0414B33ACD}" dt="2019-06-29T03:26:23.477" v="4197" actId="404"/>
          <ac:spMkLst>
            <pc:docMk/>
            <pc:sldMk cId="1686395800" sldId="395"/>
            <ac:spMk id="9" creationId="{D909863E-BC8D-42CC-B70A-1CA3DE56567F}"/>
          </ac:spMkLst>
        </pc:spChg>
      </pc:sldChg>
      <pc:sldChg chg="modSp">
        <pc:chgData name="william a" userId="c66c7249b60d4ab2" providerId="LiveId" clId="{E43EA3F4-5CFF-4A8A-9561-5E0414B33ACD}" dt="2019-06-29T15:45:50.514" v="4531" actId="404"/>
        <pc:sldMkLst>
          <pc:docMk/>
          <pc:sldMk cId="2193851596" sldId="396"/>
        </pc:sldMkLst>
        <pc:spChg chg="mod">
          <ac:chgData name="william a" userId="c66c7249b60d4ab2" providerId="LiveId" clId="{E43EA3F4-5CFF-4A8A-9561-5E0414B33ACD}" dt="2019-06-29T15:45:50.514" v="4531" actId="404"/>
          <ac:spMkLst>
            <pc:docMk/>
            <pc:sldMk cId="2193851596" sldId="396"/>
            <ac:spMk id="9" creationId="{D909863E-BC8D-42CC-B70A-1CA3DE56567F}"/>
          </ac:spMkLst>
        </pc:spChg>
      </pc:sldChg>
      <pc:sldChg chg="ord">
        <pc:chgData name="william a" userId="c66c7249b60d4ab2" providerId="LiveId" clId="{E43EA3F4-5CFF-4A8A-9561-5E0414B33ACD}" dt="2019-06-29T03:37:21.035" v="4493"/>
        <pc:sldMkLst>
          <pc:docMk/>
          <pc:sldMk cId="3065506444" sldId="412"/>
        </pc:sldMkLst>
      </pc:sldChg>
      <pc:sldChg chg="addSp delSp modSp add del modTransition">
        <pc:chgData name="william a" userId="c66c7249b60d4ab2" providerId="LiveId" clId="{E43EA3F4-5CFF-4A8A-9561-5E0414B33ACD}" dt="2019-06-24T20:12:52.384" v="1115" actId="20577"/>
        <pc:sldMkLst>
          <pc:docMk/>
          <pc:sldMk cId="1387534095" sldId="417"/>
        </pc:sldMkLst>
        <pc:spChg chg="add mod">
          <ac:chgData name="william a" userId="c66c7249b60d4ab2" providerId="LiveId" clId="{E43EA3F4-5CFF-4A8A-9561-5E0414B33ACD}" dt="2019-06-24T20:03:11.947" v="736" actId="478"/>
          <ac:spMkLst>
            <pc:docMk/>
            <pc:sldMk cId="1387534095" sldId="417"/>
            <ac:spMk id="3" creationId="{4BC99724-87B4-4279-9E00-1104F3DA7919}"/>
          </ac:spMkLst>
        </pc:spChg>
        <pc:spChg chg="del">
          <ac:chgData name="william a" userId="c66c7249b60d4ab2" providerId="LiveId" clId="{E43EA3F4-5CFF-4A8A-9561-5E0414B33ACD}" dt="2019-06-24T20:03:11.947" v="736" actId="478"/>
          <ac:spMkLst>
            <pc:docMk/>
            <pc:sldMk cId="1387534095" sldId="417"/>
            <ac:spMk id="4" creationId="{00000000-0000-0000-0000-000000000000}"/>
          </ac:spMkLst>
        </pc:spChg>
        <pc:spChg chg="add del">
          <ac:chgData name="william a" userId="c66c7249b60d4ab2" providerId="LiveId" clId="{E43EA3F4-5CFF-4A8A-9561-5E0414B33ACD}" dt="2019-06-24T20:02:29.118" v="724"/>
          <ac:spMkLst>
            <pc:docMk/>
            <pc:sldMk cId="1387534095" sldId="417"/>
            <ac:spMk id="6" creationId="{1B05D764-0F54-422E-86AC-85E6F06B6AB1}"/>
          </ac:spMkLst>
        </pc:spChg>
        <pc:spChg chg="mod">
          <ac:chgData name="william a" userId="c66c7249b60d4ab2" providerId="LiveId" clId="{E43EA3F4-5CFF-4A8A-9561-5E0414B33ACD}" dt="2019-06-24T20:05:45.162" v="793" actId="1076"/>
          <ac:spMkLst>
            <pc:docMk/>
            <pc:sldMk cId="1387534095" sldId="417"/>
            <ac:spMk id="7" creationId="{13427966-EC4E-4EB0-8FDC-07FC122433C2}"/>
          </ac:spMkLst>
        </pc:spChg>
        <pc:spChg chg="add mod">
          <ac:chgData name="william a" userId="c66c7249b60d4ab2" providerId="LiveId" clId="{E43EA3F4-5CFF-4A8A-9561-5E0414B33ACD}" dt="2019-06-24T20:12:52.384" v="1115" actId="20577"/>
          <ac:spMkLst>
            <pc:docMk/>
            <pc:sldMk cId="1387534095" sldId="417"/>
            <ac:spMk id="9" creationId="{2D226F2D-BA1D-4640-908E-0525F20DF626}"/>
          </ac:spMkLst>
        </pc:spChg>
        <pc:spChg chg="add del mod">
          <ac:chgData name="william a" userId="c66c7249b60d4ab2" providerId="LiveId" clId="{E43EA3F4-5CFF-4A8A-9561-5E0414B33ACD}" dt="2019-06-24T20:05:26.104" v="765"/>
          <ac:spMkLst>
            <pc:docMk/>
            <pc:sldMk cId="1387534095" sldId="417"/>
            <ac:spMk id="10" creationId="{EEECEA67-2AA9-401F-A382-F0CF189CAF5F}"/>
          </ac:spMkLst>
        </pc:spChg>
        <pc:picChg chg="mod">
          <ac:chgData name="william a" userId="c66c7249b60d4ab2" providerId="LiveId" clId="{E43EA3F4-5CFF-4A8A-9561-5E0414B33ACD}" dt="2019-06-24T20:05:10.637" v="761" actId="14100"/>
          <ac:picMkLst>
            <pc:docMk/>
            <pc:sldMk cId="1387534095" sldId="417"/>
            <ac:picMk id="5" creationId="{93B9AE32-94F5-4BC4-834E-98833E008AB2}"/>
          </ac:picMkLst>
        </pc:picChg>
        <pc:picChg chg="mod">
          <ac:chgData name="william a" userId="c66c7249b60d4ab2" providerId="LiveId" clId="{E43EA3F4-5CFF-4A8A-9561-5E0414B33ACD}" dt="2019-06-24T20:05:48.602" v="794" actId="1076"/>
          <ac:picMkLst>
            <pc:docMk/>
            <pc:sldMk cId="1387534095" sldId="417"/>
            <ac:picMk id="8" creationId="{DD966F39-4A86-48DC-AB70-1D9F158CF488}"/>
          </ac:picMkLst>
        </pc:picChg>
      </pc:sldChg>
      <pc:sldChg chg="modSp add">
        <pc:chgData name="william a" userId="c66c7249b60d4ab2" providerId="LiveId" clId="{E43EA3F4-5CFF-4A8A-9561-5E0414B33ACD}" dt="2019-06-29T03:28:58.757" v="4262" actId="20577"/>
        <pc:sldMkLst>
          <pc:docMk/>
          <pc:sldMk cId="1599106219" sldId="418"/>
        </pc:sldMkLst>
        <pc:spChg chg="mod">
          <ac:chgData name="william a" userId="c66c7249b60d4ab2" providerId="LiveId" clId="{E43EA3F4-5CFF-4A8A-9561-5E0414B33ACD}" dt="2019-06-29T03:28:58.757" v="4262" actId="20577"/>
          <ac:spMkLst>
            <pc:docMk/>
            <pc:sldMk cId="1599106219" sldId="418"/>
            <ac:spMk id="3" creationId="{00000000-0000-0000-0000-000000000000}"/>
          </ac:spMkLst>
        </pc:spChg>
      </pc:sldChg>
      <pc:sldChg chg="modSp add ord">
        <pc:chgData name="william a" userId="c66c7249b60d4ab2" providerId="LiveId" clId="{E43EA3F4-5CFF-4A8A-9561-5E0414B33ACD}" dt="2019-06-29T03:20:25.733" v="3871"/>
        <pc:sldMkLst>
          <pc:docMk/>
          <pc:sldMk cId="3140931035" sldId="419"/>
        </pc:sldMkLst>
        <pc:spChg chg="mod">
          <ac:chgData name="william a" userId="c66c7249b60d4ab2" providerId="LiveId" clId="{E43EA3F4-5CFF-4A8A-9561-5E0414B33ACD}" dt="2019-06-29T02:49:12.300" v="2501" actId="27636"/>
          <ac:spMkLst>
            <pc:docMk/>
            <pc:sldMk cId="3140931035" sldId="419"/>
            <ac:spMk id="3" creationId="{00000000-0000-0000-0000-000000000000}"/>
          </ac:spMkLst>
        </pc:spChg>
      </pc:sldChg>
      <pc:sldChg chg="addSp modSp add modAnim">
        <pc:chgData name="william a" userId="c66c7249b60d4ab2" providerId="LiveId" clId="{E43EA3F4-5CFF-4A8A-9561-5E0414B33ACD}" dt="2019-06-29T15:48:12.014" v="4546"/>
        <pc:sldMkLst>
          <pc:docMk/>
          <pc:sldMk cId="1556883112" sldId="420"/>
        </pc:sldMkLst>
        <pc:spChg chg="mod">
          <ac:chgData name="william a" userId="c66c7249b60d4ab2" providerId="LiveId" clId="{E43EA3F4-5CFF-4A8A-9561-5E0414B33ACD}" dt="2019-06-29T03:14:25.622" v="3456" actId="20577"/>
          <ac:spMkLst>
            <pc:docMk/>
            <pc:sldMk cId="1556883112" sldId="420"/>
            <ac:spMk id="3" creationId="{00000000-0000-0000-0000-000000000000}"/>
          </ac:spMkLst>
        </pc:spChg>
        <pc:picChg chg="add mod">
          <ac:chgData name="william a" userId="c66c7249b60d4ab2" providerId="LiveId" clId="{E43EA3F4-5CFF-4A8A-9561-5E0414B33ACD}" dt="2019-06-29T03:14:32.493" v="3457" actId="1076"/>
          <ac:picMkLst>
            <pc:docMk/>
            <pc:sldMk cId="1556883112" sldId="420"/>
            <ac:picMk id="5" creationId="{FF0E237D-5D34-4914-8F02-AAAC6CA41611}"/>
          </ac:picMkLst>
        </pc:picChg>
      </pc:sldChg>
    </pc:docChg>
  </pc:docChgLst>
  <pc:docChgLst>
    <pc:chgData name="william a" userId="c66c7249b60d4ab2" providerId="LiveId" clId="{C66AD216-9848-45B9-A3E9-A9D5A59453FA}"/>
    <pc:docChg chg="undo redo custSel addSld delSld modSld sldOrd modMainMaster">
      <pc:chgData name="william a" userId="c66c7249b60d4ab2" providerId="LiveId" clId="{C66AD216-9848-45B9-A3E9-A9D5A59453FA}" dt="2019-06-21T20:37:29.944" v="2761" actId="113"/>
      <pc:docMkLst>
        <pc:docMk/>
      </pc:docMkLst>
      <pc:sldChg chg="modSp">
        <pc:chgData name="william a" userId="c66c7249b60d4ab2" providerId="LiveId" clId="{C66AD216-9848-45B9-A3E9-A9D5A59453FA}" dt="2019-06-21T20:28:15.892" v="2383" actId="14100"/>
        <pc:sldMkLst>
          <pc:docMk/>
          <pc:sldMk cId="0" sldId="259"/>
        </pc:sldMkLst>
        <pc:spChg chg="mod">
          <ac:chgData name="william a" userId="c66c7249b60d4ab2" providerId="LiveId" clId="{C66AD216-9848-45B9-A3E9-A9D5A59453FA}" dt="2019-06-21T20:28:15.892" v="2383" actId="14100"/>
          <ac:spMkLst>
            <pc:docMk/>
            <pc:sldMk cId="0" sldId="259"/>
            <ac:spMk id="5" creationId="{00000000-0000-0000-0000-000000000000}"/>
          </ac:spMkLst>
        </pc:spChg>
      </pc:sldChg>
      <pc:sldChg chg="modSp modAnim">
        <pc:chgData name="william a" userId="c66c7249b60d4ab2" providerId="LiveId" clId="{C66AD216-9848-45B9-A3E9-A9D5A59453FA}" dt="2019-06-21T18:17:40.653" v="1268" actId="20577"/>
        <pc:sldMkLst>
          <pc:docMk/>
          <pc:sldMk cId="0" sldId="262"/>
        </pc:sldMkLst>
        <pc:spChg chg="mod">
          <ac:chgData name="william a" userId="c66c7249b60d4ab2" providerId="LiveId" clId="{C66AD216-9848-45B9-A3E9-A9D5A59453FA}" dt="2019-06-21T18:17:40.653" v="1268" actId="20577"/>
          <ac:spMkLst>
            <pc:docMk/>
            <pc:sldMk cId="0" sldId="262"/>
            <ac:spMk id="6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9:44:26.099" v="1674" actId="20577"/>
        <pc:sldMkLst>
          <pc:docMk/>
          <pc:sldMk cId="0" sldId="263"/>
        </pc:sldMkLst>
        <pc:spChg chg="mod">
          <ac:chgData name="william a" userId="c66c7249b60d4ab2" providerId="LiveId" clId="{C66AD216-9848-45B9-A3E9-A9D5A59453FA}" dt="2019-06-21T19:44:26.099" v="1674" actId="20577"/>
          <ac:spMkLst>
            <pc:docMk/>
            <pc:sldMk cId="0" sldId="263"/>
            <ac:spMk id="6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34:04.837" v="2480" actId="403"/>
        <pc:sldMkLst>
          <pc:docMk/>
          <pc:sldMk cId="0" sldId="265"/>
        </pc:sldMkLst>
        <pc:spChg chg="mod">
          <ac:chgData name="william a" userId="c66c7249b60d4ab2" providerId="LiveId" clId="{C66AD216-9848-45B9-A3E9-A9D5A59453FA}" dt="2019-06-21T20:34:04.837" v="2480" actId="403"/>
          <ac:spMkLst>
            <pc:docMk/>
            <pc:sldMk cId="0" sldId="265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6:21:38.291" v="412" actId="27636"/>
        <pc:sldMkLst>
          <pc:docMk/>
          <pc:sldMk cId="0" sldId="266"/>
        </pc:sldMkLst>
        <pc:spChg chg="mod">
          <ac:chgData name="william a" userId="c66c7249b60d4ab2" providerId="LiveId" clId="{C66AD216-9848-45B9-A3E9-A9D5A59453FA}" dt="2019-06-21T16:21:38.291" v="412" actId="27636"/>
          <ac:spMkLst>
            <pc:docMk/>
            <pc:sldMk cId="0" sldId="266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29:55.035" v="2424" actId="12"/>
        <pc:sldMkLst>
          <pc:docMk/>
          <pc:sldMk cId="0" sldId="271"/>
        </pc:sldMkLst>
        <pc:spChg chg="mod">
          <ac:chgData name="william a" userId="c66c7249b60d4ab2" providerId="LiveId" clId="{C66AD216-9848-45B9-A3E9-A9D5A59453FA}" dt="2019-06-21T20:29:55.035" v="2424" actId="12"/>
          <ac:spMkLst>
            <pc:docMk/>
            <pc:sldMk cId="0" sldId="271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9:41:20.541" v="1426" actId="5793"/>
        <pc:sldMkLst>
          <pc:docMk/>
          <pc:sldMk cId="0" sldId="272"/>
        </pc:sldMkLst>
        <pc:spChg chg="mod">
          <ac:chgData name="william a" userId="c66c7249b60d4ab2" providerId="LiveId" clId="{C66AD216-9848-45B9-A3E9-A9D5A59453FA}" dt="2019-06-21T19:41:20.541" v="1426" actId="5793"/>
          <ac:spMkLst>
            <pc:docMk/>
            <pc:sldMk cId="0" sldId="272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9:43:00.370" v="1589" actId="313"/>
        <pc:sldMkLst>
          <pc:docMk/>
          <pc:sldMk cId="0" sldId="273"/>
        </pc:sldMkLst>
        <pc:spChg chg="mod">
          <ac:chgData name="william a" userId="c66c7249b60d4ab2" providerId="LiveId" clId="{C66AD216-9848-45B9-A3E9-A9D5A59453FA}" dt="2019-06-21T19:43:00.370" v="1589" actId="313"/>
          <ac:spMkLst>
            <pc:docMk/>
            <pc:sldMk cId="0" sldId="273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34:22.935" v="2485" actId="27636"/>
        <pc:sldMkLst>
          <pc:docMk/>
          <pc:sldMk cId="0" sldId="275"/>
        </pc:sldMkLst>
        <pc:spChg chg="mod">
          <ac:chgData name="william a" userId="c66c7249b60d4ab2" providerId="LiveId" clId="{C66AD216-9848-45B9-A3E9-A9D5A59453FA}" dt="2019-06-21T20:34:22.935" v="2485" actId="27636"/>
          <ac:spMkLst>
            <pc:docMk/>
            <pc:sldMk cId="0" sldId="275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34:35.764" v="2510" actId="20577"/>
        <pc:sldMkLst>
          <pc:docMk/>
          <pc:sldMk cId="0" sldId="276"/>
        </pc:sldMkLst>
        <pc:spChg chg="mod">
          <ac:chgData name="william a" userId="c66c7249b60d4ab2" providerId="LiveId" clId="{C66AD216-9848-45B9-A3E9-A9D5A59453FA}" dt="2019-06-21T20:34:35.764" v="2510" actId="20577"/>
          <ac:spMkLst>
            <pc:docMk/>
            <pc:sldMk cId="0" sldId="276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29:20.064" v="2406" actId="20577"/>
        <pc:sldMkLst>
          <pc:docMk/>
          <pc:sldMk cId="0" sldId="279"/>
        </pc:sldMkLst>
        <pc:spChg chg="mod">
          <ac:chgData name="william a" userId="c66c7249b60d4ab2" providerId="LiveId" clId="{C66AD216-9848-45B9-A3E9-A9D5A59453FA}" dt="2019-06-21T20:29:20.064" v="2406" actId="20577"/>
          <ac:spMkLst>
            <pc:docMk/>
            <pc:sldMk cId="0" sldId="279"/>
            <ac:spMk id="2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9:54:57.151" v="2038" actId="20577"/>
        <pc:sldMkLst>
          <pc:docMk/>
          <pc:sldMk cId="0" sldId="280"/>
        </pc:sldMkLst>
        <pc:spChg chg="mod">
          <ac:chgData name="william a" userId="c66c7249b60d4ab2" providerId="LiveId" clId="{C66AD216-9848-45B9-A3E9-A9D5A59453FA}" dt="2019-06-21T19:54:46.229" v="2030" actId="27636"/>
          <ac:spMkLst>
            <pc:docMk/>
            <pc:sldMk cId="0" sldId="280"/>
            <ac:spMk id="2" creationId="{00000000-0000-0000-0000-000000000000}"/>
          </ac:spMkLst>
        </pc:spChg>
        <pc:spChg chg="mod">
          <ac:chgData name="william a" userId="c66c7249b60d4ab2" providerId="LiveId" clId="{C66AD216-9848-45B9-A3E9-A9D5A59453FA}" dt="2019-06-21T19:54:57.151" v="2038" actId="20577"/>
          <ac:spMkLst>
            <pc:docMk/>
            <pc:sldMk cId="0" sldId="280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26:09.610" v="2320" actId="403"/>
        <pc:sldMkLst>
          <pc:docMk/>
          <pc:sldMk cId="0" sldId="288"/>
        </pc:sldMkLst>
        <pc:spChg chg="mod">
          <ac:chgData name="william a" userId="c66c7249b60d4ab2" providerId="LiveId" clId="{C66AD216-9848-45B9-A3E9-A9D5A59453FA}" dt="2019-06-21T20:26:09.610" v="2320" actId="403"/>
          <ac:spMkLst>
            <pc:docMk/>
            <pc:sldMk cId="0" sldId="288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33:39.335" v="2478" actId="113"/>
        <pc:sldMkLst>
          <pc:docMk/>
          <pc:sldMk cId="0" sldId="289"/>
        </pc:sldMkLst>
        <pc:spChg chg="mod">
          <ac:chgData name="william a" userId="c66c7249b60d4ab2" providerId="LiveId" clId="{C66AD216-9848-45B9-A3E9-A9D5A59453FA}" dt="2019-06-21T20:33:39.335" v="2478" actId="113"/>
          <ac:spMkLst>
            <pc:docMk/>
            <pc:sldMk cId="0" sldId="289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36:35.954" v="2750" actId="113"/>
        <pc:sldMkLst>
          <pc:docMk/>
          <pc:sldMk cId="0" sldId="291"/>
        </pc:sldMkLst>
        <pc:spChg chg="mod">
          <ac:chgData name="william a" userId="c66c7249b60d4ab2" providerId="LiveId" clId="{C66AD216-9848-45B9-A3E9-A9D5A59453FA}" dt="2019-06-21T18:17:14.439" v="1262" actId="27636"/>
          <ac:spMkLst>
            <pc:docMk/>
            <pc:sldMk cId="0" sldId="291"/>
            <ac:spMk id="2" creationId="{00000000-0000-0000-0000-000000000000}"/>
          </ac:spMkLst>
        </pc:spChg>
        <pc:spChg chg="mod">
          <ac:chgData name="william a" userId="c66c7249b60d4ab2" providerId="LiveId" clId="{C66AD216-9848-45B9-A3E9-A9D5A59453FA}" dt="2019-06-21T20:36:35.954" v="2750" actId="113"/>
          <ac:spMkLst>
            <pc:docMk/>
            <pc:sldMk cId="0" sldId="291"/>
            <ac:spMk id="3" creationId="{00000000-0000-0000-0000-000000000000}"/>
          </ac:spMkLst>
        </pc:spChg>
      </pc:sldChg>
      <pc:sldChg chg="delSp modSp modAnim">
        <pc:chgData name="william a" userId="c66c7249b60d4ab2" providerId="LiveId" clId="{C66AD216-9848-45B9-A3E9-A9D5A59453FA}" dt="2019-06-21T19:45:45.438" v="1811" actId="478"/>
        <pc:sldMkLst>
          <pc:docMk/>
          <pc:sldMk cId="0" sldId="294"/>
        </pc:sldMkLst>
        <pc:spChg chg="mod">
          <ac:chgData name="william a" userId="c66c7249b60d4ab2" providerId="LiveId" clId="{C66AD216-9848-45B9-A3E9-A9D5A59453FA}" dt="2019-06-21T19:45:36.262" v="1810" actId="20577"/>
          <ac:spMkLst>
            <pc:docMk/>
            <pc:sldMk cId="0" sldId="294"/>
            <ac:spMk id="3" creationId="{00000000-0000-0000-0000-000000000000}"/>
          </ac:spMkLst>
        </pc:spChg>
        <pc:spChg chg="del">
          <ac:chgData name="william a" userId="c66c7249b60d4ab2" providerId="LiveId" clId="{C66AD216-9848-45B9-A3E9-A9D5A59453FA}" dt="2019-06-21T19:45:45.438" v="1811" actId="478"/>
          <ac:spMkLst>
            <pc:docMk/>
            <pc:sldMk cId="0" sldId="294"/>
            <ac:spMk id="4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9:47:10.482" v="1836" actId="403"/>
        <pc:sldMkLst>
          <pc:docMk/>
          <pc:sldMk cId="0" sldId="295"/>
        </pc:sldMkLst>
        <pc:spChg chg="mod">
          <ac:chgData name="william a" userId="c66c7249b60d4ab2" providerId="LiveId" clId="{C66AD216-9848-45B9-A3E9-A9D5A59453FA}" dt="2019-06-21T19:47:08.199" v="1834" actId="403"/>
          <ac:spMkLst>
            <pc:docMk/>
            <pc:sldMk cId="0" sldId="295"/>
            <ac:spMk id="2" creationId="{00000000-0000-0000-0000-000000000000}"/>
          </ac:spMkLst>
        </pc:spChg>
        <pc:spChg chg="mod">
          <ac:chgData name="william a" userId="c66c7249b60d4ab2" providerId="LiveId" clId="{C66AD216-9848-45B9-A3E9-A9D5A59453FA}" dt="2019-06-21T19:47:10.482" v="1836" actId="403"/>
          <ac:spMkLst>
            <pc:docMk/>
            <pc:sldMk cId="0" sldId="295"/>
            <ac:spMk id="3" creationId="{00000000-0000-0000-0000-000000000000}"/>
          </ac:spMkLst>
        </pc:spChg>
        <pc:spChg chg="mod">
          <ac:chgData name="william a" userId="c66c7249b60d4ab2" providerId="LiveId" clId="{C66AD216-9848-45B9-A3E9-A9D5A59453FA}" dt="2019-06-21T19:47:08.199" v="1834" actId="403"/>
          <ac:spMkLst>
            <pc:docMk/>
            <pc:sldMk cId="0" sldId="295"/>
            <ac:spMk id="4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8:17:53.717" v="1281" actId="20577"/>
        <pc:sldMkLst>
          <pc:docMk/>
          <pc:sldMk cId="0" sldId="296"/>
        </pc:sldMkLst>
        <pc:spChg chg="mod">
          <ac:chgData name="william a" userId="c66c7249b60d4ab2" providerId="LiveId" clId="{C66AD216-9848-45B9-A3E9-A9D5A59453FA}" dt="2019-06-21T18:17:53.717" v="1281" actId="20577"/>
          <ac:spMkLst>
            <pc:docMk/>
            <pc:sldMk cId="0" sldId="296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8:17:09.914" v="1247" actId="27636"/>
        <pc:sldMkLst>
          <pc:docMk/>
          <pc:sldMk cId="0" sldId="299"/>
        </pc:sldMkLst>
        <pc:spChg chg="mod">
          <ac:chgData name="william a" userId="c66c7249b60d4ab2" providerId="LiveId" clId="{C66AD216-9848-45B9-A3E9-A9D5A59453FA}" dt="2019-06-21T18:17:09.914" v="1247" actId="27636"/>
          <ac:spMkLst>
            <pc:docMk/>
            <pc:sldMk cId="0" sldId="299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8:17:09.898" v="1246" actId="27636"/>
        <pc:sldMkLst>
          <pc:docMk/>
          <pc:sldMk cId="1089175745" sldId="300"/>
        </pc:sldMkLst>
        <pc:spChg chg="mod">
          <ac:chgData name="william a" userId="c66c7249b60d4ab2" providerId="LiveId" clId="{C66AD216-9848-45B9-A3E9-A9D5A59453FA}" dt="2019-06-21T18:17:09.898" v="1246" actId="27636"/>
          <ac:spMkLst>
            <pc:docMk/>
            <pc:sldMk cId="1089175745" sldId="300"/>
            <ac:spMk id="3" creationId="{00000000-0000-0000-0000-000000000000}"/>
          </ac:spMkLst>
        </pc:spChg>
      </pc:sldChg>
      <pc:sldChg chg="add del modTransition">
        <pc:chgData name="william a" userId="c66c7249b60d4ab2" providerId="LiveId" clId="{C66AD216-9848-45B9-A3E9-A9D5A59453FA}" dt="2019-06-21T20:24:13.144" v="2281"/>
        <pc:sldMkLst>
          <pc:docMk/>
          <pc:sldMk cId="1383976094" sldId="301"/>
        </pc:sldMkLst>
      </pc:sldChg>
      <pc:sldChg chg="modSp">
        <pc:chgData name="william a" userId="c66c7249b60d4ab2" providerId="LiveId" clId="{C66AD216-9848-45B9-A3E9-A9D5A59453FA}" dt="2019-06-21T20:28:42.433" v="2387" actId="14100"/>
        <pc:sldMkLst>
          <pc:docMk/>
          <pc:sldMk cId="3405752579" sldId="315"/>
        </pc:sldMkLst>
        <pc:spChg chg="mod">
          <ac:chgData name="william a" userId="c66c7249b60d4ab2" providerId="LiveId" clId="{C66AD216-9848-45B9-A3E9-A9D5A59453FA}" dt="2019-06-21T20:28:42.433" v="2387" actId="14100"/>
          <ac:spMkLst>
            <pc:docMk/>
            <pc:sldMk cId="3405752579" sldId="315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23:42.458" v="2275" actId="20577"/>
        <pc:sldMkLst>
          <pc:docMk/>
          <pc:sldMk cId="3998787304" sldId="316"/>
        </pc:sldMkLst>
        <pc:spChg chg="mod">
          <ac:chgData name="william a" userId="c66c7249b60d4ab2" providerId="LiveId" clId="{C66AD216-9848-45B9-A3E9-A9D5A59453FA}" dt="2019-06-21T20:23:42.458" v="2275" actId="20577"/>
          <ac:spMkLst>
            <pc:docMk/>
            <pc:sldMk cId="3998787304" sldId="316"/>
            <ac:spMk id="3" creationId="{00000000-0000-0000-0000-000000000000}"/>
          </ac:spMkLst>
        </pc:spChg>
      </pc:sldChg>
      <pc:sldChg chg="modTransition">
        <pc:chgData name="william a" userId="c66c7249b60d4ab2" providerId="LiveId" clId="{C66AD216-9848-45B9-A3E9-A9D5A59453FA}" dt="2019-06-21T20:33:55.867" v="2479"/>
        <pc:sldMkLst>
          <pc:docMk/>
          <pc:sldMk cId="1369847391" sldId="318"/>
        </pc:sldMkLst>
      </pc:sldChg>
      <pc:sldChg chg="modSp">
        <pc:chgData name="william a" userId="c66c7249b60d4ab2" providerId="LiveId" clId="{C66AD216-9848-45B9-A3E9-A9D5A59453FA}" dt="2019-06-21T20:35:45.162" v="2641" actId="20577"/>
        <pc:sldMkLst>
          <pc:docMk/>
          <pc:sldMk cId="1084767" sldId="319"/>
        </pc:sldMkLst>
        <pc:spChg chg="mod">
          <ac:chgData name="william a" userId="c66c7249b60d4ab2" providerId="LiveId" clId="{C66AD216-9848-45B9-A3E9-A9D5A59453FA}" dt="2019-06-21T20:35:45.162" v="2641" actId="20577"/>
          <ac:spMkLst>
            <pc:docMk/>
            <pc:sldMk cId="1084767" sldId="319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36:23.343" v="2749" actId="20577"/>
        <pc:sldMkLst>
          <pc:docMk/>
          <pc:sldMk cId="2296208328" sldId="320"/>
        </pc:sldMkLst>
        <pc:spChg chg="mod">
          <ac:chgData name="william a" userId="c66c7249b60d4ab2" providerId="LiveId" clId="{C66AD216-9848-45B9-A3E9-A9D5A59453FA}" dt="2019-06-21T20:36:23.343" v="2749" actId="20577"/>
          <ac:spMkLst>
            <pc:docMk/>
            <pc:sldMk cId="2296208328" sldId="320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8:17:10.083" v="1256" actId="27636"/>
        <pc:sldMkLst>
          <pc:docMk/>
          <pc:sldMk cId="3238583444" sldId="323"/>
        </pc:sldMkLst>
        <pc:spChg chg="mod">
          <ac:chgData name="william a" userId="c66c7249b60d4ab2" providerId="LiveId" clId="{C66AD216-9848-45B9-A3E9-A9D5A59453FA}" dt="2019-06-21T18:17:10.083" v="1256" actId="27636"/>
          <ac:spMkLst>
            <pc:docMk/>
            <pc:sldMk cId="3238583444" sldId="323"/>
            <ac:spMk id="2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23:54.170" v="2278" actId="403"/>
        <pc:sldMkLst>
          <pc:docMk/>
          <pc:sldMk cId="3798850818" sldId="324"/>
        </pc:sldMkLst>
        <pc:spChg chg="mod">
          <ac:chgData name="william a" userId="c66c7249b60d4ab2" providerId="LiveId" clId="{C66AD216-9848-45B9-A3E9-A9D5A59453FA}" dt="2019-06-21T20:23:54.170" v="2278" actId="403"/>
          <ac:spMkLst>
            <pc:docMk/>
            <pc:sldMk cId="3798850818" sldId="324"/>
            <ac:spMk id="3" creationId="{00000000-0000-0000-0000-000000000000}"/>
          </ac:spMkLst>
        </pc:spChg>
      </pc:sldChg>
      <pc:sldChg chg="modSp add del">
        <pc:chgData name="william a" userId="c66c7249b60d4ab2" providerId="LiveId" clId="{C66AD216-9848-45B9-A3E9-A9D5A59453FA}" dt="2019-06-21T19:41:06.468" v="1395" actId="20577"/>
        <pc:sldMkLst>
          <pc:docMk/>
          <pc:sldMk cId="3647655776" sldId="326"/>
        </pc:sldMkLst>
        <pc:spChg chg="mod">
          <ac:chgData name="william a" userId="c66c7249b60d4ab2" providerId="LiveId" clId="{C66AD216-9848-45B9-A3E9-A9D5A59453FA}" dt="2019-06-21T19:41:06.468" v="1395" actId="20577"/>
          <ac:spMkLst>
            <pc:docMk/>
            <pc:sldMk cId="3647655776" sldId="326"/>
            <ac:spMk id="2" creationId="{3A456A49-D9F1-4953-8152-0834928543C1}"/>
          </ac:spMkLst>
        </pc:spChg>
      </pc:sldChg>
      <pc:sldChg chg="add del">
        <pc:chgData name="william a" userId="c66c7249b60d4ab2" providerId="LiveId" clId="{C66AD216-9848-45B9-A3E9-A9D5A59453FA}" dt="2019-06-21T18:16:29.951" v="1243"/>
        <pc:sldMkLst>
          <pc:docMk/>
          <pc:sldMk cId="2539014857" sldId="327"/>
        </pc:sldMkLst>
      </pc:sldChg>
      <pc:sldChg chg="modSp">
        <pc:chgData name="william a" userId="c66c7249b60d4ab2" providerId="LiveId" clId="{C66AD216-9848-45B9-A3E9-A9D5A59453FA}" dt="2019-06-21T20:29:52.983" v="2423" actId="12"/>
        <pc:sldMkLst>
          <pc:docMk/>
          <pc:sldMk cId="2243704929" sldId="328"/>
        </pc:sldMkLst>
        <pc:spChg chg="mod">
          <ac:chgData name="william a" userId="c66c7249b60d4ab2" providerId="LiveId" clId="{C66AD216-9848-45B9-A3E9-A9D5A59453FA}" dt="2019-06-21T20:29:52.983" v="2423" actId="12"/>
          <ac:spMkLst>
            <pc:docMk/>
            <pc:sldMk cId="2243704929" sldId="328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9:56:53.348" v="2073" actId="6549"/>
        <pc:sldMkLst>
          <pc:docMk/>
          <pc:sldMk cId="2451175654" sldId="329"/>
        </pc:sldMkLst>
        <pc:spChg chg="mod">
          <ac:chgData name="william a" userId="c66c7249b60d4ab2" providerId="LiveId" clId="{C66AD216-9848-45B9-A3E9-A9D5A59453FA}" dt="2019-06-21T19:56:53.348" v="2073" actId="6549"/>
          <ac:spMkLst>
            <pc:docMk/>
            <pc:sldMk cId="2451175654" sldId="329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9:56:24.255" v="2072" actId="20577"/>
        <pc:sldMkLst>
          <pc:docMk/>
          <pc:sldMk cId="1042729416" sldId="331"/>
        </pc:sldMkLst>
        <pc:spChg chg="mod">
          <ac:chgData name="william a" userId="c66c7249b60d4ab2" providerId="LiveId" clId="{C66AD216-9848-45B9-A3E9-A9D5A59453FA}" dt="2019-06-21T19:56:24.255" v="2072" actId="20577"/>
          <ac:spMkLst>
            <pc:docMk/>
            <pc:sldMk cId="1042729416" sldId="331"/>
            <ac:spMk id="3" creationId="{00000000-0000-0000-0000-000000000000}"/>
          </ac:spMkLst>
        </pc:spChg>
      </pc:sldChg>
      <pc:sldChg chg="modSp modAnim">
        <pc:chgData name="william a" userId="c66c7249b60d4ab2" providerId="LiveId" clId="{C66AD216-9848-45B9-A3E9-A9D5A59453FA}" dt="2019-06-21T16:19:23.821" v="214" actId="403"/>
        <pc:sldMkLst>
          <pc:docMk/>
          <pc:sldMk cId="3921241795" sldId="332"/>
        </pc:sldMkLst>
        <pc:spChg chg="mod">
          <ac:chgData name="william a" userId="c66c7249b60d4ab2" providerId="LiveId" clId="{C66AD216-9848-45B9-A3E9-A9D5A59453FA}" dt="2019-06-21T16:19:23.821" v="214" actId="403"/>
          <ac:spMkLst>
            <pc:docMk/>
            <pc:sldMk cId="3921241795" sldId="332"/>
            <ac:spMk id="6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8:17:10.145" v="1259" actId="27636"/>
        <pc:sldMkLst>
          <pc:docMk/>
          <pc:sldMk cId="4135181844" sldId="333"/>
        </pc:sldMkLst>
        <pc:spChg chg="mod">
          <ac:chgData name="william a" userId="c66c7249b60d4ab2" providerId="LiveId" clId="{C66AD216-9848-45B9-A3E9-A9D5A59453FA}" dt="2019-06-21T18:17:10.145" v="1259" actId="27636"/>
          <ac:spMkLst>
            <pc:docMk/>
            <pc:sldMk cId="4135181844" sldId="333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31:34.366" v="2445" actId="113"/>
        <pc:sldMkLst>
          <pc:docMk/>
          <pc:sldMk cId="1059892272" sldId="335"/>
        </pc:sldMkLst>
        <pc:spChg chg="mod">
          <ac:chgData name="william a" userId="c66c7249b60d4ab2" providerId="LiveId" clId="{C66AD216-9848-45B9-A3E9-A9D5A59453FA}" dt="2019-06-21T20:31:34.366" v="2445" actId="113"/>
          <ac:spMkLst>
            <pc:docMk/>
            <pc:sldMk cId="1059892272" sldId="335"/>
            <ac:spMk id="2" creationId="{00000000-0000-0000-0000-000000000000}"/>
          </ac:spMkLst>
        </pc:spChg>
      </pc:sldChg>
      <pc:sldChg chg="add del">
        <pc:chgData name="william a" userId="c66c7249b60d4ab2" providerId="LiveId" clId="{C66AD216-9848-45B9-A3E9-A9D5A59453FA}" dt="2019-06-21T18:16:29.951" v="1243"/>
        <pc:sldMkLst>
          <pc:docMk/>
          <pc:sldMk cId="2906491736" sldId="336"/>
        </pc:sldMkLst>
      </pc:sldChg>
      <pc:sldChg chg="modSp modAnim">
        <pc:chgData name="william a" userId="c66c7249b60d4ab2" providerId="LiveId" clId="{C66AD216-9848-45B9-A3E9-A9D5A59453FA}" dt="2019-06-21T16:19:39.913" v="227" actId="27636"/>
        <pc:sldMkLst>
          <pc:docMk/>
          <pc:sldMk cId="2254391894" sldId="338"/>
        </pc:sldMkLst>
        <pc:spChg chg="mod">
          <ac:chgData name="william a" userId="c66c7249b60d4ab2" providerId="LiveId" clId="{C66AD216-9848-45B9-A3E9-A9D5A59453FA}" dt="2019-06-21T16:19:39.913" v="227" actId="27636"/>
          <ac:spMkLst>
            <pc:docMk/>
            <pc:sldMk cId="2254391894" sldId="338"/>
            <ac:spMk id="2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29:04.309" v="2395" actId="403"/>
        <pc:sldMkLst>
          <pc:docMk/>
          <pc:sldMk cId="538042236" sldId="339"/>
        </pc:sldMkLst>
        <pc:spChg chg="mod">
          <ac:chgData name="william a" userId="c66c7249b60d4ab2" providerId="LiveId" clId="{C66AD216-9848-45B9-A3E9-A9D5A59453FA}" dt="2019-06-21T20:29:04.309" v="2395" actId="403"/>
          <ac:spMkLst>
            <pc:docMk/>
            <pc:sldMk cId="538042236" sldId="339"/>
            <ac:spMk id="2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28:59.128" v="2394" actId="27636"/>
        <pc:sldMkLst>
          <pc:docMk/>
          <pc:sldMk cId="3758873236" sldId="340"/>
        </pc:sldMkLst>
        <pc:spChg chg="mod">
          <ac:chgData name="william a" userId="c66c7249b60d4ab2" providerId="LiveId" clId="{C66AD216-9848-45B9-A3E9-A9D5A59453FA}" dt="2019-06-21T20:28:59.128" v="2394" actId="27636"/>
          <ac:spMkLst>
            <pc:docMk/>
            <pc:sldMk cId="3758873236" sldId="340"/>
            <ac:spMk id="2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6:22:03.468" v="479" actId="20577"/>
        <pc:sldMkLst>
          <pc:docMk/>
          <pc:sldMk cId="2922629179" sldId="341"/>
        </pc:sldMkLst>
        <pc:spChg chg="mod">
          <ac:chgData name="william a" userId="c66c7249b60d4ab2" providerId="LiveId" clId="{C66AD216-9848-45B9-A3E9-A9D5A59453FA}" dt="2019-06-21T16:22:03.468" v="479" actId="20577"/>
          <ac:spMkLst>
            <pc:docMk/>
            <pc:sldMk cId="2922629179" sldId="341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8:17:09.922" v="1248" actId="27636"/>
        <pc:sldMkLst>
          <pc:docMk/>
          <pc:sldMk cId="1692619749" sldId="342"/>
        </pc:sldMkLst>
        <pc:spChg chg="mod">
          <ac:chgData name="william a" userId="c66c7249b60d4ab2" providerId="LiveId" clId="{C66AD216-9848-45B9-A3E9-A9D5A59453FA}" dt="2019-06-21T18:17:09.922" v="1248" actId="27636"/>
          <ac:spMkLst>
            <pc:docMk/>
            <pc:sldMk cId="1692619749" sldId="342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6:15:52.982" v="169" actId="12"/>
        <pc:sldMkLst>
          <pc:docMk/>
          <pc:sldMk cId="3917590187" sldId="343"/>
        </pc:sldMkLst>
        <pc:spChg chg="mod">
          <ac:chgData name="william a" userId="c66c7249b60d4ab2" providerId="LiveId" clId="{C66AD216-9848-45B9-A3E9-A9D5A59453FA}" dt="2019-06-21T16:15:52.982" v="169" actId="12"/>
          <ac:spMkLst>
            <pc:docMk/>
            <pc:sldMk cId="3917590187" sldId="343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33:07.901" v="2473" actId="1076"/>
        <pc:sldMkLst>
          <pc:docMk/>
          <pc:sldMk cId="871226382" sldId="345"/>
        </pc:sldMkLst>
        <pc:spChg chg="mod">
          <ac:chgData name="william a" userId="c66c7249b60d4ab2" providerId="LiveId" clId="{C66AD216-9848-45B9-A3E9-A9D5A59453FA}" dt="2019-06-21T20:32:45.619" v="2462" actId="20577"/>
          <ac:spMkLst>
            <pc:docMk/>
            <pc:sldMk cId="871226382" sldId="345"/>
            <ac:spMk id="3" creationId="{00000000-0000-0000-0000-000000000000}"/>
          </ac:spMkLst>
        </pc:spChg>
        <pc:spChg chg="mod">
          <ac:chgData name="william a" userId="c66c7249b60d4ab2" providerId="LiveId" clId="{C66AD216-9848-45B9-A3E9-A9D5A59453FA}" dt="2019-06-21T20:33:07.901" v="2473" actId="1076"/>
          <ac:spMkLst>
            <pc:docMk/>
            <pc:sldMk cId="871226382" sldId="345"/>
            <ac:spMk id="7" creationId="{00000000-0000-0000-0000-000000000000}"/>
          </ac:spMkLst>
        </pc:spChg>
        <pc:spChg chg="mod">
          <ac:chgData name="william a" userId="c66c7249b60d4ab2" providerId="LiveId" clId="{C66AD216-9848-45B9-A3E9-A9D5A59453FA}" dt="2019-06-21T20:32:56.746" v="2470" actId="14100"/>
          <ac:spMkLst>
            <pc:docMk/>
            <pc:sldMk cId="871226382" sldId="345"/>
            <ac:spMk id="13" creationId="{80A4B527-055A-42D8-B8E5-34D0A6763AFC}"/>
          </ac:spMkLst>
        </pc:spChg>
      </pc:sldChg>
      <pc:sldChg chg="modSp">
        <pc:chgData name="william a" userId="c66c7249b60d4ab2" providerId="LiveId" clId="{C66AD216-9848-45B9-A3E9-A9D5A59453FA}" dt="2019-06-21T19:47:18.828" v="1838" actId="27636"/>
        <pc:sldMkLst>
          <pc:docMk/>
          <pc:sldMk cId="428579510" sldId="353"/>
        </pc:sldMkLst>
        <pc:spChg chg="mod">
          <ac:chgData name="william a" userId="c66c7249b60d4ab2" providerId="LiveId" clId="{C66AD216-9848-45B9-A3E9-A9D5A59453FA}" dt="2019-06-21T19:47:18.828" v="1838" actId="27636"/>
          <ac:spMkLst>
            <pc:docMk/>
            <pc:sldMk cId="428579510" sldId="353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6:23:15.820" v="704" actId="403"/>
        <pc:sldMkLst>
          <pc:docMk/>
          <pc:sldMk cId="1985756114" sldId="362"/>
        </pc:sldMkLst>
        <pc:spChg chg="mod">
          <ac:chgData name="william a" userId="c66c7249b60d4ab2" providerId="LiveId" clId="{C66AD216-9848-45B9-A3E9-A9D5A59453FA}" dt="2019-06-21T16:23:15.820" v="704" actId="403"/>
          <ac:spMkLst>
            <pc:docMk/>
            <pc:sldMk cId="1985756114" sldId="362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8:17:09.941" v="1249" actId="27636"/>
        <pc:sldMkLst>
          <pc:docMk/>
          <pc:sldMk cId="361452273" sldId="363"/>
        </pc:sldMkLst>
        <pc:spChg chg="mod">
          <ac:chgData name="william a" userId="c66c7249b60d4ab2" providerId="LiveId" clId="{C66AD216-9848-45B9-A3E9-A9D5A59453FA}" dt="2019-06-21T18:17:09.941" v="1249" actId="27636"/>
          <ac:spMkLst>
            <pc:docMk/>
            <pc:sldMk cId="361452273" sldId="363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29:39.439" v="2421" actId="403"/>
        <pc:sldMkLst>
          <pc:docMk/>
          <pc:sldMk cId="1952350759" sldId="366"/>
        </pc:sldMkLst>
        <pc:spChg chg="mod">
          <ac:chgData name="william a" userId="c66c7249b60d4ab2" providerId="LiveId" clId="{C66AD216-9848-45B9-A3E9-A9D5A59453FA}" dt="2019-06-21T20:29:39.439" v="2421" actId="403"/>
          <ac:spMkLst>
            <pc:docMk/>
            <pc:sldMk cId="1952350759" sldId="366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9:58:30.572" v="2110" actId="20577"/>
        <pc:sldMkLst>
          <pc:docMk/>
          <pc:sldMk cId="3973702991" sldId="370"/>
        </pc:sldMkLst>
        <pc:spChg chg="mod">
          <ac:chgData name="william a" userId="c66c7249b60d4ab2" providerId="LiveId" clId="{C66AD216-9848-45B9-A3E9-A9D5A59453FA}" dt="2019-06-21T19:58:30.572" v="2110" actId="20577"/>
          <ac:spMkLst>
            <pc:docMk/>
            <pc:sldMk cId="3973702991" sldId="370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24:54.369" v="2286" actId="6549"/>
        <pc:sldMkLst>
          <pc:docMk/>
          <pc:sldMk cId="870192496" sldId="371"/>
        </pc:sldMkLst>
        <pc:spChg chg="mod">
          <ac:chgData name="william a" userId="c66c7249b60d4ab2" providerId="LiveId" clId="{C66AD216-9848-45B9-A3E9-A9D5A59453FA}" dt="2019-06-21T20:24:54.369" v="2286" actId="6549"/>
          <ac:spMkLst>
            <pc:docMk/>
            <pc:sldMk cId="870192496" sldId="371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32:29.763" v="2459" actId="20577"/>
        <pc:sldMkLst>
          <pc:docMk/>
          <pc:sldMk cId="1000541029" sldId="374"/>
        </pc:sldMkLst>
        <pc:spChg chg="mod">
          <ac:chgData name="william a" userId="c66c7249b60d4ab2" providerId="LiveId" clId="{C66AD216-9848-45B9-A3E9-A9D5A59453FA}" dt="2019-06-21T20:32:29.763" v="2459" actId="20577"/>
          <ac:spMkLst>
            <pc:docMk/>
            <pc:sldMk cId="1000541029" sldId="374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9:58:09.021" v="2099" actId="27636"/>
        <pc:sldMkLst>
          <pc:docMk/>
          <pc:sldMk cId="3087763764" sldId="381"/>
        </pc:sldMkLst>
        <pc:spChg chg="mod">
          <ac:chgData name="william a" userId="c66c7249b60d4ab2" providerId="LiveId" clId="{C66AD216-9848-45B9-A3E9-A9D5A59453FA}" dt="2019-06-21T19:58:09.021" v="2099" actId="27636"/>
          <ac:spMkLst>
            <pc:docMk/>
            <pc:sldMk cId="3087763764" sldId="381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9:58:13.118" v="2100" actId="20577"/>
        <pc:sldMkLst>
          <pc:docMk/>
          <pc:sldMk cId="3581845026" sldId="382"/>
        </pc:sldMkLst>
        <pc:spChg chg="mod">
          <ac:chgData name="william a" userId="c66c7249b60d4ab2" providerId="LiveId" clId="{C66AD216-9848-45B9-A3E9-A9D5A59453FA}" dt="2019-06-21T19:58:13.118" v="2100" actId="20577"/>
          <ac:spMkLst>
            <pc:docMk/>
            <pc:sldMk cId="3581845026" sldId="382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9:47:28.010" v="1839" actId="14100"/>
        <pc:sldMkLst>
          <pc:docMk/>
          <pc:sldMk cId="2601147105" sldId="383"/>
        </pc:sldMkLst>
        <pc:spChg chg="mod">
          <ac:chgData name="william a" userId="c66c7249b60d4ab2" providerId="LiveId" clId="{C66AD216-9848-45B9-A3E9-A9D5A59453FA}" dt="2019-06-21T19:47:28.010" v="1839" actId="14100"/>
          <ac:spMkLst>
            <pc:docMk/>
            <pc:sldMk cId="2601147105" sldId="383"/>
            <ac:spMk id="2" creationId="{E09CC4AC-4616-4D1A-A1E3-906530A451E9}"/>
          </ac:spMkLst>
        </pc:spChg>
      </pc:sldChg>
      <pc:sldChg chg="modSp">
        <pc:chgData name="william a" userId="c66c7249b60d4ab2" providerId="LiveId" clId="{C66AD216-9848-45B9-A3E9-A9D5A59453FA}" dt="2019-06-21T19:47:35.844" v="1840" actId="14100"/>
        <pc:sldMkLst>
          <pc:docMk/>
          <pc:sldMk cId="1794747222" sldId="384"/>
        </pc:sldMkLst>
        <pc:spChg chg="mod">
          <ac:chgData name="william a" userId="c66c7249b60d4ab2" providerId="LiveId" clId="{C66AD216-9848-45B9-A3E9-A9D5A59453FA}" dt="2019-06-21T19:47:35.844" v="1840" actId="14100"/>
          <ac:spMkLst>
            <pc:docMk/>
            <pc:sldMk cId="1794747222" sldId="384"/>
            <ac:spMk id="2" creationId="{E09CC4AC-4616-4D1A-A1E3-906530A451E9}"/>
          </ac:spMkLst>
        </pc:spChg>
      </pc:sldChg>
      <pc:sldChg chg="modSp">
        <pc:chgData name="william a" userId="c66c7249b60d4ab2" providerId="LiveId" clId="{C66AD216-9848-45B9-A3E9-A9D5A59453FA}" dt="2019-06-21T16:17:11.986" v="211" actId="313"/>
        <pc:sldMkLst>
          <pc:docMk/>
          <pc:sldMk cId="2898918858" sldId="387"/>
        </pc:sldMkLst>
        <pc:spChg chg="mod">
          <ac:chgData name="william a" userId="c66c7249b60d4ab2" providerId="LiveId" clId="{C66AD216-9848-45B9-A3E9-A9D5A59453FA}" dt="2019-06-21T16:17:11.986" v="211" actId="313"/>
          <ac:spMkLst>
            <pc:docMk/>
            <pc:sldMk cId="2898918858" sldId="387"/>
            <ac:spMk id="2" creationId="{D1ABBEE2-6D7E-4D11-915E-E88EA91DB2A9}"/>
          </ac:spMkLst>
        </pc:spChg>
      </pc:sldChg>
      <pc:sldChg chg="modSp">
        <pc:chgData name="william a" userId="c66c7249b60d4ab2" providerId="LiveId" clId="{C66AD216-9848-45B9-A3E9-A9D5A59453FA}" dt="2019-06-21T20:37:29.944" v="2761" actId="113"/>
        <pc:sldMkLst>
          <pc:docMk/>
          <pc:sldMk cId="761558038" sldId="388"/>
        </pc:sldMkLst>
        <pc:spChg chg="mod">
          <ac:chgData name="william a" userId="c66c7249b60d4ab2" providerId="LiveId" clId="{C66AD216-9848-45B9-A3E9-A9D5A59453FA}" dt="2019-06-21T20:37:29.944" v="2761" actId="113"/>
          <ac:spMkLst>
            <pc:docMk/>
            <pc:sldMk cId="761558038" sldId="388"/>
            <ac:spMk id="3" creationId="{8E0160BC-4DE6-42EB-9F8A-A2601FB8BEBA}"/>
          </ac:spMkLst>
        </pc:spChg>
      </pc:sldChg>
      <pc:sldChg chg="modSp add">
        <pc:chgData name="william a" userId="c66c7249b60d4ab2" providerId="LiveId" clId="{C66AD216-9848-45B9-A3E9-A9D5A59453FA}" dt="2019-06-21T16:28:52.619" v="1066" actId="20577"/>
        <pc:sldMkLst>
          <pc:docMk/>
          <pc:sldMk cId="2805776003" sldId="389"/>
        </pc:sldMkLst>
        <pc:spChg chg="mod">
          <ac:chgData name="william a" userId="c66c7249b60d4ab2" providerId="LiveId" clId="{C66AD216-9848-45B9-A3E9-A9D5A59453FA}" dt="2019-06-21T16:28:52.619" v="1066" actId="20577"/>
          <ac:spMkLst>
            <pc:docMk/>
            <pc:sldMk cId="2805776003" sldId="389"/>
            <ac:spMk id="3" creationId="{00000000-0000-0000-0000-000000000000}"/>
          </ac:spMkLst>
        </pc:spChg>
      </pc:sldChg>
      <pc:sldChg chg="add del">
        <pc:chgData name="william a" userId="c66c7249b60d4ab2" providerId="LiveId" clId="{C66AD216-9848-45B9-A3E9-A9D5A59453FA}" dt="2019-06-21T18:16:29.951" v="1243"/>
        <pc:sldMkLst>
          <pc:docMk/>
          <pc:sldMk cId="403431525" sldId="390"/>
        </pc:sldMkLst>
      </pc:sldChg>
      <pc:sldChg chg="delSp modSp add del">
        <pc:chgData name="william a" userId="c66c7249b60d4ab2" providerId="LiveId" clId="{C66AD216-9848-45B9-A3E9-A9D5A59453FA}" dt="2019-06-21T20:30:27.606" v="2433" actId="1076"/>
        <pc:sldMkLst>
          <pc:docMk/>
          <pc:sldMk cId="2237416116" sldId="391"/>
        </pc:sldMkLst>
        <pc:spChg chg="mod">
          <ac:chgData name="william a" userId="c66c7249b60d4ab2" providerId="LiveId" clId="{C66AD216-9848-45B9-A3E9-A9D5A59453FA}" dt="2019-06-21T20:30:23.132" v="2432" actId="20577"/>
          <ac:spMkLst>
            <pc:docMk/>
            <pc:sldMk cId="2237416116" sldId="391"/>
            <ac:spMk id="2" creationId="{3A456A49-D9F1-4953-8152-0834928543C1}"/>
          </ac:spMkLst>
        </pc:spChg>
        <pc:picChg chg="mod">
          <ac:chgData name="william a" userId="c66c7249b60d4ab2" providerId="LiveId" clId="{C66AD216-9848-45B9-A3E9-A9D5A59453FA}" dt="2019-06-21T20:30:27.606" v="2433" actId="1076"/>
          <ac:picMkLst>
            <pc:docMk/>
            <pc:sldMk cId="2237416116" sldId="391"/>
            <ac:picMk id="8" creationId="{80CD8DBE-33E1-468A-8979-E48901CB93AD}"/>
          </ac:picMkLst>
        </pc:picChg>
        <pc:inkChg chg="del">
          <ac:chgData name="william a" userId="c66c7249b60d4ab2" providerId="LiveId" clId="{C66AD216-9848-45B9-A3E9-A9D5A59453FA}" dt="2019-06-21T19:39:58.451" v="1345" actId="478"/>
          <ac:inkMkLst>
            <pc:docMk/>
            <pc:sldMk cId="2237416116" sldId="391"/>
            <ac:inkMk id="10" creationId="{0823429B-4953-456B-92E9-6B72ACD74FB6}"/>
          </ac:inkMkLst>
        </pc:inkChg>
        <pc:inkChg chg="mod">
          <ac:chgData name="william a" userId="c66c7249b60d4ab2" providerId="LiveId" clId="{C66AD216-9848-45B9-A3E9-A9D5A59453FA}" dt="2019-06-21T20:30:27.606" v="2433" actId="1076"/>
          <ac:inkMkLst>
            <pc:docMk/>
            <pc:sldMk cId="2237416116" sldId="391"/>
            <ac:inkMk id="12" creationId="{7B48C040-127C-4D91-91B5-E29C401B0303}"/>
          </ac:inkMkLst>
        </pc:inkChg>
        <pc:inkChg chg="mod">
          <ac:chgData name="william a" userId="c66c7249b60d4ab2" providerId="LiveId" clId="{C66AD216-9848-45B9-A3E9-A9D5A59453FA}" dt="2019-06-21T20:30:27.606" v="2433" actId="1076"/>
          <ac:inkMkLst>
            <pc:docMk/>
            <pc:sldMk cId="2237416116" sldId="391"/>
            <ac:inkMk id="14" creationId="{A8B387E4-A882-49BB-8CF9-444DD0EF740A}"/>
          </ac:inkMkLst>
        </pc:inkChg>
        <pc:inkChg chg="mod">
          <ac:chgData name="william a" userId="c66c7249b60d4ab2" providerId="LiveId" clId="{C66AD216-9848-45B9-A3E9-A9D5A59453FA}" dt="2019-06-21T20:30:27.606" v="2433" actId="1076"/>
          <ac:inkMkLst>
            <pc:docMk/>
            <pc:sldMk cId="2237416116" sldId="391"/>
            <ac:inkMk id="15" creationId="{5A83ADF8-C44E-4397-88DA-FD0AC3E7307D}"/>
          </ac:inkMkLst>
        </pc:inkChg>
      </pc:sldChg>
      <pc:sldChg chg="modSp add del">
        <pc:chgData name="william a" userId="c66c7249b60d4ab2" providerId="LiveId" clId="{C66AD216-9848-45B9-A3E9-A9D5A59453FA}" dt="2019-06-21T19:39:36.347" v="1341" actId="1076"/>
        <pc:sldMkLst>
          <pc:docMk/>
          <pc:sldMk cId="2719412598" sldId="392"/>
        </pc:sldMkLst>
        <pc:picChg chg="mod">
          <ac:chgData name="william a" userId="c66c7249b60d4ab2" providerId="LiveId" clId="{C66AD216-9848-45B9-A3E9-A9D5A59453FA}" dt="2019-06-21T19:39:36.347" v="1341" actId="1076"/>
          <ac:picMkLst>
            <pc:docMk/>
            <pc:sldMk cId="2719412598" sldId="392"/>
            <ac:picMk id="8" creationId="{80CD8DBE-33E1-468A-8979-E48901CB93AD}"/>
          </ac:picMkLst>
        </pc:picChg>
      </pc:sldChg>
      <pc:sldChg chg="modSp add del">
        <pc:chgData name="william a" userId="c66c7249b60d4ab2" providerId="LiveId" clId="{C66AD216-9848-45B9-A3E9-A9D5A59453FA}" dt="2019-06-21T20:31:02.360" v="2442" actId="1076"/>
        <pc:sldMkLst>
          <pc:docMk/>
          <pc:sldMk cId="2346626911" sldId="393"/>
        </pc:sldMkLst>
        <pc:spChg chg="mod">
          <ac:chgData name="william a" userId="c66c7249b60d4ab2" providerId="LiveId" clId="{C66AD216-9848-45B9-A3E9-A9D5A59453FA}" dt="2019-06-21T20:31:02.360" v="2442" actId="1076"/>
          <ac:spMkLst>
            <pc:docMk/>
            <pc:sldMk cId="2346626911" sldId="393"/>
            <ac:spMk id="2" creationId="{3A456A49-D9F1-4953-8152-0834928543C1}"/>
          </ac:spMkLst>
        </pc:spChg>
        <pc:spChg chg="mod">
          <ac:chgData name="william a" userId="c66c7249b60d4ab2" providerId="LiveId" clId="{C66AD216-9848-45B9-A3E9-A9D5A59453FA}" dt="2019-06-21T20:30:56.381" v="2441" actId="20577"/>
          <ac:spMkLst>
            <pc:docMk/>
            <pc:sldMk cId="2346626911" sldId="393"/>
            <ac:spMk id="9" creationId="{D909863E-BC8D-42CC-B70A-1CA3DE56567F}"/>
          </ac:spMkLst>
        </pc:spChg>
      </pc:sldChg>
      <pc:sldChg chg="add del">
        <pc:chgData name="william a" userId="c66c7249b60d4ab2" providerId="LiveId" clId="{C66AD216-9848-45B9-A3E9-A9D5A59453FA}" dt="2019-06-21T18:16:29.951" v="1243"/>
        <pc:sldMkLst>
          <pc:docMk/>
          <pc:sldMk cId="3042429635" sldId="394"/>
        </pc:sldMkLst>
      </pc:sldChg>
      <pc:sldChg chg="modSp add del">
        <pc:chgData name="william a" userId="c66c7249b60d4ab2" providerId="LiveId" clId="{C66AD216-9848-45B9-A3E9-A9D5A59453FA}" dt="2019-06-21T20:31:14.791" v="2443" actId="403"/>
        <pc:sldMkLst>
          <pc:docMk/>
          <pc:sldMk cId="1686395800" sldId="395"/>
        </pc:sldMkLst>
        <pc:spChg chg="mod">
          <ac:chgData name="william a" userId="c66c7249b60d4ab2" providerId="LiveId" clId="{C66AD216-9848-45B9-A3E9-A9D5A59453FA}" dt="2019-06-21T20:31:14.791" v="2443" actId="403"/>
          <ac:spMkLst>
            <pc:docMk/>
            <pc:sldMk cId="1686395800" sldId="395"/>
            <ac:spMk id="9" creationId="{D909863E-BC8D-42CC-B70A-1CA3DE56567F}"/>
          </ac:spMkLst>
        </pc:spChg>
      </pc:sldChg>
      <pc:sldChg chg="modSp add del">
        <pc:chgData name="william a" userId="c66c7249b60d4ab2" providerId="LiveId" clId="{C66AD216-9848-45B9-A3E9-A9D5A59453FA}" dt="2019-06-21T20:31:19.837" v="2444" actId="403"/>
        <pc:sldMkLst>
          <pc:docMk/>
          <pc:sldMk cId="2193851596" sldId="396"/>
        </pc:sldMkLst>
        <pc:spChg chg="mod">
          <ac:chgData name="william a" userId="c66c7249b60d4ab2" providerId="LiveId" clId="{C66AD216-9848-45B9-A3E9-A9D5A59453FA}" dt="2019-06-21T20:31:19.837" v="2444" actId="403"/>
          <ac:spMkLst>
            <pc:docMk/>
            <pc:sldMk cId="2193851596" sldId="396"/>
            <ac:spMk id="9" creationId="{D909863E-BC8D-42CC-B70A-1CA3DE56567F}"/>
          </ac:spMkLst>
        </pc:spChg>
      </pc:sldChg>
      <pc:sldChg chg="add del">
        <pc:chgData name="william a" userId="c66c7249b60d4ab2" providerId="LiveId" clId="{C66AD216-9848-45B9-A3E9-A9D5A59453FA}" dt="2019-06-21T18:16:29.951" v="1243"/>
        <pc:sldMkLst>
          <pc:docMk/>
          <pc:sldMk cId="2832818534" sldId="397"/>
        </pc:sldMkLst>
      </pc:sldChg>
      <pc:sldChg chg="add del">
        <pc:chgData name="william a" userId="c66c7249b60d4ab2" providerId="LiveId" clId="{C66AD216-9848-45B9-A3E9-A9D5A59453FA}" dt="2019-06-21T20:26:47.150" v="2323"/>
        <pc:sldMkLst>
          <pc:docMk/>
          <pc:sldMk cId="3065506444" sldId="412"/>
        </pc:sldMkLst>
      </pc:sldChg>
      <pc:sldChg chg="modSp add del">
        <pc:chgData name="william a" userId="c66c7249b60d4ab2" providerId="LiveId" clId="{C66AD216-9848-45B9-A3E9-A9D5A59453FA}" dt="2019-06-21T20:27:41.589" v="2378" actId="20577"/>
        <pc:sldMkLst>
          <pc:docMk/>
          <pc:sldMk cId="1965489894" sldId="413"/>
        </pc:sldMkLst>
        <pc:spChg chg="mod">
          <ac:chgData name="william a" userId="c66c7249b60d4ab2" providerId="LiveId" clId="{C66AD216-9848-45B9-A3E9-A9D5A59453FA}" dt="2019-06-21T20:27:41.589" v="2378" actId="20577"/>
          <ac:spMkLst>
            <pc:docMk/>
            <pc:sldMk cId="1965489894" sldId="413"/>
            <ac:spMk id="3" creationId="{00000000-0000-0000-0000-000000000000}"/>
          </ac:spMkLst>
        </pc:spChg>
      </pc:sldChg>
      <pc:sldChg chg="add del setBg">
        <pc:chgData name="william a" userId="c66c7249b60d4ab2" providerId="LiveId" clId="{C66AD216-9848-45B9-A3E9-A9D5A59453FA}" dt="2019-06-21T20:26:47.150" v="2323"/>
        <pc:sldMkLst>
          <pc:docMk/>
          <pc:sldMk cId="282819259" sldId="414"/>
        </pc:sldMkLst>
      </pc:sldChg>
      <pc:sldChg chg="add">
        <pc:chgData name="william a" userId="c66c7249b60d4ab2" providerId="LiveId" clId="{C66AD216-9848-45B9-A3E9-A9D5A59453FA}" dt="2019-06-21T20:26:57.077" v="2326"/>
        <pc:sldMkLst>
          <pc:docMk/>
          <pc:sldMk cId="361394574" sldId="415"/>
        </pc:sldMkLst>
      </pc:sldChg>
      <pc:sldChg chg="modSp add">
        <pc:chgData name="william a" userId="c66c7249b60d4ab2" providerId="LiveId" clId="{C66AD216-9848-45B9-A3E9-A9D5A59453FA}" dt="2019-06-21T20:36:15.918" v="2747" actId="5793"/>
        <pc:sldMkLst>
          <pc:docMk/>
          <pc:sldMk cId="3529048958" sldId="416"/>
        </pc:sldMkLst>
        <pc:spChg chg="mod">
          <ac:chgData name="william a" userId="c66c7249b60d4ab2" providerId="LiveId" clId="{C66AD216-9848-45B9-A3E9-A9D5A59453FA}" dt="2019-06-21T20:36:15.918" v="2747" actId="5793"/>
          <ac:spMkLst>
            <pc:docMk/>
            <pc:sldMk cId="3529048958" sldId="416"/>
            <ac:spMk id="3" creationId="{00000000-0000-0000-0000-000000000000}"/>
          </ac:spMkLst>
        </pc:spChg>
      </pc:sldChg>
      <pc:sldMasterChg chg="modSldLayout">
        <pc:chgData name="william a" userId="c66c7249b60d4ab2" providerId="LiveId" clId="{C66AD216-9848-45B9-A3E9-A9D5A59453FA}" dt="2019-06-21T18:17:14.396" v="1261" actId="2711"/>
        <pc:sldMasterMkLst>
          <pc:docMk/>
          <pc:sldMasterMk cId="235886488" sldId="2147483684"/>
        </pc:sldMasterMkLst>
        <pc:sldLayoutChg chg="modSp">
          <pc:chgData name="william a" userId="c66c7249b60d4ab2" providerId="LiveId" clId="{C66AD216-9848-45B9-A3E9-A9D5A59453FA}" dt="2019-06-21T18:17:14.396" v="1261" actId="2711"/>
          <pc:sldLayoutMkLst>
            <pc:docMk/>
            <pc:sldMasterMk cId="235886488" sldId="2147483684"/>
            <pc:sldLayoutMk cId="705171251" sldId="2147483686"/>
          </pc:sldLayoutMkLst>
          <pc:spChg chg="mod">
            <ac:chgData name="william a" userId="c66c7249b60d4ab2" providerId="LiveId" clId="{C66AD216-9848-45B9-A3E9-A9D5A59453FA}" dt="2019-06-21T18:17:14.396" v="1261" actId="2711"/>
            <ac:spMkLst>
              <pc:docMk/>
              <pc:sldMasterMk cId="235886488" sldId="2147483684"/>
              <pc:sldLayoutMk cId="705171251" sldId="2147483686"/>
              <ac:spMk id="2" creationId="{00000000-0000-0000-0000-000000000000}"/>
            </ac:spMkLst>
          </pc:spChg>
          <pc:spChg chg="mod">
            <ac:chgData name="william a" userId="c66c7249b60d4ab2" providerId="LiveId" clId="{C66AD216-9848-45B9-A3E9-A9D5A59453FA}" dt="2019-06-21T18:17:09.761" v="1244" actId="2711"/>
            <ac:spMkLst>
              <pc:docMk/>
              <pc:sldMasterMk cId="235886488" sldId="2147483684"/>
              <pc:sldLayoutMk cId="705171251" sldId="2147483686"/>
              <ac:spMk id="3" creationId="{00000000-0000-0000-0000-000000000000}"/>
            </ac:spMkLst>
          </pc:spChg>
        </pc:sldLayoutChg>
      </pc:sldMasterChg>
    </pc:docChg>
  </pc:docChgLst>
  <pc:docChgLst>
    <pc:chgData name="william a" userId="c66c7249b60d4ab2" providerId="LiveId" clId="{BADA0C79-E504-4993-B00D-9734B7A44D50}"/>
    <pc:docChg chg="custSel addSld modSld">
      <pc:chgData name="william a" userId="c66c7249b60d4ab2" providerId="LiveId" clId="{BADA0C79-E504-4993-B00D-9734B7A44D50}" dt="2019-10-10T17:53:04.043" v="434" actId="403"/>
      <pc:docMkLst>
        <pc:docMk/>
      </pc:docMkLst>
      <pc:sldChg chg="modSp modAnim">
        <pc:chgData name="william a" userId="c66c7249b60d4ab2" providerId="LiveId" clId="{BADA0C79-E504-4993-B00D-9734B7A44D50}" dt="2019-10-10T17:10:14.699" v="426" actId="15"/>
        <pc:sldMkLst>
          <pc:docMk/>
          <pc:sldMk cId="3921241795" sldId="332"/>
        </pc:sldMkLst>
        <pc:spChg chg="mod">
          <ac:chgData name="william a" userId="c66c7249b60d4ab2" providerId="LiveId" clId="{BADA0C79-E504-4993-B00D-9734B7A44D50}" dt="2019-10-10T17:10:14.699" v="426" actId="15"/>
          <ac:spMkLst>
            <pc:docMk/>
            <pc:sldMk cId="3921241795" sldId="332"/>
            <ac:spMk id="6" creationId="{00000000-0000-0000-0000-000000000000}"/>
          </ac:spMkLst>
        </pc:spChg>
      </pc:sldChg>
      <pc:sldChg chg="modSp">
        <pc:chgData name="william a" userId="c66c7249b60d4ab2" providerId="LiveId" clId="{BADA0C79-E504-4993-B00D-9734B7A44D50}" dt="2019-10-10T17:05:31.412" v="330" actId="27636"/>
        <pc:sldMkLst>
          <pc:docMk/>
          <pc:sldMk cId="1965489894" sldId="413"/>
        </pc:sldMkLst>
        <pc:spChg chg="mod">
          <ac:chgData name="william a" userId="c66c7249b60d4ab2" providerId="LiveId" clId="{BADA0C79-E504-4993-B00D-9734B7A44D50}" dt="2019-10-10T17:05:31.412" v="330" actId="27636"/>
          <ac:spMkLst>
            <pc:docMk/>
            <pc:sldMk cId="1965489894" sldId="413"/>
            <ac:spMk id="3" creationId="{00000000-0000-0000-0000-000000000000}"/>
          </ac:spMkLst>
        </pc:spChg>
        <pc:spChg chg="mod">
          <ac:chgData name="william a" userId="c66c7249b60d4ab2" providerId="LiveId" clId="{BADA0C79-E504-4993-B00D-9734B7A44D50}" dt="2019-10-10T17:05:31.412" v="330" actId="27636"/>
          <ac:spMkLst>
            <pc:docMk/>
            <pc:sldMk cId="1965489894" sldId="413"/>
            <ac:spMk id="4" creationId="{00000000-0000-0000-0000-000000000000}"/>
          </ac:spMkLst>
        </pc:spChg>
        <pc:spChg chg="mod">
          <ac:chgData name="william a" userId="c66c7249b60d4ab2" providerId="LiveId" clId="{BADA0C79-E504-4993-B00D-9734B7A44D50}" dt="2019-10-10T17:05:31.412" v="330" actId="27636"/>
          <ac:spMkLst>
            <pc:docMk/>
            <pc:sldMk cId="1965489894" sldId="413"/>
            <ac:spMk id="5" creationId="{00000000-0000-0000-0000-000000000000}"/>
          </ac:spMkLst>
        </pc:spChg>
        <pc:picChg chg="mod">
          <ac:chgData name="william a" userId="c66c7249b60d4ab2" providerId="LiveId" clId="{BADA0C79-E504-4993-B00D-9734B7A44D50}" dt="2019-10-10T17:05:31.412" v="330" actId="27636"/>
          <ac:picMkLst>
            <pc:docMk/>
            <pc:sldMk cId="1965489894" sldId="413"/>
            <ac:picMk id="6" creationId="{2BAE5041-34BB-4C0C-A938-11DDAAA023DE}"/>
          </ac:picMkLst>
        </pc:picChg>
      </pc:sldChg>
      <pc:sldChg chg="delSp modSp add">
        <pc:chgData name="william a" userId="c66c7249b60d4ab2" providerId="LiveId" clId="{BADA0C79-E504-4993-B00D-9734B7A44D50}" dt="2019-10-10T17:04:47.845" v="312" actId="478"/>
        <pc:sldMkLst>
          <pc:docMk/>
          <pc:sldMk cId="3388669171" sldId="424"/>
        </pc:sldMkLst>
        <pc:spChg chg="mod">
          <ac:chgData name="william a" userId="c66c7249b60d4ab2" providerId="LiveId" clId="{BADA0C79-E504-4993-B00D-9734B7A44D50}" dt="2019-10-10T16:57:39.410" v="18" actId="20577"/>
          <ac:spMkLst>
            <pc:docMk/>
            <pc:sldMk cId="3388669171" sldId="424"/>
            <ac:spMk id="2" creationId="{700E7978-6161-4C1D-855C-6B6FCC522E49}"/>
          </ac:spMkLst>
        </pc:spChg>
        <pc:spChg chg="del">
          <ac:chgData name="william a" userId="c66c7249b60d4ab2" providerId="LiveId" clId="{BADA0C79-E504-4993-B00D-9734B7A44D50}" dt="2019-10-10T17:04:47.845" v="312" actId="478"/>
          <ac:spMkLst>
            <pc:docMk/>
            <pc:sldMk cId="3388669171" sldId="424"/>
            <ac:spMk id="3" creationId="{FC191990-97AE-42C5-8D38-E723EB3FF20C}"/>
          </ac:spMkLst>
        </pc:spChg>
      </pc:sldChg>
      <pc:sldChg chg="addSp delSp modSp add">
        <pc:chgData name="william a" userId="c66c7249b60d4ab2" providerId="LiveId" clId="{BADA0C79-E504-4993-B00D-9734B7A44D50}" dt="2019-10-10T17:53:04.043" v="434" actId="403"/>
        <pc:sldMkLst>
          <pc:docMk/>
          <pc:sldMk cId="1487812985" sldId="425"/>
        </pc:sldMkLst>
        <pc:spChg chg="mod">
          <ac:chgData name="william a" userId="c66c7249b60d4ab2" providerId="LiveId" clId="{BADA0C79-E504-4993-B00D-9734B7A44D50}" dt="2019-10-10T16:57:51.855" v="22" actId="20577"/>
          <ac:spMkLst>
            <pc:docMk/>
            <pc:sldMk cId="1487812985" sldId="425"/>
            <ac:spMk id="2" creationId="{00000000-0000-0000-0000-000000000000}"/>
          </ac:spMkLst>
        </pc:spChg>
        <pc:spChg chg="mod">
          <ac:chgData name="william a" userId="c66c7249b60d4ab2" providerId="LiveId" clId="{BADA0C79-E504-4993-B00D-9734B7A44D50}" dt="2019-10-10T17:53:04.043" v="434" actId="403"/>
          <ac:spMkLst>
            <pc:docMk/>
            <pc:sldMk cId="1487812985" sldId="425"/>
            <ac:spMk id="3" creationId="{00000000-0000-0000-0000-000000000000}"/>
          </ac:spMkLst>
        </pc:spChg>
        <pc:picChg chg="add del">
          <ac:chgData name="william a" userId="c66c7249b60d4ab2" providerId="LiveId" clId="{BADA0C79-E504-4993-B00D-9734B7A44D50}" dt="2019-10-10T16:58:27.941" v="24"/>
          <ac:picMkLst>
            <pc:docMk/>
            <pc:sldMk cId="1487812985" sldId="425"/>
            <ac:picMk id="4" creationId="{AEB86BEF-56BF-47F8-A4B0-16A60C8A2B91}"/>
          </ac:picMkLst>
        </pc:picChg>
        <pc:picChg chg="add del">
          <ac:chgData name="william a" userId="c66c7249b60d4ab2" providerId="LiveId" clId="{BADA0C79-E504-4993-B00D-9734B7A44D50}" dt="2019-10-10T16:58:47.814" v="76"/>
          <ac:picMkLst>
            <pc:docMk/>
            <pc:sldMk cId="1487812985" sldId="425"/>
            <ac:picMk id="5" creationId="{E7D4B14F-998F-4167-A50A-F86BCBF7B196}"/>
          </ac:picMkLst>
        </pc:picChg>
        <pc:picChg chg="add mod">
          <ac:chgData name="william a" userId="c66c7249b60d4ab2" providerId="LiveId" clId="{BADA0C79-E504-4993-B00D-9734B7A44D50}" dt="2019-10-10T17:03:28.151" v="277" actId="14100"/>
          <ac:picMkLst>
            <pc:docMk/>
            <pc:sldMk cId="1487812985" sldId="425"/>
            <ac:picMk id="1026" creationId="{EC7CCFEC-7540-41C8-A24C-D79B0AEDD4AE}"/>
          </ac:picMkLst>
        </pc:picChg>
        <pc:picChg chg="add mod">
          <ac:chgData name="william a" userId="c66c7249b60d4ab2" providerId="LiveId" clId="{BADA0C79-E504-4993-B00D-9734B7A44D50}" dt="2019-10-10T17:03:31.946" v="278" actId="1076"/>
          <ac:picMkLst>
            <pc:docMk/>
            <pc:sldMk cId="1487812985" sldId="425"/>
            <ac:picMk id="1028" creationId="{CE28B9D9-B8AC-42AC-9E1F-F1CE679CCAF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5AD6C-5B00-4F17-BE9F-19DCC670802B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811D7-800E-4C34-9A9B-FC1912415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46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1.94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1.94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0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67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1 1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1.94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0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67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0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67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1 1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1.94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0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67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1.94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0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67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01692-B899-4C77-BF47-5D6E94D5293B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95D65-F9D0-489D-BCF8-B935B2E6D2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55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896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92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046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055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713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this still happening in Microsoft products,</a:t>
            </a:r>
            <a:r>
              <a:rPr lang="en-US" baseline="0" dirty="0"/>
              <a:t> including CRM.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814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9F59F-0EB0-7641-AD82-6C091FC4275B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236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9F59F-0EB0-7641-AD82-6C091FC4275B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740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9F59F-0EB0-7641-AD82-6C091FC4275B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170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9F59F-0EB0-7641-AD82-6C091FC4275B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334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9F59F-0EB0-7641-AD82-6C091FC4275B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33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73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68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68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44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/>
              <a:t>They could also be called DMO’s, Dynamic Management </a:t>
            </a:r>
            <a:r>
              <a:rPr lang="en-US" sz="3200" b="1" dirty="0"/>
              <a:t>Objects</a:t>
            </a:r>
            <a:r>
              <a:rPr lang="en-US" sz="3200" dirty="0"/>
              <a:t>, but that acronym is already taken by Distributed Management </a:t>
            </a:r>
            <a:r>
              <a:rPr lang="en-US" dirty="0"/>
              <a:t>Objects</a:t>
            </a:r>
            <a:r>
              <a:rPr lang="en-US" sz="3200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66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93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Best to exclude types that match ‘%SLEEP%’ because those are related to </a:t>
            </a:r>
            <a:r>
              <a:rPr lang="en-US" dirty="0" err="1"/>
              <a:t>db</a:t>
            </a:r>
            <a:r>
              <a:rPr lang="en-US" dirty="0"/>
              <a:t> system startup waits or background task waits and shouldn’t be considered part of user performance.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59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46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94214"/>
            <a:ext cx="11379200" cy="1143000"/>
          </a:xfrm>
        </p:spPr>
        <p:txBody>
          <a:bodyPr/>
          <a:lstStyle>
            <a:lvl1pPr>
              <a:defRPr cap="all" baseline="0">
                <a:solidFill>
                  <a:srgbClr val="3D156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19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4" indent="0">
              <a:buNone/>
              <a:defRPr sz="2000" b="1"/>
            </a:lvl2pPr>
            <a:lvl3pPr marL="914389" indent="0">
              <a:buNone/>
              <a:defRPr sz="1800" b="1"/>
            </a:lvl3pPr>
            <a:lvl4pPr marL="1371583" indent="0">
              <a:buNone/>
              <a:defRPr sz="1600" b="1"/>
            </a:lvl4pPr>
            <a:lvl5pPr marL="1828777" indent="0">
              <a:buNone/>
              <a:defRPr sz="1600" b="1"/>
            </a:lvl5pPr>
            <a:lvl6pPr marL="2285971" indent="0">
              <a:buNone/>
              <a:defRPr sz="1600" b="1"/>
            </a:lvl6pPr>
            <a:lvl7pPr marL="2743167" indent="0">
              <a:buNone/>
              <a:defRPr sz="1600" b="1"/>
            </a:lvl7pPr>
            <a:lvl8pPr marL="3200361" indent="0">
              <a:buNone/>
              <a:defRPr sz="1600" b="1"/>
            </a:lvl8pPr>
            <a:lvl9pPr marL="365755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4" indent="0">
              <a:buNone/>
              <a:defRPr sz="2000" b="1"/>
            </a:lvl2pPr>
            <a:lvl3pPr marL="914389" indent="0">
              <a:buNone/>
              <a:defRPr sz="1800" b="1"/>
            </a:lvl3pPr>
            <a:lvl4pPr marL="1371583" indent="0">
              <a:buNone/>
              <a:defRPr sz="1600" b="1"/>
            </a:lvl4pPr>
            <a:lvl5pPr marL="1828777" indent="0">
              <a:buNone/>
              <a:defRPr sz="1600" b="1"/>
            </a:lvl5pPr>
            <a:lvl6pPr marL="2285971" indent="0">
              <a:buNone/>
              <a:defRPr sz="1600" b="1"/>
            </a:lvl6pPr>
            <a:lvl7pPr marL="2743167" indent="0">
              <a:buNone/>
              <a:defRPr sz="1600" b="1"/>
            </a:lvl7pPr>
            <a:lvl8pPr marL="3200361" indent="0">
              <a:buNone/>
              <a:defRPr sz="1600" b="1"/>
            </a:lvl8pPr>
            <a:lvl9pPr marL="365755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6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02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25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4" indent="0">
              <a:buNone/>
              <a:defRPr sz="1400"/>
            </a:lvl2pPr>
            <a:lvl3pPr marL="914389" indent="0">
              <a:buNone/>
              <a:defRPr sz="1200"/>
            </a:lvl3pPr>
            <a:lvl4pPr marL="1371583" indent="0">
              <a:buNone/>
              <a:defRPr sz="1000"/>
            </a:lvl4pPr>
            <a:lvl5pPr marL="1828777" indent="0">
              <a:buNone/>
              <a:defRPr sz="1000"/>
            </a:lvl5pPr>
            <a:lvl6pPr marL="2285971" indent="0">
              <a:buNone/>
              <a:defRPr sz="1000"/>
            </a:lvl6pPr>
            <a:lvl7pPr marL="2743167" indent="0">
              <a:buNone/>
              <a:defRPr sz="1000"/>
            </a:lvl7pPr>
            <a:lvl8pPr marL="3200361" indent="0">
              <a:buNone/>
              <a:defRPr sz="1000"/>
            </a:lvl8pPr>
            <a:lvl9pPr marL="365755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13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9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4" indent="0">
              <a:buNone/>
              <a:defRPr sz="2800"/>
            </a:lvl2pPr>
            <a:lvl3pPr marL="914389" indent="0">
              <a:buNone/>
              <a:defRPr sz="2400"/>
            </a:lvl3pPr>
            <a:lvl4pPr marL="1371583" indent="0">
              <a:buNone/>
              <a:defRPr sz="2000"/>
            </a:lvl4pPr>
            <a:lvl5pPr marL="1828777" indent="0">
              <a:buNone/>
              <a:defRPr sz="2000"/>
            </a:lvl5pPr>
            <a:lvl6pPr marL="2285971" indent="0">
              <a:buNone/>
              <a:defRPr sz="2000"/>
            </a:lvl6pPr>
            <a:lvl7pPr marL="2743167" indent="0">
              <a:buNone/>
              <a:defRPr sz="2000"/>
            </a:lvl7pPr>
            <a:lvl8pPr marL="3200361" indent="0">
              <a:buNone/>
              <a:defRPr sz="2000"/>
            </a:lvl8pPr>
            <a:lvl9pPr marL="3657555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4" indent="0">
              <a:buNone/>
              <a:defRPr sz="1400"/>
            </a:lvl2pPr>
            <a:lvl3pPr marL="914389" indent="0">
              <a:buNone/>
              <a:defRPr sz="1200"/>
            </a:lvl3pPr>
            <a:lvl4pPr marL="1371583" indent="0">
              <a:buNone/>
              <a:defRPr sz="1000"/>
            </a:lvl4pPr>
            <a:lvl5pPr marL="1828777" indent="0">
              <a:buNone/>
              <a:defRPr sz="1000"/>
            </a:lvl5pPr>
            <a:lvl6pPr marL="2285971" indent="0">
              <a:buNone/>
              <a:defRPr sz="1000"/>
            </a:lvl6pPr>
            <a:lvl7pPr marL="2743167" indent="0">
              <a:buNone/>
              <a:defRPr sz="1000"/>
            </a:lvl7pPr>
            <a:lvl8pPr marL="3200361" indent="0">
              <a:buNone/>
              <a:defRPr sz="1000"/>
            </a:lvl8pPr>
            <a:lvl9pPr marL="365755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86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3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53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94216"/>
            <a:ext cx="11379200" cy="1143000"/>
          </a:xfrm>
        </p:spPr>
        <p:txBody>
          <a:bodyPr/>
          <a:lstStyle>
            <a:lvl1pPr>
              <a:defRPr cap="all" baseline="0">
                <a:solidFill>
                  <a:srgbClr val="3D156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442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7059-9994-452B-97D3-B9424BDCF679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7DB7-DE37-4EA7-B5C7-4FE1B440C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2374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7059-9994-452B-97D3-B9424BDCF679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7DB7-DE37-4EA7-B5C7-4FE1B440C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368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</p:spPr>
        <p:txBody>
          <a:bodyPr>
            <a:noAutofit/>
          </a:bodyPr>
          <a:lstStyle>
            <a:lvl1pPr>
              <a:defRPr sz="4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838201"/>
            <a:ext cx="10972800" cy="4876801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051712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7059-9994-452B-97D3-B9424BDCF679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7DB7-DE37-4EA7-B5C7-4FE1B440C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137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7059-9994-452B-97D3-B9424BDCF679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7DB7-DE37-4EA7-B5C7-4FE1B440C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198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7059-9994-452B-97D3-B9424BDCF679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7DB7-DE37-4EA7-B5C7-4FE1B440C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2860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7059-9994-452B-97D3-B9424BDCF679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7DB7-DE37-4EA7-B5C7-4FE1B440C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9226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7059-9994-452B-97D3-B9424BDCF679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7DB7-DE37-4EA7-B5C7-4FE1B440C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0057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7059-9994-452B-97D3-B9424BDCF679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7DB7-DE37-4EA7-B5C7-4FE1B440C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9033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7059-9994-452B-97D3-B9424BDCF679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7DB7-DE37-4EA7-B5C7-4FE1B440C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8839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7059-9994-452B-97D3-B9424BDCF679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7DB7-DE37-4EA7-B5C7-4FE1B440C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9098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7059-9994-452B-97D3-B9424BDCF679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7DB7-DE37-4EA7-B5C7-4FE1B440C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3918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Blank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</p:spPr>
        <p:txBody>
          <a:bodyPr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3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3878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/>
          <p:cNvSpPr>
            <a:spLocks noGrp="1"/>
          </p:cNvSpPr>
          <p:nvPr>
            <p:ph type="media" sz="quarter" idx="10"/>
          </p:nvPr>
        </p:nvSpPr>
        <p:spPr>
          <a:xfrm>
            <a:off x="3251200" y="2122716"/>
            <a:ext cx="5689600" cy="2612571"/>
          </a:xfrm>
        </p:spPr>
        <p:txBody>
          <a:bodyPr/>
          <a:lstStyle/>
          <a:p>
            <a:r>
              <a:rPr lang="en-US"/>
              <a:t>Click icon to add media</a:t>
            </a:r>
          </a:p>
        </p:txBody>
      </p:sp>
    </p:spTree>
    <p:extLst>
      <p:ext uri="{BB962C8B-B14F-4D97-AF65-F5344CB8AC3E}">
        <p14:creationId xmlns:p14="http://schemas.microsoft.com/office/powerpoint/2010/main" val="26296502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Blank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98552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3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96739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_Blank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98552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3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310979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_Blank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98552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3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068861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7_Blank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98552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3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7286445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9_Blank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98552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3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334055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0_Blank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98552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3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548719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1_Blank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98552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3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897592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2_Blank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98552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3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5270515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3_Blank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98552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3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0878946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4_Blank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98552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1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001105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73102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1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957191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69466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24827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94214"/>
            <a:ext cx="11379200" cy="1143000"/>
          </a:xfrm>
        </p:spPr>
        <p:txBody>
          <a:bodyPr/>
          <a:lstStyle>
            <a:lvl1pPr>
              <a:defRPr cap="all" baseline="0">
                <a:solidFill>
                  <a:srgbClr val="3D156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01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</p:spPr>
        <p:txBody>
          <a:bodyPr>
            <a:normAutofit/>
          </a:bodyPr>
          <a:lstStyle>
            <a:lvl1pPr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792541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94" indent="0" algn="ctr">
              <a:buNone/>
              <a:defRPr sz="2000"/>
            </a:lvl2pPr>
            <a:lvl3pPr marL="914389" indent="0" algn="ctr">
              <a:buNone/>
              <a:defRPr sz="1800"/>
            </a:lvl3pPr>
            <a:lvl4pPr marL="1371583" indent="0" algn="ctr">
              <a:buNone/>
              <a:defRPr sz="1600"/>
            </a:lvl4pPr>
            <a:lvl5pPr marL="1828777" indent="0" algn="ctr">
              <a:buNone/>
              <a:defRPr sz="1600"/>
            </a:lvl5pPr>
            <a:lvl6pPr marL="2285971" indent="0" algn="ctr">
              <a:buNone/>
              <a:defRPr sz="1600"/>
            </a:lvl6pPr>
            <a:lvl7pPr marL="2743167" indent="0" algn="ctr">
              <a:buNone/>
              <a:defRPr sz="1600"/>
            </a:lvl7pPr>
            <a:lvl8pPr marL="3200361" indent="0" algn="ctr">
              <a:buNone/>
              <a:defRPr sz="1600"/>
            </a:lvl8pPr>
            <a:lvl9pPr marL="3657555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3FAA6659-066F-4E7F-BD92-0981E5430CBE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2C764F15-C229-4567-A0C0-6F9C708E48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5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3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6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92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4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66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38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slideLayout" Target="../slideLayouts/slideLayout37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6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2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224643"/>
            <a:ext cx="1158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772909"/>
            <a:ext cx="10972800" cy="2942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5886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710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kern="1200" cap="all" baseline="0">
          <a:solidFill>
            <a:srgbClr val="3D156F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None/>
        <a:defRPr sz="2400" b="1" kern="1200" cap="none" baseline="0">
          <a:solidFill>
            <a:srgbClr val="7EBF36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None/>
        <a:defRPr sz="2000" kern="1200" baseline="0">
          <a:solidFill>
            <a:srgbClr val="3D156F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None/>
        <a:defRPr sz="1800" b="1" kern="1200" baseline="0">
          <a:solidFill>
            <a:srgbClr val="3D156F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 baseline="0">
          <a:solidFill>
            <a:srgbClr val="3D156F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4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3FAA6659-066F-4E7F-BD92-0981E5430CBE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2C764F15-C229-4567-A0C0-6F9C708E48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53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xStyles>
    <p:titleStyle>
      <a:lvl1pPr algn="l" defTabSz="91438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228597" indent="-228597" algn="l" defTabSz="91438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685791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142986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180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2057374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2514569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64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58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52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4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9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3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7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1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7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1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5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B7059-9994-452B-97D3-B9424BDCF679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77DB7-DE37-4EA7-B5C7-4FE1B440C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753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  <p:sldLayoutId id="2147483743" r:id="rId18"/>
    <p:sldLayoutId id="2147483744" r:id="rId19"/>
    <p:sldLayoutId id="2147483745" r:id="rId20"/>
    <p:sldLayoutId id="2147483746" r:id="rId21"/>
    <p:sldLayoutId id="2147483747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38201"/>
            <a:ext cx="10972800" cy="528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80059" y="12203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9676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qlskills.com/blogs/paul/wait-statistics-or-please-tell-me-where-it-hurt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t-sql/statements/create-index-transact-sql?view=sqlallproducts-allversions#sequential-key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relational-databases/databases/tempdb-database?view=sqlallproducts-allversions#memory-optimized-tempdb-metadata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6.xml"/><Relationship Id="rId4" Type="http://schemas.openxmlformats.org/officeDocument/2006/relationships/customXml" Target="../ink/ink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9.xml"/><Relationship Id="rId4" Type="http://schemas.openxmlformats.org/officeDocument/2006/relationships/customXml" Target="../ink/ink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sql/relational-databases/automatic-tuning/automatic-tuning" TargetMode="External"/><Relationship Id="rId5" Type="http://schemas.openxmlformats.org/officeDocument/2006/relationships/customXml" Target="../ink/ink12.xml"/><Relationship Id="rId4" Type="http://schemas.openxmlformats.org/officeDocument/2006/relationships/customXml" Target="../ink/ink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15.xml"/><Relationship Id="rId4" Type="http://schemas.openxmlformats.org/officeDocument/2006/relationships/customXml" Target="../ink/ink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sql-server-samples/releases/tag/widWideWorldImporters-Full.bake-world-importers-v1.0" TargetMode="External"/><Relationship Id="rId2" Type="http://schemas.openxmlformats.org/officeDocument/2006/relationships/hyperlink" Target="http://www.sqltac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williamadba/sql-server-toolbox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skills.com/BLOGS/PAUL/post/Why-did-the-Windows-7-RC-failure-happen.aspx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sqlxpertise.com/2017/10/16/sys-dm_os_host_info-dmv-to-find-operating-system-information-in-sql-server-2017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hyperlink" Target="http://blogs.msdn.com/jimmymay/archive/2008/10/30/drum-roll-please-the-debut-of-the-sql-dmv-all-stars-dream-team.aspx" TargetMode="External"/><Relationship Id="rId13" Type="http://schemas.openxmlformats.org/officeDocument/2006/relationships/hyperlink" Target="http://www.sqlskills.com/BLOGS/PAUL/post/Indexes-From-Every-Angle-How-can-you-tell-if-an-index-is-being-used.aspx" TargetMode="External"/><Relationship Id="rId18" Type="http://schemas.openxmlformats.org/officeDocument/2006/relationships/hyperlink" Target="http://sqlblog.com/blogs/aaron_bertrand/archive/2011/04/25/more-changes-you-might-not-have-noticed-in-the-sql-server-2008-r2-sp1-ctp.aspx" TargetMode="External"/><Relationship Id="rId3" Type="http://schemas.openxmlformats.org/officeDocument/2006/relationships/hyperlink" Target="http://technet.microsoft.com/en-us/library/cc966413.aspx" TargetMode="External"/><Relationship Id="rId21" Type="http://schemas.openxmlformats.org/officeDocument/2006/relationships/hyperlink" Target="https://www.sqlshack.com/sql-server-2019-new-dmf-sys-dm_db_page_info/" TargetMode="External"/><Relationship Id="rId7" Type="http://schemas.openxmlformats.org/officeDocument/2006/relationships/hyperlink" Target="http://sqlblog.com/blogs/kevin_kline/archive/2009/04/07/looking-for-good-dmv-database-admin-queries.aspx" TargetMode="External"/><Relationship Id="rId12" Type="http://schemas.openxmlformats.org/officeDocument/2006/relationships/hyperlink" Target="http://www.sqlskills.com/BLOGS/PAUL/post/Inside-sysdm_db_index_physical_stats.aspx" TargetMode="External"/><Relationship Id="rId17" Type="http://schemas.openxmlformats.org/officeDocument/2006/relationships/hyperlink" Target="http://msdn.microsoft.com/en-us/library/aa366541(VS.85).aspx" TargetMode="External"/><Relationship Id="rId2" Type="http://schemas.openxmlformats.org/officeDocument/2006/relationships/hyperlink" Target="http://www.sqlskills.com/BLOGS/PAUL/post/Why-did-the-Windows-7-RC-failure-happen.aspx" TargetMode="External"/><Relationship Id="rId16" Type="http://schemas.openxmlformats.org/officeDocument/2006/relationships/hyperlink" Target="http://www.sql-server-performance.com/articles/per/bm_performance_dashboard_2005_p2.aspx" TargetMode="External"/><Relationship Id="rId20" Type="http://schemas.openxmlformats.org/officeDocument/2006/relationships/hyperlink" Target="https://docs.microsoft.com/en-us/sql/relational-databases/system-dynamic-management-views/sys-dm-db-log-info-transact-sql?view=sql-server-201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harmilasanctuary.wordpress.com/about/database-performance-dmvs-for-ms-sql-2005/" TargetMode="External"/><Relationship Id="rId11" Type="http://schemas.openxmlformats.org/officeDocument/2006/relationships/hyperlink" Target="http://www.sqlservercentral.com/articles/DMV/64425/" TargetMode="External"/><Relationship Id="rId5" Type="http://schemas.openxmlformats.org/officeDocument/2006/relationships/hyperlink" Target="http://glennberrysqlperformance.spaces.live.com/blog/cns!45041418ECCAA960!1446.entry" TargetMode="External"/><Relationship Id="rId15" Type="http://schemas.openxmlformats.org/officeDocument/2006/relationships/hyperlink" Target="http://www.sqlpassion.at/archive/2014/11/24/deadlocks-caused-by-missing-indexes-in-sql-server/?utm_content=buffer523a4&amp;utm_medium=social&amp;utm_source=twitter.com&amp;utm_campaign=buffer" TargetMode="External"/><Relationship Id="rId10" Type="http://schemas.openxmlformats.org/officeDocument/2006/relationships/hyperlink" Target="http://msdn.microsoft.com/en-us/magazine/cc135978.aspx" TargetMode="External"/><Relationship Id="rId19" Type="http://schemas.openxmlformats.org/officeDocument/2006/relationships/hyperlink" Target="http://www.sqlskills.com/BLOGS/PAUL/category/Spinlocks.aspx" TargetMode="External"/><Relationship Id="rId4" Type="http://schemas.openxmlformats.org/officeDocument/2006/relationships/hyperlink" Target="http://www.codeproject.com/KB/database/Dynamic_Management_Views.aspx" TargetMode="External"/><Relationship Id="rId9" Type="http://schemas.openxmlformats.org/officeDocument/2006/relationships/hyperlink" Target="http://blogs.msdn.com/psssql/archive/2007/02/21/sql-server-2005-performance-statistics-script.aspx" TargetMode="External"/><Relationship Id="rId14" Type="http://schemas.openxmlformats.org/officeDocument/2006/relationships/hyperlink" Target="http://kswain.blogspot.com/2008/04/sysdmosperformancecounters-dynamic.html" TargetMode="Externa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9.jp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9.jp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hyperlink" Target="http://www.sqltact.com/" TargetMode="External"/><Relationship Id="rId1" Type="http://schemas.openxmlformats.org/officeDocument/2006/relationships/slideLayout" Target="../slideLayouts/slideLayout4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838200"/>
            <a:ext cx="12192000" cy="3429000"/>
          </a:xfrm>
        </p:spPr>
        <p:txBody>
          <a:bodyPr>
            <a:noAutofit/>
          </a:bodyPr>
          <a:lstStyle/>
          <a:p>
            <a:r>
              <a:rPr lang="en-US" sz="8000" dirty="0">
                <a:ln>
                  <a:solidFill>
                    <a:srgbClr val="92D050"/>
                  </a:solidFill>
                </a:ln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SQL Server Admin Best Practices </a:t>
            </a:r>
            <a:br>
              <a:rPr lang="en-US" sz="8000" dirty="0">
                <a:ln>
                  <a:solidFill>
                    <a:srgbClr val="92D050"/>
                  </a:solidFill>
                </a:ln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8000" dirty="0">
                <a:ln>
                  <a:solidFill>
                    <a:srgbClr val="92D050"/>
                  </a:solidFill>
                </a:ln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with DMV's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3441192"/>
            <a:ext cx="8229600" cy="3505200"/>
          </a:xfrm>
        </p:spPr>
        <p:txBody>
          <a:bodyPr>
            <a:normAutofit/>
          </a:bodyPr>
          <a:lstStyle/>
          <a:p>
            <a:pPr marL="0" indent="0" algn="ctr"/>
            <a:endParaRPr lang="en-US" sz="4000" dirty="0"/>
          </a:p>
          <a:p>
            <a:pPr marL="0" indent="0" algn="ctr"/>
            <a:endParaRPr lang="en-US" sz="4000" dirty="0"/>
          </a:p>
          <a:p>
            <a:pPr marL="0" indent="0" algn="ctr"/>
            <a:endParaRPr lang="en-US" sz="4000" dirty="0"/>
          </a:p>
          <a:p>
            <a:pPr marL="0" indent="0" algn="ctr"/>
            <a:r>
              <a:rPr lang="en-US" sz="4000" dirty="0"/>
              <a:t>William Assaf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83C59D-D2FC-4EB5-A021-5758FA968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5193792"/>
            <a:ext cx="381000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4300" dirty="0"/>
              <a:t>Aggregated </a:t>
            </a:r>
            <a:r>
              <a:rPr lang="en-US" sz="4300" b="0" dirty="0"/>
              <a:t>wait times – records when something has to wait and retains it.  </a:t>
            </a:r>
            <a:br>
              <a:rPr lang="en-US" sz="4300" dirty="0"/>
            </a:br>
            <a:endParaRPr lang="en-US" sz="4300" dirty="0"/>
          </a:p>
          <a:p>
            <a:r>
              <a:rPr lang="en-US" sz="4300" b="0" dirty="0"/>
              <a:t>Records count of tasks experiencing the wait type, sum of time and max time waiting.  </a:t>
            </a:r>
          </a:p>
          <a:p>
            <a:endParaRPr lang="en-US" sz="3600" dirty="0"/>
          </a:p>
          <a:p>
            <a:r>
              <a:rPr lang="en-US" sz="4400" dirty="0"/>
              <a:t>1069 (more or less documented) </a:t>
            </a:r>
            <a:r>
              <a:rPr lang="en-US" sz="4400" b="0" dirty="0"/>
              <a:t>wait types in </a:t>
            </a:r>
            <a:br>
              <a:rPr lang="en-US" sz="4400" b="0" dirty="0"/>
            </a:br>
            <a:r>
              <a:rPr lang="en-US" sz="4400" b="0" dirty="0"/>
              <a:t>SQL 2019 RC1, an increase of seven wait types from SQL 2019 CTP3.2.</a:t>
            </a:r>
            <a:endParaRPr lang="en-US" sz="3600" b="0" dirty="0"/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sys.dm_os_wait_stats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sz="4000" dirty="0"/>
          </a:p>
          <a:p>
            <a:r>
              <a:rPr lang="en-US" sz="4400" dirty="0"/>
              <a:t>Wait Stats can be powerful diagnostic tools.</a:t>
            </a:r>
          </a:p>
          <a:p>
            <a:pPr lvl="1"/>
            <a:r>
              <a:rPr lang="en-US" sz="4400" dirty="0"/>
              <a:t>Many performance suits do little more than incorporate Wait Stats data for charts in their dashboards, but they also are great sponsors of user groups and SQLSaturday events!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42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1"/>
            <a:ext cx="10972800" cy="5448300"/>
          </a:xfrm>
        </p:spPr>
        <p:txBody>
          <a:bodyPr>
            <a:normAutofit fontScale="85000" lnSpcReduction="10000"/>
          </a:bodyPr>
          <a:lstStyle/>
          <a:p>
            <a:r>
              <a:rPr lang="en-US" sz="3200" dirty="0"/>
              <a:t>ONDEMAND_TASK_QUEUE – </a:t>
            </a:r>
            <a:r>
              <a:rPr lang="en-US" sz="3200" b="0" dirty="0"/>
              <a:t>high wait times of this type indicate lots of SQL Server idle time. You can ignore/disregard this.</a:t>
            </a:r>
          </a:p>
          <a:p>
            <a:r>
              <a:rPr lang="en-US" sz="3200" dirty="0"/>
              <a:t>There are many innocuous wait times that are no cause for concern:</a:t>
            </a:r>
          </a:p>
          <a:p>
            <a:pPr marL="400050" lvl="1" indent="0"/>
            <a:r>
              <a:rPr lang="en-US" sz="2800" dirty="0"/>
              <a:t>BROKER_TRANSMITTER</a:t>
            </a:r>
            <a:br>
              <a:rPr lang="en-US" sz="2800" dirty="0"/>
            </a:br>
            <a:r>
              <a:rPr lang="en-US" sz="2800" dirty="0"/>
              <a:t>BROKER_RECEIVE_WAITFOR</a:t>
            </a:r>
            <a:br>
              <a:rPr lang="en-US" sz="2800" dirty="0"/>
            </a:br>
            <a:r>
              <a:rPr lang="en-US" sz="2800" dirty="0"/>
              <a:t>DBMIRROR_WORKER_QUEUE</a:t>
            </a:r>
            <a:br>
              <a:rPr lang="en-US" sz="2800" dirty="0"/>
            </a:br>
            <a:r>
              <a:rPr lang="en-US" sz="2800" dirty="0"/>
              <a:t>KSOURCE_WAKEUP</a:t>
            </a:r>
            <a:br>
              <a:rPr lang="en-US" sz="2800" dirty="0"/>
            </a:br>
            <a:r>
              <a:rPr lang="en-US" sz="2800" dirty="0"/>
              <a:t>CLR_AUTO_EVENT</a:t>
            </a:r>
            <a:br>
              <a:rPr lang="en-US" sz="2800" dirty="0"/>
            </a:br>
            <a:r>
              <a:rPr lang="en-US" sz="2800" dirty="0"/>
              <a:t>LOGMGR_QUEUE</a:t>
            </a:r>
            <a:br>
              <a:rPr lang="en-US" sz="2800" dirty="0"/>
            </a:br>
            <a:r>
              <a:rPr lang="en-US" sz="2800" dirty="0"/>
              <a:t>REQUEST_FOR_DEADLOCK_SEARCH</a:t>
            </a:r>
            <a:br>
              <a:rPr lang="en-US" sz="2800" dirty="0"/>
            </a:br>
            <a:r>
              <a:rPr lang="en-US" sz="2800" dirty="0"/>
              <a:t>QDS_SHUTDOWN_QUEUE</a:t>
            </a:r>
          </a:p>
          <a:p>
            <a:pPr marL="400050" lvl="1" indent="0"/>
            <a:r>
              <a:rPr lang="en-US" sz="2800" dirty="0"/>
              <a:t>and many many more..</a:t>
            </a:r>
          </a:p>
          <a:p>
            <a:pPr marL="400050" lvl="1" indent="0"/>
            <a:r>
              <a:rPr lang="en-US" sz="2800" dirty="0"/>
              <a:t>Good resource here: </a:t>
            </a:r>
            <a:br>
              <a:rPr lang="en-US" sz="2800" dirty="0"/>
            </a:br>
            <a:r>
              <a:rPr lang="en-US" dirty="0">
                <a:hlinkClick r:id="rId2"/>
              </a:rPr>
              <a:t>https://www.sqlskills.com/blogs/paul/wait-statistics-or-please-tell-me-where-it-hurts/</a:t>
            </a:r>
            <a:endParaRPr lang="en-US" dirty="0"/>
          </a:p>
          <a:p>
            <a:pPr marL="400050" lvl="1" indent="0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75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1"/>
            <a:ext cx="10972800" cy="5448300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LCK_M_*  - Lock waits</a:t>
            </a:r>
          </a:p>
          <a:p>
            <a:pPr lvl="1"/>
            <a:r>
              <a:rPr lang="en-US" sz="2800" dirty="0"/>
              <a:t>Reference </a:t>
            </a:r>
            <a:r>
              <a:rPr lang="en-US" sz="2800" b="1" dirty="0" err="1"/>
              <a:t>sys.dm_tran_locks</a:t>
            </a:r>
            <a:r>
              <a:rPr lang="en-US" sz="2800" dirty="0"/>
              <a:t> if this number is consistently at the top of the server’s waits.  </a:t>
            </a:r>
          </a:p>
          <a:p>
            <a:pPr lvl="1"/>
            <a:r>
              <a:rPr lang="en-US" sz="2800" dirty="0"/>
              <a:t>This is a sign of transaction contention.</a:t>
            </a:r>
          </a:p>
          <a:p>
            <a:pPr lvl="1"/>
            <a:r>
              <a:rPr lang="en-US" sz="2800" dirty="0"/>
              <a:t>Could be that poor queries/indexing are creating too many scans, where a nonclustered index seek could relieve this pressure.</a:t>
            </a:r>
          </a:p>
          <a:p>
            <a:pPr lvl="1"/>
            <a:r>
              <a:rPr lang="en-US" sz="2800" dirty="0"/>
              <a:t>Synchronous Availability Group replicas could increase this wait.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Lots of LCK_M_ waits? </a:t>
            </a:r>
          </a:p>
          <a:p>
            <a:pPr lvl="1"/>
            <a:r>
              <a:rPr lang="en-US" sz="2800" dirty="0"/>
              <a:t>	Consider RCSI – Read Committed Snapshot Isolation</a:t>
            </a:r>
          </a:p>
          <a:p>
            <a:pPr lvl="1"/>
            <a:r>
              <a:rPr lang="en-US" sz="2800" dirty="0"/>
              <a:t>	Stop adding NOLOCK to your queries, this is dangerous.</a:t>
            </a:r>
          </a:p>
          <a:p>
            <a:pPr lvl="1"/>
            <a:endParaRPr lang="en-US" sz="2800" dirty="0"/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29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/>
              <a:t>CXPACKET – clear indication of excessive execution plan parallelism and CPU is struggling to keep up.</a:t>
            </a:r>
          </a:p>
          <a:p>
            <a:pPr lvl="1"/>
            <a:r>
              <a:rPr lang="en-US" sz="3200" dirty="0"/>
              <a:t>Look into Max Degree of Parallelism (MAXDOP) and Cost Threshold for Parallelism (CTFP), it may be appropriate to reduce parallelism to improve performance. </a:t>
            </a:r>
          </a:p>
          <a:p>
            <a:pPr lvl="1"/>
            <a:r>
              <a:rPr lang="en-US" sz="3200" dirty="0"/>
              <a:t>MAXDOP can be configured server-wide, but also in recent versions of SQL Server, at the query level or database level.</a:t>
            </a:r>
          </a:p>
          <a:p>
            <a:pPr lvl="1"/>
            <a:r>
              <a:rPr lang="en-US" sz="3200" dirty="0"/>
              <a:t>Enforcing MAXDOP is one of the better uses of the Resource Governor (Enterprise-only) for select connections.</a:t>
            </a:r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600" b="0" dirty="0"/>
              <a:t>SQL Server 2017 CU3 introduced a split – CXPACKET is </a:t>
            </a:r>
            <a:r>
              <a:rPr lang="en-US" sz="3600" dirty="0"/>
              <a:t>split</a:t>
            </a:r>
            <a:r>
              <a:rPr lang="en-US" sz="3600" b="0" dirty="0"/>
              <a:t> between CXPACKET and CXCONSUMER.</a:t>
            </a:r>
          </a:p>
          <a:p>
            <a:r>
              <a:rPr lang="en-US" sz="3900" b="0" dirty="0"/>
              <a:t>CXPACKET would be incurred by both threads that </a:t>
            </a:r>
            <a:r>
              <a:rPr lang="en-US" sz="3900" dirty="0"/>
              <a:t>consume </a:t>
            </a:r>
            <a:r>
              <a:rPr lang="en-US" sz="3900" b="0" dirty="0"/>
              <a:t>and </a:t>
            </a:r>
            <a:r>
              <a:rPr lang="en-US" sz="3900" dirty="0"/>
              <a:t>produce </a:t>
            </a:r>
            <a:r>
              <a:rPr lang="en-US" sz="3900" b="0" dirty="0"/>
              <a:t>data in query plan. </a:t>
            </a:r>
            <a:r>
              <a:rPr lang="en-US" sz="3900" dirty="0"/>
              <a:t>Producer </a:t>
            </a:r>
            <a:r>
              <a:rPr lang="en-US" sz="3900" b="0" dirty="0"/>
              <a:t>threads were most problematic, most impacted by the parallelism, and most affected by out-of-date statistics. </a:t>
            </a:r>
          </a:p>
          <a:p>
            <a:r>
              <a:rPr lang="en-US" sz="3900" b="0" dirty="0"/>
              <a:t>So you have more control over the problematic </a:t>
            </a:r>
            <a:r>
              <a:rPr lang="en-US" sz="3900" dirty="0"/>
              <a:t>producer </a:t>
            </a:r>
            <a:r>
              <a:rPr lang="en-US" sz="3900" b="0" dirty="0"/>
              <a:t>threads still reported by CXPACKET. The consumer threads are now reported by CXCONSUMER.</a:t>
            </a:r>
          </a:p>
          <a:p>
            <a:r>
              <a:rPr lang="en-US" sz="3900" b="0" dirty="0"/>
              <a:t>As a result, after SQL Server 2017 CU3 and SQL Server 2016 SP2 and SQL 2019, </a:t>
            </a:r>
            <a:r>
              <a:rPr lang="en-US" sz="3900" dirty="0"/>
              <a:t>CXPACKET will be lower.</a:t>
            </a:r>
          </a:p>
          <a:p>
            <a:endParaRPr lang="en-US" sz="3600" b="0" dirty="0"/>
          </a:p>
          <a:p>
            <a:endParaRPr lang="en-US" sz="36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02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SOS_SCHEDULER_YIELD – clear indication of CPU pressure when this is the highest wait</a:t>
            </a:r>
          </a:p>
          <a:p>
            <a:pPr lvl="1"/>
            <a:r>
              <a:rPr lang="en-US" sz="3200" dirty="0"/>
              <a:t>Too many runnable tasks for available threads</a:t>
            </a:r>
          </a:p>
          <a:p>
            <a:pPr lvl="1"/>
            <a:r>
              <a:rPr lang="en-US" sz="3200" dirty="0"/>
              <a:t>A SQL stopped operation and “yielded” to another CPU task</a:t>
            </a:r>
          </a:p>
          <a:p>
            <a:pPr lvl="1"/>
            <a:r>
              <a:rPr lang="en-US" sz="3200" dirty="0"/>
              <a:t>Increasing CPU is the simplest but most difficult and expensive</a:t>
            </a:r>
          </a:p>
          <a:p>
            <a:pPr lvl="1"/>
            <a:r>
              <a:rPr lang="en-US" sz="3200" dirty="0"/>
              <a:t>Look for and reduce CPU-intense queries (more on how later)</a:t>
            </a:r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19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OLEDB– describes waits associated with external communication via the OLE DB provider.</a:t>
            </a:r>
          </a:p>
          <a:p>
            <a:r>
              <a:rPr lang="en-US" sz="3200" b="0" dirty="0"/>
              <a:t>Commonly used by SQL Server Integration Services (SSIS) packages, Microsoft Office applications (including querying Excel files), linked servers using the OLE DB provider, and third party tools. </a:t>
            </a:r>
          </a:p>
          <a:p>
            <a:r>
              <a:rPr lang="en-US" sz="3200" b="0" dirty="0"/>
              <a:t>It could also be generated by </a:t>
            </a:r>
            <a:r>
              <a:rPr lang="en-US" sz="3200" dirty="0"/>
              <a:t>internal</a:t>
            </a:r>
            <a:r>
              <a:rPr lang="en-US" sz="3200" b="0" dirty="0"/>
              <a:t> commands like DBCC CHECKDB.</a:t>
            </a:r>
            <a:endParaRPr lang="en-US" sz="60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04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RESOURCE_SEMAPHORE – request is waiting on memory to be gathered before starting</a:t>
            </a:r>
          </a:p>
          <a:p>
            <a:pPr lvl="1"/>
            <a:r>
              <a:rPr lang="en-US" sz="3600" dirty="0"/>
              <a:t>	Indication of memory pressure caused by:</a:t>
            </a:r>
          </a:p>
          <a:p>
            <a:pPr marL="800100" lvl="1">
              <a:buFont typeface="Arial" panose="020B0604020202020204" pitchFamily="34" charset="0"/>
              <a:buChar char="•"/>
            </a:pPr>
            <a:r>
              <a:rPr lang="en-US" sz="3600" dirty="0"/>
              <a:t>Insufficient system memory (unlikely)</a:t>
            </a:r>
          </a:p>
          <a:p>
            <a:pPr marL="800100" lvl="1">
              <a:buFont typeface="Arial" panose="020B0604020202020204" pitchFamily="34" charset="0"/>
              <a:buChar char="•"/>
            </a:pPr>
            <a:r>
              <a:rPr lang="en-US" sz="3600" dirty="0"/>
              <a:t>Poor query design, poor indexing, inefficient execution plan (likely)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756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10972800" cy="5410201"/>
          </a:xfrm>
        </p:spPr>
        <p:txBody>
          <a:bodyPr>
            <a:normAutofit lnSpcReduction="10000"/>
          </a:bodyPr>
          <a:lstStyle/>
          <a:p>
            <a:r>
              <a:rPr lang="en-US" sz="3200" dirty="0" err="1"/>
              <a:t>PAGELATCH_xx</a:t>
            </a:r>
            <a:r>
              <a:rPr lang="en-US" sz="3200" dirty="0"/>
              <a:t> - Nothing to do with Physical IO. Multiple threads are attempting to access a page in memory. Contention over a page in memory.</a:t>
            </a:r>
          </a:p>
          <a:p>
            <a:pPr lvl="1"/>
            <a:r>
              <a:rPr lang="en-US" sz="2800" dirty="0"/>
              <a:t>	Could be </a:t>
            </a:r>
            <a:r>
              <a:rPr lang="en-US" sz="2800" dirty="0" err="1"/>
              <a:t>tempdb</a:t>
            </a:r>
            <a:r>
              <a:rPr lang="en-US" sz="2800" dirty="0"/>
              <a:t> temp tables are being overused. </a:t>
            </a:r>
          </a:p>
          <a:p>
            <a:pPr lvl="1"/>
            <a:r>
              <a:rPr lang="en-US" sz="2800" dirty="0"/>
              <a:t>	Could be an INSERT statement hotspot on a table.</a:t>
            </a:r>
            <a:endParaRPr lang="en-US" sz="3200" dirty="0"/>
          </a:p>
          <a:p>
            <a:r>
              <a:rPr lang="en-US" sz="3200" dirty="0" err="1"/>
              <a:t>PAGEIOLATCH_xx</a:t>
            </a:r>
            <a:r>
              <a:rPr lang="en-US" sz="3200" dirty="0"/>
              <a:t> – This is Physical IO, reading data from disk into memory. Hard disks/SAN are struggling to keep up.  </a:t>
            </a:r>
          </a:p>
          <a:p>
            <a:pPr lvl="1"/>
            <a:r>
              <a:rPr lang="en-US" sz="2800" dirty="0"/>
              <a:t>Often this is because of inefficient application code</a:t>
            </a:r>
          </a:p>
          <a:p>
            <a:pPr lvl="1"/>
            <a:r>
              <a:rPr lang="en-US" sz="2800" dirty="0"/>
              <a:t>Or, executives/analysts/goons are running MS Access or Excel and pulling down entire tables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52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76500" y="685800"/>
            <a:ext cx="7239000" cy="762000"/>
          </a:xfrm>
        </p:spPr>
        <p:txBody>
          <a:bodyPr>
            <a:noAutofit/>
          </a:bodyPr>
          <a:lstStyle/>
          <a:p>
            <a:r>
              <a:rPr lang="en-US" sz="4400" dirty="0">
                <a:latin typeface="Roboto" panose="02000000000000000000" pitchFamily="2" charset="0"/>
                <a:ea typeface="Roboto" panose="02000000000000000000" pitchFamily="2" charset="0"/>
              </a:rPr>
              <a:t>SQL Server Admin Best Practices with DMV's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286000"/>
            <a:ext cx="8229600" cy="3886200"/>
          </a:xfrm>
        </p:spPr>
        <p:txBody>
          <a:bodyPr>
            <a:normAutofit/>
          </a:bodyPr>
          <a:lstStyle/>
          <a:p>
            <a:pPr marL="0" indent="0" algn="ctr"/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An incomplete tour of SQL Server DMV’s, covering the most important topics and getting you started on getting the most you can out of these crucial performance indicators.</a:t>
            </a:r>
          </a:p>
        </p:txBody>
      </p:sp>
    </p:spTree>
    <p:extLst>
      <p:ext uri="{BB962C8B-B14F-4D97-AF65-F5344CB8AC3E}">
        <p14:creationId xmlns:p14="http://schemas.microsoft.com/office/powerpoint/2010/main" val="140071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599"/>
            <a:ext cx="10972800" cy="5410201"/>
          </a:xfrm>
        </p:spPr>
        <p:txBody>
          <a:bodyPr>
            <a:noAutofit/>
          </a:bodyPr>
          <a:lstStyle/>
          <a:p>
            <a:pPr lvl="1" indent="-742950"/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PAGELATCH_xx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600" dirty="0"/>
              <a:t>- </a:t>
            </a:r>
            <a:r>
              <a:rPr lang="en-US" sz="3600" i="1" dirty="0"/>
              <a:t>New in SQL 2019 - </a:t>
            </a:r>
            <a:r>
              <a:rPr lang="en-US" sz="3600" dirty="0"/>
              <a:t>A new index option </a:t>
            </a:r>
            <a:r>
              <a:rPr lang="en-US" sz="3600" b="1" dirty="0"/>
              <a:t>OPTIMIZE_FOR_SEQUENTIAL_KEY </a:t>
            </a:r>
            <a:r>
              <a:rPr lang="en-US" sz="3600" dirty="0"/>
              <a:t>specifically for tables with clustered keys on IDENTITY or SEQUENCE that have rapid writes, creating </a:t>
            </a:r>
            <a:r>
              <a:rPr lang="en-US" sz="3600" b="1" dirty="0"/>
              <a:t>“hot spots” for sequential inserts</a:t>
            </a:r>
            <a:r>
              <a:rPr lang="en-US" sz="3600" dirty="0"/>
              <a:t>. </a:t>
            </a:r>
          </a:p>
          <a:p>
            <a:r>
              <a:rPr lang="en-US" sz="3600" b="0" dirty="0"/>
              <a:t>If you observe high amounts of PAGELATCH_EX, it may be because of contention for pages in memory. This new index option improves performance for tables that have a sequential key. </a:t>
            </a:r>
            <a:br>
              <a:rPr lang="en-US" sz="2000" b="0" dirty="0"/>
            </a:br>
            <a:r>
              <a:rPr lang="en-US" sz="2000" b="0" dirty="0">
                <a:hlinkClick r:id="rId2"/>
              </a:rPr>
              <a:t>https://docs.microsoft.com/en-us/sql/t-sql/statements/create-index-transact-sql?view=sqlallproducts-allversions#sequential-keys</a:t>
            </a:r>
            <a:endParaRPr lang="en-US" sz="2000" b="0" dirty="0"/>
          </a:p>
          <a:p>
            <a:endParaRPr lang="en-US" sz="3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931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599"/>
            <a:ext cx="10972800" cy="5410201"/>
          </a:xfrm>
        </p:spPr>
        <p:txBody>
          <a:bodyPr>
            <a:normAutofit fontScale="92500"/>
          </a:bodyPr>
          <a:lstStyle/>
          <a:p>
            <a:r>
              <a:rPr lang="en-US" sz="39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PAGELATCH_xx</a:t>
            </a:r>
            <a:r>
              <a:rPr lang="en-US" sz="39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900" b="0" dirty="0"/>
              <a:t>-</a:t>
            </a:r>
            <a:r>
              <a:rPr lang="en-US" sz="3200" dirty="0"/>
              <a:t> </a:t>
            </a:r>
            <a:r>
              <a:rPr lang="en-US" sz="3900" b="0" i="1" dirty="0"/>
              <a:t>New in SQL 2019 - </a:t>
            </a:r>
            <a:r>
              <a:rPr lang="en-US" sz="4000" b="0" dirty="0"/>
              <a:t>If long </a:t>
            </a:r>
            <a:r>
              <a:rPr lang="en-US" sz="4000" dirty="0"/>
              <a:t>PAGELATCH_*</a:t>
            </a:r>
            <a:r>
              <a:rPr lang="en-US" sz="4000" b="0" dirty="0"/>
              <a:t> waits are encountered on </a:t>
            </a:r>
            <a:r>
              <a:rPr lang="en-US" sz="4000" dirty="0" err="1"/>
              <a:t>TempDB</a:t>
            </a:r>
            <a:r>
              <a:rPr lang="en-US" sz="4000" b="0" dirty="0"/>
              <a:t> system resources, a new feature of SQL Server 2019 may improve performance. </a:t>
            </a:r>
          </a:p>
          <a:p>
            <a:r>
              <a:rPr lang="en-US" sz="3900" b="0" dirty="0"/>
              <a:t>The new </a:t>
            </a:r>
            <a:r>
              <a:rPr lang="en-US" sz="3900" dirty="0"/>
              <a:t>Memory-Optimized </a:t>
            </a:r>
            <a:r>
              <a:rPr lang="en-US" sz="3900" dirty="0" err="1"/>
              <a:t>TempDB</a:t>
            </a:r>
            <a:r>
              <a:rPr lang="en-US" sz="3900" dirty="0"/>
              <a:t> Metadata </a:t>
            </a:r>
            <a:r>
              <a:rPr lang="en-US" sz="3900" b="0" dirty="0"/>
              <a:t>option moves tables containing </a:t>
            </a:r>
            <a:r>
              <a:rPr lang="en-US" sz="3900" b="0" dirty="0" err="1"/>
              <a:t>TempDB</a:t>
            </a:r>
            <a:r>
              <a:rPr lang="en-US" sz="3900" b="0" dirty="0"/>
              <a:t> metadata into non-durable memory-optimized tables. </a:t>
            </a:r>
          </a:p>
          <a:p>
            <a:r>
              <a:rPr lang="en-US" sz="3900" b="0" dirty="0"/>
              <a:t>No latches, no more “hot spots”.</a:t>
            </a:r>
          </a:p>
          <a:p>
            <a:r>
              <a:rPr lang="en-US" sz="1900" dirty="0">
                <a:hlinkClick r:id="rId2"/>
              </a:rPr>
              <a:t>https://docs.microsoft.com/en-us/sql/relational-databases/databases/tempdb-database?view=sqlallproducts-allversions#memory-optimized-tempdb-metadata</a:t>
            </a:r>
            <a:endParaRPr lang="en-US" sz="19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966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http://ecx.images-amazon.com/images/I/513T87SVA9L._SS500_.jpg">
            <a:extLst>
              <a:ext uri="{FF2B5EF4-FFF2-40B4-BE49-F238E27FC236}">
                <a16:creationId xmlns:a16="http://schemas.microsoft.com/office/drawing/2014/main" id="{FF0E237D-5D34-4914-8F02-AAAC6CA41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590800"/>
            <a:ext cx="4189413" cy="418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10972800" cy="5410201"/>
          </a:xfrm>
        </p:spPr>
        <p:txBody>
          <a:bodyPr>
            <a:normAutofit/>
          </a:bodyPr>
          <a:lstStyle/>
          <a:p>
            <a:r>
              <a:rPr lang="en-US" sz="3200" dirty="0"/>
              <a:t>ASYNC_NETWORK_IO – Common, caused by waits involving the reception of data by the remote clients.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dirty="0"/>
              <a:t>Almost certainly </a:t>
            </a:r>
            <a:r>
              <a:rPr lang="en-US" sz="3200" b="0" i="1" dirty="0"/>
              <a:t>not </a:t>
            </a:r>
            <a:r>
              <a:rPr lang="en-US" sz="3200" b="0" dirty="0"/>
              <a:t>caused by the network.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dirty="0"/>
              <a:t>Almost certainly caused by poor </a:t>
            </a:r>
            <a:br>
              <a:rPr lang="en-US" sz="3200" b="0" dirty="0"/>
            </a:br>
            <a:r>
              <a:rPr lang="en-US" sz="3200" b="0" dirty="0"/>
              <a:t>queries, such as SELECT *’s</a:t>
            </a:r>
            <a:br>
              <a:rPr lang="en-US" sz="3200" b="0" dirty="0"/>
            </a:br>
            <a:r>
              <a:rPr lang="en-US" sz="3200" b="0" dirty="0"/>
              <a:t>with no WHERE clause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dirty="0"/>
              <a:t>Look for queries with high row counts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dirty="0"/>
              <a:t>Will be caused by Office apps </a:t>
            </a:r>
            <a:br>
              <a:rPr lang="en-US" sz="3200" b="0" dirty="0"/>
            </a:br>
            <a:r>
              <a:rPr lang="en-US" sz="3200" b="0" dirty="0"/>
              <a:t>that query entire tables </a:t>
            </a:r>
            <a:r>
              <a:rPr lang="en-US" sz="3200" b="0" dirty="0">
                <a:sym typeface="Wingdings" panose="05000000000000000000" pitchFamily="2" charset="2"/>
              </a:rPr>
              <a:t>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883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000" dirty="0"/>
              <a:t>When to analyze?</a:t>
            </a:r>
          </a:p>
          <a:p>
            <a:r>
              <a:rPr lang="en-US" sz="4000" b="0" dirty="0"/>
              <a:t>Use on healthy or troubled systems, look for trending from a baseline.</a:t>
            </a:r>
          </a:p>
          <a:p>
            <a:r>
              <a:rPr lang="en-US" sz="4000" b="0" dirty="0"/>
              <a:t>Determine which waits are impacting performance server-wide.  It is one of the best DMV’s for server-wide performance.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/>
              <a:t>This number is a forever-growing aggregate.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/>
              <a:t>Which means over time, recent changes will not affect the large aggregate numbers well.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/>
              <a:t>For your performance-sensitive servers, consider a regimen of collection and manual wiping the stats weekly or daily. </a:t>
            </a:r>
          </a:p>
          <a:p>
            <a:pPr>
              <a:buNone/>
            </a:pPr>
            <a:endParaRPr lang="en-US" sz="4000" dirty="0"/>
          </a:p>
          <a:p>
            <a:pPr>
              <a:buNone/>
            </a:pPr>
            <a:r>
              <a:rPr lang="en-US" sz="3600" dirty="0"/>
              <a:t>Lab: </a:t>
            </a:r>
            <a:r>
              <a:rPr lang="en-US" sz="3600" dirty="0" err="1"/>
              <a:t>dm_os_wait_stats.sql</a:t>
            </a:r>
            <a:endParaRPr lang="en-US" sz="3600" dirty="0"/>
          </a:p>
          <a:p>
            <a:pPr>
              <a:buNone/>
            </a:pP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76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481140"/>
            <a:ext cx="10058400" cy="3929060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0"/>
              </a:spcBef>
              <a:defRPr/>
            </a:pPr>
            <a:r>
              <a:rPr lang="en-US" sz="3600" dirty="0"/>
              <a:t>Again, </a:t>
            </a:r>
            <a:r>
              <a:rPr lang="en-US" sz="3600" dirty="0" err="1"/>
              <a:t>sys.dm_os_wait_stats</a:t>
            </a:r>
            <a:r>
              <a:rPr lang="en-US" sz="3600" dirty="0"/>
              <a:t> is </a:t>
            </a:r>
            <a:r>
              <a:rPr lang="en-US" sz="3600" b="1" dirty="0"/>
              <a:t>aggregated at the instance level.</a:t>
            </a:r>
          </a:p>
          <a:p>
            <a:pPr marL="514350" indent="-514350">
              <a:spcBef>
                <a:spcPts val="0"/>
              </a:spcBef>
              <a:defRPr/>
            </a:pPr>
            <a:r>
              <a:rPr lang="en-US" sz="3600" dirty="0"/>
              <a:t>Doesn’t include live data.</a:t>
            </a:r>
          </a:p>
          <a:p>
            <a:pPr marL="514350" indent="-514350">
              <a:spcBef>
                <a:spcPts val="0"/>
              </a:spcBef>
              <a:defRPr/>
            </a:pPr>
            <a:r>
              <a:rPr lang="en-US" sz="3600" dirty="0"/>
              <a:t>Doesn’t include request- or session-level data.</a:t>
            </a:r>
          </a:p>
          <a:p>
            <a:pPr marL="514350" indent="-514350">
              <a:spcBef>
                <a:spcPts val="0"/>
              </a:spcBef>
              <a:defRPr/>
            </a:pPr>
            <a:r>
              <a:rPr lang="en-US" sz="3600" dirty="0"/>
              <a:t>For that you’ll need the next DMV…</a:t>
            </a:r>
          </a:p>
          <a:p>
            <a:pPr marL="514350" indent="-514350">
              <a:spcBef>
                <a:spcPts val="0"/>
              </a:spcBef>
              <a:defRPr/>
            </a:pPr>
            <a:endParaRPr lang="en-US" sz="3600" dirty="0"/>
          </a:p>
          <a:p>
            <a:pPr marL="392113" lvl="1" indent="0"/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1026" name="Picture 2" descr="http://www.cnet.de/i/dl/tof/tof_segway_pti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95400" y="2295524"/>
            <a:ext cx="285750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sys.dm_os_waiting_tasks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1"/>
            <a:ext cx="10972800" cy="5448300"/>
          </a:xfrm>
        </p:spPr>
        <p:txBody>
          <a:bodyPr>
            <a:normAutofit/>
          </a:bodyPr>
          <a:lstStyle/>
          <a:p>
            <a:r>
              <a:rPr lang="en-US" sz="4000" dirty="0"/>
              <a:t>Shows waits for current </a:t>
            </a:r>
            <a:r>
              <a:rPr lang="en-US" sz="4000" u="sng" dirty="0"/>
              <a:t>requests</a:t>
            </a:r>
            <a:r>
              <a:rPr lang="en-US" sz="4000" dirty="0"/>
              <a:t>, </a:t>
            </a:r>
            <a:br>
              <a:rPr lang="en-US" sz="4000" dirty="0"/>
            </a:br>
            <a:r>
              <a:rPr lang="en-US" sz="4000" dirty="0"/>
              <a:t>not aggregated.</a:t>
            </a:r>
          </a:p>
          <a:p>
            <a:endParaRPr lang="en-US" sz="4000" dirty="0"/>
          </a:p>
          <a:p>
            <a:r>
              <a:rPr lang="en-US" sz="4000" dirty="0"/>
              <a:t>Not much different from the current wait information in </a:t>
            </a:r>
            <a:r>
              <a:rPr lang="en-US" sz="4000" dirty="0" err="1"/>
              <a:t>sys.dm_exec_requests</a:t>
            </a:r>
            <a:r>
              <a:rPr lang="en-US" sz="4000" dirty="0"/>
              <a:t> </a:t>
            </a:r>
            <a:br>
              <a:rPr lang="en-US" sz="4000" dirty="0"/>
            </a:br>
            <a:r>
              <a:rPr lang="en-US" sz="4000" dirty="0"/>
              <a:t>(more on that important DMV later)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sys.dm_exec_session_wait_stats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1"/>
            <a:ext cx="10972800" cy="5448300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/>
              <a:t>Shows waits for the current </a:t>
            </a:r>
            <a:r>
              <a:rPr lang="en-US" sz="4000" b="0" u="sng" dirty="0"/>
              <a:t>session</a:t>
            </a:r>
            <a:r>
              <a:rPr lang="en-US" sz="4000" b="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/>
              <a:t>Instead of server-wide waits or current waits, we can drill into specific query waits aggregated with the session so far, since it connected.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/>
              <a:t>The syntax is the same as the aggregated </a:t>
            </a:r>
            <a:r>
              <a:rPr lang="en-US" sz="4000" b="0" dirty="0" err="1"/>
              <a:t>sys.dm_os_wait_stats</a:t>
            </a:r>
            <a:r>
              <a:rPr lang="en-US" sz="4000" b="0" dirty="0"/>
              <a:t>, but includes an extra column for </a:t>
            </a:r>
            <a:r>
              <a:rPr lang="en-US" sz="4000" b="0" dirty="0" err="1"/>
              <a:t>session_id</a:t>
            </a:r>
            <a:r>
              <a:rPr lang="en-US" sz="4000" b="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507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Summary of Wait Type DMV’s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2800" dirty="0"/>
              <a:t>Labs:</a:t>
            </a:r>
          </a:p>
          <a:p>
            <a:r>
              <a:rPr lang="en-US" sz="2800" b="0" dirty="0" err="1"/>
              <a:t>dm_os_wait_stats.sql</a:t>
            </a:r>
            <a:r>
              <a:rPr lang="en-US" sz="2800" b="0" dirty="0"/>
              <a:t>  - Aggregate Waits</a:t>
            </a:r>
          </a:p>
          <a:p>
            <a:r>
              <a:rPr lang="en-US" sz="2800" b="0" dirty="0" err="1"/>
              <a:t>dm_os_waiting_tasks.sql</a:t>
            </a:r>
            <a:r>
              <a:rPr lang="en-US" sz="2800" b="0" dirty="0"/>
              <a:t> – Live Session-level Waits</a:t>
            </a:r>
            <a:endParaRPr lang="en-US" b="0" dirty="0"/>
          </a:p>
          <a:p>
            <a:r>
              <a:rPr lang="en-US" sz="2800" b="0" dirty="0" err="1"/>
              <a:t>dm_exec_session_wait_stats.sql</a:t>
            </a:r>
            <a:r>
              <a:rPr lang="en-US" sz="2800" b="0" dirty="0"/>
              <a:t> – Aggregate Session-level Waits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sys.dm_exec_query_stats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11658600" cy="4648200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dirty="0"/>
              <a:t>Stores performance information about the cached query plans in memory, but rows do not persist after a plan is removed from cache (or an instance restart).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dirty="0"/>
              <a:t>Provides a </a:t>
            </a:r>
            <a:r>
              <a:rPr lang="en-US" sz="3600" dirty="0" err="1"/>
              <a:t>sql_handle</a:t>
            </a:r>
            <a:r>
              <a:rPr lang="en-US" sz="3600" dirty="0"/>
              <a:t> </a:t>
            </a:r>
            <a:r>
              <a:rPr lang="en-US" sz="3600" b="0" dirty="0"/>
              <a:t>and </a:t>
            </a:r>
            <a:r>
              <a:rPr lang="en-US" sz="3600" dirty="0"/>
              <a:t>offsets</a:t>
            </a:r>
            <a:r>
              <a:rPr lang="en-US" sz="3600" b="0" dirty="0"/>
              <a:t> (integers) to identify the statement within a batch or stored procedure using </a:t>
            </a:r>
            <a:r>
              <a:rPr lang="en-US" sz="3600" dirty="0" err="1"/>
              <a:t>sys.dm_exec_sql_text</a:t>
            </a:r>
            <a:r>
              <a:rPr lang="en-US" sz="360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dirty="0"/>
              <a:t>One row per query statement within cached plan.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Audience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400" dirty="0">
                <a:latin typeface="Roboto" panose="02000000000000000000" pitchFamily="2" charset="0"/>
                <a:ea typeface="Roboto" panose="02000000000000000000" pitchFamily="2" charset="0"/>
              </a:rPr>
              <a:t>Everyone can benefit from knowledge of these helpful tools:</a:t>
            </a:r>
          </a:p>
          <a:p>
            <a:pPr lvl="1"/>
            <a:r>
              <a:rPr lang="en-US" sz="4000" dirty="0" err="1"/>
              <a:t>devs</a:t>
            </a:r>
            <a:endParaRPr lang="en-US" sz="4000" dirty="0"/>
          </a:p>
          <a:p>
            <a:pPr lvl="1"/>
            <a:r>
              <a:rPr lang="en-US" sz="4000" dirty="0"/>
              <a:t>sysadmins </a:t>
            </a:r>
          </a:p>
          <a:p>
            <a:pPr lvl="1"/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BI analysts </a:t>
            </a:r>
          </a:p>
          <a:p>
            <a:pPr lvl="1"/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data scientists</a:t>
            </a:r>
          </a:p>
          <a:p>
            <a:pPr lvl="1"/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DBA’s </a:t>
            </a:r>
          </a:p>
          <a:p>
            <a:pPr lvl="1"/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of all levels of experience</a:t>
            </a:r>
          </a:p>
          <a:p>
            <a:endParaRPr lang="en-US" sz="4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4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4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6400" y="4876801"/>
            <a:ext cx="8686800" cy="1569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3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24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sys.dm_exec_query_stats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10820400" cy="4572000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/>
              <a:t>Used for in-depth performance tuning.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/>
              <a:t>Find the “worst” queries in terms of </a:t>
            </a:r>
            <a:r>
              <a:rPr lang="en-US" sz="4400" b="0" dirty="0" err="1"/>
              <a:t>total_worker_time</a:t>
            </a:r>
            <a:r>
              <a:rPr lang="en-US" sz="4400" b="0" dirty="0"/>
              <a:t> (CPU), rows affected, and duration.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/>
              <a:t>Records total writes, total reads and can be used in summary to measure activity.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7049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sys.dm_exec_query_stats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1"/>
            <a:ext cx="10972800" cy="5448300"/>
          </a:xfrm>
        </p:spPr>
        <p:txBody>
          <a:bodyPr>
            <a:normAutofit fontScale="92500"/>
          </a:bodyPr>
          <a:lstStyle/>
          <a:p>
            <a:pPr marL="0" indent="0"/>
            <a:r>
              <a:rPr lang="en-US" sz="4000" dirty="0"/>
              <a:t>Lab: </a:t>
            </a:r>
            <a:r>
              <a:rPr lang="en-US" sz="4000" b="0" dirty="0"/>
              <a:t>Worst query </a:t>
            </a:r>
            <a:r>
              <a:rPr lang="en-US" sz="4000" b="0" dirty="0" err="1"/>
              <a:t>plans.sql</a:t>
            </a:r>
            <a:endParaRPr lang="en-US" sz="4000" b="0" dirty="0"/>
          </a:p>
          <a:p>
            <a:r>
              <a:rPr lang="en-US" sz="4000" dirty="0">
                <a:solidFill>
                  <a:srgbClr val="FF0000"/>
                </a:solidFill>
              </a:rPr>
              <a:t>But wait! </a:t>
            </a:r>
            <a:r>
              <a:rPr lang="en-US" sz="4000" dirty="0">
                <a:solidFill>
                  <a:schemeClr val="tx1"/>
                </a:solidFill>
              </a:rPr>
              <a:t>SQL 2016+’s Query Store feature contains more and better data and functionality.	</a:t>
            </a:r>
          </a:p>
          <a:p>
            <a:r>
              <a:rPr lang="en-US" sz="4000" b="0" dirty="0">
                <a:solidFill>
                  <a:schemeClr val="tx1"/>
                </a:solidFill>
              </a:rPr>
              <a:t>Query Store is SO GOOD, that I no longer recommend using a “Worst Query Plans” script based on </a:t>
            </a:r>
            <a:r>
              <a:rPr lang="en-US" sz="4000" b="0" dirty="0" err="1">
                <a:solidFill>
                  <a:schemeClr val="tx1"/>
                </a:solidFill>
              </a:rPr>
              <a:t>sys.dm_exec_query_stats</a:t>
            </a:r>
            <a:r>
              <a:rPr lang="en-US" sz="4000" b="0" dirty="0">
                <a:solidFill>
                  <a:schemeClr val="tx1"/>
                </a:solidFill>
              </a:rPr>
              <a:t> in SQL 2016+. 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Enable Query Store! It is NOT enabled by default.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Store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23901" y="1463608"/>
            <a:ext cx="114601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4400" dirty="0">
                <a:latin typeface="Roboto" panose="02000000000000000000" pitchFamily="2" charset="0"/>
                <a:ea typeface="Roboto" panose="02000000000000000000" pitchFamily="2" charset="0"/>
              </a:rPr>
              <a:t>New in SQL 2016, starting with SQL 2017, Query Store tracks Wait Stats too!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4400" dirty="0">
                <a:latin typeface="Roboto" panose="02000000000000000000" pitchFamily="2" charset="0"/>
                <a:ea typeface="Roboto" panose="02000000000000000000" pitchFamily="2" charset="0"/>
              </a:rPr>
              <a:t>Tracks the performance of queries – not of execution plans – a distinct difference. Can detect when a query has suffered a degradation in performance because its query plan has changed.</a:t>
            </a:r>
          </a:p>
        </p:txBody>
      </p:sp>
    </p:spTree>
    <p:extLst>
      <p:ext uri="{BB962C8B-B14F-4D97-AF65-F5344CB8AC3E}">
        <p14:creationId xmlns:p14="http://schemas.microsoft.com/office/powerpoint/2010/main" val="36476557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Store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14:cNvPr>
              <p14:cNvContentPartPr/>
              <p14:nvPr/>
            </p14:nvContentPartPr>
            <p14:xfrm>
              <a:off x="8588168" y="4075365"/>
              <a:ext cx="381" cy="381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78643" y="4065840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14:cNvPr>
              <p14:cNvContentPartPr/>
              <p14:nvPr/>
            </p14:nvContentPartPr>
            <p14:xfrm>
              <a:off x="11909966" y="5759694"/>
              <a:ext cx="381" cy="381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00441" y="5750169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14:cNvPr>
              <p14:cNvContentPartPr/>
              <p14:nvPr/>
            </p14:nvContentPartPr>
            <p14:xfrm>
              <a:off x="11788813" y="5703690"/>
              <a:ext cx="381" cy="381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79288" y="5694165"/>
                <a:ext cx="19050" cy="1905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D909863E-BC8D-42CC-B70A-1CA3DE56567F}"/>
              </a:ext>
            </a:extLst>
          </p:cNvPr>
          <p:cNvSpPr/>
          <p:nvPr/>
        </p:nvSpPr>
        <p:spPr>
          <a:xfrm>
            <a:off x="222444" y="1120588"/>
            <a:ext cx="1128745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While the “worst </a:t>
            </a:r>
            <a:r>
              <a:rPr lang="en-US" sz="4800" b="1" dirty="0">
                <a:latin typeface="Roboto" panose="02000000000000000000" pitchFamily="2" charset="0"/>
                <a:ea typeface="Roboto" panose="02000000000000000000" pitchFamily="2" charset="0"/>
              </a:rPr>
              <a:t>plans </a:t>
            </a:r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in cache” had been a strategy to identify the most expensive plans, </a:t>
            </a:r>
            <a:r>
              <a:rPr lang="en-US" sz="4800" b="1" dirty="0">
                <a:latin typeface="Roboto" panose="02000000000000000000" pitchFamily="2" charset="0"/>
                <a:ea typeface="Roboto" panose="02000000000000000000" pitchFamily="2" charset="0"/>
              </a:rPr>
              <a:t>the Query Store is one step better </a:t>
            </a:r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– finding the recent </a:t>
            </a:r>
            <a:r>
              <a:rPr lang="en-US" sz="4800" b="1" dirty="0">
                <a:latin typeface="Roboto" panose="02000000000000000000" pitchFamily="2" charset="0"/>
                <a:ea typeface="Roboto" panose="02000000000000000000" pitchFamily="2" charset="0"/>
              </a:rPr>
              <a:t>“worst queries” </a:t>
            </a:r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regardless of plan, with sortable/aggregable metrics to launch your performance tuning.</a:t>
            </a:r>
          </a:p>
        </p:txBody>
      </p:sp>
    </p:spTree>
    <p:extLst>
      <p:ext uri="{BB962C8B-B14F-4D97-AF65-F5344CB8AC3E}">
        <p14:creationId xmlns:p14="http://schemas.microsoft.com/office/powerpoint/2010/main" val="4034315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Store – Next Logical Step?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14:cNvPr>
              <p14:cNvContentPartPr/>
              <p14:nvPr/>
            </p14:nvContentPartPr>
            <p14:xfrm>
              <a:off x="8588168" y="4075365"/>
              <a:ext cx="381" cy="381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78643" y="4065840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14:cNvPr>
              <p14:cNvContentPartPr/>
              <p14:nvPr/>
            </p14:nvContentPartPr>
            <p14:xfrm>
              <a:off x="11909966" y="5759694"/>
              <a:ext cx="381" cy="381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00441" y="5750169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14:cNvPr>
              <p14:cNvContentPartPr/>
              <p14:nvPr/>
            </p14:nvContentPartPr>
            <p14:xfrm>
              <a:off x="11788813" y="5703690"/>
              <a:ext cx="381" cy="381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79288" y="5694165"/>
                <a:ext cx="19050" cy="1905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D909863E-BC8D-42CC-B70A-1CA3DE56567F}"/>
              </a:ext>
            </a:extLst>
          </p:cNvPr>
          <p:cNvSpPr/>
          <p:nvPr/>
        </p:nvSpPr>
        <p:spPr>
          <a:xfrm>
            <a:off x="203972" y="1274306"/>
            <a:ext cx="1170599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What if SQL Server could use information about Regressed Queries and a history of execution plans to decisions to automatically use a better plan?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endParaRPr lang="en-US" sz="40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</a:rPr>
              <a:t>Now it can!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</a:rPr>
              <a:t>Automatic Plan Correction (new to SQL 2017)!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Azure SQL Database </a:t>
            </a:r>
            <a:r>
              <a:rPr lang="en-US" sz="4000" i="1" dirty="0">
                <a:latin typeface="Roboto" panose="02000000000000000000" pitchFamily="2" charset="0"/>
                <a:ea typeface="Roboto" panose="02000000000000000000" pitchFamily="2" charset="0"/>
              </a:rPr>
              <a:t>already does this for you!</a:t>
            </a:r>
            <a:endParaRPr lang="en-US" sz="4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83855" indent="-483855">
              <a:buFont typeface="Arial" panose="020B0604020202020204" pitchFamily="34" charset="0"/>
              <a:buChar char="•"/>
            </a:pPr>
            <a:endParaRPr lang="en-US" sz="4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42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allAtOnce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Automatic Plan Correction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14:cNvPr>
              <p14:cNvContentPartPr/>
              <p14:nvPr/>
            </p14:nvContentPartPr>
            <p14:xfrm>
              <a:off x="8588168" y="4075365"/>
              <a:ext cx="381" cy="381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78643" y="4065840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14:cNvPr>
              <p14:cNvContentPartPr/>
              <p14:nvPr/>
            </p14:nvContentPartPr>
            <p14:xfrm>
              <a:off x="11909966" y="5759694"/>
              <a:ext cx="381" cy="381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00441" y="5750169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14:cNvPr>
              <p14:cNvContentPartPr/>
              <p14:nvPr/>
            </p14:nvContentPartPr>
            <p14:xfrm>
              <a:off x="11788813" y="5703690"/>
              <a:ext cx="381" cy="381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79288" y="5694165"/>
                <a:ext cx="19050" cy="1905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D909863E-BC8D-42CC-B70A-1CA3DE56567F}"/>
              </a:ext>
            </a:extLst>
          </p:cNvPr>
          <p:cNvSpPr/>
          <p:nvPr/>
        </p:nvSpPr>
        <p:spPr>
          <a:xfrm>
            <a:off x="223900" y="1604710"/>
            <a:ext cx="1156491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4400" dirty="0">
                <a:latin typeface="Roboto" panose="02000000000000000000" pitchFamily="2" charset="0"/>
                <a:ea typeface="Roboto" panose="02000000000000000000" pitchFamily="2" charset="0"/>
              </a:rPr>
              <a:t>“Automatic Plan Tuning” is based on Query Store 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endParaRPr lang="en-US" sz="4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4400" dirty="0">
                <a:latin typeface="Roboto" panose="02000000000000000000" pitchFamily="2" charset="0"/>
                <a:ea typeface="Roboto" panose="02000000000000000000" pitchFamily="2" charset="0"/>
              </a:rPr>
              <a:t>Available in Azure SQL and now in SQL 2017 to revert a query from a newer, slower plan to an older, faster plan.</a:t>
            </a:r>
          </a:p>
        </p:txBody>
      </p:sp>
    </p:spTree>
    <p:extLst>
      <p:ext uri="{BB962C8B-B14F-4D97-AF65-F5344CB8AC3E}">
        <p14:creationId xmlns:p14="http://schemas.microsoft.com/office/powerpoint/2010/main" val="16863958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Automatic Plan Correction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14:cNvPr>
              <p14:cNvContentPartPr/>
              <p14:nvPr/>
            </p14:nvContentPartPr>
            <p14:xfrm>
              <a:off x="8588168" y="4075365"/>
              <a:ext cx="381" cy="381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78643" y="4065840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14:cNvPr>
              <p14:cNvContentPartPr/>
              <p14:nvPr/>
            </p14:nvContentPartPr>
            <p14:xfrm>
              <a:off x="11909966" y="5759694"/>
              <a:ext cx="381" cy="381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00441" y="5750169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14:cNvPr>
              <p14:cNvContentPartPr/>
              <p14:nvPr/>
            </p14:nvContentPartPr>
            <p14:xfrm>
              <a:off x="11788813" y="5703690"/>
              <a:ext cx="381" cy="381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79288" y="5694165"/>
                <a:ext cx="19050" cy="1905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D909863E-BC8D-42CC-B70A-1CA3DE56567F}"/>
              </a:ext>
            </a:extLst>
          </p:cNvPr>
          <p:cNvSpPr/>
          <p:nvPr/>
        </p:nvSpPr>
        <p:spPr>
          <a:xfrm>
            <a:off x="223900" y="1405714"/>
            <a:ext cx="11564913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You can also accomplish this manually yourself, or query the underlying information yourself, with a host of DMV’s including </a:t>
            </a:r>
            <a:r>
              <a:rPr lang="en-US" sz="4000" b="1" dirty="0" err="1">
                <a:latin typeface="Roboto" panose="02000000000000000000" pitchFamily="2" charset="0"/>
                <a:ea typeface="Roboto" panose="02000000000000000000" pitchFamily="2" charset="0"/>
              </a:rPr>
              <a:t>sys.dm_db_tuning_recommendations</a:t>
            </a:r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endParaRPr lang="en-US" sz="4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Sample: </a:t>
            </a: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  <a:hlinkClick r:id="rId6"/>
              </a:rPr>
              <a:t>https://docs.microsoft.com/en-us/sql/relational-databases/automatic-tuning/automatic-tuning</a:t>
            </a:r>
            <a:endParaRPr lang="en-US" sz="3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83855" indent="-483855">
              <a:buFont typeface="Arial" panose="020B0604020202020204" pitchFamily="34" charset="0"/>
              <a:buChar char="•"/>
            </a:pP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8515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Automatic Plan Correction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14:cNvPr>
              <p14:cNvContentPartPr/>
              <p14:nvPr/>
            </p14:nvContentPartPr>
            <p14:xfrm>
              <a:off x="8588168" y="4075365"/>
              <a:ext cx="381" cy="381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78643" y="4065840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14:cNvPr>
              <p14:cNvContentPartPr/>
              <p14:nvPr/>
            </p14:nvContentPartPr>
            <p14:xfrm>
              <a:off x="11909966" y="5759694"/>
              <a:ext cx="381" cy="381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00441" y="5750169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14:cNvPr>
              <p14:cNvContentPartPr/>
              <p14:nvPr/>
            </p14:nvContentPartPr>
            <p14:xfrm>
              <a:off x="11788813" y="5703690"/>
              <a:ext cx="381" cy="381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79288" y="5694165"/>
                <a:ext cx="19050" cy="1905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D909863E-BC8D-42CC-B70A-1CA3DE56567F}"/>
              </a:ext>
            </a:extLst>
          </p:cNvPr>
          <p:cNvSpPr/>
          <p:nvPr/>
        </p:nvSpPr>
        <p:spPr>
          <a:xfrm>
            <a:off x="223900" y="1209267"/>
            <a:ext cx="11564913" cy="4378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Not on by default, you must enable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Database Engine will automatically </a:t>
            </a:r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</a:rPr>
              <a:t>force</a:t>
            </a:r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 any recommendation where the estimated CPU gain is higher than 10 seconds.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endParaRPr lang="en-US" sz="2963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963" dirty="0">
                <a:solidFill>
                  <a:srgbClr val="0000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ALTER</a:t>
            </a:r>
            <a:r>
              <a:rPr lang="en-US" sz="2963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963" dirty="0">
                <a:solidFill>
                  <a:srgbClr val="0000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DATABASE</a:t>
            </a:r>
            <a:r>
              <a:rPr lang="en-US" sz="2963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WideWorldImporters</a:t>
            </a:r>
          </a:p>
          <a:p>
            <a:r>
              <a:rPr lang="en-US" sz="2963" dirty="0">
                <a:solidFill>
                  <a:srgbClr val="0000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SET</a:t>
            </a:r>
            <a:r>
              <a:rPr lang="en-US" sz="2963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963" dirty="0">
                <a:solidFill>
                  <a:srgbClr val="0000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AUTOMATIC_TUNING </a:t>
            </a:r>
            <a:r>
              <a:rPr lang="en-US" sz="2963" dirty="0">
                <a:solidFill>
                  <a:srgbClr val="80808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en-US" sz="2963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963" dirty="0">
                <a:solidFill>
                  <a:srgbClr val="0000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FORCE_LAST_GOOD_PLAN</a:t>
            </a:r>
            <a:r>
              <a:rPr lang="en-US" sz="2963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963" dirty="0">
                <a:solidFill>
                  <a:srgbClr val="80808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lang="en-US" sz="2963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963" dirty="0">
                <a:solidFill>
                  <a:srgbClr val="0000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ON</a:t>
            </a:r>
            <a:r>
              <a:rPr lang="en-US" sz="2963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963" dirty="0">
                <a:solidFill>
                  <a:srgbClr val="80808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);</a:t>
            </a:r>
            <a:r>
              <a:rPr lang="en-US" sz="2963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endParaRPr lang="en-US" sz="2963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4917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sys.dm_exec_sessions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083444"/>
            <a:ext cx="10972800" cy="4876801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 err="1"/>
              <a:t>Queryable</a:t>
            </a:r>
            <a:r>
              <a:rPr lang="en-US" sz="4000" b="0" dirty="0"/>
              <a:t> session info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/>
              <a:t>Includes connection identification info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/>
              <a:t>Replaces the old system view </a:t>
            </a:r>
            <a:r>
              <a:rPr lang="en-US" sz="4000" b="0" dirty="0" err="1">
                <a:solidFill>
                  <a:srgbClr val="008000"/>
                </a:solidFill>
              </a:rPr>
              <a:t>sys</a:t>
            </a:r>
            <a:r>
              <a:rPr lang="en-US" sz="4000" b="0" dirty="0" err="1">
                <a:solidFill>
                  <a:srgbClr val="808080"/>
                </a:solidFill>
              </a:rPr>
              <a:t>.</a:t>
            </a:r>
            <a:r>
              <a:rPr lang="en-US" sz="4000" b="0" dirty="0" err="1">
                <a:solidFill>
                  <a:srgbClr val="008000"/>
                </a:solidFill>
              </a:rPr>
              <a:t>sysprocesses</a:t>
            </a:r>
            <a:endParaRPr lang="en-US" sz="4000" b="0" dirty="0">
              <a:solidFill>
                <a:srgbClr val="00800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/>
              <a:t>Often joined to…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>
                <a:latin typeface="Roboto" panose="02000000000000000000" pitchFamily="2" charset="0"/>
                <a:ea typeface="Roboto" panose="02000000000000000000" pitchFamily="2" charset="0"/>
              </a:rPr>
              <a:pPr/>
              <a:t>38</a:t>
            </a:fld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8922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sys.dm_exec_requests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0601"/>
            <a:ext cx="11734800" cy="5295900"/>
          </a:xfrm>
        </p:spPr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/>
              <a:t>Shows current activity, like “</a:t>
            </a:r>
            <a:r>
              <a:rPr lang="en-US" sz="4400" dirty="0"/>
              <a:t>SP_WHO2 active”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/>
              <a:t>Shows only active requests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/>
              <a:t>Main hub for </a:t>
            </a:r>
            <a:r>
              <a:rPr lang="en-US" sz="4400" dirty="0"/>
              <a:t>many </a:t>
            </a:r>
            <a:r>
              <a:rPr lang="en-US" sz="4400" b="0" dirty="0"/>
              <a:t>DMO’s providing request info, often joined with others.</a:t>
            </a: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/>
              <a:t>Provides a </a:t>
            </a:r>
            <a:r>
              <a:rPr lang="en-US" sz="4400" b="0" dirty="0" err="1"/>
              <a:t>sql_handle</a:t>
            </a:r>
            <a:r>
              <a:rPr lang="en-US" sz="4400" b="0" dirty="0"/>
              <a:t> and offsets (integers) to identify the statement within a batch or stored procedure using </a:t>
            </a:r>
            <a:r>
              <a:rPr lang="en-US" sz="4400" dirty="0" err="1"/>
              <a:t>sys.dm_exec_sql_text</a:t>
            </a:r>
            <a:endParaRPr lang="en-US" sz="4400" dirty="0"/>
          </a:p>
          <a:p>
            <a:pPr marL="0" indent="0" fontAlgn="base">
              <a:spcAft>
                <a:spcPct val="0"/>
              </a:spcAft>
            </a:pP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>
                <a:latin typeface="Roboto" panose="02000000000000000000" pitchFamily="2" charset="0"/>
                <a:ea typeface="Roboto" panose="02000000000000000000" pitchFamily="2" charset="0"/>
              </a:rPr>
              <a:pPr/>
              <a:t>39</a:t>
            </a:fld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Purpose of this Presentation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838201"/>
            <a:ext cx="10972800" cy="560826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There are far too many DMVs to be covered in the scope of this presentation, here are the most useful and popular.</a:t>
            </a:r>
          </a:p>
          <a:p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Getting anything out of DMVs will require you to try them yourself.</a:t>
            </a:r>
          </a:p>
          <a:p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Short, quick-hitting labs throughout.</a:t>
            </a:r>
          </a:p>
          <a:p>
            <a:pPr lvl="1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We won’t get to all Labs, but you can!</a:t>
            </a:r>
          </a:p>
          <a:p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Share practical, everyday uses and scripts.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6400" y="4876801"/>
            <a:ext cx="8686800" cy="1569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3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88376E5-3143-47A1-B90A-DC5845D8F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1" y="2148908"/>
            <a:ext cx="12032637" cy="43820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Sessions +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762001"/>
            <a:ext cx="11843567" cy="4953002"/>
          </a:xfrm>
        </p:spPr>
        <p:txBody>
          <a:bodyPr>
            <a:normAutofit/>
          </a:bodyPr>
          <a:lstStyle/>
          <a:p>
            <a:pPr marL="0" indent="0"/>
            <a:r>
              <a:rPr lang="en-US" sz="2800" dirty="0"/>
              <a:t>Put them together for a status query far more detailed than SP_WHO2! </a:t>
            </a:r>
            <a:br>
              <a:rPr lang="en-US" sz="2800" dirty="0"/>
            </a:br>
            <a:r>
              <a:rPr lang="en-US" sz="2800" dirty="0"/>
              <a:t>Lab: </a:t>
            </a:r>
            <a:r>
              <a:rPr lang="en-US" sz="3200" b="0" dirty="0"/>
              <a:t>sessions and </a:t>
            </a:r>
            <a:r>
              <a:rPr lang="en-US" sz="3200" b="0" dirty="0" err="1"/>
              <a:t>requests.sql</a:t>
            </a:r>
            <a:endParaRPr lang="en-US" sz="3200" b="0" dirty="0"/>
          </a:p>
          <a:p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6807200" y="2682874"/>
            <a:ext cx="310371" cy="2969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0A4B527-055A-42D8-B8E5-34D0A6763AFC}"/>
              </a:ext>
            </a:extLst>
          </p:cNvPr>
          <p:cNvSpPr/>
          <p:nvPr/>
        </p:nvSpPr>
        <p:spPr>
          <a:xfrm>
            <a:off x="2062971" y="2903658"/>
            <a:ext cx="310371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263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sys.dm_exec_requests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1"/>
            <a:ext cx="10972800" cy="5448300"/>
          </a:xfrm>
        </p:spPr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/>
              <a:t>Use the helpful </a:t>
            </a:r>
            <a:r>
              <a:rPr lang="en-US" sz="4400" b="0" dirty="0" err="1"/>
              <a:t>percent_complete</a:t>
            </a:r>
            <a:r>
              <a:rPr lang="en-US" sz="4400" b="0" dirty="0"/>
              <a:t> column to check progress of BACKUP and RESTORE. 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/>
              <a:t>Also applies to DBCC CHECKDB operations!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/>
              <a:t>Combined with the </a:t>
            </a:r>
            <a:r>
              <a:rPr lang="en-US" sz="4400" b="0" dirty="0" err="1"/>
              <a:t>start_time</a:t>
            </a:r>
            <a:r>
              <a:rPr lang="en-US" sz="4400" b="0" dirty="0"/>
              <a:t> value, can estimate a completion </a:t>
            </a:r>
            <a:r>
              <a:rPr lang="en-US" sz="4400" b="0" dirty="0" err="1"/>
              <a:t>datetime</a:t>
            </a:r>
            <a:r>
              <a:rPr lang="en-US" sz="4400" b="0" dirty="0"/>
              <a:t> as well.</a:t>
            </a:r>
          </a:p>
          <a:p>
            <a:r>
              <a:rPr lang="en-US" sz="4400" b="0" dirty="0"/>
              <a:t>Lab:</a:t>
            </a:r>
          </a:p>
          <a:p>
            <a:pPr marL="0" indent="0"/>
            <a:r>
              <a:rPr lang="en-US" sz="4400" b="0" dirty="0"/>
              <a:t>	</a:t>
            </a:r>
            <a:r>
              <a:rPr lang="en-US" sz="4400" dirty="0"/>
              <a:t>Backup restore </a:t>
            </a:r>
            <a:r>
              <a:rPr lang="en-US" sz="4400" dirty="0" err="1"/>
              <a:t>progress.sql</a:t>
            </a:r>
            <a:endParaRPr lang="en-US" sz="4400" dirty="0"/>
          </a:p>
          <a:p>
            <a:endParaRPr lang="en-US" sz="4400" b="0" dirty="0"/>
          </a:p>
          <a:p>
            <a:endParaRPr lang="en-US" sz="44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901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sys.dm_exec_input_buffer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1"/>
            <a:ext cx="11811000" cy="5333999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b="0" dirty="0"/>
              <a:t>DBCC INPUTBUFFER still not deprecated.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b="0" dirty="0"/>
              <a:t>But has been effectively replaced by a new DMF </a:t>
            </a:r>
            <a:r>
              <a:rPr lang="en-US" sz="4000" dirty="0" err="1"/>
              <a:t>sys.dm_exec_input_buffer</a:t>
            </a:r>
            <a:r>
              <a:rPr lang="en-US" sz="4000" dirty="0"/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b="0" dirty="0"/>
              <a:t>This can display the last command issued from a session, even if there is no live request.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410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BBEE2-6D7E-4D11-915E-E88EA91D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DMV’s YOU Should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137A2-CDE9-4E46-934A-743B40ED5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Physical stats DMV’s:</a:t>
            </a:r>
          </a:p>
          <a:p>
            <a:r>
              <a:rPr lang="en-US" sz="3200" b="0" dirty="0"/>
              <a:t>Help you evaluate need for index maintenance</a:t>
            </a:r>
          </a:p>
          <a:p>
            <a:endParaRPr lang="en-US" sz="3200" dirty="0"/>
          </a:p>
          <a:p>
            <a:r>
              <a:rPr lang="en-US" sz="3200" dirty="0"/>
              <a:t>Missing Index DMV’s:</a:t>
            </a:r>
          </a:p>
          <a:p>
            <a:r>
              <a:rPr lang="en-US" sz="3200" b="0" dirty="0"/>
              <a:t>Help you design new indexes </a:t>
            </a:r>
          </a:p>
          <a:p>
            <a:endParaRPr lang="en-US" sz="3200" b="0" dirty="0"/>
          </a:p>
          <a:p>
            <a:r>
              <a:rPr lang="en-US" sz="3200" dirty="0"/>
              <a:t>Index Usage Stats DMV:</a:t>
            </a:r>
          </a:p>
          <a:p>
            <a:r>
              <a:rPr lang="en-US" sz="3200" b="0" dirty="0"/>
              <a:t>Helps you evaluate existing index usage</a:t>
            </a:r>
          </a:p>
          <a:p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28989188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sys.dm_db_index_physical_stats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838201"/>
            <a:ext cx="11582400" cy="5257802"/>
          </a:xfrm>
        </p:spPr>
        <p:txBody>
          <a:bodyPr>
            <a:noAutofit/>
          </a:bodyPr>
          <a:lstStyle/>
          <a:p>
            <a:r>
              <a:rPr lang="en-US" sz="3600" b="0" dirty="0"/>
              <a:t>Determine index fragmentation to do SQL-level defrag.</a:t>
            </a:r>
            <a:endParaRPr lang="en-US" sz="3600" dirty="0"/>
          </a:p>
          <a:p>
            <a:r>
              <a:rPr lang="en-US" sz="3600" dirty="0"/>
              <a:t>Root of all index fragmentation monitoring queries.</a:t>
            </a:r>
          </a:p>
          <a:p>
            <a:endParaRPr lang="en-US" sz="3600" dirty="0"/>
          </a:p>
          <a:p>
            <a:r>
              <a:rPr lang="en-US" sz="3600" dirty="0" err="1"/>
              <a:t>avg_fragmentation_in_pct</a:t>
            </a:r>
            <a:r>
              <a:rPr lang="en-US" sz="3600" dirty="0"/>
              <a:t> </a:t>
            </a:r>
            <a:r>
              <a:rPr lang="en-US" sz="3600" b="0" dirty="0"/>
              <a:t>shows logical fragmentation for indexes and extent fragmentation for heaps.</a:t>
            </a:r>
            <a:br>
              <a:rPr lang="en-US" sz="3600" dirty="0"/>
            </a:br>
            <a:endParaRPr lang="en-US" sz="3600" dirty="0"/>
          </a:p>
          <a:p>
            <a:r>
              <a:rPr lang="en-US" sz="3600" b="0" dirty="0"/>
              <a:t>Replaces the functionality of </a:t>
            </a:r>
            <a:br>
              <a:rPr lang="en-US" sz="3600" dirty="0"/>
            </a:br>
            <a:r>
              <a:rPr lang="en-US" sz="3600" dirty="0"/>
              <a:t>DBCC SHOWCONTIG </a:t>
            </a:r>
            <a:r>
              <a:rPr lang="en-US" sz="3600" b="0" dirty="0"/>
              <a:t>to an extent. </a:t>
            </a:r>
          </a:p>
          <a:p>
            <a:pPr marL="0" indent="0"/>
            <a:r>
              <a:rPr lang="en-US" sz="3200" b="0" dirty="0"/>
              <a:t>					(that’s a pun, get it?)</a:t>
            </a:r>
            <a:r>
              <a:rPr lang="en-US" sz="2800" b="0" dirty="0"/>
              <a:t>	</a:t>
            </a:r>
          </a:p>
          <a:p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76400" y="4876801"/>
            <a:ext cx="8686800" cy="1569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32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sys.dm_db_index_physical_stats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1"/>
            <a:ext cx="10972800" cy="5448300"/>
          </a:xfrm>
        </p:spPr>
        <p:txBody>
          <a:bodyPr>
            <a:normAutofit/>
          </a:bodyPr>
          <a:lstStyle/>
          <a:p>
            <a:r>
              <a:rPr lang="en-US" sz="4000" b="0" dirty="0"/>
              <a:t>Will still show tables without clustered indexes as </a:t>
            </a:r>
            <a:r>
              <a:rPr lang="en-US" sz="4000" dirty="0" err="1"/>
              <a:t>index_id</a:t>
            </a:r>
            <a:r>
              <a:rPr lang="en-US" sz="4000" dirty="0"/>
              <a:t> = 0, this is a HEAP</a:t>
            </a:r>
            <a:r>
              <a:rPr lang="en-US" sz="4000" b="0" dirty="0"/>
              <a:t>. </a:t>
            </a:r>
          </a:p>
          <a:p>
            <a:r>
              <a:rPr lang="en-US" sz="4000" b="0" dirty="0"/>
              <a:t>Almost always, a heap is poor design or an oversight.</a:t>
            </a:r>
          </a:p>
          <a:p>
            <a:r>
              <a:rPr lang="en-US" sz="4000" b="0" dirty="0"/>
              <a:t>However, heap fragmentation isn’t meaningful.</a:t>
            </a:r>
          </a:p>
          <a:p>
            <a:pPr lvl="1"/>
            <a:r>
              <a:rPr lang="en-US" sz="3600" b="0" dirty="0" err="1"/>
              <a:t>Index_ID</a:t>
            </a:r>
            <a:r>
              <a:rPr lang="en-US" sz="3600" b="0" dirty="0"/>
              <a:t> = 1 is the clustered index.  </a:t>
            </a:r>
          </a:p>
          <a:p>
            <a:pPr lvl="1"/>
            <a:r>
              <a:rPr lang="en-US" sz="3600" b="0" dirty="0" err="1"/>
              <a:t>Index_ID</a:t>
            </a:r>
            <a:r>
              <a:rPr lang="en-US" sz="3600" b="0" dirty="0"/>
              <a:t> &gt;= 2 is every other index.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475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sys.dm_db_index_physical_stats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10972800" cy="5867399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 err="1"/>
              <a:t>Avg_fragmentation_pct</a:t>
            </a:r>
            <a:r>
              <a:rPr lang="en-US" sz="4000" b="0" dirty="0"/>
              <a:t> is a scale of 0 (not fragmented) to 100 (perfectly fragmented)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b="0" dirty="0"/>
              <a:t>You may find it beneficial to perform some sort of index maintenance when </a:t>
            </a:r>
            <a:r>
              <a:rPr lang="en-US" sz="3600" b="0" dirty="0" err="1"/>
              <a:t>avg_fragmentation_pct</a:t>
            </a:r>
            <a:r>
              <a:rPr lang="en-US" sz="3600" b="0" dirty="0"/>
              <a:t> &gt; 10, but this may vary.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b="0" dirty="0"/>
              <a:t>You may find a better balance of meaningful performance protection and logged maintenance activity with less aggressive maintenance &gt; 50.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062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MAINTENANCE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599"/>
            <a:ext cx="11582400" cy="556260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/>
              <a:t>ALTER INDEX … REORGANIZE </a:t>
            </a:r>
            <a:r>
              <a:rPr lang="en-US" sz="3200" b="0" dirty="0"/>
              <a:t>replaces </a:t>
            </a:r>
          </a:p>
          <a:p>
            <a:pPr>
              <a:buNone/>
            </a:pPr>
            <a:r>
              <a:rPr lang="en-US" sz="3200" b="0" dirty="0"/>
              <a:t>	old DBCC INDEXDEFRAG</a:t>
            </a:r>
          </a:p>
          <a:p>
            <a:pPr>
              <a:buNone/>
            </a:pPr>
            <a:endParaRPr lang="en-US" sz="3200" b="0" dirty="0"/>
          </a:p>
          <a:p>
            <a:pPr>
              <a:buNone/>
            </a:pPr>
            <a:r>
              <a:rPr lang="en-US" sz="3200" dirty="0"/>
              <a:t>ALTER INDEX … REBUILD </a:t>
            </a:r>
            <a:r>
              <a:rPr lang="en-US" sz="3200" b="0" dirty="0"/>
              <a:t>replaces </a:t>
            </a:r>
            <a:br>
              <a:rPr lang="en-US" sz="3200" b="0" dirty="0"/>
            </a:br>
            <a:r>
              <a:rPr lang="en-US" sz="3200" b="0" dirty="0"/>
              <a:t>old DBCC DBREINDEX,</a:t>
            </a:r>
            <a:br>
              <a:rPr lang="en-US" sz="3200" b="0" dirty="0"/>
            </a:br>
            <a:r>
              <a:rPr lang="en-US" sz="3200" b="0" dirty="0"/>
              <a:t>also updates the statistics</a:t>
            </a:r>
            <a:br>
              <a:rPr lang="en-US" sz="3200" b="0" dirty="0"/>
            </a:br>
            <a:endParaRPr lang="en-US" sz="3200" b="0" dirty="0"/>
          </a:p>
          <a:p>
            <a:pPr>
              <a:buNone/>
            </a:pPr>
            <a:r>
              <a:rPr lang="en-US" sz="3200" dirty="0"/>
              <a:t>ALTER INDEX … REBUILD </a:t>
            </a:r>
            <a:r>
              <a:rPr lang="en-US" sz="3200" u="sng" dirty="0"/>
              <a:t>ALL</a:t>
            </a:r>
            <a:r>
              <a:rPr lang="en-US" sz="3200" dirty="0"/>
              <a:t> </a:t>
            </a:r>
            <a:br>
              <a:rPr lang="en-US" sz="3200" b="0" dirty="0"/>
            </a:br>
            <a:r>
              <a:rPr lang="en-US" sz="3200" b="0" dirty="0"/>
              <a:t>rebuilds all indexes on a table,</a:t>
            </a:r>
            <a:br>
              <a:rPr lang="en-US" sz="3200" b="0" dirty="0"/>
            </a:br>
            <a:r>
              <a:rPr lang="en-US" sz="3200" b="0" dirty="0"/>
              <a:t>also updates the statistics, but not recommended.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473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sys.dm_db_index_physical_stats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1"/>
            <a:ext cx="10972800" cy="54483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dirty="0"/>
              <a:t>When to use?</a:t>
            </a:r>
          </a:p>
          <a:p>
            <a:r>
              <a:rPr lang="en-US" sz="4000" b="0" dirty="0"/>
              <a:t>Use while your application is in </a:t>
            </a:r>
            <a:r>
              <a:rPr lang="en-US" sz="4000" dirty="0"/>
              <a:t>production</a:t>
            </a:r>
            <a:r>
              <a:rPr lang="en-US" sz="4000" b="0" dirty="0"/>
              <a:t> to identify tables that are generating fragmentation over time.</a:t>
            </a:r>
          </a:p>
          <a:p>
            <a:r>
              <a:rPr lang="en-US" sz="4000" b="0" dirty="0"/>
              <a:t>Then, only perform </a:t>
            </a:r>
            <a:r>
              <a:rPr lang="en-US" sz="4000" dirty="0"/>
              <a:t>index maintenance </a:t>
            </a:r>
            <a:r>
              <a:rPr lang="en-US" sz="4000" b="0" dirty="0"/>
              <a:t>on individual indexes as needed, and then, potentially only on partitions of indexes.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23901" y="1145315"/>
            <a:ext cx="1177732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Ideal: defrag the most fragmented in every maintenance window, “take the top off” the stack.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Custom scripts should use this selective approach.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SSMS Maintenance Plans since SQL 2016 have dramatically increased capability to perform </a:t>
            </a:r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</a:rPr>
              <a:t>complex, conditional index maintenance operations.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You can configure the REORGANIZE and REBUILD tasks to maintain only indexes filtered by percentage of fragmentation level, or page count.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09ACA30-36CC-402B-AF9D-A02BACFB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Index Maintenance</a:t>
            </a:r>
          </a:p>
        </p:txBody>
      </p:sp>
    </p:spTree>
    <p:extLst>
      <p:ext uri="{BB962C8B-B14F-4D97-AF65-F5344CB8AC3E}">
        <p14:creationId xmlns:p14="http://schemas.microsoft.com/office/powerpoint/2010/main" val="373599062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worry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b="0" dirty="0"/>
              <a:t>Slides and samples will be posted on my blog at </a:t>
            </a:r>
            <a:r>
              <a:rPr lang="en-US" sz="3600" b="0" dirty="0">
                <a:hlinkClick r:id="rId2"/>
              </a:rPr>
              <a:t>SQLTact.com</a:t>
            </a:r>
            <a:endParaRPr lang="en-US" sz="3600" b="0" dirty="0"/>
          </a:p>
          <a:p>
            <a:r>
              <a:rPr lang="en-US" sz="3600" b="0" dirty="0"/>
              <a:t>Some labs use Microsoft’s </a:t>
            </a:r>
            <a:r>
              <a:rPr lang="en-US" sz="3600" b="0" dirty="0" err="1"/>
              <a:t>WideWorldImporters</a:t>
            </a:r>
            <a:r>
              <a:rPr lang="en-US" sz="3600" b="0" dirty="0"/>
              <a:t> sample database: </a:t>
            </a:r>
            <a:r>
              <a:rPr lang="en-US" sz="3600" b="0" dirty="0">
                <a:hlinkClick r:id="rId3"/>
              </a:rPr>
              <a:t>https://github.com/Microsoft/sql-server-samples/releases/tag/widWideWorldImporters-Full.bake-world-importers-v1.0</a:t>
            </a:r>
            <a:endParaRPr lang="en-US" sz="3600" b="0" dirty="0"/>
          </a:p>
          <a:p>
            <a:r>
              <a:rPr lang="en-US" sz="3600" b="0" dirty="0"/>
              <a:t>All Labs on </a:t>
            </a:r>
            <a:r>
              <a:rPr lang="en-US" sz="3600" b="0" dirty="0" err="1"/>
              <a:t>Github</a:t>
            </a:r>
            <a:r>
              <a:rPr lang="en-US" sz="3600" b="0" dirty="0"/>
              <a:t>: </a:t>
            </a:r>
            <a:r>
              <a:rPr lang="en-US" sz="3600" b="0" dirty="0">
                <a:hlinkClick r:id="rId4"/>
              </a:rPr>
              <a:t>github.com/</a:t>
            </a:r>
            <a:r>
              <a:rPr lang="en-US" sz="3600" b="0" dirty="0" err="1">
                <a:hlinkClick r:id="rId4"/>
              </a:rPr>
              <a:t>SparkHoundSQL</a:t>
            </a:r>
            <a:r>
              <a:rPr lang="en-US" sz="3600" b="0" dirty="0">
                <a:hlinkClick r:id="rId4"/>
              </a:rPr>
              <a:t>/</a:t>
            </a:r>
            <a:r>
              <a:rPr lang="en-US" sz="3600" b="0" dirty="0" err="1">
                <a:hlinkClick r:id="rId4"/>
              </a:rPr>
              <a:t>sql</a:t>
            </a:r>
            <a:r>
              <a:rPr lang="en-US" sz="3600" b="0" dirty="0">
                <a:hlinkClick r:id="rId4"/>
              </a:rPr>
              <a:t>-server-toolbox</a:t>
            </a:r>
            <a:endParaRPr lang="en-US" sz="3600" b="0" dirty="0"/>
          </a:p>
          <a:p>
            <a:endParaRPr lang="en-US" sz="36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286500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>
                <a:latin typeface="Roboto" panose="02000000000000000000" pitchFamily="2" charset="0"/>
                <a:ea typeface="Roboto" panose="02000000000000000000" pitchFamily="2" charset="0"/>
              </a:rPr>
              <a:pPr/>
              <a:t>5</a:t>
            </a:fld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39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B9AE32-94F5-4BC4-834E-98833E008AB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" y="840333"/>
            <a:ext cx="3539406" cy="35030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427966-EC4E-4EB0-8FDC-07FC122433C2}"/>
              </a:ext>
            </a:extLst>
          </p:cNvPr>
          <p:cNvSpPr txBox="1"/>
          <p:nvPr/>
        </p:nvSpPr>
        <p:spPr>
          <a:xfrm>
            <a:off x="3396569" y="3449216"/>
            <a:ext cx="4033476" cy="146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963" dirty="0">
                <a:latin typeface="Roboto" panose="02000000000000000000" pitchFamily="2" charset="0"/>
                <a:ea typeface="Roboto" panose="02000000000000000000" pitchFamily="2" charset="0"/>
              </a:rPr>
              <a:t>Rebuild Index Task</a:t>
            </a:r>
          </a:p>
          <a:p>
            <a:pPr algn="ctr"/>
            <a:endParaRPr lang="en-US" sz="2963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US" sz="2963" dirty="0">
                <a:latin typeface="Roboto" panose="02000000000000000000" pitchFamily="2" charset="0"/>
                <a:ea typeface="Roboto" panose="02000000000000000000" pitchFamily="2" charset="0"/>
              </a:rPr>
              <a:t>SQL 2014 vs SQL 2017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966F39-4A86-48DC-AB70-1D9F158CF48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9200" y="840333"/>
            <a:ext cx="4114800" cy="603704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BC99724-87B4-4279-9E00-1104F3DA7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D226F2D-BA1D-4640-908E-0525F20DF62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1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Index Maintenance</a:t>
            </a:r>
          </a:p>
        </p:txBody>
      </p:sp>
    </p:spTree>
    <p:extLst>
      <p:ext uri="{BB962C8B-B14F-4D97-AF65-F5344CB8AC3E}">
        <p14:creationId xmlns:p14="http://schemas.microsoft.com/office/powerpoint/2010/main" val="1387534095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sys.dm_db_index_physical_stats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87413"/>
            <a:ext cx="11887200" cy="5513387"/>
          </a:xfrm>
        </p:spPr>
        <p:txBody>
          <a:bodyPr>
            <a:noAutofit/>
          </a:bodyPr>
          <a:lstStyle/>
          <a:p>
            <a:pPr marL="0" indent="0"/>
            <a:r>
              <a:rPr lang="en-US" sz="3200" dirty="0"/>
              <a:t>MODE parameter options for Scan Depth:</a:t>
            </a:r>
          </a:p>
          <a:p>
            <a:r>
              <a:rPr lang="en-US" sz="3600" dirty="0"/>
              <a:t>LIMITED</a:t>
            </a:r>
            <a:endParaRPr lang="en-US" sz="3200" dirty="0"/>
          </a:p>
          <a:p>
            <a:pPr lvl="1"/>
            <a:r>
              <a:rPr lang="en-US" sz="2800" dirty="0"/>
              <a:t>Fastest, </a:t>
            </a:r>
            <a:r>
              <a:rPr lang="en-US" sz="2800" b="1" dirty="0"/>
              <a:t>default</a:t>
            </a:r>
            <a:r>
              <a:rPr lang="en-US" sz="2800" dirty="0"/>
              <a:t>, because it only scans parent-level pages, not leaf.</a:t>
            </a:r>
          </a:p>
          <a:p>
            <a:pPr lvl="1"/>
            <a:r>
              <a:rPr lang="en-US" sz="2800" dirty="0"/>
              <a:t>Only returns basic metrics, leaves the rest NULL.</a:t>
            </a:r>
          </a:p>
          <a:p>
            <a:pPr lvl="1"/>
            <a:r>
              <a:rPr lang="en-US" sz="2800" b="1" dirty="0"/>
              <a:t>Still can impact on performance on LIMITED mode.</a:t>
            </a:r>
          </a:p>
          <a:p>
            <a:r>
              <a:rPr lang="en-US" sz="3600" dirty="0"/>
              <a:t>SAMPLED</a:t>
            </a:r>
          </a:p>
          <a:p>
            <a:pPr lvl="1"/>
            <a:r>
              <a:rPr lang="en-US" sz="2800" dirty="0"/>
              <a:t>Not as fast, samples 1% of leaf pages.</a:t>
            </a:r>
          </a:p>
          <a:p>
            <a:r>
              <a:rPr lang="en-US" sz="3600" dirty="0"/>
              <a:t>DETAILED</a:t>
            </a:r>
            <a:endParaRPr lang="en-US" sz="3200" dirty="0"/>
          </a:p>
          <a:p>
            <a:pPr lvl="1"/>
            <a:r>
              <a:rPr lang="en-US" sz="2800" dirty="0"/>
              <a:t>Much more involved.  Scans all data pages. </a:t>
            </a:r>
            <a:r>
              <a:rPr lang="en-US" sz="2800" b="1" dirty="0"/>
              <a:t>Will hammer your Disk IO. </a:t>
            </a:r>
          </a:p>
          <a:p>
            <a:pPr lvl="1"/>
            <a:r>
              <a:rPr lang="en-US" sz="2800" dirty="0"/>
              <a:t>Only way to get some of the columns to populate, but rarely needed.</a:t>
            </a:r>
            <a:endParaRPr lang="en-US" sz="1200" dirty="0"/>
          </a:p>
          <a:p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sys.dm_db_index_physical_stats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/>
            <a:r>
              <a:rPr lang="en-US" sz="3200" dirty="0"/>
              <a:t>Lab:</a:t>
            </a:r>
          </a:p>
          <a:p>
            <a:pPr marL="57150" indent="0"/>
            <a:endParaRPr lang="en-US" sz="3200" dirty="0"/>
          </a:p>
          <a:p>
            <a:r>
              <a:rPr lang="en-US" sz="3200" dirty="0"/>
              <a:t>*lab - fragmented </a:t>
            </a:r>
            <a:r>
              <a:rPr lang="en-US" sz="3200" dirty="0" err="1"/>
              <a:t>table.sql</a:t>
            </a:r>
            <a:endParaRPr lang="en-US" sz="3200" dirty="0"/>
          </a:p>
          <a:p>
            <a:r>
              <a:rPr lang="en-US" sz="3200" dirty="0"/>
              <a:t>*</a:t>
            </a:r>
            <a:r>
              <a:rPr lang="en-US" sz="3200" dirty="0" err="1"/>
              <a:t>defrag.sql</a:t>
            </a:r>
            <a:endParaRPr lang="en-US" sz="3200" dirty="0"/>
          </a:p>
          <a:p>
            <a:r>
              <a:rPr lang="en-US" sz="3200" dirty="0"/>
              <a:t>automated index </a:t>
            </a:r>
            <a:r>
              <a:rPr lang="en-US" sz="3200" dirty="0" err="1"/>
              <a:t>rebuild.sql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Aside, on Fragmentation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3"/>
            <a:ext cx="8229600" cy="4686298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sz="4000" dirty="0"/>
              <a:t>Why did the Microsoft Windows 7 RC download page break?</a:t>
            </a:r>
          </a:p>
          <a:p>
            <a:pPr lvl="1">
              <a:buNone/>
            </a:pPr>
            <a:endParaRPr lang="en-US" sz="4000" dirty="0"/>
          </a:p>
          <a:p>
            <a:pPr lvl="1">
              <a:buNone/>
            </a:pPr>
            <a:endParaRPr lang="en-US" sz="4000" dirty="0"/>
          </a:p>
          <a:p>
            <a:pPr lvl="1">
              <a:buNone/>
            </a:pPr>
            <a:endParaRPr lang="en-US" sz="4000" dirty="0"/>
          </a:p>
          <a:p>
            <a:pPr lvl="1"/>
            <a:r>
              <a:rPr lang="en-US" sz="1400" u="sng" dirty="0">
                <a:hlinkClick r:id="rId3"/>
              </a:rPr>
              <a:t>http://www.sqlskills.com/BLOGS/PAUL/post/Why-did-the-Windows-7-RC-failure-happen.aspx</a:t>
            </a:r>
            <a:r>
              <a:rPr lang="en-US" sz="1400" dirty="0"/>
              <a:t> </a:t>
            </a:r>
          </a:p>
          <a:p>
            <a:pPr lvl="1">
              <a:buNone/>
            </a:pPr>
            <a:endParaRPr lang="en-US" sz="3600" dirty="0"/>
          </a:p>
          <a:p>
            <a:pPr lvl="1">
              <a:buNone/>
            </a:pPr>
            <a:endParaRPr lang="en-US" sz="3600" dirty="0"/>
          </a:p>
          <a:p>
            <a:pPr lvl="1">
              <a:buNone/>
            </a:pP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z="2400" smtClean="0"/>
              <a:pPr/>
              <a:t>53</a:t>
            </a:fld>
            <a:endParaRPr lang="en-US" sz="24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C4AC-4616-4D1A-A1E3-906530A45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</p:spPr>
        <p:txBody>
          <a:bodyPr/>
          <a:lstStyle/>
          <a:p>
            <a:r>
              <a:rPr lang="en-US" sz="2800" dirty="0" err="1"/>
              <a:t>dm_db_column_store_row_group_physical_stats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11EB7-F0FB-452B-9183-F3E8CC5A7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38201"/>
            <a:ext cx="10972800" cy="5562599"/>
          </a:xfrm>
        </p:spPr>
        <p:txBody>
          <a:bodyPr>
            <a:normAutofit fontScale="925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Columnstore </a:t>
            </a:r>
            <a:r>
              <a:rPr lang="en-US" sz="3600" b="0" dirty="0"/>
              <a:t>indexes have their own DMV for </a:t>
            </a:r>
            <a:r>
              <a:rPr lang="en-US" sz="3600" b="0" dirty="0" err="1"/>
              <a:t>rowgroup</a:t>
            </a:r>
            <a:r>
              <a:rPr lang="en-US" sz="3600" b="0" dirty="0"/>
              <a:t> status and fragmentation,</a:t>
            </a:r>
            <a:r>
              <a:rPr lang="en-US" sz="3600" dirty="0"/>
              <a:t>	</a:t>
            </a:r>
            <a:r>
              <a:rPr lang="en-US" sz="3600" dirty="0" err="1"/>
              <a:t>sys.dm_db_column_store_row_group_physical_stats</a:t>
            </a: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0" dirty="0"/>
              <a:t>You need to include this DMV in any of your maintenance scripts if you have Columnstore indexes (and you probably should, they’re awesome SQL 2016+!)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0" dirty="0"/>
              <a:t>Since Columnstore indexes are read-only prior to SQL 2016, this wasn’t needed in SQL 2012 or SQL 2014.</a:t>
            </a:r>
          </a:p>
        </p:txBody>
      </p:sp>
    </p:spTree>
    <p:extLst>
      <p:ext uri="{BB962C8B-B14F-4D97-AF65-F5344CB8AC3E}">
        <p14:creationId xmlns:p14="http://schemas.microsoft.com/office/powerpoint/2010/main" val="26011471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C4AC-4616-4D1A-A1E3-906530A45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</p:spPr>
        <p:txBody>
          <a:bodyPr/>
          <a:lstStyle/>
          <a:p>
            <a:r>
              <a:rPr lang="en-US" sz="2800" dirty="0" err="1"/>
              <a:t>dm_db_column_store_row_group_physical_stats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11EB7-F0FB-452B-9183-F3E8CC5A7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0" dirty="0"/>
              <a:t>You may find it necessary to REORGANIZE a Columnstore index </a:t>
            </a:r>
            <a:r>
              <a:rPr lang="en-US" sz="4000" dirty="0"/>
              <a:t>multiple</a:t>
            </a:r>
            <a:r>
              <a:rPr lang="en-US" sz="4000" b="0" dirty="0"/>
              <a:t> times before the </a:t>
            </a:r>
            <a:r>
              <a:rPr lang="en-US" sz="4000" b="0" dirty="0" err="1"/>
              <a:t>rowgroups</a:t>
            </a:r>
            <a:r>
              <a:rPr lang="en-US" sz="4000" b="0" dirty="0"/>
              <a:t> are compressed and the delta store </a:t>
            </a:r>
            <a:r>
              <a:rPr lang="en-US" sz="4000" b="0" dirty="0" err="1"/>
              <a:t>rowgroups</a:t>
            </a:r>
            <a:r>
              <a:rPr lang="en-US" sz="4000" b="0" dirty="0"/>
              <a:t> are moved to TOMBSTONE status.</a:t>
            </a:r>
          </a:p>
          <a:p>
            <a:endParaRPr lang="en-US" sz="4000" b="0" dirty="0"/>
          </a:p>
          <a:p>
            <a:r>
              <a:rPr lang="en-US" sz="4000" dirty="0"/>
              <a:t>Lab: Defrag </a:t>
            </a:r>
            <a:r>
              <a:rPr lang="en-US" sz="4000" dirty="0" err="1"/>
              <a:t>Columnstore.sql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947472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Missing Indexes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1"/>
            <a:ext cx="11582400" cy="5105401"/>
          </a:xfrm>
        </p:spPr>
        <p:txBody>
          <a:bodyPr>
            <a:normAutofit fontScale="92500" lnSpcReduction="10000"/>
          </a:bodyPr>
          <a:lstStyle/>
          <a:p>
            <a:r>
              <a:rPr lang="en-US" sz="4400" dirty="0"/>
              <a:t>My favorite feature of introduced by SQL 2005. </a:t>
            </a:r>
          </a:p>
          <a:p>
            <a:endParaRPr lang="en-US" sz="4400" dirty="0"/>
          </a:p>
          <a:p>
            <a:r>
              <a:rPr lang="en-US" sz="4400" b="0" dirty="0"/>
              <a:t>A set of</a:t>
            </a:r>
            <a:r>
              <a:rPr lang="en-US" sz="4400" dirty="0"/>
              <a:t> DMV’s </a:t>
            </a:r>
            <a:r>
              <a:rPr lang="en-US" sz="4400" b="0" dirty="0"/>
              <a:t>record whenever a query plan recognized the need for an index that could have improved performance.  </a:t>
            </a:r>
          </a:p>
          <a:p>
            <a:r>
              <a:rPr lang="en-US" sz="4400" b="0" dirty="0"/>
              <a:t>SQL records that recognized need, along with estimated statistics on cost and improvement of the new index.</a:t>
            </a:r>
          </a:p>
          <a:p>
            <a:pPr lvl="1"/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Missing Indexes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1"/>
            <a:ext cx="11277600" cy="5813425"/>
          </a:xfrm>
        </p:spPr>
        <p:txBody>
          <a:bodyPr>
            <a:normAutofit/>
          </a:bodyPr>
          <a:lstStyle/>
          <a:p>
            <a:pPr lvl="1"/>
            <a:r>
              <a:rPr lang="en-US" sz="3200" b="1" dirty="0" err="1"/>
              <a:t>sys.dm_db_missing_index_groups</a:t>
            </a:r>
            <a:r>
              <a:rPr lang="en-US" sz="3200" b="1" dirty="0"/>
              <a:t> </a:t>
            </a:r>
            <a:endParaRPr lang="en-US" sz="3200" dirty="0"/>
          </a:p>
          <a:p>
            <a:pPr lvl="1"/>
            <a:r>
              <a:rPr lang="en-US" sz="3200" b="1" dirty="0" err="1"/>
              <a:t>sys.dm_db_missing_index_group_stats</a:t>
            </a:r>
            <a:r>
              <a:rPr lang="en-US" sz="3200" b="1" dirty="0"/>
              <a:t> </a:t>
            </a:r>
            <a:endParaRPr lang="en-US" sz="3200" dirty="0"/>
          </a:p>
          <a:p>
            <a:pPr lvl="1"/>
            <a:r>
              <a:rPr lang="en-US" sz="3200" b="1" dirty="0" err="1"/>
              <a:t>sys.dm_db_missing_index_details</a:t>
            </a:r>
            <a:endParaRPr lang="en-US" sz="3200" b="1" dirty="0"/>
          </a:p>
          <a:p>
            <a:r>
              <a:rPr lang="en-US" sz="3200" dirty="0"/>
              <a:t>Passive.  Already running. </a:t>
            </a:r>
            <a:r>
              <a:rPr lang="en-US" sz="3200" b="0" dirty="0"/>
              <a:t>Doesn’t need to be enabled.  </a:t>
            </a:r>
          </a:p>
          <a:p>
            <a:r>
              <a:rPr lang="en-US" sz="3200" b="0" dirty="0"/>
              <a:t>Cleared out when the server is rebooted, also cleared out for a table when you alter the table or indexes on that table.</a:t>
            </a:r>
          </a:p>
          <a:p>
            <a:r>
              <a:rPr lang="en-US" sz="3200" dirty="0"/>
              <a:t>Only recommends </a:t>
            </a:r>
            <a:r>
              <a:rPr lang="en-US" sz="3200" dirty="0" err="1"/>
              <a:t>nonclustered</a:t>
            </a:r>
            <a:r>
              <a:rPr lang="en-US" sz="3200" dirty="0"/>
              <a:t> indexes.</a:t>
            </a:r>
          </a:p>
          <a:p>
            <a:pPr lvl="1"/>
            <a:r>
              <a:rPr lang="en-US" sz="2800" dirty="0"/>
              <a:t>Won’t recommend a clustered index on a heap, </a:t>
            </a:r>
            <a:r>
              <a:rPr lang="en-US" sz="2800" b="1" i="1" dirty="0"/>
              <a:t>you</a:t>
            </a:r>
            <a:r>
              <a:rPr lang="en-US" sz="2800" b="1" dirty="0"/>
              <a:t> </a:t>
            </a:r>
            <a:r>
              <a:rPr lang="en-US" sz="2800" dirty="0"/>
              <a:t>have to fix that!</a:t>
            </a:r>
          </a:p>
          <a:p>
            <a:pPr lvl="1"/>
            <a:r>
              <a:rPr lang="en-US" sz="2800" dirty="0"/>
              <a:t>Won’t recommend columnstore, xml, spatial index types.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Missing Indexes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11734800" cy="5410200"/>
          </a:xfrm>
        </p:spPr>
        <p:txBody>
          <a:bodyPr>
            <a:normAutofit/>
          </a:bodyPr>
          <a:lstStyle/>
          <a:p>
            <a:r>
              <a:rPr lang="en-US" sz="4000" b="0" dirty="0"/>
              <a:t>Must be used with </a:t>
            </a:r>
            <a:r>
              <a:rPr lang="en-US" sz="4000" dirty="0"/>
              <a:t>sobriety</a:t>
            </a:r>
            <a:r>
              <a:rPr lang="en-US" sz="4000" b="0" dirty="0"/>
              <a:t>.  Don’t create every suggested missing index or your update/insert/deletes will suffer. </a:t>
            </a:r>
          </a:p>
          <a:p>
            <a:r>
              <a:rPr lang="en-US" sz="4000" b="0" dirty="0"/>
              <a:t>Nonclustered Indexes exist physically as copies of your table, and must be kept up to date too, thus the overhead cost to every write. However,</a:t>
            </a:r>
          </a:p>
          <a:p>
            <a:r>
              <a:rPr lang="en-US" sz="4000" dirty="0"/>
              <a:t>Writes can benefit </a:t>
            </a:r>
            <a:r>
              <a:rPr lang="en-US" sz="4000" b="0" dirty="0"/>
              <a:t>from nonclustered indexes by making the source query more efficient.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Missing Indexes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117348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/>
              <a:t>Indexes should be created to help many queries,</a:t>
            </a:r>
          </a:p>
          <a:p>
            <a:r>
              <a:rPr lang="en-US" sz="4000" dirty="0"/>
              <a:t>	many index suggestions.</a:t>
            </a:r>
          </a:p>
          <a:p>
            <a:pPr lvl="1"/>
            <a:r>
              <a:rPr lang="en-US" sz="3600" dirty="0"/>
              <a:t>Suggestions may only differ only by the columns in the key vs. </a:t>
            </a:r>
            <a:r>
              <a:rPr lang="en-US" sz="3600" dirty="0" err="1"/>
              <a:t>INCLUDE’d</a:t>
            </a:r>
            <a:r>
              <a:rPr lang="en-US" sz="3600" dirty="0"/>
              <a:t>, or by a small number of columns.</a:t>
            </a:r>
          </a:p>
          <a:p>
            <a:pPr lvl="1"/>
            <a:r>
              <a:rPr lang="en-US" sz="3600" dirty="0"/>
              <a:t>Combine suggestions together with common key columns in the same order starting, and a combined INCLUDE list.</a:t>
            </a:r>
          </a:p>
          <a:p>
            <a:pPr lvl="1"/>
            <a:r>
              <a:rPr lang="en-US" sz="3600" dirty="0"/>
              <a:t>Combine with existing indexes on the table as well, potentially replacing an old index. </a:t>
            </a:r>
          </a:p>
          <a:p>
            <a:pPr lvl="1"/>
            <a:r>
              <a:rPr lang="en-US" sz="3600" dirty="0"/>
              <a:t>However, be careful not to change the uniqueness of the table. A unique index = a unique constraint.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48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thesportretort.files.wordpress.com/2010/09/dm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058193"/>
            <a:ext cx="35242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rocket-shoes.com/wp-content/uploads/2011/04/dmv1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27" y="990600"/>
            <a:ext cx="7305247" cy="4441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890588"/>
            <a:ext cx="7620000" cy="50768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71600"/>
            <a:ext cx="4114800" cy="4114800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612" y="1295401"/>
            <a:ext cx="5410200" cy="4288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48200" y="1676401"/>
            <a:ext cx="2857500" cy="428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648204" y="825733"/>
            <a:ext cx="2714625" cy="5227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What Is a DMV?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220309"/>
            <a:ext cx="11887200" cy="451668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4000" b="0" dirty="0">
                <a:latin typeface="Roboto" panose="02000000000000000000" pitchFamily="2" charset="0"/>
                <a:ea typeface="Roboto" panose="02000000000000000000" pitchFamily="2" charset="0"/>
              </a:rPr>
              <a:t>Dynamic Management Views are in place to provide system transparency.</a:t>
            </a:r>
          </a:p>
          <a:p>
            <a:endParaRPr lang="en-US" sz="4000" b="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4000" b="0" dirty="0">
                <a:latin typeface="Roboto" panose="02000000000000000000" pitchFamily="2" charset="0"/>
                <a:ea typeface="Roboto" panose="02000000000000000000" pitchFamily="2" charset="0"/>
              </a:rPr>
              <a:t>The DMV’s we are talking about today are the foundation of countless third party SQL monitoring applications.</a:t>
            </a:r>
            <a:endParaRPr lang="en-US" sz="3600" b="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uiExpand="1" build="allAtOnce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Missing Indexes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1"/>
            <a:ext cx="11811000" cy="5562599"/>
          </a:xfrm>
        </p:spPr>
        <p:txBody>
          <a:bodyPr>
            <a:normAutofit/>
          </a:bodyPr>
          <a:lstStyle/>
          <a:p>
            <a:pPr marL="109537" indent="0"/>
            <a:r>
              <a:rPr lang="en-US" sz="4400" dirty="0"/>
              <a:t>When to use?</a:t>
            </a:r>
          </a:p>
          <a:p>
            <a:r>
              <a:rPr lang="en-US" sz="4000" dirty="0"/>
              <a:t>After recording actual usage in production.</a:t>
            </a:r>
          </a:p>
          <a:p>
            <a:pPr lvl="1"/>
            <a:r>
              <a:rPr lang="en-US" sz="3600" dirty="0"/>
              <a:t>Don’t use during development, too misleading.</a:t>
            </a:r>
          </a:p>
          <a:p>
            <a:pPr lvl="1"/>
            <a:r>
              <a:rPr lang="en-US" sz="3600" dirty="0"/>
              <a:t>Do use during user testing to simulate actual usage.</a:t>
            </a:r>
          </a:p>
          <a:p>
            <a:pPr lvl="1"/>
            <a:r>
              <a:rPr lang="en-US" sz="3600" dirty="0"/>
              <a:t>Do use on your production environment after a stable period of active and typical activity.</a:t>
            </a:r>
          </a:p>
          <a:p>
            <a:pPr lvl="1"/>
            <a:r>
              <a:rPr lang="en-US" sz="3600" dirty="0"/>
              <a:t>Try to capture a business cycle (weekly payroll, month-end reporting, quarterly or annual,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083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</p:spPr>
        <p:txBody>
          <a:bodyPr>
            <a:normAutofit/>
          </a:bodyPr>
          <a:lstStyle/>
          <a:p>
            <a:r>
              <a:rPr lang="en-US" sz="3200" dirty="0"/>
              <a:t>Final Note on Missing Indexes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11811000" cy="4114800"/>
          </a:xfrm>
        </p:spPr>
        <p:txBody>
          <a:bodyPr>
            <a:normAutofit/>
          </a:bodyPr>
          <a:lstStyle/>
          <a:p>
            <a:r>
              <a:rPr lang="en-US" sz="3600" dirty="0"/>
              <a:t>Since SQL 2008 – Missing index views have been integrated into the show query plan screens in SSMS.  </a:t>
            </a:r>
          </a:p>
          <a:p>
            <a:pPr lvl="1"/>
            <a:r>
              <a:rPr lang="en-US" sz="3200" dirty="0"/>
              <a:t>But </a:t>
            </a:r>
            <a:r>
              <a:rPr lang="en-US" sz="3200" u="sng" dirty="0"/>
              <a:t>don’t</a:t>
            </a:r>
            <a:r>
              <a:rPr lang="en-US" sz="3200" dirty="0"/>
              <a:t> use this to create new indexes. Very few queries are important enough to deserve their </a:t>
            </a:r>
            <a:r>
              <a:rPr lang="en-US" sz="3200" i="1" dirty="0"/>
              <a:t>own indexes</a:t>
            </a:r>
            <a:r>
              <a:rPr lang="en-US" sz="3200" dirty="0"/>
              <a:t>.</a:t>
            </a:r>
          </a:p>
          <a:p>
            <a:pPr lvl="1"/>
            <a:r>
              <a:rPr lang="en-US" sz="3200" dirty="0"/>
              <a:t>Take a look at the whole picture, including </a:t>
            </a:r>
            <a:r>
              <a:rPr lang="en-US" sz="3200" b="1" dirty="0"/>
              <a:t>all</a:t>
            </a:r>
            <a:r>
              <a:rPr lang="en-US" sz="3200" dirty="0"/>
              <a:t> suggested indexes </a:t>
            </a:r>
            <a:r>
              <a:rPr lang="en-US" sz="3200" i="1" dirty="0"/>
              <a:t>and all existing indexes</a:t>
            </a:r>
            <a:r>
              <a:rPr lang="en-US" sz="3200" dirty="0"/>
              <a:t> before creating any indexes.</a:t>
            </a:r>
          </a:p>
          <a:p>
            <a:pPr lvl="1"/>
            <a:r>
              <a:rPr lang="en-US" sz="3200" dirty="0"/>
              <a:t>Treat this as an alert, but don’t use it!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61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35518"/>
          <a:stretch/>
        </p:blipFill>
        <p:spPr>
          <a:xfrm>
            <a:off x="2133600" y="4782927"/>
            <a:ext cx="8991600" cy="127635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1524000" y="5097018"/>
            <a:ext cx="978408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Missing Indexes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3600" dirty="0"/>
              <a:t>Lab</a:t>
            </a:r>
          </a:p>
          <a:p>
            <a:r>
              <a:rPr lang="en-US" sz="3600" b="0" dirty="0"/>
              <a:t>lab - missing index setup </a:t>
            </a:r>
            <a:r>
              <a:rPr lang="en-US" sz="3600" b="0" dirty="0" err="1"/>
              <a:t>demo.sql</a:t>
            </a:r>
            <a:r>
              <a:rPr lang="en-US" sz="3600" b="0" dirty="0"/>
              <a:t> </a:t>
            </a:r>
          </a:p>
          <a:p>
            <a:r>
              <a:rPr lang="en-US" sz="3600" b="0" dirty="0"/>
              <a:t>missing </a:t>
            </a:r>
            <a:r>
              <a:rPr lang="en-US" sz="3600" b="0" dirty="0" err="1"/>
              <a:t>indexes.sql</a:t>
            </a:r>
            <a:endParaRPr lang="en-US" sz="3600" b="0" dirty="0"/>
          </a:p>
          <a:p>
            <a:endParaRPr lang="en-US" sz="3600" dirty="0"/>
          </a:p>
          <a:p>
            <a:pPr lvl="1"/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sys.dm_db_index_usage_stats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1"/>
            <a:ext cx="11455400" cy="5219700"/>
          </a:xfrm>
        </p:spPr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/>
              <a:t>Tracks access operations on </a:t>
            </a:r>
            <a:r>
              <a:rPr lang="en-US" sz="4400" dirty="0"/>
              <a:t>all indexes and HEAPs</a:t>
            </a:r>
            <a:r>
              <a:rPr lang="en-US" sz="4400" b="0" dirty="0"/>
              <a:t>, cumulatively. 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/>
              <a:t>Data resets with the instance, or if the database is detached.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/>
              <a:t>Retains data through maintenance operations.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/>
              <a:t>Joins to </a:t>
            </a:r>
            <a:r>
              <a:rPr lang="en-US" sz="4400" dirty="0" err="1"/>
              <a:t>sys.indexes</a:t>
            </a:r>
            <a:r>
              <a:rPr lang="en-US" sz="4400" b="0" dirty="0"/>
              <a:t> on </a:t>
            </a:r>
            <a:r>
              <a:rPr lang="en-US" sz="4400" b="0" dirty="0" err="1"/>
              <a:t>object_id</a:t>
            </a:r>
            <a:r>
              <a:rPr lang="en-US" sz="4400" b="0" dirty="0"/>
              <a:t> and </a:t>
            </a:r>
            <a:r>
              <a:rPr lang="en-US" sz="4400" b="0" dirty="0" err="1"/>
              <a:t>index_id</a:t>
            </a:r>
            <a:endParaRPr lang="en-US" sz="44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sys.dm_db_index_usage_stats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11455400" cy="5257800"/>
          </a:xfrm>
        </p:spPr>
        <p:txBody>
          <a:bodyPr>
            <a:normAutofit/>
          </a:bodyPr>
          <a:lstStyle/>
          <a:p>
            <a:pPr marL="0" indent="0"/>
            <a:r>
              <a:rPr lang="en-US" sz="4800" dirty="0"/>
              <a:t>How to use?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0" dirty="0"/>
              <a:t>Zero values in </a:t>
            </a:r>
            <a:r>
              <a:rPr lang="en-US" sz="3600" b="0" dirty="0" err="1"/>
              <a:t>user_lookups</a:t>
            </a:r>
            <a:r>
              <a:rPr lang="en-US" sz="3600" b="0" dirty="0"/>
              <a:t>, </a:t>
            </a:r>
            <a:r>
              <a:rPr lang="en-US" sz="3600" b="0" dirty="0" err="1"/>
              <a:t>user_seeks</a:t>
            </a:r>
            <a:r>
              <a:rPr lang="en-US" sz="3600" b="0" dirty="0"/>
              <a:t>, and </a:t>
            </a:r>
            <a:r>
              <a:rPr lang="en-US" sz="3600" b="0" dirty="0" err="1"/>
              <a:t>user_scans</a:t>
            </a:r>
            <a:r>
              <a:rPr lang="en-US" sz="3600" b="0" dirty="0"/>
              <a:t> = This index isn’t being read from.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0" dirty="0" err="1"/>
              <a:t>User_updates</a:t>
            </a:r>
            <a:r>
              <a:rPr lang="en-US" sz="3600" b="0" dirty="0"/>
              <a:t> (writes) greater than the sum of reads</a:t>
            </a:r>
            <a:br>
              <a:rPr lang="en-US" sz="3600" b="0" dirty="0"/>
            </a:br>
            <a:r>
              <a:rPr lang="en-US" sz="3600" b="0" dirty="0"/>
              <a:t>= This index might hurt more than it helps.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0" dirty="0"/>
              <a:t>This criteria could be different based on intended table usage.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873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sys.dm_db_index_usage_stats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1999"/>
            <a:ext cx="11811000" cy="5524501"/>
          </a:xfrm>
        </p:spPr>
        <p:txBody>
          <a:bodyPr>
            <a:normAutofit/>
          </a:bodyPr>
          <a:lstStyle/>
          <a:p>
            <a:pPr marL="0" indent="0"/>
            <a:r>
              <a:rPr lang="en-US" sz="5400" dirty="0"/>
              <a:t>When to use?</a:t>
            </a:r>
          </a:p>
          <a:p>
            <a:r>
              <a:rPr lang="en-US" sz="4000" b="0" dirty="0"/>
              <a:t>Similar to the missing index DMV’s.</a:t>
            </a:r>
          </a:p>
          <a:p>
            <a:r>
              <a:rPr lang="en-US" sz="4000" b="0" dirty="0"/>
              <a:t>Use after a </a:t>
            </a:r>
            <a:r>
              <a:rPr lang="en-US" sz="4000" b="0" i="1" dirty="0"/>
              <a:t>stable </a:t>
            </a:r>
            <a:r>
              <a:rPr lang="en-US" sz="4000" b="0" dirty="0"/>
              <a:t>period of </a:t>
            </a:r>
            <a:r>
              <a:rPr lang="en-US" sz="4000" b="0" i="1" dirty="0"/>
              <a:t>actual production </a:t>
            </a:r>
            <a:r>
              <a:rPr lang="en-US" sz="4000" b="0" dirty="0"/>
              <a:t>use.</a:t>
            </a:r>
          </a:p>
          <a:p>
            <a:r>
              <a:rPr lang="en-US" sz="4000" b="0" dirty="0"/>
              <a:t>Try to capture a business cycle (weekly payroll, month-end reporting, quarterly or annual, etc.)</a:t>
            </a:r>
          </a:p>
          <a:p>
            <a:endParaRPr lang="en-US" sz="4000" dirty="0"/>
          </a:p>
          <a:p>
            <a:r>
              <a:rPr lang="en-US" sz="4000" dirty="0"/>
              <a:t>Lab: </a:t>
            </a:r>
            <a:r>
              <a:rPr lang="en-US" sz="4000" b="0" dirty="0" err="1"/>
              <a:t>index_usage_stats.sql</a:t>
            </a:r>
            <a:endParaRPr lang="en-US" sz="4000" b="0" dirty="0"/>
          </a:p>
          <a:p>
            <a:endParaRPr lang="en-US" sz="40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5081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BBEE2-6D7E-4D11-915E-E88EA91D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DMV’s in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137A2-CDE9-4E46-934A-743B40ED5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000" dirty="0"/>
              <a:t>Physical stats DMV’s:</a:t>
            </a:r>
          </a:p>
          <a:p>
            <a:r>
              <a:rPr lang="en-US" sz="4000" b="0" dirty="0"/>
              <a:t>Help you evaluate need for index maintenance</a:t>
            </a:r>
          </a:p>
          <a:p>
            <a:endParaRPr lang="en-US" sz="4000" dirty="0"/>
          </a:p>
          <a:p>
            <a:r>
              <a:rPr lang="en-US" sz="4000" dirty="0"/>
              <a:t>Missing Index DMV’s:</a:t>
            </a:r>
          </a:p>
          <a:p>
            <a:r>
              <a:rPr lang="en-US" sz="4000" b="0" dirty="0"/>
              <a:t>Help you design new </a:t>
            </a:r>
            <a:r>
              <a:rPr lang="en-US" sz="4000" b="0" dirty="0" err="1"/>
              <a:t>nonclustered</a:t>
            </a:r>
            <a:r>
              <a:rPr lang="en-US" sz="4000" b="0" dirty="0"/>
              <a:t> indexes </a:t>
            </a:r>
          </a:p>
          <a:p>
            <a:endParaRPr lang="en-US" sz="4000" b="0" dirty="0"/>
          </a:p>
          <a:p>
            <a:r>
              <a:rPr lang="en-US" sz="4000" dirty="0"/>
              <a:t>Index Usage Stats DMV:</a:t>
            </a:r>
          </a:p>
          <a:p>
            <a:r>
              <a:rPr lang="en-US" sz="4000" b="0" dirty="0"/>
              <a:t>Helps you evaluate existing index usage</a:t>
            </a:r>
          </a:p>
          <a:p>
            <a:endParaRPr lang="en-US" sz="4000" b="0" dirty="0"/>
          </a:p>
        </p:txBody>
      </p:sp>
    </p:spTree>
    <p:extLst>
      <p:ext uri="{BB962C8B-B14F-4D97-AF65-F5344CB8AC3E}">
        <p14:creationId xmlns:p14="http://schemas.microsoft.com/office/powerpoint/2010/main" val="24919366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5C897-D1CF-4EDF-8A48-A7925BF03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DMV Rapid-fire ROUND BEGINS</a:t>
            </a:r>
          </a:p>
        </p:txBody>
      </p:sp>
    </p:spTree>
    <p:extLst>
      <p:ext uri="{BB962C8B-B14F-4D97-AF65-F5344CB8AC3E}">
        <p14:creationId xmlns:p14="http://schemas.microsoft.com/office/powerpoint/2010/main" val="377668828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417"/>
            <a:ext cx="12192000" cy="762000"/>
          </a:xfrm>
        </p:spPr>
        <p:txBody>
          <a:bodyPr>
            <a:normAutofit/>
          </a:bodyPr>
          <a:lstStyle/>
          <a:p>
            <a:pPr lvl="0"/>
            <a:r>
              <a:rPr lang="en-US" sz="3600" dirty="0" err="1"/>
              <a:t>sys.dm_os_performance_counters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11353800" cy="544830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Query Perfmon stats with T-SQL (not WSQL!)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0" dirty="0"/>
              <a:t>Replaces the deprecated </a:t>
            </a:r>
            <a:r>
              <a:rPr lang="en-US" sz="3600" b="0" dirty="0" err="1"/>
              <a:t>sys.sysperfinfo</a:t>
            </a:r>
            <a:endParaRPr lang="en-US" sz="3600" b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0" dirty="0"/>
              <a:t>Includes hundreds of “</a:t>
            </a:r>
            <a:r>
              <a:rPr lang="en-US" sz="3600" b="0" dirty="0" err="1"/>
              <a:t>SQLServer</a:t>
            </a:r>
            <a:r>
              <a:rPr lang="en-US" sz="3600" b="0" dirty="0"/>
              <a:t>:” related performance counters, including all instances.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0" dirty="0">
                <a:solidFill>
                  <a:schemeClr val="tx1"/>
                </a:solidFill>
              </a:rPr>
              <a:t>Slightly more involved to read than the values out of perfmon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For example, need to actually do some division between two rows to get the Buffer Cache Hit Ratio – a useful memory usage counter.</a:t>
            </a:r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81200" y="4343401"/>
            <a:ext cx="8229600" cy="1371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1" kern="1200" cap="none" baseline="0">
                <a:solidFill>
                  <a:srgbClr val="7EBF3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 baseline="0">
                <a:solidFill>
                  <a:srgbClr val="3D156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 baseline="0">
                <a:solidFill>
                  <a:srgbClr val="3D156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 baseline="0">
                <a:solidFill>
                  <a:srgbClr val="3D156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sys.dm_os_performance_counters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/>
            <a:r>
              <a:rPr lang="en-US" sz="4400" dirty="0"/>
              <a:t>Lab</a:t>
            </a:r>
          </a:p>
          <a:p>
            <a:r>
              <a:rPr lang="en-US" sz="4400" b="0" dirty="0" err="1"/>
              <a:t>dm_os_performance_counters.sql</a:t>
            </a:r>
            <a:endParaRPr lang="en-US" sz="4400" b="0" dirty="0"/>
          </a:p>
          <a:p>
            <a:r>
              <a:rPr lang="en-US" sz="4400" b="0" dirty="0"/>
              <a:t>page life </a:t>
            </a:r>
            <a:r>
              <a:rPr lang="en-US" sz="4400" b="0" dirty="0" err="1"/>
              <a:t>expectancy.sql</a:t>
            </a:r>
            <a:endParaRPr lang="en-US" sz="44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7809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What Is a DMV?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399"/>
            <a:ext cx="12115800" cy="4991101"/>
          </a:xfrm>
        </p:spPr>
        <p:txBody>
          <a:bodyPr>
            <a:noAutofit/>
          </a:bodyPr>
          <a:lstStyle/>
          <a:p>
            <a:r>
              <a:rPr lang="en-US" sz="4000" b="0" dirty="0">
                <a:latin typeface="Roboto" panose="02000000000000000000" pitchFamily="2" charset="0"/>
                <a:ea typeface="Roboto" panose="02000000000000000000" pitchFamily="2" charset="0"/>
              </a:rPr>
              <a:t>They all fall into a category of </a:t>
            </a:r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DMO’s</a:t>
            </a:r>
            <a:r>
              <a:rPr lang="en-US" sz="4000" b="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endParaRPr lang="en-US" sz="4000" b="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4000" b="0" dirty="0">
                <a:latin typeface="Roboto" panose="02000000000000000000" pitchFamily="2" charset="0"/>
                <a:ea typeface="Roboto" panose="02000000000000000000" pitchFamily="2" charset="0"/>
              </a:rPr>
              <a:t>Some are </a:t>
            </a:r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DM</a:t>
            </a:r>
            <a:r>
              <a:rPr lang="en-US" sz="4000" u="sng" dirty="0">
                <a:latin typeface="Roboto" panose="02000000000000000000" pitchFamily="2" charset="0"/>
                <a:ea typeface="Roboto" panose="02000000000000000000" pitchFamily="2" charset="0"/>
              </a:rPr>
              <a:t>F</a:t>
            </a:r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’s</a:t>
            </a:r>
            <a:r>
              <a:rPr lang="en-US" sz="4000" b="0" dirty="0">
                <a:latin typeface="Roboto" panose="02000000000000000000" pitchFamily="2" charset="0"/>
                <a:ea typeface="Roboto" panose="02000000000000000000" pitchFamily="2" charset="0"/>
              </a:rPr>
              <a:t>, table-valued Functions with parameters.  </a:t>
            </a:r>
          </a:p>
          <a:p>
            <a:endParaRPr lang="en-US" sz="4000" b="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4000" b="0" dirty="0">
                <a:latin typeface="Roboto" panose="02000000000000000000" pitchFamily="2" charset="0"/>
                <a:ea typeface="Roboto" panose="02000000000000000000" pitchFamily="2" charset="0"/>
              </a:rPr>
              <a:t>For this presentation, I called them all </a:t>
            </a:r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DMV’s</a:t>
            </a:r>
            <a:r>
              <a:rPr lang="en-US" sz="4000" b="0" dirty="0">
                <a:latin typeface="Roboto" panose="02000000000000000000" pitchFamily="2" charset="0"/>
                <a:ea typeface="Roboto" panose="02000000000000000000" pitchFamily="2" charset="0"/>
              </a:rPr>
              <a:t>, because I can make more </a:t>
            </a:r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jokes</a:t>
            </a:r>
            <a:r>
              <a:rPr lang="en-US" sz="4000" b="0" dirty="0">
                <a:latin typeface="Roboto" panose="02000000000000000000" pitchFamily="2" charset="0"/>
                <a:ea typeface="Roboto" panose="02000000000000000000" pitchFamily="2" charset="0"/>
              </a:rPr>
              <a:t> about </a:t>
            </a:r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DMV’s</a:t>
            </a:r>
            <a:r>
              <a:rPr lang="en-US" sz="4000" b="0" dirty="0">
                <a:latin typeface="Roboto" panose="02000000000000000000" pitchFamily="2" charset="0"/>
                <a:ea typeface="Roboto" panose="02000000000000000000" pitchFamily="2" charset="0"/>
              </a:rPr>
              <a:t>.  </a:t>
            </a:r>
          </a:p>
          <a:p>
            <a:endParaRPr lang="en-US" sz="4000" b="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>
                <a:latin typeface="Roboto" panose="02000000000000000000" pitchFamily="2" charset="0"/>
                <a:ea typeface="Roboto" panose="02000000000000000000" pitchFamily="2" charset="0"/>
              </a:rPr>
              <a:pPr/>
              <a:t>7</a:t>
            </a:fld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75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sys.dm_os_sys_memory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4000" dirty="0"/>
              <a:t>Includes total and available physical memory and cache levels, current page life expectancy, and more memory-related data.</a:t>
            </a:r>
            <a:br>
              <a:rPr lang="en-US" sz="4000" dirty="0"/>
            </a:br>
            <a:endParaRPr lang="en-US" sz="4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Also flags for Low/High memory signals from Windows</a:t>
            </a:r>
          </a:p>
          <a:p>
            <a:pPr lvl="1"/>
            <a:r>
              <a:rPr lang="en-US" sz="2800" dirty="0"/>
              <a:t>Application can use to automatically scale itself up/down based on available server memory.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7609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E7978-6161-4C1D-855C-6B6FCC52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RAPID FIRE STAGE</a:t>
            </a:r>
          </a:p>
        </p:txBody>
      </p:sp>
    </p:spTree>
    <p:extLst>
      <p:ext uri="{BB962C8B-B14F-4D97-AF65-F5344CB8AC3E}">
        <p14:creationId xmlns:p14="http://schemas.microsoft.com/office/powerpoint/2010/main" val="338866917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</a:t>
            </a:r>
            <a:r>
              <a:rPr lang="en-US" dirty="0" err="1"/>
              <a:t>dm_os_host_info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11734800" cy="5562599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0" dirty="0"/>
              <a:t>Host server information including version info for both </a:t>
            </a:r>
            <a:r>
              <a:rPr lang="en-US" sz="3600" dirty="0"/>
              <a:t>Windows</a:t>
            </a:r>
            <a:r>
              <a:rPr lang="en-US" sz="3600" b="0" dirty="0"/>
              <a:t> and </a:t>
            </a:r>
            <a:r>
              <a:rPr lang="en-US" sz="3600" dirty="0"/>
              <a:t>Linux</a:t>
            </a:r>
            <a:r>
              <a:rPr lang="en-US" sz="3600" b="0" dirty="0"/>
              <a:t>, new to SQL Server 2017.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0" dirty="0"/>
              <a:t>In your inventory or diagnostic queries, replace </a:t>
            </a:r>
            <a:r>
              <a:rPr lang="en-US" sz="3600" dirty="0" err="1"/>
              <a:t>sys.dm_os_windows_info</a:t>
            </a:r>
            <a:r>
              <a:rPr lang="en-US" sz="36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0" indent="0"/>
            <a:endParaRPr lang="en-US" sz="1400" dirty="0"/>
          </a:p>
          <a:p>
            <a:pPr marL="0" indent="0"/>
            <a:r>
              <a:rPr lang="en-US" sz="1000" dirty="0"/>
              <a:t>Screenshots: </a:t>
            </a:r>
            <a:r>
              <a:rPr lang="en-US" sz="1000" dirty="0">
                <a:hlinkClick r:id="rId2"/>
              </a:rPr>
              <a:t>https://sqlxpertise.com/2017/10/16/sys-dm_os_host_info-dmv-to-find-operating-system-information-in-sql-server-2017/</a:t>
            </a:r>
            <a:endParaRPr lang="en-US" sz="1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b="0" dirty="0"/>
          </a:p>
        </p:txBody>
      </p:sp>
      <p:pic>
        <p:nvPicPr>
          <p:cNvPr id="1026" name="Picture 2" descr="capture20171016105801406">
            <a:extLst>
              <a:ext uri="{FF2B5EF4-FFF2-40B4-BE49-F238E27FC236}">
                <a16:creationId xmlns:a16="http://schemas.microsoft.com/office/drawing/2014/main" id="{EC7CCFEC-7540-41C8-A24C-D79B0AEDD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3400425"/>
            <a:ext cx="6825224" cy="97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pture20171016105834926">
            <a:extLst>
              <a:ext uri="{FF2B5EF4-FFF2-40B4-BE49-F238E27FC236}">
                <a16:creationId xmlns:a16="http://schemas.microsoft.com/office/drawing/2014/main" id="{CE28B9D9-B8AC-42AC-9E1F-F1CE679CC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4495800"/>
            <a:ext cx="688258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81298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sys.dm_server_services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11734800" cy="5562599"/>
          </a:xfrm>
        </p:spPr>
        <p:txBody>
          <a:bodyPr>
            <a:normAutofit fontScale="92500" lnSpcReduction="20000"/>
          </a:bodyPr>
          <a:lstStyle/>
          <a:p>
            <a:r>
              <a:rPr lang="en-US" sz="3500" dirty="0"/>
              <a:t>SQL Server instance service information, including the last time the service was started, SQL Agent’s status, IFI…</a:t>
            </a:r>
          </a:p>
          <a:p>
            <a:endParaRPr lang="en-US" sz="2600" dirty="0"/>
          </a:p>
          <a:p>
            <a:pPr marL="0" indent="0"/>
            <a:r>
              <a:rPr lang="en-US" sz="2600" b="0" dirty="0">
                <a:solidFill>
                  <a:srgbClr val="0000FF"/>
                </a:solidFill>
              </a:rPr>
              <a:t>SELECT</a:t>
            </a:r>
            <a:r>
              <a:rPr lang="pt-BR" sz="2600" b="0" dirty="0">
                <a:solidFill>
                  <a:prstClr val="black"/>
                </a:solidFill>
              </a:rPr>
              <a:t> 	servicename </a:t>
            </a:r>
            <a:r>
              <a:rPr lang="pt-BR" sz="2600" b="0" dirty="0">
                <a:solidFill>
                  <a:srgbClr val="008000"/>
                </a:solidFill>
              </a:rPr>
              <a:t>-- SQL Server Instance name</a:t>
            </a:r>
          </a:p>
          <a:p>
            <a:pPr marL="0" indent="0"/>
            <a:r>
              <a:rPr lang="en-US" sz="2600" b="0" dirty="0">
                <a:solidFill>
                  <a:srgbClr val="808080"/>
                </a:solidFill>
              </a:rPr>
              <a:t>,	</a:t>
            </a:r>
            <a:r>
              <a:rPr lang="en-US" sz="2600" b="0" dirty="0" err="1">
                <a:solidFill>
                  <a:prstClr val="black"/>
                </a:solidFill>
              </a:rPr>
              <a:t>startup_type_desc</a:t>
            </a:r>
            <a:r>
              <a:rPr lang="en-US" sz="2600" b="0" dirty="0">
                <a:solidFill>
                  <a:prstClr val="black"/>
                </a:solidFill>
              </a:rPr>
              <a:t> </a:t>
            </a:r>
            <a:r>
              <a:rPr lang="en-US" sz="2600" b="0" dirty="0">
                <a:solidFill>
                  <a:srgbClr val="008000"/>
                </a:solidFill>
              </a:rPr>
              <a:t>-- Manual, Automatic</a:t>
            </a:r>
          </a:p>
          <a:p>
            <a:pPr marL="0" indent="0"/>
            <a:r>
              <a:rPr lang="en-US" sz="2600" b="0" dirty="0">
                <a:solidFill>
                  <a:srgbClr val="808080"/>
                </a:solidFill>
              </a:rPr>
              <a:t>,</a:t>
            </a:r>
            <a:r>
              <a:rPr lang="en-US" sz="2600" b="0" dirty="0">
                <a:solidFill>
                  <a:prstClr val="black"/>
                </a:solidFill>
              </a:rPr>
              <a:t> 	</a:t>
            </a:r>
            <a:r>
              <a:rPr lang="en-US" sz="2600" b="0" dirty="0" err="1">
                <a:solidFill>
                  <a:prstClr val="black"/>
                </a:solidFill>
              </a:rPr>
              <a:t>status_desc</a:t>
            </a:r>
            <a:r>
              <a:rPr lang="en-US" sz="2600" b="0" dirty="0">
                <a:solidFill>
                  <a:prstClr val="black"/>
                </a:solidFill>
              </a:rPr>
              <a:t> </a:t>
            </a:r>
            <a:r>
              <a:rPr lang="en-US" sz="2600" b="0" dirty="0">
                <a:solidFill>
                  <a:srgbClr val="008000"/>
                </a:solidFill>
              </a:rPr>
              <a:t>-- Running, Stopped, etc.</a:t>
            </a:r>
          </a:p>
          <a:p>
            <a:pPr marL="0" indent="0"/>
            <a:r>
              <a:rPr lang="en-US" sz="2600" b="0" dirty="0">
                <a:solidFill>
                  <a:srgbClr val="808080"/>
                </a:solidFill>
              </a:rPr>
              <a:t>,</a:t>
            </a:r>
            <a:r>
              <a:rPr lang="en-US" sz="2600" b="0" dirty="0">
                <a:solidFill>
                  <a:prstClr val="black"/>
                </a:solidFill>
              </a:rPr>
              <a:t> 	</a:t>
            </a:r>
            <a:r>
              <a:rPr lang="en-US" sz="2600" b="0" dirty="0" err="1">
                <a:solidFill>
                  <a:prstClr val="black"/>
                </a:solidFill>
              </a:rPr>
              <a:t>process_id</a:t>
            </a:r>
            <a:endParaRPr lang="en-US" sz="2600" b="0" dirty="0">
              <a:solidFill>
                <a:prstClr val="black"/>
              </a:solidFill>
            </a:endParaRPr>
          </a:p>
          <a:p>
            <a:pPr marL="0" indent="0"/>
            <a:r>
              <a:rPr lang="en-US" sz="2600" b="0" dirty="0">
                <a:solidFill>
                  <a:srgbClr val="808080"/>
                </a:solidFill>
              </a:rPr>
              <a:t>,</a:t>
            </a:r>
            <a:r>
              <a:rPr lang="en-US" sz="2600" b="0" dirty="0">
                <a:solidFill>
                  <a:prstClr val="black"/>
                </a:solidFill>
              </a:rPr>
              <a:t> 	</a:t>
            </a:r>
            <a:r>
              <a:rPr lang="en-US" sz="2600" b="0" dirty="0" err="1">
                <a:solidFill>
                  <a:prstClr val="black"/>
                </a:solidFill>
              </a:rPr>
              <a:t>last_startup_time</a:t>
            </a:r>
            <a:r>
              <a:rPr lang="en-US" sz="2600" b="0" dirty="0">
                <a:solidFill>
                  <a:prstClr val="black"/>
                </a:solidFill>
              </a:rPr>
              <a:t> </a:t>
            </a:r>
            <a:r>
              <a:rPr lang="en-US" sz="2600" b="0" dirty="0">
                <a:solidFill>
                  <a:srgbClr val="008000"/>
                </a:solidFill>
              </a:rPr>
              <a:t>-- </a:t>
            </a:r>
            <a:r>
              <a:rPr lang="en-US" sz="2600" b="0" dirty="0" err="1">
                <a:solidFill>
                  <a:srgbClr val="008000"/>
                </a:solidFill>
              </a:rPr>
              <a:t>datetime</a:t>
            </a:r>
            <a:endParaRPr lang="en-US" sz="2600" b="0" dirty="0">
              <a:solidFill>
                <a:srgbClr val="008000"/>
              </a:solidFill>
            </a:endParaRPr>
          </a:p>
          <a:p>
            <a:pPr marL="0" indent="0"/>
            <a:r>
              <a:rPr lang="en-US" sz="2600" b="0" dirty="0">
                <a:solidFill>
                  <a:srgbClr val="808080"/>
                </a:solidFill>
              </a:rPr>
              <a:t>,</a:t>
            </a:r>
            <a:r>
              <a:rPr lang="en-US" sz="2600" b="0" dirty="0">
                <a:solidFill>
                  <a:prstClr val="black"/>
                </a:solidFill>
              </a:rPr>
              <a:t> 	</a:t>
            </a:r>
            <a:r>
              <a:rPr lang="en-US" sz="2600" b="0" dirty="0" err="1">
                <a:solidFill>
                  <a:prstClr val="black"/>
                </a:solidFill>
              </a:rPr>
              <a:t>service_account</a:t>
            </a:r>
            <a:endParaRPr lang="en-US" sz="2600" b="0" dirty="0">
              <a:solidFill>
                <a:prstClr val="black"/>
              </a:solidFill>
            </a:endParaRPr>
          </a:p>
          <a:p>
            <a:pPr marL="0" indent="0"/>
            <a:r>
              <a:rPr lang="en-US" sz="2600" b="0" dirty="0">
                <a:solidFill>
                  <a:srgbClr val="808080"/>
                </a:solidFill>
              </a:rPr>
              <a:t>,</a:t>
            </a:r>
            <a:r>
              <a:rPr lang="en-US" sz="2600" b="0" dirty="0">
                <a:solidFill>
                  <a:prstClr val="black"/>
                </a:solidFill>
              </a:rPr>
              <a:t> 	</a:t>
            </a:r>
            <a:r>
              <a:rPr lang="en-US" sz="2600" b="0" dirty="0">
                <a:solidFill>
                  <a:srgbClr val="0000FF"/>
                </a:solidFill>
              </a:rPr>
              <a:t>filename</a:t>
            </a:r>
          </a:p>
          <a:p>
            <a:pPr marL="0" indent="0"/>
            <a:r>
              <a:rPr lang="en-US" sz="2600" b="0" dirty="0">
                <a:solidFill>
                  <a:srgbClr val="808080"/>
                </a:solidFill>
              </a:rPr>
              <a:t>,</a:t>
            </a:r>
            <a:r>
              <a:rPr lang="en-US" sz="2600" b="0" dirty="0">
                <a:solidFill>
                  <a:prstClr val="black"/>
                </a:solidFill>
              </a:rPr>
              <a:t> 	</a:t>
            </a:r>
            <a:r>
              <a:rPr lang="en-US" sz="2600" b="0" dirty="0" err="1">
                <a:solidFill>
                  <a:prstClr val="black"/>
                </a:solidFill>
              </a:rPr>
              <a:t>is_clustered</a:t>
            </a:r>
            <a:r>
              <a:rPr lang="en-US" sz="2600" b="0" dirty="0">
                <a:solidFill>
                  <a:prstClr val="black"/>
                </a:solidFill>
              </a:rPr>
              <a:t> </a:t>
            </a:r>
            <a:r>
              <a:rPr lang="en-US" sz="2600" b="0" dirty="0">
                <a:solidFill>
                  <a:srgbClr val="008000"/>
                </a:solidFill>
              </a:rPr>
              <a:t>-- Y/N</a:t>
            </a:r>
          </a:p>
          <a:p>
            <a:pPr marL="0" indent="0"/>
            <a:r>
              <a:rPr lang="en-US" sz="2600" b="0" dirty="0">
                <a:solidFill>
                  <a:srgbClr val="808080"/>
                </a:solidFill>
              </a:rPr>
              <a:t>,</a:t>
            </a:r>
            <a:r>
              <a:rPr lang="en-US" sz="2600" b="0" dirty="0">
                <a:solidFill>
                  <a:prstClr val="black"/>
                </a:solidFill>
              </a:rPr>
              <a:t> 	</a:t>
            </a:r>
            <a:r>
              <a:rPr lang="en-US" sz="2600" b="0" dirty="0" err="1">
                <a:solidFill>
                  <a:prstClr val="black"/>
                </a:solidFill>
              </a:rPr>
              <a:t>cluster_nodename</a:t>
            </a:r>
            <a:endParaRPr lang="en-US" sz="2600" b="0" dirty="0">
              <a:solidFill>
                <a:prstClr val="black"/>
              </a:solidFill>
            </a:endParaRPr>
          </a:p>
          <a:p>
            <a:pPr marL="0" indent="0"/>
            <a:r>
              <a:rPr lang="en-US" sz="2600" b="0" dirty="0">
                <a:solidFill>
                  <a:prstClr val="black"/>
                </a:solidFill>
              </a:rPr>
              <a:t>, 	</a:t>
            </a:r>
            <a:r>
              <a:rPr lang="en-US" sz="2600" b="0" dirty="0" err="1"/>
              <a:t>instant_file_initialization_enabled</a:t>
            </a:r>
            <a:r>
              <a:rPr lang="en-US" sz="2600" b="0" dirty="0"/>
              <a:t> </a:t>
            </a:r>
            <a:r>
              <a:rPr lang="en-US" sz="2600" b="0" dirty="0">
                <a:solidFill>
                  <a:srgbClr val="008000"/>
                </a:solidFill>
              </a:rPr>
              <a:t>-- SQL 2016 SP1+, 2012 SP4+ as well</a:t>
            </a:r>
          </a:p>
          <a:p>
            <a:pPr marL="0" indent="0"/>
            <a:r>
              <a:rPr lang="en-US" sz="2600" b="0" dirty="0">
                <a:solidFill>
                  <a:srgbClr val="0000FF"/>
                </a:solidFill>
              </a:rPr>
              <a:t>FROM</a:t>
            </a:r>
            <a:r>
              <a:rPr lang="en-US" sz="2600" b="0" dirty="0">
                <a:solidFill>
                  <a:prstClr val="black"/>
                </a:solidFill>
              </a:rPr>
              <a:t>   </a:t>
            </a:r>
            <a:r>
              <a:rPr lang="en-US" sz="2600" b="0" dirty="0" err="1">
                <a:solidFill>
                  <a:srgbClr val="008000"/>
                </a:solidFill>
              </a:rPr>
              <a:t>sys</a:t>
            </a:r>
            <a:r>
              <a:rPr lang="en-US" sz="2600" b="0" dirty="0" err="1">
                <a:solidFill>
                  <a:srgbClr val="808080"/>
                </a:solidFill>
              </a:rPr>
              <a:t>.</a:t>
            </a:r>
            <a:r>
              <a:rPr lang="en-US" sz="2600" b="0" dirty="0" err="1">
                <a:solidFill>
                  <a:prstClr val="black"/>
                </a:solidFill>
              </a:rPr>
              <a:t>dm_server_services</a:t>
            </a:r>
            <a:endParaRPr lang="en-US" sz="2600" b="0" dirty="0"/>
          </a:p>
        </p:txBody>
      </p:sp>
    </p:spTree>
    <p:extLst>
      <p:ext uri="{BB962C8B-B14F-4D97-AF65-F5344CB8AC3E}">
        <p14:creationId xmlns:p14="http://schemas.microsoft.com/office/powerpoint/2010/main" val="104272941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sys.dm_server_registry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52500"/>
            <a:ext cx="11353800" cy="2362200"/>
          </a:xfrm>
        </p:spPr>
        <p:txBody>
          <a:bodyPr>
            <a:normAutofit lnSpcReduction="10000"/>
          </a:bodyPr>
          <a:lstStyle/>
          <a:p>
            <a:r>
              <a:rPr lang="en-US" sz="2800" b="0" dirty="0">
                <a:solidFill>
                  <a:srgbClr val="0000FF"/>
                </a:solidFill>
              </a:rPr>
              <a:t>SELECT</a:t>
            </a:r>
            <a:r>
              <a:rPr lang="en-US" sz="2800" b="0" dirty="0">
                <a:solidFill>
                  <a:srgbClr val="000000"/>
                </a:solidFill>
              </a:rPr>
              <a:t> </a:t>
            </a:r>
          </a:p>
          <a:p>
            <a:r>
              <a:rPr lang="en-US" sz="2800" b="0" dirty="0">
                <a:solidFill>
                  <a:srgbClr val="000000"/>
                </a:solidFill>
              </a:rPr>
              <a:t>   </a:t>
            </a:r>
            <a:r>
              <a:rPr lang="en-US" sz="2800" b="0" dirty="0" err="1">
                <a:solidFill>
                  <a:srgbClr val="000000"/>
                </a:solidFill>
              </a:rPr>
              <a:t>registry_key</a:t>
            </a:r>
            <a:r>
              <a:rPr lang="en-US" sz="2800" b="0" dirty="0">
                <a:solidFill>
                  <a:srgbClr val="808080"/>
                </a:solidFill>
              </a:rPr>
              <a:t>,</a:t>
            </a:r>
            <a:r>
              <a:rPr lang="en-US" sz="2800" b="0" dirty="0">
                <a:solidFill>
                  <a:srgbClr val="000000"/>
                </a:solidFill>
              </a:rPr>
              <a:t>  </a:t>
            </a:r>
            <a:r>
              <a:rPr lang="en-US" sz="2800" b="0" dirty="0" err="1">
                <a:solidFill>
                  <a:srgbClr val="000000"/>
                </a:solidFill>
              </a:rPr>
              <a:t>value_name</a:t>
            </a:r>
            <a:r>
              <a:rPr lang="en-US" sz="2800" b="0" dirty="0">
                <a:solidFill>
                  <a:srgbClr val="808080"/>
                </a:solidFill>
              </a:rPr>
              <a:t>,</a:t>
            </a:r>
            <a:r>
              <a:rPr lang="en-US" sz="2800" b="0" dirty="0">
                <a:solidFill>
                  <a:srgbClr val="000000"/>
                </a:solidFill>
              </a:rPr>
              <a:t>  </a:t>
            </a:r>
            <a:r>
              <a:rPr lang="en-US" sz="2800" b="0" dirty="0" err="1">
                <a:solidFill>
                  <a:srgbClr val="000000"/>
                </a:solidFill>
              </a:rPr>
              <a:t>value_data</a:t>
            </a:r>
            <a:endParaRPr lang="en-US" sz="2800" b="0" dirty="0">
              <a:solidFill>
                <a:srgbClr val="000000"/>
              </a:solidFill>
            </a:endParaRPr>
          </a:p>
          <a:p>
            <a:r>
              <a:rPr lang="en-US" sz="2800" b="0" dirty="0">
                <a:solidFill>
                  <a:srgbClr val="0000FF"/>
                </a:solidFill>
              </a:rPr>
              <a:t>FROM</a:t>
            </a:r>
            <a:r>
              <a:rPr lang="en-US" sz="2800" b="0" dirty="0">
                <a:solidFill>
                  <a:srgbClr val="000000"/>
                </a:solidFill>
              </a:rPr>
              <a:t> </a:t>
            </a:r>
            <a:r>
              <a:rPr lang="en-US" sz="2800" b="0" dirty="0" err="1">
                <a:solidFill>
                  <a:srgbClr val="00FF00"/>
                </a:solidFill>
              </a:rPr>
              <a:t>sys</a:t>
            </a:r>
            <a:r>
              <a:rPr lang="en-US" sz="2800" b="0" dirty="0" err="1">
                <a:solidFill>
                  <a:srgbClr val="808080"/>
                </a:solidFill>
              </a:rPr>
              <a:t>.</a:t>
            </a:r>
            <a:r>
              <a:rPr lang="en-US" sz="2800" b="0" dirty="0" err="1">
                <a:solidFill>
                  <a:srgbClr val="000000"/>
                </a:solidFill>
              </a:rPr>
              <a:t>dm_server_registry</a:t>
            </a:r>
            <a:endParaRPr lang="en-US" sz="2800" b="0" dirty="0">
              <a:solidFill>
                <a:srgbClr val="000000"/>
              </a:solidFill>
            </a:endParaRPr>
          </a:p>
          <a:p>
            <a:r>
              <a:rPr lang="en-US" sz="2800" b="0" dirty="0">
                <a:solidFill>
                  <a:srgbClr val="0000FF"/>
                </a:solidFill>
              </a:rPr>
              <a:t>WHERE</a:t>
            </a:r>
            <a:r>
              <a:rPr lang="en-US" sz="2800" b="0" dirty="0">
                <a:solidFill>
                  <a:srgbClr val="000000"/>
                </a:solidFill>
              </a:rPr>
              <a:t> </a:t>
            </a:r>
            <a:r>
              <a:rPr lang="en-US" sz="2800" b="0" dirty="0" err="1">
                <a:solidFill>
                  <a:srgbClr val="000000"/>
                </a:solidFill>
              </a:rPr>
              <a:t>registry_key</a:t>
            </a:r>
            <a:r>
              <a:rPr lang="en-US" sz="2800" b="0" dirty="0">
                <a:solidFill>
                  <a:srgbClr val="000000"/>
                </a:solidFill>
              </a:rPr>
              <a:t> </a:t>
            </a:r>
            <a:r>
              <a:rPr lang="en-US" sz="2800" b="0" dirty="0">
                <a:solidFill>
                  <a:srgbClr val="808080"/>
                </a:solidFill>
              </a:rPr>
              <a:t>like</a:t>
            </a:r>
            <a:r>
              <a:rPr lang="en-US" sz="2800" b="0" dirty="0">
                <a:solidFill>
                  <a:srgbClr val="000000"/>
                </a:solidFill>
              </a:rPr>
              <a:t> </a:t>
            </a:r>
            <a:r>
              <a:rPr lang="en-US" sz="2800" b="0" dirty="0">
                <a:solidFill>
                  <a:srgbClr val="FF0000"/>
                </a:solidFill>
              </a:rPr>
              <a:t>'HKLM\Software\Microsoft\Microsoft SQL Server\%\</a:t>
            </a:r>
            <a:r>
              <a:rPr lang="en-US" sz="2800" b="0" dirty="0" err="1">
                <a:solidFill>
                  <a:srgbClr val="FF0000"/>
                </a:solidFill>
              </a:rPr>
              <a:t>MSSQLServer</a:t>
            </a:r>
            <a:r>
              <a:rPr lang="en-US" sz="2800" b="0" dirty="0">
                <a:solidFill>
                  <a:srgbClr val="FF0000"/>
                </a:solidFill>
              </a:rPr>
              <a:t>\Parameters'</a:t>
            </a:r>
            <a:endParaRPr lang="en-US" sz="2900" b="0" dirty="0">
              <a:solidFill>
                <a:srgbClr val="80808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070333"/>
              </p:ext>
            </p:extLst>
          </p:nvPr>
        </p:nvGraphicFramePr>
        <p:xfrm>
          <a:off x="419100" y="3314700"/>
          <a:ext cx="116586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0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18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9209">
                <a:tc>
                  <a:txBody>
                    <a:bodyPr/>
                    <a:lstStyle/>
                    <a:p>
                      <a:r>
                        <a:rPr lang="en-US" sz="3200" dirty="0" err="1"/>
                        <a:t>value_name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err="1"/>
                        <a:t>value_data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9430">
                <a:tc>
                  <a:txBody>
                    <a:bodyPr/>
                    <a:lstStyle/>
                    <a:p>
                      <a:r>
                        <a:rPr lang="en-US" sz="2400" dirty="0"/>
                        <a:t>SQLArg0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-</a:t>
                      </a:r>
                      <a:r>
                        <a:rPr lang="en-US" sz="2400" dirty="0" err="1"/>
                        <a:t>dE</a:t>
                      </a:r>
                      <a:r>
                        <a:rPr lang="en-US" sz="2400" dirty="0"/>
                        <a:t>:\Program Files\Microsoft SQL Server\MSSQL14.SQL2K17\MSSQL\DATA\</a:t>
                      </a:r>
                      <a:r>
                        <a:rPr lang="en-US" sz="2400" dirty="0" err="1"/>
                        <a:t>master.mdf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430">
                <a:tc>
                  <a:txBody>
                    <a:bodyPr/>
                    <a:lstStyle/>
                    <a:p>
                      <a:r>
                        <a:rPr lang="en-US" sz="2400" dirty="0"/>
                        <a:t>SQLArg1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-</a:t>
                      </a:r>
                      <a:r>
                        <a:rPr lang="en-US" sz="2400" dirty="0" err="1"/>
                        <a:t>eE</a:t>
                      </a:r>
                      <a:r>
                        <a:rPr lang="en-US" sz="2400" dirty="0"/>
                        <a:t>:\Program Files\Microsoft SQL Server\MSSQL14.SQL2K17\MSSQL\Log\ERRORLOG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9430">
                <a:tc>
                  <a:txBody>
                    <a:bodyPr/>
                    <a:lstStyle/>
                    <a:p>
                      <a:r>
                        <a:rPr lang="en-US" sz="2400" dirty="0"/>
                        <a:t>SQLArg2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-</a:t>
                      </a:r>
                      <a:r>
                        <a:rPr lang="en-US" sz="2400" dirty="0" err="1"/>
                        <a:t>lE</a:t>
                      </a:r>
                      <a:r>
                        <a:rPr lang="en-US" sz="2400" dirty="0"/>
                        <a:t>:\Program Files\Microsoft SQL Server\MSSQL14.SQL2K17\MSSQL\DATA\</a:t>
                      </a:r>
                      <a:r>
                        <a:rPr lang="en-US" sz="2400" dirty="0" err="1"/>
                        <a:t>mastlog.ldf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14143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sys.dm_os_volume_stats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1"/>
            <a:ext cx="10972800" cy="5867399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Bypass WMI calls – </a:t>
            </a:r>
            <a:r>
              <a:rPr lang="en-US" sz="3000" b="0" dirty="0"/>
              <a:t>get physical drive size/available space from within SQL, join to </a:t>
            </a:r>
            <a:r>
              <a:rPr lang="en-US" sz="3000" dirty="0" err="1"/>
              <a:t>sys.master_files</a:t>
            </a:r>
            <a:r>
              <a:rPr lang="en-US" sz="3000" dirty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0" dirty="0"/>
              <a:t>Only shows volumes where SQL files are present.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For space on ALL disks, still have to use </a:t>
            </a:r>
            <a:r>
              <a:rPr lang="en-US" sz="3000" dirty="0">
                <a:solidFill>
                  <a:srgbClr val="FF0000"/>
                </a:solidFill>
              </a:rPr>
              <a:t>exec </a:t>
            </a:r>
            <a:r>
              <a:rPr lang="en-US" sz="3000" dirty="0" err="1">
                <a:solidFill>
                  <a:srgbClr val="FF0000"/>
                </a:solidFill>
              </a:rPr>
              <a:t>xp_fixeddrives</a:t>
            </a:r>
            <a:endParaRPr lang="en-US" sz="3000" dirty="0">
              <a:solidFill>
                <a:srgbClr val="FF000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0" indent="0"/>
            <a:r>
              <a:rPr lang="en-US" sz="2800" dirty="0"/>
              <a:t>Lab:</a:t>
            </a:r>
          </a:p>
          <a:p>
            <a:pPr marL="0" indent="0"/>
            <a:r>
              <a:rPr lang="en-US" sz="2800" b="0" dirty="0"/>
              <a:t>volume </a:t>
            </a:r>
            <a:r>
              <a:rPr lang="en-US" sz="2800" b="0" dirty="0" err="1"/>
              <a:t>stats.sql</a:t>
            </a:r>
            <a:endParaRPr lang="en-US" sz="2800" b="0" dirty="0"/>
          </a:p>
          <a:p>
            <a:pPr marL="0" indent="0"/>
            <a:r>
              <a:rPr lang="en-US" sz="2800" b="0" dirty="0"/>
              <a:t>job - Volume Stats Monitoring for </a:t>
            </a:r>
            <a:r>
              <a:rPr lang="en-US" sz="2800" b="0" dirty="0" err="1"/>
              <a:t>Production.sql</a:t>
            </a:r>
            <a:endParaRPr lang="en-US" sz="2800" b="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971800"/>
            <a:ext cx="8557854" cy="11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17565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sys.dm_DB_LOG_STATS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1"/>
            <a:ext cx="10972800" cy="5638799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/>
              <a:t>New for SQL 2016 SP2+ and SQL 2017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/>
              <a:t>A handy DBA-friendly </a:t>
            </a:r>
            <a:r>
              <a:rPr lang="en-US" sz="4000" dirty="0"/>
              <a:t>one-stop-shop</a:t>
            </a:r>
            <a:r>
              <a:rPr lang="en-US" sz="4000" b="0" dirty="0"/>
              <a:t> dashboard of </a:t>
            </a:r>
            <a:r>
              <a:rPr lang="en-US" sz="4000" dirty="0"/>
              <a:t>transaction log</a:t>
            </a:r>
            <a:r>
              <a:rPr lang="en-US" sz="4000" b="0" dirty="0"/>
              <a:t> metrics including:</a:t>
            </a:r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en-US" sz="3600" b="0" dirty="0"/>
              <a:t>	VLF size and counts</a:t>
            </a:r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en-US" sz="3600" b="0" dirty="0"/>
              <a:t>	log reuse reason</a:t>
            </a:r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en-US" sz="3600" b="0" dirty="0"/>
              <a:t>	backups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dirty="0"/>
              <a:t>Use this instead of </a:t>
            </a:r>
            <a:r>
              <a:rPr lang="en-US" sz="3600" dirty="0"/>
              <a:t>DBCC </a:t>
            </a:r>
            <a:r>
              <a:rPr lang="en-US" sz="3600" dirty="0" err="1"/>
              <a:t>LogInfo</a:t>
            </a:r>
            <a:r>
              <a:rPr lang="en-US" sz="3600" dirty="0"/>
              <a:t> </a:t>
            </a:r>
            <a:r>
              <a:rPr lang="en-US" sz="3600" b="0" dirty="0"/>
              <a:t>(deprecated)</a:t>
            </a:r>
          </a:p>
        </p:txBody>
      </p:sp>
    </p:spTree>
    <p:extLst>
      <p:ext uri="{BB962C8B-B14F-4D97-AF65-F5344CB8AC3E}">
        <p14:creationId xmlns:p14="http://schemas.microsoft.com/office/powerpoint/2010/main" val="308776376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Sys.dm_io_virtual_file_stats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dirty="0"/>
              <a:t>Includes an ascending counter that can be used to measure the data volume over intervals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dirty="0"/>
              <a:t>For example:</a:t>
            </a:r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en-US" sz="3200" b="0" dirty="0"/>
              <a:t>Number of reads/writes issued to a file</a:t>
            </a:r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en-US" sz="3200" b="0" dirty="0"/>
              <a:t>Read/writes volume in bytes</a:t>
            </a:r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en-US" sz="3200" b="0" dirty="0"/>
              <a:t>IO waits/stall per file </a:t>
            </a:r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en-US" sz="3200" b="0" dirty="0"/>
              <a:t>overall IO latency for reads/writes</a:t>
            </a:r>
          </a:p>
          <a:p>
            <a:endParaRPr lang="en-US" sz="3600" dirty="0"/>
          </a:p>
          <a:p>
            <a:r>
              <a:rPr lang="en-US" sz="3600" dirty="0"/>
              <a:t>Lab:</a:t>
            </a:r>
          </a:p>
          <a:p>
            <a:pPr lvl="1"/>
            <a:r>
              <a:rPr lang="en-US" sz="3200" dirty="0" err="1"/>
              <a:t>record_dm_io_virtual_file_stats.sql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7370299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Sys.dm_OS_RING_BUFFERS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1"/>
            <a:ext cx="11582400" cy="5714999"/>
          </a:xfrm>
        </p:spPr>
        <p:txBody>
          <a:bodyPr>
            <a:normAutofit fontScale="92500"/>
          </a:bodyPr>
          <a:lstStyle/>
          <a:p>
            <a:r>
              <a:rPr lang="en-US" sz="3600" b="0" dirty="0"/>
              <a:t>Access to ring buffer endpoints of </a:t>
            </a:r>
            <a:r>
              <a:rPr lang="en-US" sz="3600" dirty="0" err="1"/>
              <a:t>XEvents</a:t>
            </a:r>
            <a:r>
              <a:rPr lang="en-US" sz="3600" b="0" dirty="0"/>
              <a:t> sessions</a:t>
            </a:r>
          </a:p>
          <a:p>
            <a:r>
              <a:rPr lang="en-US" sz="3600" b="0" dirty="0"/>
              <a:t>The System Health session already gathers a lot of data, including a history of </a:t>
            </a:r>
            <a:r>
              <a:rPr lang="en-US" sz="3600" dirty="0"/>
              <a:t>CPU,</a:t>
            </a:r>
            <a:r>
              <a:rPr lang="en-US" sz="3600" b="0" dirty="0"/>
              <a:t> </a:t>
            </a:r>
            <a:r>
              <a:rPr lang="en-US" sz="3600" dirty="0"/>
              <a:t>Memory</a:t>
            </a:r>
            <a:r>
              <a:rPr lang="en-US" sz="3600" b="0" dirty="0"/>
              <a:t> utilization.</a:t>
            </a:r>
          </a:p>
          <a:p>
            <a:r>
              <a:rPr lang="en-US" sz="3600" b="0" dirty="0"/>
              <a:t>The default </a:t>
            </a:r>
            <a:r>
              <a:rPr lang="en-US" sz="3600" dirty="0" err="1"/>
              <a:t>system_health</a:t>
            </a:r>
            <a:r>
              <a:rPr lang="en-US" sz="3600" dirty="0"/>
              <a:t> </a:t>
            </a:r>
            <a:r>
              <a:rPr lang="en-US" sz="3600" dirty="0" err="1"/>
              <a:t>xevent</a:t>
            </a:r>
            <a:r>
              <a:rPr lang="en-US" sz="3600" dirty="0"/>
              <a:t> session </a:t>
            </a:r>
            <a:r>
              <a:rPr lang="en-US" sz="3600" b="0" dirty="0"/>
              <a:t>the only way to find </a:t>
            </a:r>
            <a:r>
              <a:rPr lang="en-US" sz="3600" dirty="0"/>
              <a:t>Deadlocks</a:t>
            </a:r>
            <a:r>
              <a:rPr lang="en-US" sz="3600" b="0" dirty="0"/>
              <a:t> in the recent past without having set up anything to capture them. It writes to </a:t>
            </a:r>
            <a:r>
              <a:rPr lang="en-US" sz="3600" b="0" dirty="0" err="1"/>
              <a:t>ring_buffer</a:t>
            </a:r>
            <a:r>
              <a:rPr lang="en-US" sz="3600" b="0" dirty="0"/>
              <a:t> and .</a:t>
            </a:r>
            <a:r>
              <a:rPr lang="en-US" sz="3600" b="0" dirty="0" err="1"/>
              <a:t>xel</a:t>
            </a:r>
            <a:r>
              <a:rPr lang="en-US" sz="3600" b="0" dirty="0"/>
              <a:t>.</a:t>
            </a:r>
          </a:p>
          <a:p>
            <a:r>
              <a:rPr lang="en-US" sz="3600" dirty="0"/>
              <a:t>Lab:</a:t>
            </a:r>
          </a:p>
          <a:p>
            <a:pPr lvl="1"/>
            <a:r>
              <a:rPr lang="da-DK" sz="3200" dirty="0"/>
              <a:t>sys_dm_os_ring_buffers.sql </a:t>
            </a:r>
          </a:p>
          <a:p>
            <a:pPr lvl="1"/>
            <a:r>
              <a:rPr lang="en-US" sz="3200" dirty="0"/>
              <a:t>deadlocks in </a:t>
            </a:r>
            <a:r>
              <a:rPr lang="en-US" sz="3200" dirty="0" err="1"/>
              <a:t>xevents.sql</a:t>
            </a:r>
            <a:endParaRPr lang="en-US" sz="3200" dirty="0"/>
          </a:p>
          <a:p>
            <a:pPr lvl="1"/>
            <a:r>
              <a:rPr lang="en-US" sz="3200" dirty="0" err="1"/>
              <a:t>cpu</a:t>
            </a:r>
            <a:r>
              <a:rPr lang="en-US" sz="3200" dirty="0"/>
              <a:t> </a:t>
            </a:r>
            <a:r>
              <a:rPr lang="en-US" sz="3200" dirty="0" err="1"/>
              <a:t>utilization.sql</a:t>
            </a:r>
            <a:endParaRPr lang="en-US" sz="3200" dirty="0"/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4722815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sys.dm_hadr_cluster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11582400" cy="5791200"/>
          </a:xfrm>
        </p:spPr>
        <p:txBody>
          <a:bodyPr>
            <a:normAutofit/>
          </a:bodyPr>
          <a:lstStyle/>
          <a:p>
            <a:r>
              <a:rPr lang="en-US" sz="4000" b="0" dirty="0"/>
              <a:t>Returns information about Availability Groups</a:t>
            </a:r>
          </a:p>
          <a:p>
            <a:pPr lvl="1"/>
            <a:r>
              <a:rPr lang="en-US" sz="3600" b="0" i="1" dirty="0"/>
              <a:t>Not </a:t>
            </a:r>
            <a:r>
              <a:rPr lang="en-US" sz="3600" b="0" i="1" dirty="0" err="1"/>
              <a:t>AlwaysOn</a:t>
            </a:r>
            <a:r>
              <a:rPr lang="en-US" sz="3600" b="0" i="1" dirty="0"/>
              <a:t> cluster, not DAG… Availability Groups.</a:t>
            </a:r>
          </a:p>
          <a:p>
            <a:r>
              <a:rPr lang="en-US" sz="4000" b="0" dirty="0"/>
              <a:t>Doesn’t matter if primary or secondary, but many DMV’s </a:t>
            </a:r>
            <a:r>
              <a:rPr lang="en-US" sz="4000" dirty="0"/>
              <a:t>require you to run on the current primary</a:t>
            </a:r>
            <a:r>
              <a:rPr lang="en-US" sz="4000" b="0" dirty="0"/>
              <a:t> </a:t>
            </a:r>
            <a:r>
              <a:rPr lang="en-US" sz="4000" dirty="0"/>
              <a:t>replica </a:t>
            </a:r>
            <a:r>
              <a:rPr lang="en-US" sz="4000" b="0" dirty="0"/>
              <a:t>for an AG to see complete information.</a:t>
            </a:r>
          </a:p>
          <a:p>
            <a:r>
              <a:rPr lang="en-US" sz="4000" b="0" dirty="0"/>
              <a:t>Also use </a:t>
            </a:r>
            <a:r>
              <a:rPr lang="en-US" sz="4000" dirty="0" err="1"/>
              <a:t>sys.dm_hadr_cluster_members</a:t>
            </a:r>
            <a:r>
              <a:rPr lang="en-US" sz="4000" b="0" dirty="0"/>
              <a:t> to see members.</a:t>
            </a:r>
          </a:p>
          <a:p>
            <a:endParaRPr lang="en-US" sz="4000" b="0" dirty="0"/>
          </a:p>
          <a:p>
            <a:endParaRPr lang="en-US" sz="4000" b="0" dirty="0"/>
          </a:p>
          <a:p>
            <a:endParaRPr lang="en-US" sz="4000" b="0" dirty="0"/>
          </a:p>
          <a:p>
            <a:endParaRPr lang="en-US" sz="4000" b="0" dirty="0"/>
          </a:p>
          <a:p>
            <a:endParaRPr lang="en-US" sz="4000" b="0" dirty="0"/>
          </a:p>
          <a:p>
            <a:endParaRPr lang="en-US" sz="4000" b="0" dirty="0"/>
          </a:p>
          <a:p>
            <a:endParaRPr lang="en-US" sz="4000" b="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88082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What Is a DMV?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11734800" cy="5219701"/>
          </a:xfrm>
        </p:spPr>
        <p:txBody>
          <a:bodyPr>
            <a:normAutofit fontScale="85000" lnSpcReduction="10000"/>
          </a:bodyPr>
          <a:lstStyle/>
          <a:p>
            <a:r>
              <a:rPr lang="en-US" sz="4000" b="0" dirty="0">
                <a:latin typeface="Roboto" panose="02000000000000000000" pitchFamily="2" charset="0"/>
                <a:ea typeface="Roboto" panose="02000000000000000000" pitchFamily="2" charset="0"/>
              </a:rPr>
              <a:t>Most DMO’s in this session work (at least partially) back to</a:t>
            </a:r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 SQL 2005 (database compatibility level 90).</a:t>
            </a:r>
          </a:p>
          <a:p>
            <a:pPr marL="514350" indent="-457200">
              <a:buFont typeface="Arial" panose="020B0604020202020204" pitchFamily="34" charset="0"/>
              <a:buChar char="•"/>
            </a:pPr>
            <a:r>
              <a:rPr lang="en-US" sz="3900" b="0" dirty="0">
                <a:latin typeface="Roboto" panose="02000000000000000000" pitchFamily="2" charset="0"/>
                <a:ea typeface="Roboto" panose="02000000000000000000" pitchFamily="2" charset="0"/>
              </a:rPr>
              <a:t>Some database-level DMV’s require the database to be in the needed </a:t>
            </a:r>
            <a:r>
              <a:rPr lang="en-US" sz="3900" b="0" i="1" dirty="0">
                <a:latin typeface="Roboto" panose="02000000000000000000" pitchFamily="2" charset="0"/>
                <a:ea typeface="Roboto" panose="02000000000000000000" pitchFamily="2" charset="0"/>
              </a:rPr>
              <a:t>compatibility mode</a:t>
            </a:r>
            <a:r>
              <a:rPr lang="en-US" sz="3900" b="0" dirty="0">
                <a:latin typeface="Roboto" panose="02000000000000000000" pitchFamily="2" charset="0"/>
                <a:ea typeface="Roboto" panose="02000000000000000000" pitchFamily="2" charset="0"/>
              </a:rPr>
              <a:t> or higher</a:t>
            </a:r>
          </a:p>
          <a:p>
            <a:pPr marL="514350" indent="-457200">
              <a:buFont typeface="Arial" panose="020B0604020202020204" pitchFamily="34" charset="0"/>
              <a:buChar char="•"/>
            </a:pPr>
            <a:r>
              <a:rPr lang="en-US" sz="3900" b="0" dirty="0">
                <a:latin typeface="Roboto" panose="02000000000000000000" pitchFamily="2" charset="0"/>
                <a:ea typeface="Roboto" panose="02000000000000000000" pitchFamily="2" charset="0"/>
              </a:rPr>
              <a:t>Some towards the end of the presentation have been introduced more recently, including some in SQL 2019</a:t>
            </a:r>
          </a:p>
          <a:p>
            <a:pPr marL="514350" indent="-457200">
              <a:buFont typeface="Arial" panose="020B0604020202020204" pitchFamily="34" charset="0"/>
              <a:buChar char="•"/>
            </a:pPr>
            <a:r>
              <a:rPr lang="en-US" sz="3900" b="0" dirty="0">
                <a:latin typeface="Roboto" panose="02000000000000000000" pitchFamily="2" charset="0"/>
                <a:ea typeface="Roboto" panose="02000000000000000000" pitchFamily="2" charset="0"/>
              </a:rPr>
              <a:t>Often, DMV changes are pushed to older versions via SP.</a:t>
            </a:r>
          </a:p>
          <a:p>
            <a:pPr marL="514350" indent="-457200">
              <a:buFont typeface="Arial" panose="020B0604020202020204" pitchFamily="34" charset="0"/>
              <a:buChar char="•"/>
            </a:pPr>
            <a:r>
              <a:rPr lang="en-US" sz="3900" b="0" dirty="0">
                <a:latin typeface="Roboto" panose="02000000000000000000" pitchFamily="2" charset="0"/>
                <a:ea typeface="Roboto" panose="02000000000000000000" pitchFamily="2" charset="0"/>
              </a:rPr>
              <a:t>Most of this content applies to SQL Server, Azure SQL, SQL Server on Linux, and Azure SQL Managed Instance.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>
                <a:latin typeface="Roboto" panose="02000000000000000000" pitchFamily="2" charset="0"/>
                <a:ea typeface="Roboto" panose="02000000000000000000" pitchFamily="2" charset="0"/>
              </a:rPr>
              <a:pPr/>
              <a:t>8</a:t>
            </a:fld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sys.dm_hadr_cluster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11811000" cy="5791200"/>
          </a:xfrm>
        </p:spPr>
        <p:txBody>
          <a:bodyPr>
            <a:noAutofit/>
          </a:bodyPr>
          <a:lstStyle/>
          <a:p>
            <a:r>
              <a:rPr lang="en-US" sz="3600" b="0" dirty="0"/>
              <a:t>Combine with </a:t>
            </a:r>
            <a:r>
              <a:rPr lang="en-US" sz="3600" dirty="0" err="1"/>
              <a:t>Sys.dm_hadr_database_replica_states</a:t>
            </a:r>
            <a:r>
              <a:rPr lang="en-US" sz="3600" dirty="0"/>
              <a:t>, </a:t>
            </a:r>
          </a:p>
          <a:p>
            <a:r>
              <a:rPr lang="en-US" sz="3600" b="0" dirty="0"/>
              <a:t>and </a:t>
            </a:r>
            <a:r>
              <a:rPr lang="en-US" sz="3600" dirty="0" err="1"/>
              <a:t>sys.dm_os_performance_counters</a:t>
            </a:r>
            <a:endParaRPr lang="en-US" sz="3600" dirty="0"/>
          </a:p>
          <a:p>
            <a:r>
              <a:rPr lang="en-US" sz="3600" b="0" dirty="0"/>
              <a:t>for a performance snapshot of Availability Groups,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dirty="0"/>
              <a:t>Including all current configuration, and endpoints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dirty="0"/>
              <a:t>Including your current RPO/RTO (especially useful for asynchronous replicas) and last commits</a:t>
            </a:r>
          </a:p>
          <a:p>
            <a:r>
              <a:rPr lang="en-US" sz="4000" dirty="0"/>
              <a:t>Lab: </a:t>
            </a:r>
          </a:p>
          <a:p>
            <a:r>
              <a:rPr lang="en-US" sz="4000" b="0" dirty="0"/>
              <a:t>	</a:t>
            </a:r>
            <a:r>
              <a:rPr lang="en-US" sz="3600" b="0" dirty="0"/>
              <a:t>AG - </a:t>
            </a:r>
            <a:r>
              <a:rPr lang="en-US" sz="3600" b="0" dirty="0" err="1"/>
              <a:t>Monitor.sql</a:t>
            </a:r>
            <a:r>
              <a:rPr lang="en-US" sz="3600" b="0" dirty="0"/>
              <a:t> </a:t>
            </a:r>
          </a:p>
          <a:p>
            <a:pPr marL="0" indent="0"/>
            <a:endParaRPr lang="en-US" sz="3600" b="0" dirty="0"/>
          </a:p>
        </p:txBody>
      </p:sp>
    </p:spTree>
    <p:extLst>
      <p:ext uri="{BB962C8B-B14F-4D97-AF65-F5344CB8AC3E}">
        <p14:creationId xmlns:p14="http://schemas.microsoft.com/office/powerpoint/2010/main" val="87019249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9B3E2-ECEF-40CF-81BA-8E84CCCA5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Sys.dm_db_page_info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160BC-4DE6-42EB-9F8A-A2601FB8B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38201"/>
            <a:ext cx="10972800" cy="5791199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b="0" dirty="0"/>
              <a:t>New in SQL 2019, replaces most of DBCC Page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No need for trace flag 3604 to see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0" dirty="0"/>
              <a:t>DMF – can be joined to other DMO’s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0" dirty="0"/>
              <a:t>Also new in SQL 2019, </a:t>
            </a:r>
            <a:r>
              <a:rPr lang="en-US" sz="3600" dirty="0" err="1"/>
              <a:t>sys.fn_PageResCracker</a:t>
            </a:r>
            <a:r>
              <a:rPr lang="en-US" sz="3600" dirty="0"/>
              <a:t>,</a:t>
            </a:r>
            <a:r>
              <a:rPr lang="en-US" sz="3600" b="0" dirty="0"/>
              <a:t> which accepts a hexadecimal from </a:t>
            </a:r>
            <a:r>
              <a:rPr lang="en-US" sz="3600" dirty="0" err="1"/>
              <a:t>sys.dm_exec_requests.page_resource</a:t>
            </a:r>
            <a:r>
              <a:rPr lang="en-US" sz="3600" dirty="0"/>
              <a:t> </a:t>
            </a:r>
            <a:r>
              <a:rPr lang="en-US" sz="3600" b="0" dirty="0"/>
              <a:t>if the </a:t>
            </a:r>
            <a:r>
              <a:rPr lang="en-US" sz="3600" b="0" dirty="0" err="1"/>
              <a:t>wait_resource</a:t>
            </a:r>
            <a:r>
              <a:rPr lang="en-US" sz="3600" b="0" dirty="0"/>
              <a:t> type is PAGE, to help you investigate.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So, it’s limited. Doesn’t return info for other </a:t>
            </a:r>
            <a:r>
              <a:rPr lang="en-US" sz="3600" dirty="0" err="1"/>
              <a:t>wait_resources</a:t>
            </a:r>
            <a:r>
              <a:rPr lang="en-US" sz="3600" dirty="0"/>
              <a:t> like KEY.</a:t>
            </a:r>
          </a:p>
        </p:txBody>
      </p:sp>
    </p:spTree>
    <p:extLst>
      <p:ext uri="{BB962C8B-B14F-4D97-AF65-F5344CB8AC3E}">
        <p14:creationId xmlns:p14="http://schemas.microsoft.com/office/powerpoint/2010/main" val="76155803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799"/>
            <a:ext cx="11582400" cy="5981701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/>
            <a:r>
              <a:rPr lang="en-US" sz="3200" dirty="0"/>
              <a:t>Helpful links, sources, and continued reading:</a:t>
            </a:r>
          </a:p>
          <a:p>
            <a:r>
              <a:rPr lang="en-US" sz="1200" u="sng" dirty="0">
                <a:hlinkClick r:id="rId2"/>
              </a:rPr>
              <a:t>http://www.sqlskills.com/BLOGS/PAUL/post/Why-did-the-Windows-7-RC-failure-happen.aspx</a:t>
            </a:r>
            <a:r>
              <a:rPr lang="en-US" sz="1200" dirty="0"/>
              <a:t> </a:t>
            </a:r>
          </a:p>
          <a:p>
            <a:r>
              <a:rPr lang="en-US" sz="1200" u="sng" dirty="0">
                <a:hlinkClick r:id="rId3"/>
              </a:rPr>
              <a:t>http://technet.microsoft.com/en-us/library/cc966413.aspx</a:t>
            </a:r>
            <a:endParaRPr lang="en-US" sz="1200" u="sng" dirty="0"/>
          </a:p>
          <a:p>
            <a:r>
              <a:rPr lang="en-US" sz="1200" u="sng" dirty="0"/>
              <a:t>http://msdn.microsoft.com/en-us/library/ms188917.aspx</a:t>
            </a:r>
            <a:endParaRPr lang="en-US" sz="1200" dirty="0"/>
          </a:p>
          <a:p>
            <a:r>
              <a:rPr lang="en-US" sz="1200" u="sng" dirty="0">
                <a:hlinkClick r:id="rId4"/>
              </a:rPr>
              <a:t>http://www.codeproject.com/KB/database/Dynamic_Management_Views.aspx</a:t>
            </a:r>
            <a:endParaRPr lang="en-US" sz="1200" dirty="0"/>
          </a:p>
          <a:p>
            <a:r>
              <a:rPr lang="en-US" sz="1200" u="sng" dirty="0">
                <a:hlinkClick r:id="rId5"/>
              </a:rPr>
              <a:t>http://glennberrysqlperformance.spaces.live.com/blog/cns!45041418ECCAA960!1446.entry</a:t>
            </a:r>
            <a:endParaRPr lang="en-US" sz="1200" dirty="0"/>
          </a:p>
          <a:p>
            <a:r>
              <a:rPr lang="en-US" sz="1200" u="sng" dirty="0">
                <a:hlinkClick r:id="rId6"/>
              </a:rPr>
              <a:t>http://sharmilasanctuary.wordpress.com/about/database-performance-dmvs-for-ms-sql-2005/</a:t>
            </a:r>
            <a:endParaRPr lang="en-US" sz="1200" dirty="0"/>
          </a:p>
          <a:p>
            <a:r>
              <a:rPr lang="en-US" sz="1200" u="sng" dirty="0">
                <a:hlinkClick r:id="rId7"/>
              </a:rPr>
              <a:t>http://sqlblog.com/blogs/kevin_kline/archive/2009/04/07/looking-for-good-dmv-database-admin-queries.aspx</a:t>
            </a:r>
            <a:endParaRPr lang="en-US" sz="1200" dirty="0"/>
          </a:p>
          <a:p>
            <a:r>
              <a:rPr lang="en-US" sz="1200" u="sng" dirty="0">
                <a:hlinkClick r:id="rId8"/>
              </a:rPr>
              <a:t>http://blogs.msdn.com/jimmymay/archive/2008/10/30/drum-roll-please-the-debut-of-the-sql-dmv-all-stars-dream-team.aspx</a:t>
            </a:r>
            <a:endParaRPr lang="en-US" sz="1200" dirty="0"/>
          </a:p>
          <a:p>
            <a:r>
              <a:rPr lang="en-US" sz="1200" u="sng" dirty="0">
                <a:hlinkClick r:id="rId9"/>
              </a:rPr>
              <a:t>http://blogs.msdn.com/psssql/archive/2007/02/21/sql-server-2005-performance-statistics-script.aspx</a:t>
            </a:r>
            <a:endParaRPr lang="en-US" sz="1200" dirty="0"/>
          </a:p>
          <a:p>
            <a:r>
              <a:rPr lang="en-US" sz="1200" u="sng" dirty="0">
                <a:hlinkClick r:id="rId10"/>
              </a:rPr>
              <a:t>http://msdn.microsoft.com/en-us/magazine/cc135978.aspx</a:t>
            </a:r>
            <a:endParaRPr lang="en-US" sz="1200" dirty="0"/>
          </a:p>
          <a:p>
            <a:r>
              <a:rPr lang="en-US" sz="1200" u="sng" dirty="0">
                <a:hlinkClick r:id="rId11"/>
              </a:rPr>
              <a:t>http://www.sqlservercentral.com/articles/DMV/64425/</a:t>
            </a:r>
            <a:endParaRPr lang="en-US" sz="1200" u="sng" dirty="0"/>
          </a:p>
          <a:p>
            <a:r>
              <a:rPr lang="en-US" sz="1200" u="sng" dirty="0">
                <a:hlinkClick r:id="rId12"/>
              </a:rPr>
              <a:t>http://www.sqlskills.com/BLOGS/PAUL/post/Inside-sysdm_db_index_physical_stats.aspx</a:t>
            </a:r>
            <a:endParaRPr lang="en-US" sz="1200" u="sng" dirty="0"/>
          </a:p>
          <a:p>
            <a:r>
              <a:rPr lang="en-US" sz="1200" u="sng" dirty="0">
                <a:hlinkClick r:id="rId13"/>
              </a:rPr>
              <a:t>http://www.sqlskills.com/BLOGS/PAUL/post/Indexes-From-Every-Angle-How-can-you-tell-if-an-index-is-being-used.aspx</a:t>
            </a:r>
            <a:endParaRPr lang="en-US" sz="1200" u="sng" dirty="0"/>
          </a:p>
          <a:p>
            <a:pPr marL="0" lvl="1" indent="0"/>
            <a:r>
              <a:rPr lang="en-US" sz="1200" b="1" u="sng" dirty="0">
                <a:hlinkClick r:id="rId14"/>
              </a:rPr>
              <a:t>http://kswain.blogspot.com/2008/04/sysdmosperformancecounters-dynamic.html</a:t>
            </a:r>
            <a:endParaRPr lang="en-US" sz="1200" b="1" u="sng" dirty="0"/>
          </a:p>
          <a:p>
            <a:pPr marL="0" lvl="1" indent="0"/>
            <a:r>
              <a:rPr lang="en-US" sz="1200" b="1" dirty="0">
                <a:hlinkClick r:id="rId15"/>
              </a:rPr>
              <a:t>http://www.sqlpassion.at/archive/2014/11/24/deadlocks-caused-by-missing-indexes-in-sql-server</a:t>
            </a:r>
            <a:endParaRPr lang="en-US" sz="1200" b="1" dirty="0"/>
          </a:p>
          <a:p>
            <a:r>
              <a:rPr lang="en-US" sz="1200" dirty="0">
                <a:hlinkClick r:id="rId16"/>
              </a:rPr>
              <a:t>http://www.sql-server-performance.com/articles/per/bm_performance_dashboard_2005_p2.aspx</a:t>
            </a:r>
            <a:endParaRPr lang="en-US" sz="1200" dirty="0"/>
          </a:p>
          <a:p>
            <a:r>
              <a:rPr lang="en-US" sz="1200" dirty="0">
                <a:hlinkClick r:id="rId17"/>
              </a:rPr>
              <a:t>http://msdn.microsoft.com/en-us/library/aa366541%28VS.85%29.aspx</a:t>
            </a:r>
            <a:endParaRPr lang="en-US" sz="1200" dirty="0"/>
          </a:p>
          <a:p>
            <a:r>
              <a:rPr lang="en-US" sz="1200" dirty="0">
                <a:hlinkClick r:id="rId18"/>
              </a:rPr>
              <a:t>http://sqlblog.com/blogs/aaron_bertrand/archive/2011/04/25/more-changes-you-might-not-have-noticed-in-the-sql-server-2008-r2-sp1-ctp.aspx</a:t>
            </a:r>
            <a:endParaRPr lang="en-US" sz="1200" dirty="0"/>
          </a:p>
          <a:p>
            <a:r>
              <a:rPr lang="en-US" sz="1200" dirty="0">
                <a:hlinkClick r:id="rId19"/>
              </a:rPr>
              <a:t>http://www.sqlskills.com/BLOGS/PAUL/category/Spinlocks.aspx</a:t>
            </a:r>
            <a:endParaRPr lang="en-US" sz="1200" dirty="0"/>
          </a:p>
          <a:p>
            <a:r>
              <a:rPr lang="en-US" sz="1200" dirty="0">
                <a:hlinkClick r:id="rId20"/>
              </a:rPr>
              <a:t>https://docs.microsoft.com/en-us/sql/relational-databases/system-dynamic-management-views/sys-dm-db-log-info-transact-sql?view=sql-server-2017</a:t>
            </a:r>
            <a:endParaRPr lang="en-US" sz="1200" dirty="0"/>
          </a:p>
          <a:p>
            <a:r>
              <a:rPr lang="en-US" sz="1200" dirty="0">
                <a:hlinkClick r:id="rId21"/>
              </a:rPr>
              <a:t>https://www.sqlshack.com/sql-server-2019-new-dmf-sys-dm_db_page_info/</a:t>
            </a:r>
            <a:endParaRPr lang="en-US" sz="1200" dirty="0"/>
          </a:p>
          <a:p>
            <a:endParaRPr lang="en-US" sz="1200" dirty="0"/>
          </a:p>
          <a:p>
            <a:endParaRPr lang="en-US" sz="11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82</a:t>
            </a:fld>
            <a:endParaRPr 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88450" y="6350000"/>
            <a:ext cx="2743200" cy="365125"/>
          </a:xfrm>
        </p:spPr>
        <p:txBody>
          <a:bodyPr/>
          <a:lstStyle/>
          <a:p>
            <a:fld id="{2E0BB6B2-C08D-E949-9A0B-C95772D02915}" type="slidenum">
              <a:rPr lang="en-US" smtClean="0">
                <a:solidFill>
                  <a:srgbClr val="82BC00"/>
                </a:solidFill>
              </a:rPr>
              <a:t>83</a:t>
            </a:fld>
            <a:endParaRPr lang="en-US">
              <a:solidFill>
                <a:srgbClr val="82BC00"/>
              </a:solidFill>
            </a:endParaRPr>
          </a:p>
        </p:txBody>
      </p:sp>
      <p:pic>
        <p:nvPicPr>
          <p:cNvPr id="3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18086"/>
            <a:ext cx="12191997" cy="84367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8CD4BE2-6C9A-4E02-B3AD-13EF8B6B29E8}"/>
              </a:ext>
            </a:extLst>
          </p:cNvPr>
          <p:cNvSpPr/>
          <p:nvPr/>
        </p:nvSpPr>
        <p:spPr>
          <a:xfrm>
            <a:off x="105963" y="1588075"/>
            <a:ext cx="11625507" cy="459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fontAlgn="base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800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What’s covered in the Health Check?</a:t>
            </a:r>
          </a:p>
          <a:p>
            <a:pPr marL="514350" marR="0" lvl="0" indent="-514350" fontAlgn="base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sz="28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Windows Server and VM Host/Guest configuration, Patching</a:t>
            </a:r>
          </a:p>
          <a:p>
            <a:pPr marL="514350" marR="0" lvl="0" indent="-514350" fontAlgn="base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sz="28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Disaster Recovery, High Availability solutions</a:t>
            </a:r>
          </a:p>
          <a:p>
            <a:pPr marL="514350" marR="0" lvl="0" indent="-514350" fontAlgn="base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sz="28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SQL Server Configuration, Database Configuration</a:t>
            </a:r>
          </a:p>
          <a:p>
            <a:pPr marL="514350" marR="0" lvl="0" indent="-514350" fontAlgn="base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sz="28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Security, Permissions and Authentication assessment</a:t>
            </a:r>
          </a:p>
          <a:p>
            <a:pPr marL="514350" marR="0" lvl="0" indent="-514350" fontAlgn="base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AutoNum type="arabicPeriod" startAt="5"/>
            </a:pPr>
            <a:r>
              <a:rPr lang="en-US" sz="28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Regular Maintenance, Alerts and Monitoring, Performance Monitoring</a:t>
            </a:r>
          </a:p>
          <a:p>
            <a:pPr marL="514350" marR="0" lvl="0" indent="-514350" fontAlgn="base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AutoNum type="arabicPeriod" startAt="5"/>
            </a:pPr>
            <a:r>
              <a:rPr lang="en-US" sz="28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Special focus on any areas of client need</a:t>
            </a:r>
          </a:p>
          <a:p>
            <a:pPr marL="971550" lvl="1" indent="-514350" fontAlgn="base">
              <a:lnSpc>
                <a:spcPct val="11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For example: performance, pre-audit, security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22C6E1-347F-4F8D-93E3-4B6358F17962}"/>
              </a:ext>
            </a:extLst>
          </p:cNvPr>
          <p:cNvSpPr/>
          <p:nvPr/>
        </p:nvSpPr>
        <p:spPr>
          <a:xfrm>
            <a:off x="392322" y="245681"/>
            <a:ext cx="3143300" cy="548640"/>
          </a:xfrm>
          <a:prstGeom prst="rect">
            <a:avLst/>
          </a:prstGeom>
          <a:solidFill>
            <a:srgbClr val="00B6B4"/>
          </a:solidFill>
          <a:ln>
            <a:solidFill>
              <a:srgbClr val="00B6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HEALTH CHECK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F5BD23-8002-45EF-820E-00BE0BAE7A9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221" y="894843"/>
            <a:ext cx="520321" cy="56471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8B169CD-8E0A-4A39-8532-FD06AEA4CA54}"/>
              </a:ext>
            </a:extLst>
          </p:cNvPr>
          <p:cNvSpPr/>
          <p:nvPr/>
        </p:nvSpPr>
        <p:spPr>
          <a:xfrm>
            <a:off x="4632862" y="234152"/>
            <a:ext cx="3032448" cy="548640"/>
          </a:xfrm>
          <a:prstGeom prst="rect">
            <a:avLst/>
          </a:prstGeom>
          <a:solidFill>
            <a:schemeClr val="bg2"/>
          </a:solidFill>
          <a:ln>
            <a:solidFill>
              <a:srgbClr val="82B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REMEDIATION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5B4A41-8A68-476E-B2C3-B8287529C1A4}"/>
              </a:ext>
            </a:extLst>
          </p:cNvPr>
          <p:cNvSpPr/>
          <p:nvPr/>
        </p:nvSpPr>
        <p:spPr>
          <a:xfrm>
            <a:off x="8632296" y="244917"/>
            <a:ext cx="3016469" cy="548640"/>
          </a:xfrm>
          <a:prstGeom prst="rect">
            <a:avLst/>
          </a:prstGeom>
          <a:solidFill>
            <a:schemeClr val="bg2"/>
          </a:solidFill>
          <a:ln>
            <a:solidFill>
              <a:srgbClr val="EA61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MANAGED SQL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18681A5-140A-4D54-A121-BAF3F43E159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888" y="975825"/>
            <a:ext cx="790396" cy="39319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831FB30-59F7-4A73-A5E7-F3C30D84E5E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844" y="922333"/>
            <a:ext cx="1125371" cy="49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3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BF860200-83DD-41D7-BEEA-CC396A7042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221" y="897836"/>
            <a:ext cx="520321" cy="56471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144F3B2-22DE-40F1-B399-BA6C37951244}"/>
              </a:ext>
            </a:extLst>
          </p:cNvPr>
          <p:cNvSpPr/>
          <p:nvPr/>
        </p:nvSpPr>
        <p:spPr>
          <a:xfrm>
            <a:off x="392322" y="248674"/>
            <a:ext cx="3143300" cy="548640"/>
          </a:xfrm>
          <a:prstGeom prst="rect">
            <a:avLst/>
          </a:prstGeom>
          <a:solidFill>
            <a:schemeClr val="bg2"/>
          </a:solidFill>
          <a:ln>
            <a:solidFill>
              <a:srgbClr val="00B6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HEALTH CHECK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88450" y="6350000"/>
            <a:ext cx="2743200" cy="365125"/>
          </a:xfrm>
        </p:spPr>
        <p:txBody>
          <a:bodyPr/>
          <a:lstStyle/>
          <a:p>
            <a:fld id="{2E0BB6B2-C08D-E949-9A0B-C95772D02915}" type="slidenum">
              <a:rPr lang="en-US" smtClean="0">
                <a:solidFill>
                  <a:srgbClr val="82BC00"/>
                </a:solidFill>
              </a:rPr>
              <a:t>84</a:t>
            </a:fld>
            <a:endParaRPr lang="en-US">
              <a:solidFill>
                <a:srgbClr val="82BC00"/>
              </a:solidFill>
            </a:endParaRPr>
          </a:p>
        </p:txBody>
      </p:sp>
      <p:pic>
        <p:nvPicPr>
          <p:cNvPr id="38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18086"/>
            <a:ext cx="12191997" cy="84367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8CD4BE2-6C9A-4E02-B3AD-13EF8B6B29E8}"/>
              </a:ext>
            </a:extLst>
          </p:cNvPr>
          <p:cNvSpPr/>
          <p:nvPr/>
        </p:nvSpPr>
        <p:spPr>
          <a:xfrm>
            <a:off x="105963" y="1588075"/>
            <a:ext cx="11825687" cy="343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fontAlgn="base">
              <a:spcBef>
                <a:spcPts val="600"/>
              </a:spcBef>
              <a:spcAft>
                <a:spcPts val="0"/>
              </a:spcAft>
            </a:pPr>
            <a:r>
              <a:rPr lang="en-US" sz="3200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Remediation</a:t>
            </a:r>
          </a:p>
          <a:p>
            <a:pPr marL="457200" marR="0" lvl="0" indent="-45720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We document </a:t>
            </a:r>
            <a:r>
              <a:rPr lang="en-US" sz="3200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findings</a:t>
            </a:r>
            <a:r>
              <a:rPr lang="en-US" sz="32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, </a:t>
            </a:r>
            <a:r>
              <a:rPr lang="en-US" sz="3200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issues</a:t>
            </a:r>
            <a:r>
              <a:rPr lang="en-US" sz="32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, and </a:t>
            </a:r>
            <a:r>
              <a:rPr lang="en-US" sz="3200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recommendations.</a:t>
            </a:r>
            <a:endParaRPr lang="en-US" sz="3200" dirty="0">
              <a:latin typeface="Geogrotesque Regular" panose="02000506040000020004" pitchFamily="50" charset="0"/>
              <a:ea typeface="MS Mincho" panose="02020609040205080304" pitchFamily="49" charset="-128"/>
              <a:cs typeface="Calibri" panose="020F0502020204030204" pitchFamily="34" charset="0"/>
            </a:endParaRPr>
          </a:p>
          <a:p>
            <a:pPr marL="457200" marR="0" lvl="0" indent="-45720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Divide into actionable steps </a:t>
            </a:r>
            <a:r>
              <a:rPr lang="en-US" sz="32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towards increased maturity.</a:t>
            </a:r>
          </a:p>
          <a:p>
            <a:pPr marL="457200" marR="0" lvl="0" indent="-45720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Remediation</a:t>
            </a:r>
            <a:r>
              <a:rPr lang="en-US" sz="32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 will be thoroughly detailed, executed collaboratively.</a:t>
            </a:r>
          </a:p>
          <a:p>
            <a:pPr marL="457200" marR="0" lvl="0" indent="-45720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Stabilize</a:t>
            </a:r>
            <a:r>
              <a:rPr lang="en-US" sz="32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 the SQL environment for maintenance/monitoring.</a:t>
            </a:r>
          </a:p>
          <a:p>
            <a:pPr marL="457200" marR="0" lvl="0" indent="-45720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Onsite</a:t>
            </a:r>
            <a:r>
              <a:rPr lang="en-US" sz="32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 or </a:t>
            </a:r>
            <a:r>
              <a:rPr lang="en-US" sz="3200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Remote</a:t>
            </a:r>
            <a:r>
              <a:rPr lang="en-US" sz="32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, scheduled around Maintenance Windows.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67B068-3E70-4BF9-B7DD-A2C3CBE379D9}"/>
              </a:ext>
            </a:extLst>
          </p:cNvPr>
          <p:cNvSpPr/>
          <p:nvPr/>
        </p:nvSpPr>
        <p:spPr>
          <a:xfrm>
            <a:off x="4632862" y="234152"/>
            <a:ext cx="3032448" cy="548640"/>
          </a:xfrm>
          <a:prstGeom prst="rect">
            <a:avLst/>
          </a:prstGeom>
          <a:solidFill>
            <a:srgbClr val="82BC00"/>
          </a:solidFill>
          <a:ln>
            <a:solidFill>
              <a:srgbClr val="82B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REMEDIATION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6A6348-A69A-4930-8EE9-1807D89D603D}"/>
              </a:ext>
            </a:extLst>
          </p:cNvPr>
          <p:cNvSpPr/>
          <p:nvPr/>
        </p:nvSpPr>
        <p:spPr>
          <a:xfrm>
            <a:off x="8632296" y="244917"/>
            <a:ext cx="3016469" cy="548640"/>
          </a:xfrm>
          <a:prstGeom prst="rect">
            <a:avLst/>
          </a:prstGeom>
          <a:solidFill>
            <a:schemeClr val="bg2"/>
          </a:solidFill>
          <a:ln>
            <a:solidFill>
              <a:srgbClr val="EA61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MANAGED SQL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043664B-5DFE-484B-9C91-355EB4302CE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888" y="975825"/>
            <a:ext cx="790396" cy="39319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411BC76-0A5F-4E3B-9382-A79C52A114B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844" y="922333"/>
            <a:ext cx="1125371" cy="49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30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8BD5D208-00FF-41F4-86CE-C1E445270AD4}"/>
              </a:ext>
            </a:extLst>
          </p:cNvPr>
          <p:cNvSpPr/>
          <p:nvPr/>
        </p:nvSpPr>
        <p:spPr>
          <a:xfrm>
            <a:off x="392322" y="248674"/>
            <a:ext cx="3143300" cy="548640"/>
          </a:xfrm>
          <a:prstGeom prst="rect">
            <a:avLst/>
          </a:prstGeom>
          <a:solidFill>
            <a:schemeClr val="bg2"/>
          </a:solidFill>
          <a:ln>
            <a:solidFill>
              <a:srgbClr val="00B6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HEALTH CHECK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A9A34005-3246-44E8-B24A-63CEF3F2E8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221" y="897836"/>
            <a:ext cx="520321" cy="56471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88450" y="6350000"/>
            <a:ext cx="2743200" cy="365125"/>
          </a:xfrm>
        </p:spPr>
        <p:txBody>
          <a:bodyPr/>
          <a:lstStyle/>
          <a:p>
            <a:fld id="{2E0BB6B2-C08D-E949-9A0B-C95772D02915}" type="slidenum">
              <a:rPr lang="en-US" smtClean="0">
                <a:solidFill>
                  <a:srgbClr val="82BC00"/>
                </a:solidFill>
              </a:rPr>
              <a:t>85</a:t>
            </a:fld>
            <a:endParaRPr lang="en-US">
              <a:solidFill>
                <a:srgbClr val="82BC00"/>
              </a:solidFill>
            </a:endParaRPr>
          </a:p>
        </p:txBody>
      </p:sp>
      <p:pic>
        <p:nvPicPr>
          <p:cNvPr id="38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18086"/>
            <a:ext cx="12191997" cy="84367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0DF9CEA-834C-4DD6-B225-AF4D14B1672D}"/>
              </a:ext>
            </a:extLst>
          </p:cNvPr>
          <p:cNvSpPr/>
          <p:nvPr/>
        </p:nvSpPr>
        <p:spPr>
          <a:xfrm>
            <a:off x="1" y="1655586"/>
            <a:ext cx="11850785" cy="450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800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Managed SQL </a:t>
            </a:r>
          </a:p>
          <a:p>
            <a:pPr marL="914400" marR="0" indent="-4572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Proactive</a:t>
            </a:r>
            <a:r>
              <a:rPr lang="en-US" sz="2800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Health Checks, </a:t>
            </a:r>
            <a:r>
              <a:rPr lang="en-US" sz="2800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Reactive</a:t>
            </a:r>
            <a:r>
              <a:rPr lang="en-US" sz="2800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Alerting, </a:t>
            </a:r>
            <a:r>
              <a:rPr lang="en-US" sz="2800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Integrated </a:t>
            </a:r>
            <a:r>
              <a:rPr lang="en-US" sz="2800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Processes</a:t>
            </a: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endParaRPr lang="en-US" sz="2800" dirty="0">
              <a:latin typeface="Geogrotesque Regular" panose="02000506040000020004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800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Leverage Sparkhound’s </a:t>
            </a:r>
            <a:r>
              <a:rPr lang="en-US" sz="2800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internal expertise </a:t>
            </a:r>
            <a:r>
              <a:rPr lang="en-US" sz="2800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delivering Managed Services, also including Managed SharePoint, Infrastructure, Support Services.</a:t>
            </a:r>
          </a:p>
          <a:p>
            <a:pPr marL="914400" marR="0" indent="-4572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Single Point of Contact </a:t>
            </a:r>
            <a:r>
              <a:rPr lang="en-US" sz="2800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- Service Desk 24x7x365, dedicated 1-800.</a:t>
            </a:r>
          </a:p>
          <a:p>
            <a:pPr marL="914400" marR="0" indent="-4572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Remote Support </a:t>
            </a:r>
            <a:r>
              <a:rPr lang="en-US" sz="2800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- Engage Tier 1-3 support remotely as appropriate.</a:t>
            </a:r>
          </a:p>
          <a:p>
            <a:pPr marL="914400" marR="0" indent="-4572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Ticketing </a:t>
            </a:r>
            <a:r>
              <a:rPr lang="en-US" sz="2800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– Use our enterprise ticketing system or integrate.</a:t>
            </a:r>
          </a:p>
          <a:p>
            <a:pPr marL="914400" marR="0" indent="-4572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latin typeface="Geogrotesque Regular" panose="02000506040000020004" pitchFamily="50" charset="0"/>
                <a:cs typeface="Times New Roman" panose="02020603050405020304" pitchFamily="18" charset="0"/>
              </a:rPr>
              <a:t>Health - </a:t>
            </a:r>
            <a:r>
              <a:rPr lang="en-US" sz="2800" dirty="0">
                <a:latin typeface="Geogrotesque Regular" panose="02000506040000020004" pitchFamily="50" charset="0"/>
                <a:cs typeface="Times New Roman" panose="02020603050405020304" pitchFamily="18" charset="0"/>
              </a:rPr>
              <a:t>Monthly Stable State Health Check to deliver regular reports. </a:t>
            </a:r>
            <a:endParaRPr lang="en-US" sz="2800" dirty="0">
              <a:latin typeface="Geogrotesque Regular" panose="02000506040000020004" pitchFamily="50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B282BDA-BA3E-49CE-BFC3-B8F478D96DAB}"/>
              </a:ext>
            </a:extLst>
          </p:cNvPr>
          <p:cNvSpPr/>
          <p:nvPr/>
        </p:nvSpPr>
        <p:spPr>
          <a:xfrm>
            <a:off x="4632862" y="234152"/>
            <a:ext cx="3032448" cy="548640"/>
          </a:xfrm>
          <a:prstGeom prst="rect">
            <a:avLst/>
          </a:prstGeom>
          <a:solidFill>
            <a:schemeClr val="bg2"/>
          </a:solidFill>
          <a:ln>
            <a:solidFill>
              <a:srgbClr val="82B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REMEDIATION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EA83F91-29F6-49B3-9FF4-31C0C6BD025E}"/>
              </a:ext>
            </a:extLst>
          </p:cNvPr>
          <p:cNvSpPr/>
          <p:nvPr/>
        </p:nvSpPr>
        <p:spPr>
          <a:xfrm>
            <a:off x="8632296" y="244917"/>
            <a:ext cx="3016469" cy="548640"/>
          </a:xfrm>
          <a:prstGeom prst="rect">
            <a:avLst/>
          </a:prstGeom>
          <a:solidFill>
            <a:srgbClr val="EA6143"/>
          </a:solidFill>
          <a:ln>
            <a:solidFill>
              <a:srgbClr val="EA61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MANAGED SQL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CC187B9E-215C-4A13-ADEA-51F0FE509BB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888" y="975825"/>
            <a:ext cx="790396" cy="39319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05165AA4-DB5D-4712-8E1A-7A6BB6BD851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844" y="922333"/>
            <a:ext cx="1125371" cy="49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17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88450" y="6350000"/>
            <a:ext cx="2743200" cy="365125"/>
          </a:xfrm>
        </p:spPr>
        <p:txBody>
          <a:bodyPr/>
          <a:lstStyle/>
          <a:p>
            <a:fld id="{2E0BB6B2-C08D-E949-9A0B-C95772D02915}" type="slidenum">
              <a:rPr lang="en-US" smtClean="0">
                <a:solidFill>
                  <a:srgbClr val="82BC00"/>
                </a:solidFill>
              </a:rPr>
              <a:t>86</a:t>
            </a:fld>
            <a:endParaRPr lang="en-US">
              <a:solidFill>
                <a:srgbClr val="82BC00"/>
              </a:solidFill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394739" y="-31386"/>
            <a:ext cx="10515600" cy="1117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solidFill>
                  <a:srgbClr val="82BC00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SQL Consulting Services</a:t>
            </a:r>
          </a:p>
        </p:txBody>
      </p:sp>
      <p:pic>
        <p:nvPicPr>
          <p:cNvPr id="3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18086"/>
            <a:ext cx="12191997" cy="8436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A8B08D-D90D-4FD4-BEB0-8875C881F81E}"/>
              </a:ext>
            </a:extLst>
          </p:cNvPr>
          <p:cNvSpPr txBox="1"/>
          <p:nvPr/>
        </p:nvSpPr>
        <p:spPr>
          <a:xfrm>
            <a:off x="394738" y="951723"/>
            <a:ext cx="1125919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Geogrotesque Regular" panose="02000506040000020004" pitchFamily="50" charset="0"/>
              </a:rPr>
              <a:t>Performance Tuning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Geogrotesque Regular" panose="02000506040000020004" pitchFamily="50" charset="0"/>
              </a:rPr>
              <a:t>SSIS/SSRS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Geogrotesque Regular" panose="02000506040000020004" pitchFamily="50" charset="0"/>
              </a:rPr>
              <a:t>Upgrades/Migrations/Data Conversions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Geogrotesque Regular" panose="02000506040000020004" pitchFamily="50" charset="0"/>
              </a:rPr>
              <a:t>High Availability/Disaster Recovery solutions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Geogrotesque Regular" panose="02000506040000020004" pitchFamily="50" charset="0"/>
              </a:rPr>
              <a:t>Pre-audit, encryption, database security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Geogrotesque Regular" panose="02000506040000020004" pitchFamily="50" charset="0"/>
              </a:rPr>
              <a:t>Maintenance/administration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Geogrotesque Regular" panose="02000506040000020004" pitchFamily="50" charset="0"/>
              </a:rPr>
              <a:t>Automation/PowerShell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Geogrotesque Regular" panose="02000506040000020004" pitchFamily="50" charset="0"/>
              </a:rPr>
              <a:t>Azure SQL (IaaS or PaaS) architecture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Geogrotesque Regular" panose="02000506040000020004" pitchFamily="50" charset="0"/>
              </a:rPr>
              <a:t>Training/Knowledge Transfer/Skillset updates</a:t>
            </a:r>
          </a:p>
        </p:txBody>
      </p:sp>
    </p:spTree>
    <p:extLst>
      <p:ext uri="{BB962C8B-B14F-4D97-AF65-F5344CB8AC3E}">
        <p14:creationId xmlns:p14="http://schemas.microsoft.com/office/powerpoint/2010/main" val="199406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88450" y="6350000"/>
            <a:ext cx="2743200" cy="365125"/>
          </a:xfrm>
        </p:spPr>
        <p:txBody>
          <a:bodyPr/>
          <a:lstStyle/>
          <a:p>
            <a:fld id="{2E0BB6B2-C08D-E949-9A0B-C95772D02915}" type="slidenum">
              <a:rPr lang="en-US" smtClean="0">
                <a:solidFill>
                  <a:srgbClr val="82BC00"/>
                </a:solidFill>
              </a:rPr>
              <a:t>87</a:t>
            </a:fld>
            <a:endParaRPr lang="en-US">
              <a:solidFill>
                <a:srgbClr val="82BC00"/>
              </a:solidFill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394739" y="-31386"/>
            <a:ext cx="10515600" cy="1117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solidFill>
                  <a:srgbClr val="82BC00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Sparkhound</a:t>
            </a:r>
          </a:p>
        </p:txBody>
      </p:sp>
      <p:pic>
        <p:nvPicPr>
          <p:cNvPr id="3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18086"/>
            <a:ext cx="12191997" cy="84367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3A28286-CA4C-4B7D-95BB-70EBCB5543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042" y="1019895"/>
            <a:ext cx="11012067" cy="460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3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QL Server 2017 Administration Inside 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34" y="329200"/>
            <a:ext cx="5080548" cy="620184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42EB46-D0F2-4A77-85A1-6FD48128CE80}"/>
              </a:ext>
            </a:extLst>
          </p:cNvPr>
          <p:cNvSpPr/>
          <p:nvPr/>
        </p:nvSpPr>
        <p:spPr>
          <a:xfrm>
            <a:off x="5638800" y="609600"/>
            <a:ext cx="6096000" cy="51398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SQL Server 2017 Administration Inside Out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Published Feb 2018 by Microsoft Press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2</a:t>
            </a:r>
            <a:r>
              <a:rPr kumimoji="0" lang="en-US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nd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edition for SQL 2019 coming Q4’2019*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*just a guess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81925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3987797"/>
            <a:ext cx="12192000" cy="26796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This presentation, including all source code, available at this </a:t>
            </a:r>
            <a:r>
              <a:rPr lang="en-US" sz="4000" dirty="0" err="1">
                <a:latin typeface="Roboto" panose="02000000000000000000" pitchFamily="2" charset="0"/>
                <a:ea typeface="Roboto" panose="02000000000000000000" pitchFamily="2" charset="0"/>
              </a:rPr>
              <a:t>SQLSaturday’s</a:t>
            </a:r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 schedule page and at my blog:</a:t>
            </a:r>
          </a:p>
          <a:p>
            <a:pPr marL="0" indent="0" algn="ctr">
              <a:buNone/>
            </a:pPr>
            <a:r>
              <a:rPr lang="en-US" sz="6000" b="1" dirty="0">
                <a:latin typeface="Roboto" panose="02000000000000000000" pitchFamily="2" charset="0"/>
                <a:ea typeface="Roboto" panose="02000000000000000000" pitchFamily="2" charset="0"/>
                <a:hlinkClick r:id="rId2"/>
              </a:rPr>
              <a:t>SQLTact.com</a:t>
            </a:r>
            <a:endParaRPr lang="en-US" sz="60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92459" y="877224"/>
            <a:ext cx="9061142" cy="3237576"/>
          </a:xfrm>
          <a:prstGeom prst="rect">
            <a:avLst/>
          </a:prstGeom>
        </p:spPr>
        <p:txBody>
          <a:bodyPr vert="horz" lIns="91438" tIns="45719" rIns="91438" bIns="45719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2891" marR="0" lvl="0" indent="-362891" algn="l" defTabSz="9677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William D Assaf, MCSE</a:t>
            </a:r>
          </a:p>
          <a:p>
            <a:pPr marL="362891" marR="0" lvl="0" indent="-362891" algn="l" defTabSz="9677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Baton Rouge SQL UG board, </a:t>
            </a:r>
            <a:r>
              <a:rPr kumimoji="0" lang="en-US" sz="3800" b="0" i="0" u="none" strike="noStrike" kern="1200" cap="none" spc="0" normalizeH="0" baseline="0" noProof="0" dirty="0" err="1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SQLSat</a:t>
            </a: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 organizer</a:t>
            </a:r>
          </a:p>
          <a:p>
            <a:pPr marL="362891" marR="0" lvl="0" indent="-362891" algn="l" defTabSz="9677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800" dirty="0">
                <a:solidFill>
                  <a:srgbClr val="10182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PASS Regional Mentor</a:t>
            </a:r>
            <a:endParaRPr kumimoji="0" lang="en-US" sz="3800" b="0" i="0" u="none" strike="noStrike" kern="1200" cap="none" spc="0" normalizeH="0" baseline="0" noProof="0" dirty="0">
              <a:ln>
                <a:noFill/>
              </a:ln>
              <a:solidFill>
                <a:srgbClr val="10182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62891" marR="0" lvl="0" indent="-362891" algn="l" defTabSz="9677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Principal Consultant, Manager at Sparkhound</a:t>
            </a:r>
          </a:p>
          <a:p>
            <a:pPr marL="362891" marR="0" lvl="0" indent="-362891" algn="l" defTabSz="9677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Twitter: </a:t>
            </a:r>
            <a:r>
              <a:rPr kumimoji="0" lang="en-US" sz="3800" b="1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@</a:t>
            </a:r>
            <a:r>
              <a:rPr kumimoji="0" lang="en-US" sz="3800" b="1" i="0" u="none" strike="noStrike" kern="1200" cap="none" spc="0" normalizeH="0" baseline="0" noProof="0" dirty="0" err="1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william_a_dba</a:t>
            </a:r>
            <a:endParaRPr kumimoji="0" lang="en-US" sz="3800" b="1" i="0" u="none" strike="noStrike" kern="1200" cap="none" spc="0" normalizeH="0" baseline="0" noProof="0" dirty="0">
              <a:ln>
                <a:noFill/>
              </a:ln>
              <a:solidFill>
                <a:srgbClr val="10182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62891" marR="0" lvl="0" indent="-362891" algn="l" defTabSz="9677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10182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marR="0" lvl="0" indent="0" algn="l" defTabSz="9677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10182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0" y="53"/>
            <a:ext cx="12191999" cy="761988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838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srgbClr val="3D156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Bio and contact</a:t>
            </a:r>
          </a:p>
        </p:txBody>
      </p:sp>
      <p:pic>
        <p:nvPicPr>
          <p:cNvPr id="6" name="Picture 2" descr="William Assaf">
            <a:extLst>
              <a:ext uri="{FF2B5EF4-FFF2-40B4-BE49-F238E27FC236}">
                <a16:creationId xmlns:a16="http://schemas.microsoft.com/office/drawing/2014/main" id="{2BAE5041-34BB-4C0C-A938-11DDAAA02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762041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489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Permissions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761999"/>
            <a:ext cx="11734800" cy="5524501"/>
          </a:xfrm>
        </p:spPr>
        <p:txBody>
          <a:bodyPr>
            <a:normAutofit fontScale="92500" lnSpcReduction="10000"/>
          </a:bodyPr>
          <a:lstStyle/>
          <a:p>
            <a:r>
              <a:rPr lang="en-US" sz="4300" dirty="0">
                <a:latin typeface="Roboto" panose="02000000000000000000" pitchFamily="2" charset="0"/>
                <a:ea typeface="Roboto" panose="02000000000000000000" pitchFamily="2" charset="0"/>
              </a:rPr>
              <a:t>Most DMV’s require only:</a:t>
            </a:r>
          </a:p>
          <a:p>
            <a:pPr marL="109537" indent="0"/>
            <a:r>
              <a:rPr lang="en-US" sz="4300" b="0" dirty="0">
                <a:latin typeface="Roboto" panose="02000000000000000000" pitchFamily="2" charset="0"/>
                <a:ea typeface="Roboto" panose="02000000000000000000" pitchFamily="2" charset="0"/>
              </a:rPr>
              <a:t>VIEW SERVER STATE  </a:t>
            </a:r>
          </a:p>
          <a:p>
            <a:pPr marL="109537" indent="0"/>
            <a:r>
              <a:rPr lang="en-US" sz="3500" b="0" dirty="0">
                <a:latin typeface="Roboto" panose="02000000000000000000" pitchFamily="2" charset="0"/>
                <a:ea typeface="Roboto" panose="02000000000000000000" pitchFamily="2" charset="0"/>
              </a:rPr>
              <a:t>or </a:t>
            </a:r>
          </a:p>
          <a:p>
            <a:pPr marL="109537" indent="0"/>
            <a:r>
              <a:rPr lang="en-US" sz="4300" b="0" dirty="0">
                <a:latin typeface="Roboto" panose="02000000000000000000" pitchFamily="2" charset="0"/>
                <a:ea typeface="Roboto" panose="02000000000000000000" pitchFamily="2" charset="0"/>
              </a:rPr>
              <a:t>VIEW DATABASE STATE </a:t>
            </a:r>
          </a:p>
          <a:p>
            <a:pPr marL="109537" indent="0"/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/>
            <a:r>
              <a:rPr lang="en-US" sz="3200" dirty="0">
                <a:solidFill>
                  <a:srgbClr val="0000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grant</a:t>
            </a:r>
            <a:r>
              <a:rPr lang="en-US" sz="3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r>
              <a:rPr lang="en-US" sz="3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server</a:t>
            </a:r>
            <a:r>
              <a:rPr lang="en-US" sz="3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state</a:t>
            </a:r>
            <a:r>
              <a:rPr lang="en-US" sz="3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</a:t>
            </a:r>
            <a:r>
              <a:rPr lang="en-US" sz="3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>
                <a:solidFill>
                  <a:srgbClr val="008080"/>
                </a:solidFill>
              </a:rPr>
              <a:t>[domain\group]</a:t>
            </a:r>
            <a:br>
              <a:rPr lang="en-US" sz="3200" dirty="0">
                <a:solidFill>
                  <a:srgbClr val="008080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3200" dirty="0">
                <a:solidFill>
                  <a:srgbClr val="0000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grant</a:t>
            </a:r>
            <a:r>
              <a:rPr lang="en-US" sz="3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r>
              <a:rPr lang="en-US" sz="3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database state</a:t>
            </a:r>
            <a:r>
              <a:rPr lang="en-US" sz="3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</a:t>
            </a:r>
            <a:r>
              <a:rPr lang="en-US" sz="3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[domain\group]</a:t>
            </a:r>
          </a:p>
          <a:p>
            <a:pPr marL="0" indent="0"/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3500" dirty="0">
                <a:latin typeface="Roboto" panose="02000000000000000000" pitchFamily="2" charset="0"/>
                <a:ea typeface="Roboto" panose="02000000000000000000" pitchFamily="2" charset="0"/>
              </a:rPr>
              <a:t>These are no-data permissions that </a:t>
            </a:r>
            <a:r>
              <a:rPr lang="en-US" sz="3500" i="1" dirty="0">
                <a:latin typeface="Roboto" panose="02000000000000000000" pitchFamily="2" charset="0"/>
                <a:ea typeface="Roboto" panose="02000000000000000000" pitchFamily="2" charset="0"/>
              </a:rPr>
              <a:t>may be </a:t>
            </a:r>
            <a:r>
              <a:rPr lang="en-US" sz="3500" dirty="0">
                <a:latin typeface="Roboto" panose="02000000000000000000" pitchFamily="2" charset="0"/>
                <a:ea typeface="Roboto" panose="02000000000000000000" pitchFamily="2" charset="0"/>
              </a:rPr>
              <a:t>appropriate for developers in your prod</a:t>
            </a:r>
            <a:r>
              <a:rPr lang="en-US" sz="3500" dirty="0"/>
              <a:t>uction environment.</a:t>
            </a:r>
            <a:endParaRPr lang="en-US" sz="35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3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>
                <a:latin typeface="Roboto" panose="02000000000000000000" pitchFamily="2" charset="0"/>
                <a:ea typeface="Roboto" panose="02000000000000000000" pitchFamily="2" charset="0"/>
              </a:rPr>
              <a:pPr/>
              <a:t>9</a:t>
            </a:fld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873236"/>
      </p:ext>
    </p:extLst>
  </p:cSld>
  <p:clrMapOvr>
    <a:masterClrMapping/>
  </p:clrMapOvr>
</p:sld>
</file>

<file path=ppt/theme/theme1.xml><?xml version="1.0" encoding="utf-8"?>
<a:theme xmlns:a="http://schemas.openxmlformats.org/drawingml/2006/main" name="SharePoint Benefits for Marketers - 1 2 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QL Server Security for Database Migrations Upgrade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SQLSaturday Powerpoint - New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18281</TotalTime>
  <Words>5000</Words>
  <Application>Microsoft Office PowerPoint</Application>
  <PresentationFormat>Widescreen</PresentationFormat>
  <Paragraphs>623</Paragraphs>
  <Slides>89</Slides>
  <Notes>19</Notes>
  <HiddenSlides>5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89</vt:i4>
      </vt:variant>
    </vt:vector>
  </HeadingPairs>
  <TitlesOfParts>
    <vt:vector size="101" baseType="lpstr">
      <vt:lpstr>Arial</vt:lpstr>
      <vt:lpstr>Calibri</vt:lpstr>
      <vt:lpstr>Calibri Light</vt:lpstr>
      <vt:lpstr>Geogrotesque Regular</vt:lpstr>
      <vt:lpstr>Geogrotesque SemiBold</vt:lpstr>
      <vt:lpstr>Lucida Grande</vt:lpstr>
      <vt:lpstr>Roboto</vt:lpstr>
      <vt:lpstr>Wingdings</vt:lpstr>
      <vt:lpstr>SharePoint Benefits for Marketers - 1 2 13</vt:lpstr>
      <vt:lpstr>Office Theme</vt:lpstr>
      <vt:lpstr>SQL Server Security for Database Migrations Upgrades</vt:lpstr>
      <vt:lpstr>SQLSaturday Powerpoint - New</vt:lpstr>
      <vt:lpstr>SQL Server Admin Best Practices  with DMV's</vt:lpstr>
      <vt:lpstr>SQL Server Admin Best Practices with DMV's</vt:lpstr>
      <vt:lpstr>Audience</vt:lpstr>
      <vt:lpstr>Purpose of this Presentation</vt:lpstr>
      <vt:lpstr>Don’t worry</vt:lpstr>
      <vt:lpstr>What Is a DMV?</vt:lpstr>
      <vt:lpstr>What Is a DMV?</vt:lpstr>
      <vt:lpstr>What Is a DMV?</vt:lpstr>
      <vt:lpstr>Permissions</vt:lpstr>
      <vt:lpstr>sys.dm_os_wait_stats</vt:lpstr>
      <vt:lpstr>sys.dm_os_wait_stats</vt:lpstr>
      <vt:lpstr>sys.dm_os_wait_stats</vt:lpstr>
      <vt:lpstr>sys.dm_os_wait_stats</vt:lpstr>
      <vt:lpstr>sys.dm_os_wait_stats</vt:lpstr>
      <vt:lpstr>sys.dm_os_wait_stats</vt:lpstr>
      <vt:lpstr>sys.dm_os_wait_stats</vt:lpstr>
      <vt:lpstr>sys.dm_os_wait_stats</vt:lpstr>
      <vt:lpstr>sys.dm_os_wait_stats</vt:lpstr>
      <vt:lpstr>sys.dm_os_wait_stats</vt:lpstr>
      <vt:lpstr>sys.dm_os_wait_stats</vt:lpstr>
      <vt:lpstr>sys.dm_os_wait_stats</vt:lpstr>
      <vt:lpstr>sys.dm_os_wait_stats</vt:lpstr>
      <vt:lpstr>sys.dm_os_wait_stats</vt:lpstr>
      <vt:lpstr>sys.dm_os_wait_stats</vt:lpstr>
      <vt:lpstr>sys.dm_os_wait_stats</vt:lpstr>
      <vt:lpstr>sys.dm_os_waiting_tasks</vt:lpstr>
      <vt:lpstr>sys.dm_exec_session_wait_stats</vt:lpstr>
      <vt:lpstr>Summary of Wait Type DMV’s</vt:lpstr>
      <vt:lpstr>sys.dm_exec_query_stats</vt:lpstr>
      <vt:lpstr>sys.dm_exec_query_stats</vt:lpstr>
      <vt:lpstr>sys.dm_exec_query_stats</vt:lpstr>
      <vt:lpstr>Query Store</vt:lpstr>
      <vt:lpstr>Query Store</vt:lpstr>
      <vt:lpstr>Query Store – Next Logical Step?</vt:lpstr>
      <vt:lpstr>Automatic Plan Correction</vt:lpstr>
      <vt:lpstr>Automatic Plan Correction</vt:lpstr>
      <vt:lpstr>Automatic Plan Correction</vt:lpstr>
      <vt:lpstr>sys.dm_exec_sessions</vt:lpstr>
      <vt:lpstr>sys.dm_exec_requests</vt:lpstr>
      <vt:lpstr>Sessions + Requests</vt:lpstr>
      <vt:lpstr>sys.dm_exec_requests</vt:lpstr>
      <vt:lpstr>sys.dm_exec_input_buffer</vt:lpstr>
      <vt:lpstr>Index DMV’s YOU Should KNOW</vt:lpstr>
      <vt:lpstr>sys.dm_db_index_physical_stats</vt:lpstr>
      <vt:lpstr>sys.dm_db_index_physical_stats</vt:lpstr>
      <vt:lpstr>sys.dm_db_index_physical_stats</vt:lpstr>
      <vt:lpstr>INDEX MAINTENANCE</vt:lpstr>
      <vt:lpstr>sys.dm_db_index_physical_stats</vt:lpstr>
      <vt:lpstr>Index Maintenance</vt:lpstr>
      <vt:lpstr>PowerPoint Presentation</vt:lpstr>
      <vt:lpstr>sys.dm_db_index_physical_stats</vt:lpstr>
      <vt:lpstr>sys.dm_db_index_physical_stats</vt:lpstr>
      <vt:lpstr>Aside, on Fragmentation</vt:lpstr>
      <vt:lpstr>dm_db_column_store_row_group_physical_stats</vt:lpstr>
      <vt:lpstr>dm_db_column_store_row_group_physical_stats</vt:lpstr>
      <vt:lpstr>Missing Indexes Views</vt:lpstr>
      <vt:lpstr>Missing Indexes Views</vt:lpstr>
      <vt:lpstr>Missing Indexes Views</vt:lpstr>
      <vt:lpstr>Missing Indexes Views</vt:lpstr>
      <vt:lpstr>Missing Indexes Views</vt:lpstr>
      <vt:lpstr>Final Note on Missing Indexes Views</vt:lpstr>
      <vt:lpstr>Missing Indexes Views</vt:lpstr>
      <vt:lpstr>sys.dm_db_index_usage_stats</vt:lpstr>
      <vt:lpstr>sys.dm_db_index_usage_stats</vt:lpstr>
      <vt:lpstr>sys.dm_db_index_usage_stats</vt:lpstr>
      <vt:lpstr>Index DMV’s in Summary</vt:lpstr>
      <vt:lpstr>DMV Rapid-fire ROUND BEGINS</vt:lpstr>
      <vt:lpstr>sys.dm_os_performance_counters</vt:lpstr>
      <vt:lpstr>sys.dm_os_performance_counters</vt:lpstr>
      <vt:lpstr>sys.dm_os_sys_memory</vt:lpstr>
      <vt:lpstr>RAPID FIRE STAGE</vt:lpstr>
      <vt:lpstr>sys.dm_os_host_info</vt:lpstr>
      <vt:lpstr>sys.dm_server_services</vt:lpstr>
      <vt:lpstr>sys.dm_server_registry</vt:lpstr>
      <vt:lpstr>sys.dm_os_volume_stats</vt:lpstr>
      <vt:lpstr>sys.dm_DB_LOG_STATS</vt:lpstr>
      <vt:lpstr>Sys.dm_io_virtual_file_stats</vt:lpstr>
      <vt:lpstr>Sys.dm_OS_RING_BUFFERS</vt:lpstr>
      <vt:lpstr>sys.dm_hadr_cluster</vt:lpstr>
      <vt:lpstr>sys.dm_hadr_cluster</vt:lpstr>
      <vt:lpstr>Sys.dm_db_page_info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Baton Rouge Area SQL Server User Group SQL Saturday 2009!</dc:title>
  <dc:creator>william assaf</dc:creator>
  <cp:lastModifiedBy>William Assaf</cp:lastModifiedBy>
  <cp:revision>335</cp:revision>
  <dcterms:created xsi:type="dcterms:W3CDTF">2009-07-22T01:10:27Z</dcterms:created>
  <dcterms:modified xsi:type="dcterms:W3CDTF">2019-10-10T17:53:08Z</dcterms:modified>
</cp:coreProperties>
</file>