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4" r:id="rId1"/>
  </p:sldMasterIdLst>
  <p:notesMasterIdLst>
    <p:notesMasterId r:id="rId36"/>
  </p:notesMasterIdLst>
  <p:handoutMasterIdLst>
    <p:handoutMasterId r:id="rId37"/>
  </p:handoutMasterIdLst>
  <p:sldIdLst>
    <p:sldId id="321" r:id="rId2"/>
    <p:sldId id="338" r:id="rId3"/>
    <p:sldId id="310" r:id="rId4"/>
    <p:sldId id="341" r:id="rId5"/>
    <p:sldId id="364" r:id="rId6"/>
    <p:sldId id="365" r:id="rId7"/>
    <p:sldId id="340" r:id="rId8"/>
    <p:sldId id="342" r:id="rId9"/>
    <p:sldId id="344" r:id="rId10"/>
    <p:sldId id="343" r:id="rId11"/>
    <p:sldId id="346" r:id="rId12"/>
    <p:sldId id="359" r:id="rId13"/>
    <p:sldId id="348" r:id="rId14"/>
    <p:sldId id="339" r:id="rId15"/>
    <p:sldId id="360" r:id="rId16"/>
    <p:sldId id="347" r:id="rId17"/>
    <p:sldId id="345" r:id="rId18"/>
    <p:sldId id="362" r:id="rId19"/>
    <p:sldId id="349" r:id="rId20"/>
    <p:sldId id="350" r:id="rId21"/>
    <p:sldId id="351" r:id="rId22"/>
    <p:sldId id="363" r:id="rId23"/>
    <p:sldId id="352" r:id="rId24"/>
    <p:sldId id="355" r:id="rId25"/>
    <p:sldId id="354" r:id="rId26"/>
    <p:sldId id="356" r:id="rId27"/>
    <p:sldId id="358" r:id="rId28"/>
    <p:sldId id="361" r:id="rId29"/>
    <p:sldId id="330" r:id="rId30"/>
    <p:sldId id="357" r:id="rId31"/>
    <p:sldId id="353" r:id="rId32"/>
    <p:sldId id="331" r:id="rId33"/>
    <p:sldId id="335" r:id="rId34"/>
    <p:sldId id="334" r:id="rId3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QUIRED - Intro" id="{47D1EF46-29C3-479E-87CF-3155A8D3DF5E}">
          <p14:sldIdLst>
            <p14:sldId id="321"/>
            <p14:sldId id="338"/>
            <p14:sldId id="310"/>
          </p14:sldIdLst>
        </p14:section>
        <p14:section name="SUGGESTED - Fonts/Formatting/Styling" id="{21D69F56-C44C-4FD6-8B9D-E5F14498DADC}">
          <p14:sldIdLst>
            <p14:sldId id="341"/>
            <p14:sldId id="364"/>
            <p14:sldId id="365"/>
            <p14:sldId id="340"/>
            <p14:sldId id="342"/>
            <p14:sldId id="344"/>
            <p14:sldId id="343"/>
            <p14:sldId id="346"/>
            <p14:sldId id="359"/>
            <p14:sldId id="348"/>
            <p14:sldId id="339"/>
            <p14:sldId id="360"/>
            <p14:sldId id="347"/>
            <p14:sldId id="345"/>
            <p14:sldId id="362"/>
            <p14:sldId id="349"/>
            <p14:sldId id="350"/>
            <p14:sldId id="351"/>
            <p14:sldId id="363"/>
            <p14:sldId id="352"/>
            <p14:sldId id="355"/>
            <p14:sldId id="354"/>
            <p14:sldId id="356"/>
            <p14:sldId id="358"/>
            <p14:sldId id="361"/>
            <p14:sldId id="330"/>
            <p14:sldId id="357"/>
            <p14:sldId id="353"/>
          </p14:sldIdLst>
        </p14:section>
        <p14:section name="REQUIRED - Wrap-UP" id="{430E0B42-9B32-4107-AA8F-F87D6AA1F119}">
          <p14:sldIdLst>
            <p14:sldId id="331"/>
            <p14:sldId id="335"/>
            <p14:sldId id="33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den Ford" initials="BF"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a:srgbClr val="F2F2F2"/>
    <a:srgbClr val="F2F2F1"/>
    <a:srgbClr val="FAFAFA"/>
    <a:srgbClr val="FCFCFC"/>
    <a:srgbClr val="F36E21"/>
    <a:srgbClr val="27BEC7"/>
    <a:srgbClr val="1DB14B"/>
    <a:srgbClr val="FFC20E"/>
    <a:srgbClr val="0090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FC4D1F-BA5D-4A65-AC65-68AD1A5F8FD8}" v="334" dt="2020-01-04T03:22:00.865"/>
    <p1510:client id="{8ADFF6C9-2AF6-4F3D-88DD-78A269D2740E}" v="1463" dt="2020-01-04T06:42:47.1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a" userId="c66c7249b60d4ab2" providerId="LiveId" clId="{3F651B5E-9455-4528-ACB5-78281FA73816}"/>
    <pc:docChg chg="undo custSel addSld delSld modSld sldOrd modSection">
      <pc:chgData name="william a" userId="c66c7249b60d4ab2" providerId="LiveId" clId="{3F651B5E-9455-4528-ACB5-78281FA73816}" dt="2019-10-18T01:19:14.014" v="2035" actId="20577"/>
      <pc:docMkLst>
        <pc:docMk/>
      </pc:docMkLst>
      <pc:sldChg chg="del">
        <pc:chgData name="william a" userId="c66c7249b60d4ab2" providerId="LiveId" clId="{3F651B5E-9455-4528-ACB5-78281FA73816}" dt="2019-10-18T00:54:13.874" v="2" actId="2696"/>
        <pc:sldMkLst>
          <pc:docMk/>
          <pc:sldMk cId="2079728015" sldId="296"/>
        </pc:sldMkLst>
      </pc:sldChg>
      <pc:sldChg chg="del">
        <pc:chgData name="william a" userId="c66c7249b60d4ab2" providerId="LiveId" clId="{3F651B5E-9455-4528-ACB5-78281FA73816}" dt="2019-10-18T00:54:17.103" v="8" actId="2696"/>
        <pc:sldMkLst>
          <pc:docMk/>
          <pc:sldMk cId="200595087" sldId="299"/>
        </pc:sldMkLst>
      </pc:sldChg>
      <pc:sldChg chg="del">
        <pc:chgData name="william a" userId="c66c7249b60d4ab2" providerId="LiveId" clId="{3F651B5E-9455-4528-ACB5-78281FA73816}" dt="2019-10-18T00:54:11.779" v="0" actId="2696"/>
        <pc:sldMkLst>
          <pc:docMk/>
          <pc:sldMk cId="574922863" sldId="303"/>
        </pc:sldMkLst>
      </pc:sldChg>
      <pc:sldChg chg="del">
        <pc:chgData name="william a" userId="c66c7249b60d4ab2" providerId="LiveId" clId="{3F651B5E-9455-4528-ACB5-78281FA73816}" dt="2019-10-18T00:54:14.981" v="4" actId="2696"/>
        <pc:sldMkLst>
          <pc:docMk/>
          <pc:sldMk cId="486348467" sldId="312"/>
        </pc:sldMkLst>
      </pc:sldChg>
      <pc:sldChg chg="del">
        <pc:chgData name="william a" userId="c66c7249b60d4ab2" providerId="LiveId" clId="{3F651B5E-9455-4528-ACB5-78281FA73816}" dt="2019-10-18T00:54:12.737" v="1" actId="2696"/>
        <pc:sldMkLst>
          <pc:docMk/>
          <pc:sldMk cId="380098896" sldId="323"/>
        </pc:sldMkLst>
      </pc:sldChg>
      <pc:sldChg chg="del">
        <pc:chgData name="william a" userId="c66c7249b60d4ab2" providerId="LiveId" clId="{3F651B5E-9455-4528-ACB5-78281FA73816}" dt="2019-10-18T00:54:14.484" v="3" actId="2696"/>
        <pc:sldMkLst>
          <pc:docMk/>
          <pc:sldMk cId="3831141445" sldId="324"/>
        </pc:sldMkLst>
      </pc:sldChg>
      <pc:sldChg chg="del">
        <pc:chgData name="william a" userId="c66c7249b60d4ab2" providerId="LiveId" clId="{3F651B5E-9455-4528-ACB5-78281FA73816}" dt="2019-10-18T00:54:15.411" v="5" actId="2696"/>
        <pc:sldMkLst>
          <pc:docMk/>
          <pc:sldMk cId="2143127594" sldId="325"/>
        </pc:sldMkLst>
      </pc:sldChg>
      <pc:sldChg chg="del">
        <pc:chgData name="william a" userId="c66c7249b60d4ab2" providerId="LiveId" clId="{3F651B5E-9455-4528-ACB5-78281FA73816}" dt="2019-10-18T00:54:15.809" v="6" actId="2696"/>
        <pc:sldMkLst>
          <pc:docMk/>
          <pc:sldMk cId="2347478078" sldId="326"/>
        </pc:sldMkLst>
      </pc:sldChg>
      <pc:sldChg chg="del">
        <pc:chgData name="william a" userId="c66c7249b60d4ab2" providerId="LiveId" clId="{3F651B5E-9455-4528-ACB5-78281FA73816}" dt="2019-10-18T00:54:16.358" v="7" actId="2696"/>
        <pc:sldMkLst>
          <pc:docMk/>
          <pc:sldMk cId="3360030024" sldId="327"/>
        </pc:sldMkLst>
      </pc:sldChg>
      <pc:sldChg chg="del">
        <pc:chgData name="william a" userId="c66c7249b60d4ab2" providerId="LiveId" clId="{3F651B5E-9455-4528-ACB5-78281FA73816}" dt="2019-10-18T00:54:18.212" v="9" actId="2696"/>
        <pc:sldMkLst>
          <pc:docMk/>
          <pc:sldMk cId="1842870381" sldId="329"/>
        </pc:sldMkLst>
      </pc:sldChg>
      <pc:sldChg chg="add del">
        <pc:chgData name="william a" userId="c66c7249b60d4ab2" providerId="LiveId" clId="{3F651B5E-9455-4528-ACB5-78281FA73816}" dt="2019-10-18T00:54:20.954" v="11" actId="2696"/>
        <pc:sldMkLst>
          <pc:docMk/>
          <pc:sldMk cId="37594886" sldId="330"/>
        </pc:sldMkLst>
      </pc:sldChg>
      <pc:sldChg chg="modSp">
        <pc:chgData name="william a" userId="c66c7249b60d4ab2" providerId="LiveId" clId="{3F651B5E-9455-4528-ACB5-78281FA73816}" dt="2019-10-18T00:56:18.687" v="109" actId="20577"/>
        <pc:sldMkLst>
          <pc:docMk/>
          <pc:sldMk cId="3797718599" sldId="345"/>
        </pc:sldMkLst>
        <pc:spChg chg="mod">
          <ac:chgData name="william a" userId="c66c7249b60d4ab2" providerId="LiveId" clId="{3F651B5E-9455-4528-ACB5-78281FA73816}" dt="2019-10-18T00:56:18.687" v="109" actId="20577"/>
          <ac:spMkLst>
            <pc:docMk/>
            <pc:sldMk cId="3797718599" sldId="345"/>
            <ac:spMk id="2" creationId="{EF24CA04-327F-4A45-8923-92F6874B5AD6}"/>
          </ac:spMkLst>
        </pc:spChg>
        <pc:spChg chg="mod">
          <ac:chgData name="william a" userId="c66c7249b60d4ab2" providerId="LiveId" clId="{3F651B5E-9455-4528-ACB5-78281FA73816}" dt="2019-10-18T00:56:04.293" v="44" actId="20577"/>
          <ac:spMkLst>
            <pc:docMk/>
            <pc:sldMk cId="3797718599" sldId="345"/>
            <ac:spMk id="3" creationId="{53E16ADB-5B3B-4086-A261-D6274ABB7FBA}"/>
          </ac:spMkLst>
        </pc:spChg>
      </pc:sldChg>
      <pc:sldChg chg="modSp add ord">
        <pc:chgData name="william a" userId="c66c7249b60d4ab2" providerId="LiveId" clId="{3F651B5E-9455-4528-ACB5-78281FA73816}" dt="2019-10-18T01:07:27.237" v="528"/>
        <pc:sldMkLst>
          <pc:docMk/>
          <pc:sldMk cId="1033366313" sldId="347"/>
        </pc:sldMkLst>
        <pc:spChg chg="mod">
          <ac:chgData name="william a" userId="c66c7249b60d4ab2" providerId="LiveId" clId="{3F651B5E-9455-4528-ACB5-78281FA73816}" dt="2019-10-18T01:00:06.800" v="430"/>
          <ac:spMkLst>
            <pc:docMk/>
            <pc:sldMk cId="1033366313" sldId="347"/>
            <ac:spMk id="2" creationId="{EF24CA04-327F-4A45-8923-92F6874B5AD6}"/>
          </ac:spMkLst>
        </pc:spChg>
        <pc:spChg chg="mod">
          <ac:chgData name="william a" userId="c66c7249b60d4ab2" providerId="LiveId" clId="{3F651B5E-9455-4528-ACB5-78281FA73816}" dt="2019-10-18T00:57:05.205" v="145" actId="20577"/>
          <ac:spMkLst>
            <pc:docMk/>
            <pc:sldMk cId="1033366313" sldId="347"/>
            <ac:spMk id="3" creationId="{53E16ADB-5B3B-4086-A261-D6274ABB7FBA}"/>
          </ac:spMkLst>
        </pc:spChg>
      </pc:sldChg>
      <pc:sldChg chg="modSp add">
        <pc:chgData name="william a" userId="c66c7249b60d4ab2" providerId="LiveId" clId="{3F651B5E-9455-4528-ACB5-78281FA73816}" dt="2019-10-18T01:00:32.493" v="527" actId="20577"/>
        <pc:sldMkLst>
          <pc:docMk/>
          <pc:sldMk cId="2363909983" sldId="348"/>
        </pc:sldMkLst>
        <pc:spChg chg="mod">
          <ac:chgData name="william a" userId="c66c7249b60d4ab2" providerId="LiveId" clId="{3F651B5E-9455-4528-ACB5-78281FA73816}" dt="2019-10-18T01:00:32.493" v="527" actId="20577"/>
          <ac:spMkLst>
            <pc:docMk/>
            <pc:sldMk cId="2363909983" sldId="348"/>
            <ac:spMk id="2" creationId="{B3ADF4C9-17E7-4A38-9C43-7F6F1B602B98}"/>
          </ac:spMkLst>
        </pc:spChg>
        <pc:spChg chg="mod">
          <ac:chgData name="william a" userId="c66c7249b60d4ab2" providerId="LiveId" clId="{3F651B5E-9455-4528-ACB5-78281FA73816}" dt="2019-10-18T01:00:18.453" v="456" actId="20577"/>
          <ac:spMkLst>
            <pc:docMk/>
            <pc:sldMk cId="2363909983" sldId="348"/>
            <ac:spMk id="3" creationId="{26FBC2D6-8663-46AB-B95D-12060B43CE5C}"/>
          </ac:spMkLst>
        </pc:spChg>
      </pc:sldChg>
      <pc:sldChg chg="modSp add">
        <pc:chgData name="william a" userId="c66c7249b60d4ab2" providerId="LiveId" clId="{3F651B5E-9455-4528-ACB5-78281FA73816}" dt="2019-10-18T01:10:13.482" v="668"/>
        <pc:sldMkLst>
          <pc:docMk/>
          <pc:sldMk cId="2014374009" sldId="349"/>
        </pc:sldMkLst>
        <pc:spChg chg="mod">
          <ac:chgData name="william a" userId="c66c7249b60d4ab2" providerId="LiveId" clId="{3F651B5E-9455-4528-ACB5-78281FA73816}" dt="2019-10-18T01:10:13.482" v="668"/>
          <ac:spMkLst>
            <pc:docMk/>
            <pc:sldMk cId="2014374009" sldId="349"/>
            <ac:spMk id="2" creationId="{EF24CA04-327F-4A45-8923-92F6874B5AD6}"/>
          </ac:spMkLst>
        </pc:spChg>
        <pc:spChg chg="mod">
          <ac:chgData name="william a" userId="c66c7249b60d4ab2" providerId="LiveId" clId="{3F651B5E-9455-4528-ACB5-78281FA73816}" dt="2019-10-18T01:07:36.457" v="561" actId="20577"/>
          <ac:spMkLst>
            <pc:docMk/>
            <pc:sldMk cId="2014374009" sldId="349"/>
            <ac:spMk id="3" creationId="{53E16ADB-5B3B-4086-A261-D6274ABB7FBA}"/>
          </ac:spMkLst>
        </pc:spChg>
      </pc:sldChg>
      <pc:sldChg chg="modSp add">
        <pc:chgData name="william a" userId="c66c7249b60d4ab2" providerId="LiveId" clId="{3F651B5E-9455-4528-ACB5-78281FA73816}" dt="2019-10-18T01:14:36.252" v="1214" actId="20577"/>
        <pc:sldMkLst>
          <pc:docMk/>
          <pc:sldMk cId="2137236302" sldId="350"/>
        </pc:sldMkLst>
        <pc:spChg chg="mod">
          <ac:chgData name="william a" userId="c66c7249b60d4ab2" providerId="LiveId" clId="{3F651B5E-9455-4528-ACB5-78281FA73816}" dt="2019-10-18T01:14:36.252" v="1214" actId="20577"/>
          <ac:spMkLst>
            <pc:docMk/>
            <pc:sldMk cId="2137236302" sldId="350"/>
            <ac:spMk id="2" creationId="{EF24CA04-327F-4A45-8923-92F6874B5AD6}"/>
          </ac:spMkLst>
        </pc:spChg>
      </pc:sldChg>
      <pc:sldChg chg="modSp add">
        <pc:chgData name="william a" userId="c66c7249b60d4ab2" providerId="LiveId" clId="{3F651B5E-9455-4528-ACB5-78281FA73816}" dt="2019-10-18T01:17:08.414" v="1557" actId="113"/>
        <pc:sldMkLst>
          <pc:docMk/>
          <pc:sldMk cId="3720744517" sldId="351"/>
        </pc:sldMkLst>
        <pc:spChg chg="mod">
          <ac:chgData name="william a" userId="c66c7249b60d4ab2" providerId="LiveId" clId="{3F651B5E-9455-4528-ACB5-78281FA73816}" dt="2019-10-18T01:17:08.414" v="1557" actId="113"/>
          <ac:spMkLst>
            <pc:docMk/>
            <pc:sldMk cId="3720744517" sldId="351"/>
            <ac:spMk id="2" creationId="{EF24CA04-327F-4A45-8923-92F6874B5AD6}"/>
          </ac:spMkLst>
        </pc:spChg>
        <pc:spChg chg="mod">
          <ac:chgData name="william a" userId="c66c7249b60d4ab2" providerId="LiveId" clId="{3F651B5E-9455-4528-ACB5-78281FA73816}" dt="2019-10-18T01:15:30.405" v="1291" actId="20577"/>
          <ac:spMkLst>
            <pc:docMk/>
            <pc:sldMk cId="3720744517" sldId="351"/>
            <ac:spMk id="3" creationId="{53E16ADB-5B3B-4086-A261-D6274ABB7FBA}"/>
          </ac:spMkLst>
        </pc:spChg>
      </pc:sldChg>
      <pc:sldChg chg="modSp add">
        <pc:chgData name="william a" userId="c66c7249b60d4ab2" providerId="LiveId" clId="{3F651B5E-9455-4528-ACB5-78281FA73816}" dt="2019-10-18T01:19:14.014" v="2035" actId="20577"/>
        <pc:sldMkLst>
          <pc:docMk/>
          <pc:sldMk cId="1944552648" sldId="352"/>
        </pc:sldMkLst>
        <pc:spChg chg="mod">
          <ac:chgData name="william a" userId="c66c7249b60d4ab2" providerId="LiveId" clId="{3F651B5E-9455-4528-ACB5-78281FA73816}" dt="2019-10-18T01:19:14.014" v="2035" actId="20577"/>
          <ac:spMkLst>
            <pc:docMk/>
            <pc:sldMk cId="1944552648" sldId="352"/>
            <ac:spMk id="2" creationId="{EF24CA04-327F-4A45-8923-92F6874B5AD6}"/>
          </ac:spMkLst>
        </pc:spChg>
      </pc:sldChg>
    </pc:docChg>
  </pc:docChgLst>
  <pc:docChgLst>
    <pc:chgData name="william a" userId="c66c7249b60d4ab2" providerId="LiveId" clId="{987DFEFB-91F3-4A2C-BC6D-A4C6CB8FF458}"/>
    <pc:docChg chg="undo custSel addSld delSld modSld sldOrd delMainMaster modMainMaster modSection">
      <pc:chgData name="william a" userId="c66c7249b60d4ab2" providerId="LiveId" clId="{987DFEFB-91F3-4A2C-BC6D-A4C6CB8FF458}" dt="2019-09-27T04:37:48.515" v="3759" actId="20577"/>
      <pc:docMkLst>
        <pc:docMk/>
      </pc:docMkLst>
      <pc:sldChg chg="modTransition">
        <pc:chgData name="william a" userId="c66c7249b60d4ab2" providerId="LiveId" clId="{987DFEFB-91F3-4A2C-BC6D-A4C6CB8FF458}" dt="2019-09-27T01:54:58.590" v="2"/>
        <pc:sldMkLst>
          <pc:docMk/>
          <pc:sldMk cId="2079728015" sldId="296"/>
        </pc:sldMkLst>
      </pc:sldChg>
      <pc:sldChg chg="modTransition">
        <pc:chgData name="william a" userId="c66c7249b60d4ab2" providerId="LiveId" clId="{987DFEFB-91F3-4A2C-BC6D-A4C6CB8FF458}" dt="2019-09-27T01:54:58.590" v="2"/>
        <pc:sldMkLst>
          <pc:docMk/>
          <pc:sldMk cId="200595087" sldId="299"/>
        </pc:sldMkLst>
      </pc:sldChg>
      <pc:sldChg chg="modTransition">
        <pc:chgData name="william a" userId="c66c7249b60d4ab2" providerId="LiveId" clId="{987DFEFB-91F3-4A2C-BC6D-A4C6CB8FF458}" dt="2019-09-27T01:54:58.590" v="2"/>
        <pc:sldMkLst>
          <pc:docMk/>
          <pc:sldMk cId="574922863" sldId="303"/>
        </pc:sldMkLst>
      </pc:sldChg>
      <pc:sldChg chg="modTransition">
        <pc:chgData name="william a" userId="c66c7249b60d4ab2" providerId="LiveId" clId="{987DFEFB-91F3-4A2C-BC6D-A4C6CB8FF458}" dt="2019-09-27T01:54:58.590" v="2"/>
        <pc:sldMkLst>
          <pc:docMk/>
          <pc:sldMk cId="1515512664" sldId="310"/>
        </pc:sldMkLst>
      </pc:sldChg>
      <pc:sldChg chg="modTransition">
        <pc:chgData name="william a" userId="c66c7249b60d4ab2" providerId="LiveId" clId="{987DFEFB-91F3-4A2C-BC6D-A4C6CB8FF458}" dt="2019-09-27T01:54:58.590" v="2"/>
        <pc:sldMkLst>
          <pc:docMk/>
          <pc:sldMk cId="486348467" sldId="312"/>
        </pc:sldMkLst>
      </pc:sldChg>
      <pc:sldChg chg="modTransition">
        <pc:chgData name="william a" userId="c66c7249b60d4ab2" providerId="LiveId" clId="{987DFEFB-91F3-4A2C-BC6D-A4C6CB8FF458}" dt="2019-09-27T01:54:58.590" v="2"/>
        <pc:sldMkLst>
          <pc:docMk/>
          <pc:sldMk cId="1690938764" sldId="321"/>
        </pc:sldMkLst>
      </pc:sldChg>
      <pc:sldChg chg="modTransition">
        <pc:chgData name="william a" userId="c66c7249b60d4ab2" providerId="LiveId" clId="{987DFEFB-91F3-4A2C-BC6D-A4C6CB8FF458}" dt="2019-09-27T01:54:58.590" v="2"/>
        <pc:sldMkLst>
          <pc:docMk/>
          <pc:sldMk cId="380098896" sldId="323"/>
        </pc:sldMkLst>
      </pc:sldChg>
      <pc:sldChg chg="modTransition">
        <pc:chgData name="william a" userId="c66c7249b60d4ab2" providerId="LiveId" clId="{987DFEFB-91F3-4A2C-BC6D-A4C6CB8FF458}" dt="2019-09-27T01:54:58.590" v="2"/>
        <pc:sldMkLst>
          <pc:docMk/>
          <pc:sldMk cId="3831141445" sldId="324"/>
        </pc:sldMkLst>
      </pc:sldChg>
      <pc:sldChg chg="modTransition">
        <pc:chgData name="william a" userId="c66c7249b60d4ab2" providerId="LiveId" clId="{987DFEFB-91F3-4A2C-BC6D-A4C6CB8FF458}" dt="2019-09-27T01:54:58.590" v="2"/>
        <pc:sldMkLst>
          <pc:docMk/>
          <pc:sldMk cId="2143127594" sldId="325"/>
        </pc:sldMkLst>
      </pc:sldChg>
      <pc:sldChg chg="modTransition">
        <pc:chgData name="william a" userId="c66c7249b60d4ab2" providerId="LiveId" clId="{987DFEFB-91F3-4A2C-BC6D-A4C6CB8FF458}" dt="2019-09-27T01:54:58.590" v="2"/>
        <pc:sldMkLst>
          <pc:docMk/>
          <pc:sldMk cId="2347478078" sldId="326"/>
        </pc:sldMkLst>
      </pc:sldChg>
      <pc:sldChg chg="modTransition">
        <pc:chgData name="william a" userId="c66c7249b60d4ab2" providerId="LiveId" clId="{987DFEFB-91F3-4A2C-BC6D-A4C6CB8FF458}" dt="2019-09-27T01:54:58.590" v="2"/>
        <pc:sldMkLst>
          <pc:docMk/>
          <pc:sldMk cId="3360030024" sldId="327"/>
        </pc:sldMkLst>
      </pc:sldChg>
      <pc:sldChg chg="modTransition">
        <pc:chgData name="william a" userId="c66c7249b60d4ab2" providerId="LiveId" clId="{987DFEFB-91F3-4A2C-BC6D-A4C6CB8FF458}" dt="2019-09-27T01:54:58.590" v="2"/>
        <pc:sldMkLst>
          <pc:docMk/>
          <pc:sldMk cId="1842870381" sldId="329"/>
        </pc:sldMkLst>
      </pc:sldChg>
      <pc:sldChg chg="modTransition">
        <pc:chgData name="william a" userId="c66c7249b60d4ab2" providerId="LiveId" clId="{987DFEFB-91F3-4A2C-BC6D-A4C6CB8FF458}" dt="2019-09-27T01:54:58.590" v="2"/>
        <pc:sldMkLst>
          <pc:docMk/>
          <pc:sldMk cId="37594886" sldId="330"/>
        </pc:sldMkLst>
      </pc:sldChg>
      <pc:sldChg chg="modTransition">
        <pc:chgData name="william a" userId="c66c7249b60d4ab2" providerId="LiveId" clId="{987DFEFB-91F3-4A2C-BC6D-A4C6CB8FF458}" dt="2019-09-27T01:54:58.590" v="2"/>
        <pc:sldMkLst>
          <pc:docMk/>
          <pc:sldMk cId="3319312414" sldId="331"/>
        </pc:sldMkLst>
      </pc:sldChg>
      <pc:sldChg chg="modTransition">
        <pc:chgData name="william a" userId="c66c7249b60d4ab2" providerId="LiveId" clId="{987DFEFB-91F3-4A2C-BC6D-A4C6CB8FF458}" dt="2019-09-27T01:54:58.590" v="2"/>
        <pc:sldMkLst>
          <pc:docMk/>
          <pc:sldMk cId="2703487510" sldId="334"/>
        </pc:sldMkLst>
      </pc:sldChg>
      <pc:sldChg chg="modTransition">
        <pc:chgData name="william a" userId="c66c7249b60d4ab2" providerId="LiveId" clId="{987DFEFB-91F3-4A2C-BC6D-A4C6CB8FF458}" dt="2019-09-27T01:54:58.590" v="2"/>
        <pc:sldMkLst>
          <pc:docMk/>
          <pc:sldMk cId="3750996289" sldId="335"/>
        </pc:sldMkLst>
      </pc:sldChg>
      <pc:sldChg chg="modTransition">
        <pc:chgData name="william a" userId="c66c7249b60d4ab2" providerId="LiveId" clId="{987DFEFB-91F3-4A2C-BC6D-A4C6CB8FF458}" dt="2019-09-27T01:54:58.590" v="2"/>
        <pc:sldMkLst>
          <pc:docMk/>
          <pc:sldMk cId="1596964663" sldId="338"/>
        </pc:sldMkLst>
      </pc:sldChg>
      <pc:sldChg chg="addSp delSp modSp add modTransition">
        <pc:chgData name="william a" userId="c66c7249b60d4ab2" providerId="LiveId" clId="{987DFEFB-91F3-4A2C-BC6D-A4C6CB8FF458}" dt="2019-09-27T02:36:49.515" v="1535"/>
        <pc:sldMkLst>
          <pc:docMk/>
          <pc:sldMk cId="609362847" sldId="339"/>
        </pc:sldMkLst>
        <pc:spChg chg="mod">
          <ac:chgData name="william a" userId="c66c7249b60d4ab2" providerId="LiveId" clId="{987DFEFB-91F3-4A2C-BC6D-A4C6CB8FF458}" dt="2019-09-27T01:55:32.609" v="86" actId="20577"/>
          <ac:spMkLst>
            <pc:docMk/>
            <pc:sldMk cId="609362847" sldId="339"/>
            <ac:spMk id="2" creationId="{EF24CA04-327F-4A45-8923-92F6874B5AD6}"/>
          </ac:spMkLst>
        </pc:spChg>
        <pc:spChg chg="mod">
          <ac:chgData name="william a" userId="c66c7249b60d4ab2" providerId="LiveId" clId="{987DFEFB-91F3-4A2C-BC6D-A4C6CB8FF458}" dt="2019-09-27T01:55:23.704" v="34" actId="20577"/>
          <ac:spMkLst>
            <pc:docMk/>
            <pc:sldMk cId="609362847" sldId="339"/>
            <ac:spMk id="3" creationId="{53E16ADB-5B3B-4086-A261-D6274ABB7FBA}"/>
          </ac:spMkLst>
        </pc:spChg>
        <pc:spChg chg="add del mod">
          <ac:chgData name="william a" userId="c66c7249b60d4ab2" providerId="LiveId" clId="{987DFEFB-91F3-4A2C-BC6D-A4C6CB8FF458}" dt="2019-09-27T02:36:49.515" v="1535"/>
          <ac:spMkLst>
            <pc:docMk/>
            <pc:sldMk cId="609362847" sldId="339"/>
            <ac:spMk id="4" creationId="{33957EB8-ABAE-4258-B743-A1E65661C653}"/>
          </ac:spMkLst>
        </pc:spChg>
        <pc:spChg chg="add del mod">
          <ac:chgData name="william a" userId="c66c7249b60d4ab2" providerId="LiveId" clId="{987DFEFB-91F3-4A2C-BC6D-A4C6CB8FF458}" dt="2019-09-27T02:36:49.515" v="1535"/>
          <ac:spMkLst>
            <pc:docMk/>
            <pc:sldMk cId="609362847" sldId="339"/>
            <ac:spMk id="5" creationId="{F4A4E74E-4B78-4F18-B4E5-361C5B8D88FD}"/>
          </ac:spMkLst>
        </pc:spChg>
      </pc:sldChg>
      <pc:sldChg chg="add del">
        <pc:chgData name="william a" userId="c66c7249b60d4ab2" providerId="LiveId" clId="{987DFEFB-91F3-4A2C-BC6D-A4C6CB8FF458}" dt="2019-09-27T01:54:55.566" v="1"/>
        <pc:sldMkLst>
          <pc:docMk/>
          <pc:sldMk cId="2048601364" sldId="339"/>
        </pc:sldMkLst>
      </pc:sldChg>
      <pc:sldChg chg="modSp add">
        <pc:chgData name="william a" userId="c66c7249b60d4ab2" providerId="LiveId" clId="{987DFEFB-91F3-4A2C-BC6D-A4C6CB8FF458}" dt="2019-09-27T04:35:02.066" v="3711" actId="20577"/>
        <pc:sldMkLst>
          <pc:docMk/>
          <pc:sldMk cId="2294722125" sldId="340"/>
        </pc:sldMkLst>
        <pc:spChg chg="mod">
          <ac:chgData name="william a" userId="c66c7249b60d4ab2" providerId="LiveId" clId="{987DFEFB-91F3-4A2C-BC6D-A4C6CB8FF458}" dt="2019-09-27T04:35:02.066" v="3711" actId="20577"/>
          <ac:spMkLst>
            <pc:docMk/>
            <pc:sldMk cId="2294722125" sldId="340"/>
            <ac:spMk id="2" creationId="{EF24CA04-327F-4A45-8923-92F6874B5AD6}"/>
          </ac:spMkLst>
        </pc:spChg>
        <pc:spChg chg="mod">
          <ac:chgData name="william a" userId="c66c7249b60d4ab2" providerId="LiveId" clId="{987DFEFB-91F3-4A2C-BC6D-A4C6CB8FF458}" dt="2019-09-27T04:32:56.049" v="3674" actId="20577"/>
          <ac:spMkLst>
            <pc:docMk/>
            <pc:sldMk cId="2294722125" sldId="340"/>
            <ac:spMk id="3" creationId="{53E16ADB-5B3B-4086-A261-D6274ABB7FBA}"/>
          </ac:spMkLst>
        </pc:spChg>
      </pc:sldChg>
      <pc:sldChg chg="addSp delSp modSp add">
        <pc:chgData name="william a" userId="c66c7249b60d4ab2" providerId="LiveId" clId="{987DFEFB-91F3-4A2C-BC6D-A4C6CB8FF458}" dt="2019-09-27T02:01:53.595" v="295" actId="1076"/>
        <pc:sldMkLst>
          <pc:docMk/>
          <pc:sldMk cId="2488111963" sldId="341"/>
        </pc:sldMkLst>
        <pc:spChg chg="del mod">
          <ac:chgData name="william a" userId="c66c7249b60d4ab2" providerId="LiveId" clId="{987DFEFB-91F3-4A2C-BC6D-A4C6CB8FF458}" dt="2019-09-27T01:57:13.669" v="182"/>
          <ac:spMkLst>
            <pc:docMk/>
            <pc:sldMk cId="2488111963" sldId="341"/>
            <ac:spMk id="2" creationId="{EF24CA04-327F-4A45-8923-92F6874B5AD6}"/>
          </ac:spMkLst>
        </pc:spChg>
        <pc:spChg chg="mod">
          <ac:chgData name="william a" userId="c66c7249b60d4ab2" providerId="LiveId" clId="{987DFEFB-91F3-4A2C-BC6D-A4C6CB8FF458}" dt="2019-09-27T01:56:13.097" v="180" actId="20577"/>
          <ac:spMkLst>
            <pc:docMk/>
            <pc:sldMk cId="2488111963" sldId="341"/>
            <ac:spMk id="3" creationId="{53E16ADB-5B3B-4086-A261-D6274ABB7FBA}"/>
          </ac:spMkLst>
        </pc:spChg>
        <pc:spChg chg="add mod">
          <ac:chgData name="william a" userId="c66c7249b60d4ab2" providerId="LiveId" clId="{987DFEFB-91F3-4A2C-BC6D-A4C6CB8FF458}" dt="2019-09-27T01:57:39.185" v="190" actId="1076"/>
          <ac:spMkLst>
            <pc:docMk/>
            <pc:sldMk cId="2488111963" sldId="341"/>
            <ac:spMk id="4" creationId="{8E7BBD14-9F4A-4380-9D62-C4EF00230C55}"/>
          </ac:spMkLst>
        </pc:spChg>
        <pc:picChg chg="add mod">
          <ac:chgData name="william a" userId="c66c7249b60d4ab2" providerId="LiveId" clId="{987DFEFB-91F3-4A2C-BC6D-A4C6CB8FF458}" dt="2019-09-27T02:01:53.595" v="295" actId="1076"/>
          <ac:picMkLst>
            <pc:docMk/>
            <pc:sldMk cId="2488111963" sldId="341"/>
            <ac:picMk id="3074" creationId="{CF0AEEA9-9493-4BF8-A5C8-B00DD13F66B9}"/>
          </ac:picMkLst>
        </pc:picChg>
      </pc:sldChg>
      <pc:sldChg chg="addSp delSp modSp add">
        <pc:chgData name="william a" userId="c66c7249b60d4ab2" providerId="LiveId" clId="{987DFEFB-91F3-4A2C-BC6D-A4C6CB8FF458}" dt="2019-09-27T04:29:33.896" v="3639" actId="20577"/>
        <pc:sldMkLst>
          <pc:docMk/>
          <pc:sldMk cId="2659203831" sldId="342"/>
        </pc:sldMkLst>
        <pc:spChg chg="mod">
          <ac:chgData name="william a" userId="c66c7249b60d4ab2" providerId="LiveId" clId="{987DFEFB-91F3-4A2C-BC6D-A4C6CB8FF458}" dt="2019-09-27T04:29:33.896" v="3639" actId="20577"/>
          <ac:spMkLst>
            <pc:docMk/>
            <pc:sldMk cId="2659203831" sldId="342"/>
            <ac:spMk id="2" creationId="{EF24CA04-327F-4A45-8923-92F6874B5AD6}"/>
          </ac:spMkLst>
        </pc:spChg>
        <pc:spChg chg="mod">
          <ac:chgData name="william a" userId="c66c7249b60d4ab2" providerId="LiveId" clId="{987DFEFB-91F3-4A2C-BC6D-A4C6CB8FF458}" dt="2019-09-27T04:20:03.441" v="3587" actId="20577"/>
          <ac:spMkLst>
            <pc:docMk/>
            <pc:sldMk cId="2659203831" sldId="342"/>
            <ac:spMk id="3" creationId="{53E16ADB-5B3B-4086-A261-D6274ABB7FBA}"/>
          </ac:spMkLst>
        </pc:spChg>
        <pc:spChg chg="add del">
          <ac:chgData name="william a" userId="c66c7249b60d4ab2" providerId="LiveId" clId="{987DFEFB-91F3-4A2C-BC6D-A4C6CB8FF458}" dt="2019-09-27T03:09:24.397" v="2163"/>
          <ac:spMkLst>
            <pc:docMk/>
            <pc:sldMk cId="2659203831" sldId="342"/>
            <ac:spMk id="4" creationId="{DF0DBEF8-9CDE-455A-A1E5-53FD895CC5A7}"/>
          </ac:spMkLst>
        </pc:spChg>
        <pc:spChg chg="add del">
          <ac:chgData name="william a" userId="c66c7249b60d4ab2" providerId="LiveId" clId="{987DFEFB-91F3-4A2C-BC6D-A4C6CB8FF458}" dt="2019-09-27T03:09:25.518" v="2165"/>
          <ac:spMkLst>
            <pc:docMk/>
            <pc:sldMk cId="2659203831" sldId="342"/>
            <ac:spMk id="5" creationId="{7501F947-41C8-43E9-B358-2A75CE8DCADF}"/>
          </ac:spMkLst>
        </pc:spChg>
        <pc:spChg chg="add del mod">
          <ac:chgData name="william a" userId="c66c7249b60d4ab2" providerId="LiveId" clId="{987DFEFB-91F3-4A2C-BC6D-A4C6CB8FF458}" dt="2019-09-27T03:10:15.655" v="2257"/>
          <ac:spMkLst>
            <pc:docMk/>
            <pc:sldMk cId="2659203831" sldId="342"/>
            <ac:spMk id="6" creationId="{E4C486FE-A8B4-491C-A3F6-EB5ABC5B66F1}"/>
          </ac:spMkLst>
        </pc:spChg>
        <pc:picChg chg="add del">
          <ac:chgData name="william a" userId="c66c7249b60d4ab2" providerId="LiveId" clId="{987DFEFB-91F3-4A2C-BC6D-A4C6CB8FF458}" dt="2019-09-27T03:09:24.397" v="2163"/>
          <ac:picMkLst>
            <pc:docMk/>
            <pc:sldMk cId="2659203831" sldId="342"/>
            <ac:picMk id="4098" creationId="{BCBB8DD2-A581-432B-A712-8CA84DE02175}"/>
          </ac:picMkLst>
        </pc:picChg>
        <pc:picChg chg="add del">
          <ac:chgData name="william a" userId="c66c7249b60d4ab2" providerId="LiveId" clId="{987DFEFB-91F3-4A2C-BC6D-A4C6CB8FF458}" dt="2019-09-27T03:09:25.518" v="2165"/>
          <ac:picMkLst>
            <pc:docMk/>
            <pc:sldMk cId="2659203831" sldId="342"/>
            <ac:picMk id="4100" creationId="{6FEA5ABB-1F7B-4158-AD5B-DDFC1F7F2D83}"/>
          </ac:picMkLst>
        </pc:picChg>
      </pc:sldChg>
      <pc:sldChg chg="modSp add ord">
        <pc:chgData name="william a" userId="c66c7249b60d4ab2" providerId="LiveId" clId="{987DFEFB-91F3-4A2C-BC6D-A4C6CB8FF458}" dt="2019-09-27T04:35:45.924" v="3716"/>
        <pc:sldMkLst>
          <pc:docMk/>
          <pc:sldMk cId="3291582766" sldId="343"/>
        </pc:sldMkLst>
        <pc:spChg chg="mod">
          <ac:chgData name="william a" userId="c66c7249b60d4ab2" providerId="LiveId" clId="{987DFEFB-91F3-4A2C-BC6D-A4C6CB8FF458}" dt="2019-09-27T04:35:45.924" v="3716"/>
          <ac:spMkLst>
            <pc:docMk/>
            <pc:sldMk cId="3291582766" sldId="343"/>
            <ac:spMk id="2" creationId="{EF24CA04-327F-4A45-8923-92F6874B5AD6}"/>
          </ac:spMkLst>
        </pc:spChg>
        <pc:spChg chg="mod">
          <ac:chgData name="william a" userId="c66c7249b60d4ab2" providerId="LiveId" clId="{987DFEFB-91F3-4A2C-BC6D-A4C6CB8FF458}" dt="2019-09-27T04:32:26.656" v="3664" actId="20577"/>
          <ac:spMkLst>
            <pc:docMk/>
            <pc:sldMk cId="3291582766" sldId="343"/>
            <ac:spMk id="3" creationId="{53E16ADB-5B3B-4086-A261-D6274ABB7FBA}"/>
          </ac:spMkLst>
        </pc:spChg>
      </pc:sldChg>
      <pc:sldChg chg="modSp add">
        <pc:chgData name="william a" userId="c66c7249b60d4ab2" providerId="LiveId" clId="{987DFEFB-91F3-4A2C-BC6D-A4C6CB8FF458}" dt="2019-09-27T04:37:48.515" v="3759" actId="20577"/>
        <pc:sldMkLst>
          <pc:docMk/>
          <pc:sldMk cId="4055636555" sldId="344"/>
        </pc:sldMkLst>
        <pc:spChg chg="mod">
          <ac:chgData name="william a" userId="c66c7249b60d4ab2" providerId="LiveId" clId="{987DFEFB-91F3-4A2C-BC6D-A4C6CB8FF458}" dt="2019-09-27T04:37:48.515" v="3759" actId="20577"/>
          <ac:spMkLst>
            <pc:docMk/>
            <pc:sldMk cId="4055636555" sldId="344"/>
            <ac:spMk id="2" creationId="{EF24CA04-327F-4A45-8923-92F6874B5AD6}"/>
          </ac:spMkLst>
        </pc:spChg>
        <pc:spChg chg="mod">
          <ac:chgData name="william a" userId="c66c7249b60d4ab2" providerId="LiveId" clId="{987DFEFB-91F3-4A2C-BC6D-A4C6CB8FF458}" dt="2019-09-27T02:43:52.377" v="1641" actId="20577"/>
          <ac:spMkLst>
            <pc:docMk/>
            <pc:sldMk cId="4055636555" sldId="344"/>
            <ac:spMk id="3" creationId="{53E16ADB-5B3B-4086-A261-D6274ABB7FBA}"/>
          </ac:spMkLst>
        </pc:spChg>
      </pc:sldChg>
      <pc:sldChg chg="add del">
        <pc:chgData name="william a" userId="c66c7249b60d4ab2" providerId="LiveId" clId="{987DFEFB-91F3-4A2C-BC6D-A4C6CB8FF458}" dt="2019-09-27T02:36:45.874" v="1534" actId="2696"/>
        <pc:sldMkLst>
          <pc:docMk/>
          <pc:sldMk cId="2834587547" sldId="345"/>
        </pc:sldMkLst>
      </pc:sldChg>
      <pc:sldChg chg="add">
        <pc:chgData name="william a" userId="c66c7249b60d4ab2" providerId="LiveId" clId="{987DFEFB-91F3-4A2C-BC6D-A4C6CB8FF458}" dt="2019-09-27T02:36:51.506" v="1536"/>
        <pc:sldMkLst>
          <pc:docMk/>
          <pc:sldMk cId="3797718599" sldId="345"/>
        </pc:sldMkLst>
      </pc:sldChg>
      <pc:sldChg chg="modSp add">
        <pc:chgData name="william a" userId="c66c7249b60d4ab2" providerId="LiveId" clId="{987DFEFB-91F3-4A2C-BC6D-A4C6CB8FF458}" dt="2019-09-27T04:37:07.844" v="3741" actId="20577"/>
        <pc:sldMkLst>
          <pc:docMk/>
          <pc:sldMk cId="3003307176" sldId="346"/>
        </pc:sldMkLst>
        <pc:spChg chg="mod">
          <ac:chgData name="william a" userId="c66c7249b60d4ab2" providerId="LiveId" clId="{987DFEFB-91F3-4A2C-BC6D-A4C6CB8FF458}" dt="2019-09-27T04:37:07.844" v="3741" actId="20577"/>
          <ac:spMkLst>
            <pc:docMk/>
            <pc:sldMk cId="3003307176" sldId="346"/>
            <ac:spMk id="2" creationId="{EF24CA04-327F-4A45-8923-92F6874B5AD6}"/>
          </ac:spMkLst>
        </pc:spChg>
      </pc:sldChg>
      <pc:sldMasterChg chg="delSp addSldLayout delSldLayout modSldLayout">
        <pc:chgData name="william a" userId="c66c7249b60d4ab2" providerId="LiveId" clId="{987DFEFB-91F3-4A2C-BC6D-A4C6CB8FF458}" dt="2019-09-27T04:10:49.843" v="3572" actId="2711"/>
        <pc:sldMasterMkLst>
          <pc:docMk/>
          <pc:sldMasterMk cId="1995055579" sldId="2147483694"/>
        </pc:sldMasterMkLst>
        <pc:picChg chg="del">
          <ac:chgData name="william a" userId="c66c7249b60d4ab2" providerId="LiveId" clId="{987DFEFB-91F3-4A2C-BC6D-A4C6CB8FF458}" dt="2019-09-27T01:59:29.754" v="225" actId="478"/>
          <ac:picMkLst>
            <pc:docMk/>
            <pc:sldMasterMk cId="1995055579" sldId="2147483694"/>
            <ac:picMk id="5" creationId="{BFE63048-026E-4D2D-B5E8-508AC58A20A9}"/>
          </ac:picMkLst>
        </pc:picChg>
        <pc:sldLayoutChg chg="modSp">
          <pc:chgData name="william a" userId="c66c7249b60d4ab2" providerId="LiveId" clId="{987DFEFB-91F3-4A2C-BC6D-A4C6CB8FF458}" dt="2019-09-27T04:02:13.787" v="3543" actId="2711"/>
          <pc:sldLayoutMkLst>
            <pc:docMk/>
            <pc:sldMasterMk cId="1995055579" sldId="2147483694"/>
            <pc:sldLayoutMk cId="1964499606" sldId="2147483657"/>
          </pc:sldLayoutMkLst>
          <pc:spChg chg="mod">
            <ac:chgData name="william a" userId="c66c7249b60d4ab2" providerId="LiveId" clId="{987DFEFB-91F3-4A2C-BC6D-A4C6CB8FF458}" dt="2019-09-27T04:02:13.787" v="3543" actId="2711"/>
            <ac:spMkLst>
              <pc:docMk/>
              <pc:sldMasterMk cId="1995055579" sldId="2147483694"/>
              <pc:sldLayoutMk cId="1964499606" sldId="2147483657"/>
              <ac:spMk id="4" creationId="{00000000-0000-0000-0000-000000000000}"/>
            </ac:spMkLst>
          </pc:spChg>
          <pc:spChg chg="mod">
            <ac:chgData name="william a" userId="c66c7249b60d4ab2" providerId="LiveId" clId="{987DFEFB-91F3-4A2C-BC6D-A4C6CB8FF458}" dt="2019-09-27T04:02:05.135" v="3542" actId="2711"/>
            <ac:spMkLst>
              <pc:docMk/>
              <pc:sldMasterMk cId="1995055579" sldId="2147483694"/>
              <pc:sldLayoutMk cId="1964499606" sldId="2147483657"/>
              <ac:spMk id="8" creationId="{00000000-0000-0000-0000-000000000000}"/>
            </ac:spMkLst>
          </pc:spChg>
        </pc:sldLayoutChg>
        <pc:sldLayoutChg chg="modSp">
          <pc:chgData name="william a" userId="c66c7249b60d4ab2" providerId="LiveId" clId="{987DFEFB-91F3-4A2C-BC6D-A4C6CB8FF458}" dt="2019-09-27T04:10:27.101" v="3567" actId="2711"/>
          <pc:sldLayoutMkLst>
            <pc:docMk/>
            <pc:sldMasterMk cId="1995055579" sldId="2147483694"/>
            <pc:sldLayoutMk cId="1834418415" sldId="2147483659"/>
          </pc:sldLayoutMkLst>
          <pc:spChg chg="mod">
            <ac:chgData name="william a" userId="c66c7249b60d4ab2" providerId="LiveId" clId="{987DFEFB-91F3-4A2C-BC6D-A4C6CB8FF458}" dt="2019-09-27T04:10:27.101" v="3567" actId="2711"/>
            <ac:spMkLst>
              <pc:docMk/>
              <pc:sldMasterMk cId="1995055579" sldId="2147483694"/>
              <pc:sldLayoutMk cId="1834418415" sldId="2147483659"/>
              <ac:spMk id="3" creationId="{00000000-0000-0000-0000-000000000000}"/>
            </ac:spMkLst>
          </pc:spChg>
          <pc:spChg chg="mod">
            <ac:chgData name="william a" userId="c66c7249b60d4ab2" providerId="LiveId" clId="{987DFEFB-91F3-4A2C-BC6D-A4C6CB8FF458}" dt="2019-09-27T04:10:27.101" v="3567" actId="2711"/>
            <ac:spMkLst>
              <pc:docMk/>
              <pc:sldMasterMk cId="1995055579" sldId="2147483694"/>
              <pc:sldLayoutMk cId="1834418415" sldId="2147483659"/>
              <ac:spMk id="4" creationId="{00000000-0000-0000-0000-000000000000}"/>
            </ac:spMkLst>
          </pc:spChg>
          <pc:spChg chg="mod">
            <ac:chgData name="william a" userId="c66c7249b60d4ab2" providerId="LiveId" clId="{987DFEFB-91F3-4A2C-BC6D-A4C6CB8FF458}" dt="2019-09-27T04:10:27.101" v="3567" actId="2711"/>
            <ac:spMkLst>
              <pc:docMk/>
              <pc:sldMasterMk cId="1995055579" sldId="2147483694"/>
              <pc:sldLayoutMk cId="1834418415" sldId="2147483659"/>
              <ac:spMk id="5" creationId="{00000000-0000-0000-0000-000000000000}"/>
            </ac:spMkLst>
          </pc:spChg>
          <pc:spChg chg="mod">
            <ac:chgData name="william a" userId="c66c7249b60d4ab2" providerId="LiveId" clId="{987DFEFB-91F3-4A2C-BC6D-A4C6CB8FF458}" dt="2019-09-27T04:10:27.101" v="3567" actId="2711"/>
            <ac:spMkLst>
              <pc:docMk/>
              <pc:sldMasterMk cId="1995055579" sldId="2147483694"/>
              <pc:sldLayoutMk cId="1834418415" sldId="2147483659"/>
              <ac:spMk id="6" creationId="{00000000-0000-0000-0000-000000000000}"/>
            </ac:spMkLst>
          </pc:spChg>
          <pc:spChg chg="mod">
            <ac:chgData name="william a" userId="c66c7249b60d4ab2" providerId="LiveId" clId="{987DFEFB-91F3-4A2C-BC6D-A4C6CB8FF458}" dt="2019-09-27T04:10:27.101" v="3567" actId="2711"/>
            <ac:spMkLst>
              <pc:docMk/>
              <pc:sldMasterMk cId="1995055579" sldId="2147483694"/>
              <pc:sldLayoutMk cId="1834418415" sldId="2147483659"/>
              <ac:spMk id="7" creationId="{00000000-0000-0000-0000-000000000000}"/>
            </ac:spMkLst>
          </pc:spChg>
          <pc:spChg chg="mod">
            <ac:chgData name="william a" userId="c66c7249b60d4ab2" providerId="LiveId" clId="{987DFEFB-91F3-4A2C-BC6D-A4C6CB8FF458}" dt="2019-09-27T04:10:27.101" v="3567" actId="2711"/>
            <ac:spMkLst>
              <pc:docMk/>
              <pc:sldMasterMk cId="1995055579" sldId="2147483694"/>
              <pc:sldLayoutMk cId="1834418415" sldId="2147483659"/>
              <ac:spMk id="8" creationId="{00000000-0000-0000-0000-000000000000}"/>
            </ac:spMkLst>
          </pc:spChg>
          <pc:spChg chg="mod">
            <ac:chgData name="william a" userId="c66c7249b60d4ab2" providerId="LiveId" clId="{987DFEFB-91F3-4A2C-BC6D-A4C6CB8FF458}" dt="2019-09-27T04:10:27.101" v="3567" actId="2711"/>
            <ac:spMkLst>
              <pc:docMk/>
              <pc:sldMasterMk cId="1995055579" sldId="2147483694"/>
              <pc:sldLayoutMk cId="1834418415" sldId="2147483659"/>
              <ac:spMk id="9" creationId="{00000000-0000-0000-0000-000000000000}"/>
            </ac:spMkLst>
          </pc:spChg>
        </pc:sldLayoutChg>
        <pc:sldLayoutChg chg="delSp">
          <pc:chgData name="william a" userId="c66c7249b60d4ab2" providerId="LiveId" clId="{987DFEFB-91F3-4A2C-BC6D-A4C6CB8FF458}" dt="2019-09-27T02:00:07.427" v="233" actId="478"/>
          <pc:sldLayoutMkLst>
            <pc:docMk/>
            <pc:sldMasterMk cId="1995055579" sldId="2147483694"/>
            <pc:sldLayoutMk cId="20985158" sldId="2147483660"/>
          </pc:sldLayoutMkLst>
          <pc:picChg chg="del">
            <ac:chgData name="william a" userId="c66c7249b60d4ab2" providerId="LiveId" clId="{987DFEFB-91F3-4A2C-BC6D-A4C6CB8FF458}" dt="2019-09-27T02:00:07.427" v="233" actId="478"/>
            <ac:picMkLst>
              <pc:docMk/>
              <pc:sldMasterMk cId="1995055579" sldId="2147483694"/>
              <pc:sldLayoutMk cId="20985158" sldId="2147483660"/>
              <ac:picMk id="4" creationId="{C8CB7BBE-DD26-43DC-9AF5-C7246BC86510}"/>
            </ac:picMkLst>
          </pc:picChg>
        </pc:sldLayoutChg>
        <pc:sldLayoutChg chg="modSp">
          <pc:chgData name="william a" userId="c66c7249b60d4ab2" providerId="LiveId" clId="{987DFEFB-91F3-4A2C-BC6D-A4C6CB8FF458}" dt="2019-09-27T04:10:23.124" v="3566" actId="2711"/>
          <pc:sldLayoutMkLst>
            <pc:docMk/>
            <pc:sldMasterMk cId="1995055579" sldId="2147483694"/>
            <pc:sldLayoutMk cId="903341717" sldId="2147483663"/>
          </pc:sldLayoutMkLst>
          <pc:spChg chg="mod">
            <ac:chgData name="william a" userId="c66c7249b60d4ab2" providerId="LiveId" clId="{987DFEFB-91F3-4A2C-BC6D-A4C6CB8FF458}" dt="2019-09-27T04:10:23.124" v="3566" actId="2711"/>
            <ac:spMkLst>
              <pc:docMk/>
              <pc:sldMasterMk cId="1995055579" sldId="2147483694"/>
              <pc:sldLayoutMk cId="903341717" sldId="2147483663"/>
              <ac:spMk id="2" creationId="{00000000-0000-0000-0000-000000000000}"/>
            </ac:spMkLst>
          </pc:spChg>
          <pc:spChg chg="mod">
            <ac:chgData name="william a" userId="c66c7249b60d4ab2" providerId="LiveId" clId="{987DFEFB-91F3-4A2C-BC6D-A4C6CB8FF458}" dt="2019-09-27T04:10:23.124" v="3566" actId="2711"/>
            <ac:spMkLst>
              <pc:docMk/>
              <pc:sldMasterMk cId="1995055579" sldId="2147483694"/>
              <pc:sldLayoutMk cId="903341717" sldId="2147483663"/>
              <ac:spMk id="7" creationId="{00000000-0000-0000-0000-000000000000}"/>
            </ac:spMkLst>
          </pc:spChg>
          <pc:spChg chg="mod">
            <ac:chgData name="william a" userId="c66c7249b60d4ab2" providerId="LiveId" clId="{987DFEFB-91F3-4A2C-BC6D-A4C6CB8FF458}" dt="2019-09-27T04:10:23.124" v="3566" actId="2711"/>
            <ac:spMkLst>
              <pc:docMk/>
              <pc:sldMasterMk cId="1995055579" sldId="2147483694"/>
              <pc:sldLayoutMk cId="903341717" sldId="2147483663"/>
              <ac:spMk id="10" creationId="{00000000-0000-0000-0000-000000000000}"/>
            </ac:spMkLst>
          </pc:spChg>
          <pc:spChg chg="mod">
            <ac:chgData name="william a" userId="c66c7249b60d4ab2" providerId="LiveId" clId="{987DFEFB-91F3-4A2C-BC6D-A4C6CB8FF458}" dt="2019-09-27T04:10:23.124" v="3566" actId="2711"/>
            <ac:spMkLst>
              <pc:docMk/>
              <pc:sldMasterMk cId="1995055579" sldId="2147483694"/>
              <pc:sldLayoutMk cId="903341717" sldId="2147483663"/>
              <ac:spMk id="13" creationId="{00000000-0000-0000-0000-000000000000}"/>
            </ac:spMkLst>
          </pc:spChg>
          <pc:spChg chg="mod">
            <ac:chgData name="william a" userId="c66c7249b60d4ab2" providerId="LiveId" clId="{987DFEFB-91F3-4A2C-BC6D-A4C6CB8FF458}" dt="2019-09-27T04:10:23.124" v="3566" actId="2711"/>
            <ac:spMkLst>
              <pc:docMk/>
              <pc:sldMasterMk cId="1995055579" sldId="2147483694"/>
              <pc:sldLayoutMk cId="903341717" sldId="2147483663"/>
              <ac:spMk id="14" creationId="{00000000-0000-0000-0000-000000000000}"/>
            </ac:spMkLst>
          </pc:spChg>
        </pc:sldLayoutChg>
        <pc:sldLayoutChg chg="delSp modSp">
          <pc:chgData name="william a" userId="c66c7249b60d4ab2" providerId="LiveId" clId="{987DFEFB-91F3-4A2C-BC6D-A4C6CB8FF458}" dt="2019-09-27T04:08:06.956" v="3544" actId="2711"/>
          <pc:sldLayoutMkLst>
            <pc:docMk/>
            <pc:sldMasterMk cId="1995055579" sldId="2147483694"/>
            <pc:sldLayoutMk cId="628161935" sldId="2147483666"/>
          </pc:sldLayoutMkLst>
          <pc:spChg chg="mod">
            <ac:chgData name="william a" userId="c66c7249b60d4ab2" providerId="LiveId" clId="{987DFEFB-91F3-4A2C-BC6D-A4C6CB8FF458}" dt="2019-09-27T04:08:06.956" v="3544" actId="2711"/>
            <ac:spMkLst>
              <pc:docMk/>
              <pc:sldMasterMk cId="1995055579" sldId="2147483694"/>
              <pc:sldLayoutMk cId="628161935" sldId="2147483666"/>
              <ac:spMk id="2" creationId="{00000000-0000-0000-0000-000000000000}"/>
            </ac:spMkLst>
          </pc:spChg>
          <pc:picChg chg="del">
            <ac:chgData name="william a" userId="c66c7249b60d4ab2" providerId="LiveId" clId="{987DFEFB-91F3-4A2C-BC6D-A4C6CB8FF458}" dt="2019-09-27T02:00:04.876" v="232" actId="478"/>
            <ac:picMkLst>
              <pc:docMk/>
              <pc:sldMasterMk cId="1995055579" sldId="2147483694"/>
              <pc:sldLayoutMk cId="628161935" sldId="2147483666"/>
              <ac:picMk id="5" creationId="{2A951662-3486-4A2C-AD81-A0C95C1B0F56}"/>
            </ac:picMkLst>
          </pc:picChg>
        </pc:sldLayoutChg>
        <pc:sldLayoutChg chg="modSp">
          <pc:chgData name="william a" userId="c66c7249b60d4ab2" providerId="LiveId" clId="{987DFEFB-91F3-4A2C-BC6D-A4C6CB8FF458}" dt="2019-09-27T04:10:40.406" v="3570" actId="2711"/>
          <pc:sldLayoutMkLst>
            <pc:docMk/>
            <pc:sldMasterMk cId="1995055579" sldId="2147483694"/>
            <pc:sldLayoutMk cId="332136047" sldId="2147483667"/>
          </pc:sldLayoutMkLst>
          <pc:spChg chg="mod">
            <ac:chgData name="william a" userId="c66c7249b60d4ab2" providerId="LiveId" clId="{987DFEFB-91F3-4A2C-BC6D-A4C6CB8FF458}" dt="2019-09-27T04:10:40.406" v="3570" actId="2711"/>
            <ac:spMkLst>
              <pc:docMk/>
              <pc:sldMasterMk cId="1995055579" sldId="2147483694"/>
              <pc:sldLayoutMk cId="332136047" sldId="2147483667"/>
              <ac:spMk id="2" creationId="{00000000-0000-0000-0000-00000000000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15" creationId="{521CEFB5-969C-46E9-8C16-D1074F9C1AA8}"/>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18" creationId="{00000000-0000-0000-0000-00000000000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23" creationId="{00000000-0000-0000-0000-00000000000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36" creationId="{D5A75548-FCF0-634D-8D10-19488C75DFF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39" creationId="{00000000-0000-0000-0000-00000000000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40" creationId="{00000000-0000-0000-0000-00000000000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41" creationId="{00000000-0000-0000-0000-00000000000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42" creationId="{00000000-0000-0000-0000-00000000000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43" creationId="{00000000-0000-0000-0000-00000000000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44" creationId="{00000000-0000-0000-0000-00000000000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49" creationId="{00000000-0000-0000-0000-00000000000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50" creationId="{00000000-0000-0000-0000-000000000000}"/>
            </ac:spMkLst>
          </pc:spChg>
          <pc:spChg chg="mod">
            <ac:chgData name="william a" userId="c66c7249b60d4ab2" providerId="LiveId" clId="{987DFEFB-91F3-4A2C-BC6D-A4C6CB8FF458}" dt="2019-09-27T04:10:40.406" v="3570" actId="2711"/>
            <ac:spMkLst>
              <pc:docMk/>
              <pc:sldMasterMk cId="1995055579" sldId="2147483694"/>
              <pc:sldLayoutMk cId="332136047" sldId="2147483667"/>
              <ac:spMk id="51" creationId="{00000000-0000-0000-0000-000000000000}"/>
            </ac:spMkLst>
          </pc:spChg>
        </pc:sldLayoutChg>
        <pc:sldLayoutChg chg="delSp modSp add del">
          <pc:chgData name="william a" userId="c66c7249b60d4ab2" providerId="LiveId" clId="{987DFEFB-91F3-4A2C-BC6D-A4C6CB8FF458}" dt="2019-09-27T04:10:44.428" v="3571" actId="2711"/>
          <pc:sldLayoutMkLst>
            <pc:docMk/>
            <pc:sldMasterMk cId="1995055579" sldId="2147483694"/>
            <pc:sldLayoutMk cId="0" sldId="2147483677"/>
          </pc:sldLayoutMkLst>
          <pc:spChg chg="mod">
            <ac:chgData name="william a" userId="c66c7249b60d4ab2" providerId="LiveId" clId="{987DFEFB-91F3-4A2C-BC6D-A4C6CB8FF458}" dt="2019-09-27T04:10:44.428" v="3571" actId="2711"/>
            <ac:spMkLst>
              <pc:docMk/>
              <pc:sldMasterMk cId="1995055579" sldId="2147483694"/>
              <pc:sldLayoutMk cId="0" sldId="2147483677"/>
              <ac:spMk id="6" creationId="{00000000-0000-0000-0000-000000000000}"/>
            </ac:spMkLst>
          </pc:spChg>
          <pc:spChg chg="mod">
            <ac:chgData name="william a" userId="c66c7249b60d4ab2" providerId="LiveId" clId="{987DFEFB-91F3-4A2C-BC6D-A4C6CB8FF458}" dt="2019-09-27T04:10:44.428" v="3571" actId="2711"/>
            <ac:spMkLst>
              <pc:docMk/>
              <pc:sldMasterMk cId="1995055579" sldId="2147483694"/>
              <pc:sldLayoutMk cId="0" sldId="2147483677"/>
              <ac:spMk id="8" creationId="{00000000-0000-0000-0000-000000000000}"/>
            </ac:spMkLst>
          </pc:spChg>
          <pc:spChg chg="mod">
            <ac:chgData name="william a" userId="c66c7249b60d4ab2" providerId="LiveId" clId="{987DFEFB-91F3-4A2C-BC6D-A4C6CB8FF458}" dt="2019-09-27T04:10:44.428" v="3571" actId="2711"/>
            <ac:spMkLst>
              <pc:docMk/>
              <pc:sldMasterMk cId="1995055579" sldId="2147483694"/>
              <pc:sldLayoutMk cId="0" sldId="2147483677"/>
              <ac:spMk id="9" creationId="{00000000-0000-0000-0000-000000000000}"/>
            </ac:spMkLst>
          </pc:spChg>
          <pc:spChg chg="mod">
            <ac:chgData name="william a" userId="c66c7249b60d4ab2" providerId="LiveId" clId="{987DFEFB-91F3-4A2C-BC6D-A4C6CB8FF458}" dt="2019-09-27T04:10:44.428" v="3571" actId="2711"/>
            <ac:spMkLst>
              <pc:docMk/>
              <pc:sldMasterMk cId="1995055579" sldId="2147483694"/>
              <pc:sldLayoutMk cId="0" sldId="2147483677"/>
              <ac:spMk id="10" creationId="{8000EC49-E77E-4156-874E-FB3B6E78EB5A}"/>
            </ac:spMkLst>
          </pc:spChg>
          <pc:spChg chg="mod">
            <ac:chgData name="william a" userId="c66c7249b60d4ab2" providerId="LiveId" clId="{987DFEFB-91F3-4A2C-BC6D-A4C6CB8FF458}" dt="2019-09-27T04:10:44.428" v="3571" actId="2711"/>
            <ac:spMkLst>
              <pc:docMk/>
              <pc:sldMasterMk cId="1995055579" sldId="2147483694"/>
              <pc:sldLayoutMk cId="0" sldId="2147483677"/>
              <ac:spMk id="11" creationId="{195D41C9-F14F-4D1A-98A7-859A5730D364}"/>
            </ac:spMkLst>
          </pc:spChg>
          <pc:spChg chg="mod">
            <ac:chgData name="william a" userId="c66c7249b60d4ab2" providerId="LiveId" clId="{987DFEFB-91F3-4A2C-BC6D-A4C6CB8FF458}" dt="2019-09-27T04:10:44.428" v="3571" actId="2711"/>
            <ac:spMkLst>
              <pc:docMk/>
              <pc:sldMasterMk cId="1995055579" sldId="2147483694"/>
              <pc:sldLayoutMk cId="0" sldId="2147483677"/>
              <ac:spMk id="15" creationId="{C547DB2E-3A42-CB46-9F16-F2DFD7625BF5}"/>
            </ac:spMkLst>
          </pc:spChg>
          <pc:spChg chg="mod">
            <ac:chgData name="william a" userId="c66c7249b60d4ab2" providerId="LiveId" clId="{987DFEFB-91F3-4A2C-BC6D-A4C6CB8FF458}" dt="2019-09-27T04:10:44.428" v="3571" actId="2711"/>
            <ac:spMkLst>
              <pc:docMk/>
              <pc:sldMasterMk cId="1995055579" sldId="2147483694"/>
              <pc:sldLayoutMk cId="0" sldId="2147483677"/>
              <ac:spMk id="16" creationId="{77B5575C-4715-D644-A469-D39C9A84C288}"/>
            </ac:spMkLst>
          </pc:spChg>
          <pc:picChg chg="del">
            <ac:chgData name="william a" userId="c66c7249b60d4ab2" providerId="LiveId" clId="{987DFEFB-91F3-4A2C-BC6D-A4C6CB8FF458}" dt="2019-09-27T01:58:10.822" v="198" actId="478"/>
            <ac:picMkLst>
              <pc:docMk/>
              <pc:sldMasterMk cId="1995055579" sldId="2147483694"/>
              <pc:sldLayoutMk cId="0" sldId="2147483677"/>
              <ac:picMk id="4" creationId="{B1310108-2282-412A-8070-EA1D9ED7374B}"/>
            </ac:picMkLst>
          </pc:picChg>
        </pc:sldLayoutChg>
        <pc:sldLayoutChg chg="modSp">
          <pc:chgData name="william a" userId="c66c7249b60d4ab2" providerId="LiveId" clId="{987DFEFB-91F3-4A2C-BC6D-A4C6CB8FF458}" dt="2019-09-27T04:10:20.214" v="3565" actId="2711"/>
          <pc:sldLayoutMkLst>
            <pc:docMk/>
            <pc:sldMasterMk cId="1995055579" sldId="2147483694"/>
            <pc:sldLayoutMk cId="2040583658" sldId="2147483678"/>
          </pc:sldLayoutMkLst>
          <pc:spChg chg="mod">
            <ac:chgData name="william a" userId="c66c7249b60d4ab2" providerId="LiveId" clId="{987DFEFB-91F3-4A2C-BC6D-A4C6CB8FF458}" dt="2019-09-27T04:10:20.214" v="3565" actId="2711"/>
            <ac:spMkLst>
              <pc:docMk/>
              <pc:sldMasterMk cId="1995055579" sldId="2147483694"/>
              <pc:sldLayoutMk cId="2040583658" sldId="2147483678"/>
              <ac:spMk id="2" creationId="{00000000-0000-0000-0000-000000000000}"/>
            </ac:spMkLst>
          </pc:spChg>
          <pc:spChg chg="mod">
            <ac:chgData name="william a" userId="c66c7249b60d4ab2" providerId="LiveId" clId="{987DFEFB-91F3-4A2C-BC6D-A4C6CB8FF458}" dt="2019-09-27T04:10:20.214" v="3565" actId="2711"/>
            <ac:spMkLst>
              <pc:docMk/>
              <pc:sldMasterMk cId="1995055579" sldId="2147483694"/>
              <pc:sldLayoutMk cId="2040583658" sldId="2147483678"/>
              <ac:spMk id="10" creationId="{65F210F2-521B-6741-B975-50EF2D4EC197}"/>
            </ac:spMkLst>
          </pc:spChg>
          <pc:spChg chg="mod">
            <ac:chgData name="william a" userId="c66c7249b60d4ab2" providerId="LiveId" clId="{987DFEFB-91F3-4A2C-BC6D-A4C6CB8FF458}" dt="2019-09-27T04:10:20.214" v="3565" actId="2711"/>
            <ac:spMkLst>
              <pc:docMk/>
              <pc:sldMasterMk cId="1995055579" sldId="2147483694"/>
              <pc:sldLayoutMk cId="2040583658" sldId="2147483678"/>
              <ac:spMk id="14" creationId="{C6336D19-C3A6-B54B-B7DA-6CC247A3B56E}"/>
            </ac:spMkLst>
          </pc:spChg>
          <pc:spChg chg="mod">
            <ac:chgData name="william a" userId="c66c7249b60d4ab2" providerId="LiveId" clId="{987DFEFB-91F3-4A2C-BC6D-A4C6CB8FF458}" dt="2019-09-27T04:10:20.214" v="3565" actId="2711"/>
            <ac:spMkLst>
              <pc:docMk/>
              <pc:sldMasterMk cId="1995055579" sldId="2147483694"/>
              <pc:sldLayoutMk cId="2040583658" sldId="2147483678"/>
              <ac:spMk id="15" creationId="{5F626A8B-0B08-5A4E-AAA8-5CC160150B1A}"/>
            </ac:spMkLst>
          </pc:spChg>
          <pc:spChg chg="mod">
            <ac:chgData name="william a" userId="c66c7249b60d4ab2" providerId="LiveId" clId="{987DFEFB-91F3-4A2C-BC6D-A4C6CB8FF458}" dt="2019-09-27T04:10:20.214" v="3565" actId="2711"/>
            <ac:spMkLst>
              <pc:docMk/>
              <pc:sldMasterMk cId="1995055579" sldId="2147483694"/>
              <pc:sldLayoutMk cId="2040583658" sldId="2147483678"/>
              <ac:spMk id="16" creationId="{6736DCF7-76FB-D641-9BC4-BEA06A076A32}"/>
            </ac:spMkLst>
          </pc:spChg>
          <pc:spChg chg="mod">
            <ac:chgData name="william a" userId="c66c7249b60d4ab2" providerId="LiveId" clId="{987DFEFB-91F3-4A2C-BC6D-A4C6CB8FF458}" dt="2019-09-27T04:10:20.214" v="3565" actId="2711"/>
            <ac:spMkLst>
              <pc:docMk/>
              <pc:sldMasterMk cId="1995055579" sldId="2147483694"/>
              <pc:sldLayoutMk cId="2040583658" sldId="2147483678"/>
              <ac:spMk id="17" creationId="{9030E0D3-B5C3-8F43-B31B-2885A9BCA267}"/>
            </ac:spMkLst>
          </pc:spChg>
          <pc:spChg chg="mod">
            <ac:chgData name="william a" userId="c66c7249b60d4ab2" providerId="LiveId" clId="{987DFEFB-91F3-4A2C-BC6D-A4C6CB8FF458}" dt="2019-09-27T04:10:20.214" v="3565" actId="2711"/>
            <ac:spMkLst>
              <pc:docMk/>
              <pc:sldMasterMk cId="1995055579" sldId="2147483694"/>
              <pc:sldLayoutMk cId="2040583658" sldId="2147483678"/>
              <ac:spMk id="18" creationId="{9B6C99B5-835B-5B44-9225-15F0E3BE23A7}"/>
            </ac:spMkLst>
          </pc:spChg>
        </pc:sldLayoutChg>
        <pc:sldLayoutChg chg="delSp setBg">
          <pc:chgData name="william a" userId="c66c7249b60d4ab2" providerId="LiveId" clId="{987DFEFB-91F3-4A2C-BC6D-A4C6CB8FF458}" dt="2019-09-27T02:00:44.315" v="252" actId="478"/>
          <pc:sldLayoutMkLst>
            <pc:docMk/>
            <pc:sldMasterMk cId="1995055579" sldId="2147483694"/>
            <pc:sldLayoutMk cId="1699346684" sldId="2147483680"/>
          </pc:sldLayoutMkLst>
          <pc:spChg chg="del">
            <ac:chgData name="william a" userId="c66c7249b60d4ab2" providerId="LiveId" clId="{987DFEFB-91F3-4A2C-BC6D-A4C6CB8FF458}" dt="2019-09-27T02:00:44.315" v="252" actId="478"/>
            <ac:spMkLst>
              <pc:docMk/>
              <pc:sldMasterMk cId="1995055579" sldId="2147483694"/>
              <pc:sldLayoutMk cId="1699346684" sldId="2147483680"/>
              <ac:spMk id="17" creationId="{A47D5C6D-FAAD-42FA-BCD8-50730C3F9510}"/>
            </ac:spMkLst>
          </pc:spChg>
          <pc:picChg chg="del">
            <ac:chgData name="william a" userId="c66c7249b60d4ab2" providerId="LiveId" clId="{987DFEFB-91F3-4A2C-BC6D-A4C6CB8FF458}" dt="2019-09-27T02:00:44.315" v="252" actId="478"/>
            <ac:picMkLst>
              <pc:docMk/>
              <pc:sldMasterMk cId="1995055579" sldId="2147483694"/>
              <pc:sldLayoutMk cId="1699346684" sldId="2147483680"/>
              <ac:picMk id="12" creationId="{62646B33-643C-4E57-A2E5-CC34356CA75C}"/>
            </ac:picMkLst>
          </pc:picChg>
          <pc:picChg chg="del">
            <ac:chgData name="william a" userId="c66c7249b60d4ab2" providerId="LiveId" clId="{987DFEFB-91F3-4A2C-BC6D-A4C6CB8FF458}" dt="2019-09-27T02:00:42.411" v="251" actId="478"/>
            <ac:picMkLst>
              <pc:docMk/>
              <pc:sldMasterMk cId="1995055579" sldId="2147483694"/>
              <pc:sldLayoutMk cId="1699346684" sldId="2147483680"/>
              <ac:picMk id="15" creationId="{450FCBF8-8089-4228-815D-946C79BEE473}"/>
            </ac:picMkLst>
          </pc:picChg>
          <pc:picChg chg="del">
            <ac:chgData name="william a" userId="c66c7249b60d4ab2" providerId="LiveId" clId="{987DFEFB-91F3-4A2C-BC6D-A4C6CB8FF458}" dt="2019-09-27T02:00:44.315" v="252" actId="478"/>
            <ac:picMkLst>
              <pc:docMk/>
              <pc:sldMasterMk cId="1995055579" sldId="2147483694"/>
              <pc:sldLayoutMk cId="1699346684" sldId="2147483680"/>
              <ac:picMk id="16" creationId="{7A75856D-30EC-482B-AE01-32010D11F604}"/>
            </ac:picMkLst>
          </pc:picChg>
        </pc:sldLayoutChg>
        <pc:sldLayoutChg chg="delSp modSp">
          <pc:chgData name="william a" userId="c66c7249b60d4ab2" providerId="LiveId" clId="{987DFEFB-91F3-4A2C-BC6D-A4C6CB8FF458}" dt="2019-09-27T04:10:32.859" v="3569" actId="2711"/>
          <pc:sldLayoutMkLst>
            <pc:docMk/>
            <pc:sldMasterMk cId="1995055579" sldId="2147483694"/>
            <pc:sldLayoutMk cId="4237656914" sldId="2147483682"/>
          </pc:sldLayoutMkLst>
          <pc:spChg chg="mod">
            <ac:chgData name="william a" userId="c66c7249b60d4ab2" providerId="LiveId" clId="{987DFEFB-91F3-4A2C-BC6D-A4C6CB8FF458}" dt="2019-09-27T04:10:32.859" v="3569" actId="2711"/>
            <ac:spMkLst>
              <pc:docMk/>
              <pc:sldMasterMk cId="1995055579" sldId="2147483694"/>
              <pc:sldLayoutMk cId="4237656914" sldId="2147483682"/>
              <ac:spMk id="2" creationId="{00000000-0000-0000-0000-000000000000}"/>
            </ac:spMkLst>
          </pc:spChg>
          <pc:spChg chg="mod">
            <ac:chgData name="william a" userId="c66c7249b60d4ab2" providerId="LiveId" clId="{987DFEFB-91F3-4A2C-BC6D-A4C6CB8FF458}" dt="2019-09-27T04:10:32.859" v="3569" actId="2711"/>
            <ac:spMkLst>
              <pc:docMk/>
              <pc:sldMasterMk cId="1995055579" sldId="2147483694"/>
              <pc:sldLayoutMk cId="4237656914" sldId="2147483682"/>
              <ac:spMk id="4" creationId="{00000000-0000-0000-0000-000000000000}"/>
            </ac:spMkLst>
          </pc:spChg>
          <pc:spChg chg="mod">
            <ac:chgData name="william a" userId="c66c7249b60d4ab2" providerId="LiveId" clId="{987DFEFB-91F3-4A2C-BC6D-A4C6CB8FF458}" dt="2019-09-27T04:10:32.859" v="3569" actId="2711"/>
            <ac:spMkLst>
              <pc:docMk/>
              <pc:sldMasterMk cId="1995055579" sldId="2147483694"/>
              <pc:sldLayoutMk cId="4237656914" sldId="2147483682"/>
              <ac:spMk id="7" creationId="{A65906D3-1405-3D4A-BDD2-854EDA79FE26}"/>
            </ac:spMkLst>
          </pc:spChg>
          <pc:spChg chg="mod">
            <ac:chgData name="william a" userId="c66c7249b60d4ab2" providerId="LiveId" clId="{987DFEFB-91F3-4A2C-BC6D-A4C6CB8FF458}" dt="2019-09-27T04:10:32.859" v="3569" actId="2711"/>
            <ac:spMkLst>
              <pc:docMk/>
              <pc:sldMasterMk cId="1995055579" sldId="2147483694"/>
              <pc:sldLayoutMk cId="4237656914" sldId="2147483682"/>
              <ac:spMk id="14" creationId="{00000000-0000-0000-0000-000000000000}"/>
            </ac:spMkLst>
          </pc:spChg>
          <pc:picChg chg="del">
            <ac:chgData name="william a" userId="c66c7249b60d4ab2" providerId="LiveId" clId="{987DFEFB-91F3-4A2C-BC6D-A4C6CB8FF458}" dt="2019-09-27T01:58:02.595" v="195" actId="478"/>
            <ac:picMkLst>
              <pc:docMk/>
              <pc:sldMasterMk cId="1995055579" sldId="2147483694"/>
              <pc:sldLayoutMk cId="4237656914" sldId="2147483682"/>
              <ac:picMk id="11" creationId="{AB82E04E-3222-450E-A490-D3450562B386}"/>
            </ac:picMkLst>
          </pc:picChg>
        </pc:sldLayoutChg>
        <pc:sldLayoutChg chg="modSp">
          <pc:chgData name="william a" userId="c66c7249b60d4ab2" providerId="LiveId" clId="{987DFEFB-91F3-4A2C-BC6D-A4C6CB8FF458}" dt="2019-09-27T04:10:17.410" v="3564" actId="2711"/>
          <pc:sldLayoutMkLst>
            <pc:docMk/>
            <pc:sldMasterMk cId="1995055579" sldId="2147483694"/>
            <pc:sldLayoutMk cId="4164579523" sldId="2147483684"/>
          </pc:sldLayoutMkLst>
          <pc:spChg chg="mod">
            <ac:chgData name="william a" userId="c66c7249b60d4ab2" providerId="LiveId" clId="{987DFEFB-91F3-4A2C-BC6D-A4C6CB8FF458}" dt="2019-09-27T04:10:17.410" v="3564" actId="2711"/>
            <ac:spMkLst>
              <pc:docMk/>
              <pc:sldMasterMk cId="1995055579" sldId="2147483694"/>
              <pc:sldLayoutMk cId="4164579523" sldId="2147483684"/>
              <ac:spMk id="2" creationId="{00000000-0000-0000-0000-000000000000}"/>
            </ac:spMkLst>
          </pc:spChg>
          <pc:spChg chg="mod">
            <ac:chgData name="william a" userId="c66c7249b60d4ab2" providerId="LiveId" clId="{987DFEFB-91F3-4A2C-BC6D-A4C6CB8FF458}" dt="2019-09-27T04:10:17.410" v="3564" actId="2711"/>
            <ac:spMkLst>
              <pc:docMk/>
              <pc:sldMasterMk cId="1995055579" sldId="2147483694"/>
              <pc:sldLayoutMk cId="4164579523" sldId="2147483684"/>
              <ac:spMk id="21" creationId="{00000000-0000-0000-0000-000000000000}"/>
            </ac:spMkLst>
          </pc:spChg>
          <pc:spChg chg="mod">
            <ac:chgData name="william a" userId="c66c7249b60d4ab2" providerId="LiveId" clId="{987DFEFB-91F3-4A2C-BC6D-A4C6CB8FF458}" dt="2019-09-27T04:10:17.410" v="3564" actId="2711"/>
            <ac:spMkLst>
              <pc:docMk/>
              <pc:sldMasterMk cId="1995055579" sldId="2147483694"/>
              <pc:sldLayoutMk cId="4164579523" sldId="2147483684"/>
              <ac:spMk id="22" creationId="{00000000-0000-0000-0000-000000000000}"/>
            </ac:spMkLst>
          </pc:spChg>
          <pc:spChg chg="mod">
            <ac:chgData name="william a" userId="c66c7249b60d4ab2" providerId="LiveId" clId="{987DFEFB-91F3-4A2C-BC6D-A4C6CB8FF458}" dt="2019-09-27T04:10:17.410" v="3564" actId="2711"/>
            <ac:spMkLst>
              <pc:docMk/>
              <pc:sldMasterMk cId="1995055579" sldId="2147483694"/>
              <pc:sldLayoutMk cId="4164579523" sldId="2147483684"/>
              <ac:spMk id="23" creationId="{00000000-0000-0000-0000-000000000000}"/>
            </ac:spMkLst>
          </pc:spChg>
          <pc:spChg chg="mod">
            <ac:chgData name="william a" userId="c66c7249b60d4ab2" providerId="LiveId" clId="{987DFEFB-91F3-4A2C-BC6D-A4C6CB8FF458}" dt="2019-09-27T04:10:17.410" v="3564" actId="2711"/>
            <ac:spMkLst>
              <pc:docMk/>
              <pc:sldMasterMk cId="1995055579" sldId="2147483694"/>
              <pc:sldLayoutMk cId="4164579523" sldId="2147483684"/>
              <ac:spMk id="27" creationId="{00000000-0000-0000-0000-000000000000}"/>
            </ac:spMkLst>
          </pc:spChg>
          <pc:spChg chg="mod">
            <ac:chgData name="william a" userId="c66c7249b60d4ab2" providerId="LiveId" clId="{987DFEFB-91F3-4A2C-BC6D-A4C6CB8FF458}" dt="2019-09-27T04:10:17.410" v="3564" actId="2711"/>
            <ac:spMkLst>
              <pc:docMk/>
              <pc:sldMasterMk cId="1995055579" sldId="2147483694"/>
              <pc:sldLayoutMk cId="4164579523" sldId="2147483684"/>
              <ac:spMk id="28" creationId="{00000000-0000-0000-0000-000000000000}"/>
            </ac:spMkLst>
          </pc:spChg>
          <pc:spChg chg="mod">
            <ac:chgData name="william a" userId="c66c7249b60d4ab2" providerId="LiveId" clId="{987DFEFB-91F3-4A2C-BC6D-A4C6CB8FF458}" dt="2019-09-27T04:10:17.410" v="3564" actId="2711"/>
            <ac:spMkLst>
              <pc:docMk/>
              <pc:sldMasterMk cId="1995055579" sldId="2147483694"/>
              <pc:sldLayoutMk cId="4164579523" sldId="2147483684"/>
              <ac:spMk id="29" creationId="{00000000-0000-0000-0000-000000000000}"/>
            </ac:spMkLst>
          </pc:spChg>
        </pc:sldLayoutChg>
        <pc:sldLayoutChg chg="delSp add del setBg">
          <pc:chgData name="william a" userId="c66c7249b60d4ab2" providerId="LiveId" clId="{987DFEFB-91F3-4A2C-BC6D-A4C6CB8FF458}" dt="2019-09-27T02:00:22.446" v="243"/>
          <pc:sldLayoutMkLst>
            <pc:docMk/>
            <pc:sldMasterMk cId="1995055579" sldId="2147483694"/>
            <pc:sldLayoutMk cId="2466481286" sldId="2147483685"/>
          </pc:sldLayoutMkLst>
          <pc:picChg chg="del">
            <ac:chgData name="william a" userId="c66c7249b60d4ab2" providerId="LiveId" clId="{987DFEFB-91F3-4A2C-BC6D-A4C6CB8FF458}" dt="2019-09-27T02:00:17.824" v="239" actId="478"/>
            <ac:picMkLst>
              <pc:docMk/>
              <pc:sldMasterMk cId="1995055579" sldId="2147483694"/>
              <pc:sldLayoutMk cId="2466481286" sldId="2147483685"/>
              <ac:picMk id="4" creationId="{1B58DF1D-1267-470F-9798-65584B3CEA8A}"/>
            </ac:picMkLst>
          </pc:picChg>
          <pc:picChg chg="del">
            <ac:chgData name="william a" userId="c66c7249b60d4ab2" providerId="LiveId" clId="{987DFEFB-91F3-4A2C-BC6D-A4C6CB8FF458}" dt="2019-09-27T02:00:19.435" v="242" actId="478"/>
            <ac:picMkLst>
              <pc:docMk/>
              <pc:sldMasterMk cId="1995055579" sldId="2147483694"/>
              <pc:sldLayoutMk cId="2466481286" sldId="2147483685"/>
              <ac:picMk id="6" creationId="{A878771C-6637-DB44-AA2C-798BBBCB4814}"/>
            </ac:picMkLst>
          </pc:picChg>
          <pc:picChg chg="del">
            <ac:chgData name="william a" userId="c66c7249b60d4ab2" providerId="LiveId" clId="{987DFEFB-91F3-4A2C-BC6D-A4C6CB8FF458}" dt="2019-09-27T02:00:18.471" v="240" actId="478"/>
            <ac:picMkLst>
              <pc:docMk/>
              <pc:sldMasterMk cId="1995055579" sldId="2147483694"/>
              <pc:sldLayoutMk cId="2466481286" sldId="2147483685"/>
              <ac:picMk id="11" creationId="{B1E3F8EB-3DFB-4ABD-A441-0DC32EA1C8B9}"/>
            </ac:picMkLst>
          </pc:picChg>
          <pc:picChg chg="del">
            <ac:chgData name="william a" userId="c66c7249b60d4ab2" providerId="LiveId" clId="{987DFEFB-91F3-4A2C-BC6D-A4C6CB8FF458}" dt="2019-09-27T02:00:18.865" v="241" actId="478"/>
            <ac:picMkLst>
              <pc:docMk/>
              <pc:sldMasterMk cId="1995055579" sldId="2147483694"/>
              <pc:sldLayoutMk cId="2466481286" sldId="2147483685"/>
              <ac:picMk id="12" creationId="{A478FBAA-2888-634D-B92A-2B9FC024FB3F}"/>
            </ac:picMkLst>
          </pc:picChg>
        </pc:sldLayoutChg>
        <pc:sldLayoutChg chg="delSp add del setBg">
          <pc:chgData name="william a" userId="c66c7249b60d4ab2" providerId="LiveId" clId="{987DFEFB-91F3-4A2C-BC6D-A4C6CB8FF458}" dt="2019-09-27T02:00:38.477" v="250"/>
          <pc:sldLayoutMkLst>
            <pc:docMk/>
            <pc:sldMasterMk cId="1995055579" sldId="2147483694"/>
            <pc:sldLayoutMk cId="283938253" sldId="2147483687"/>
          </pc:sldLayoutMkLst>
          <pc:picChg chg="del">
            <ac:chgData name="william a" userId="c66c7249b60d4ab2" providerId="LiveId" clId="{987DFEFB-91F3-4A2C-BC6D-A4C6CB8FF458}" dt="2019-09-27T02:00:24.914" v="244" actId="478"/>
            <ac:picMkLst>
              <pc:docMk/>
              <pc:sldMasterMk cId="1995055579" sldId="2147483694"/>
              <pc:sldLayoutMk cId="283938253" sldId="2147483687"/>
              <ac:picMk id="4" creationId="{1B58DF1D-1267-470F-9798-65584B3CEA8A}"/>
            </ac:picMkLst>
          </pc:picChg>
          <pc:picChg chg="del">
            <ac:chgData name="william a" userId="c66c7249b60d4ab2" providerId="LiveId" clId="{987DFEFB-91F3-4A2C-BC6D-A4C6CB8FF458}" dt="2019-09-27T02:00:25.453" v="245" actId="478"/>
            <ac:picMkLst>
              <pc:docMk/>
              <pc:sldMasterMk cId="1995055579" sldId="2147483694"/>
              <pc:sldLayoutMk cId="283938253" sldId="2147483687"/>
              <ac:picMk id="6" creationId="{A878771C-6637-DB44-AA2C-798BBBCB4814}"/>
            </ac:picMkLst>
          </pc:picChg>
          <pc:picChg chg="del">
            <ac:chgData name="william a" userId="c66c7249b60d4ab2" providerId="LiveId" clId="{987DFEFB-91F3-4A2C-BC6D-A4C6CB8FF458}" dt="2019-09-27T02:00:26.612" v="247" actId="478"/>
            <ac:picMkLst>
              <pc:docMk/>
              <pc:sldMasterMk cId="1995055579" sldId="2147483694"/>
              <pc:sldLayoutMk cId="283938253" sldId="2147483687"/>
              <ac:picMk id="9" creationId="{FBF67A23-312C-4681-9127-9941E413043D}"/>
            </ac:picMkLst>
          </pc:picChg>
          <pc:picChg chg="del">
            <ac:chgData name="william a" userId="c66c7249b60d4ab2" providerId="LiveId" clId="{987DFEFB-91F3-4A2C-BC6D-A4C6CB8FF458}" dt="2019-09-27T02:00:26.031" v="246" actId="478"/>
            <ac:picMkLst>
              <pc:docMk/>
              <pc:sldMasterMk cId="1995055579" sldId="2147483694"/>
              <pc:sldLayoutMk cId="283938253" sldId="2147483687"/>
              <ac:picMk id="12" creationId="{A478FBAA-2888-634D-B92A-2B9FC024FB3F}"/>
            </ac:picMkLst>
          </pc:picChg>
        </pc:sldLayoutChg>
        <pc:sldLayoutChg chg="delSp modSp">
          <pc:chgData name="william a" userId="c66c7249b60d4ab2" providerId="LiveId" clId="{987DFEFB-91F3-4A2C-BC6D-A4C6CB8FF458}" dt="2019-09-27T04:10:30.451" v="3568" actId="2711"/>
          <pc:sldLayoutMkLst>
            <pc:docMk/>
            <pc:sldMasterMk cId="1995055579" sldId="2147483694"/>
            <pc:sldLayoutMk cId="1228287298" sldId="2147483689"/>
          </pc:sldLayoutMkLst>
          <pc:spChg chg="mod">
            <ac:chgData name="william a" userId="c66c7249b60d4ab2" providerId="LiveId" clId="{987DFEFB-91F3-4A2C-BC6D-A4C6CB8FF458}" dt="2019-09-27T04:10:30.451" v="3568" actId="2711"/>
            <ac:spMkLst>
              <pc:docMk/>
              <pc:sldMasterMk cId="1995055579" sldId="2147483694"/>
              <pc:sldLayoutMk cId="1228287298" sldId="2147483689"/>
              <ac:spMk id="2" creationId="{00000000-0000-0000-0000-000000000000}"/>
            </ac:spMkLst>
          </pc:spChg>
          <pc:spChg chg="mod">
            <ac:chgData name="william a" userId="c66c7249b60d4ab2" providerId="LiveId" clId="{987DFEFB-91F3-4A2C-BC6D-A4C6CB8FF458}" dt="2019-09-27T04:10:30.451" v="3568" actId="2711"/>
            <ac:spMkLst>
              <pc:docMk/>
              <pc:sldMasterMk cId="1995055579" sldId="2147483694"/>
              <pc:sldLayoutMk cId="1228287298" sldId="2147483689"/>
              <ac:spMk id="7" creationId="{A65906D3-1405-3D4A-BDD2-854EDA79FE26}"/>
            </ac:spMkLst>
          </pc:spChg>
          <pc:spChg chg="mod">
            <ac:chgData name="william a" userId="c66c7249b60d4ab2" providerId="LiveId" clId="{987DFEFB-91F3-4A2C-BC6D-A4C6CB8FF458}" dt="2019-09-27T04:10:30.451" v="3568" actId="2711"/>
            <ac:spMkLst>
              <pc:docMk/>
              <pc:sldMasterMk cId="1995055579" sldId="2147483694"/>
              <pc:sldLayoutMk cId="1228287298" sldId="2147483689"/>
              <ac:spMk id="14" creationId="{00000000-0000-0000-0000-000000000000}"/>
            </ac:spMkLst>
          </pc:spChg>
          <pc:picChg chg="del">
            <ac:chgData name="william a" userId="c66c7249b60d4ab2" providerId="LiveId" clId="{987DFEFB-91F3-4A2C-BC6D-A4C6CB8FF458}" dt="2019-09-27T01:58:00.652" v="194" actId="478"/>
            <ac:picMkLst>
              <pc:docMk/>
              <pc:sldMasterMk cId="1995055579" sldId="2147483694"/>
              <pc:sldLayoutMk cId="1228287298" sldId="2147483689"/>
              <ac:picMk id="10" creationId="{385593E4-195B-48E9-8F03-109150C0F1FF}"/>
            </ac:picMkLst>
          </pc:picChg>
        </pc:sldLayoutChg>
        <pc:sldLayoutChg chg="del setBg">
          <pc:chgData name="william a" userId="c66c7249b60d4ab2" providerId="LiveId" clId="{987DFEFB-91F3-4A2C-BC6D-A4C6CB8FF458}" dt="2019-09-27T02:01:30.198" v="293" actId="2696"/>
          <pc:sldLayoutMkLst>
            <pc:docMk/>
            <pc:sldMasterMk cId="1995055579" sldId="2147483694"/>
            <pc:sldLayoutMk cId="4033864308" sldId="2147483691"/>
          </pc:sldLayoutMkLst>
        </pc:sldLayoutChg>
        <pc:sldLayoutChg chg="delSp">
          <pc:chgData name="william a" userId="c66c7249b60d4ab2" providerId="LiveId" clId="{987DFEFB-91F3-4A2C-BC6D-A4C6CB8FF458}" dt="2019-09-27T02:00:08.842" v="234" actId="478"/>
          <pc:sldLayoutMkLst>
            <pc:docMk/>
            <pc:sldMasterMk cId="1995055579" sldId="2147483694"/>
            <pc:sldLayoutMk cId="1268691869" sldId="2147483693"/>
          </pc:sldLayoutMkLst>
          <pc:picChg chg="del">
            <ac:chgData name="william a" userId="c66c7249b60d4ab2" providerId="LiveId" clId="{987DFEFB-91F3-4A2C-BC6D-A4C6CB8FF458}" dt="2019-09-27T02:00:08.842" v="234" actId="478"/>
            <ac:picMkLst>
              <pc:docMk/>
              <pc:sldMasterMk cId="1995055579" sldId="2147483694"/>
              <pc:sldLayoutMk cId="1268691869" sldId="2147483693"/>
              <ac:picMk id="5" creationId="{DFB2ED91-9350-43CE-99B1-CB967C42460F}"/>
            </ac:picMkLst>
          </pc:picChg>
        </pc:sldLayoutChg>
        <pc:sldLayoutChg chg="delSp">
          <pc:chgData name="william a" userId="c66c7249b60d4ab2" providerId="LiveId" clId="{987DFEFB-91F3-4A2C-BC6D-A4C6CB8FF458}" dt="2019-09-27T01:59:34.820" v="228" actId="478"/>
          <pc:sldLayoutMkLst>
            <pc:docMk/>
            <pc:sldMasterMk cId="1995055579" sldId="2147483694"/>
            <pc:sldLayoutMk cId="3152694903" sldId="2147483695"/>
          </pc:sldLayoutMkLst>
          <pc:spChg chg="del">
            <ac:chgData name="william a" userId="c66c7249b60d4ab2" providerId="LiveId" clId="{987DFEFB-91F3-4A2C-BC6D-A4C6CB8FF458}" dt="2019-09-27T01:59:34.820" v="228" actId="478"/>
            <ac:spMkLst>
              <pc:docMk/>
              <pc:sldMasterMk cId="1995055579" sldId="2147483694"/>
              <pc:sldLayoutMk cId="3152694903" sldId="2147483695"/>
              <ac:spMk id="15" creationId="{C547DB2E-3A42-CB46-9F16-F2DFD7625BF5}"/>
            </ac:spMkLst>
          </pc:spChg>
          <pc:spChg chg="del">
            <ac:chgData name="william a" userId="c66c7249b60d4ab2" providerId="LiveId" clId="{987DFEFB-91F3-4A2C-BC6D-A4C6CB8FF458}" dt="2019-09-27T01:59:32.035" v="226" actId="478"/>
            <ac:spMkLst>
              <pc:docMk/>
              <pc:sldMasterMk cId="1995055579" sldId="2147483694"/>
              <pc:sldLayoutMk cId="3152694903" sldId="2147483695"/>
              <ac:spMk id="16" creationId="{77B5575C-4715-D644-A469-D39C9A84C288}"/>
            </ac:spMkLst>
          </pc:spChg>
          <pc:picChg chg="del">
            <ac:chgData name="william a" userId="c66c7249b60d4ab2" providerId="LiveId" clId="{987DFEFB-91F3-4A2C-BC6D-A4C6CB8FF458}" dt="2019-09-27T01:59:32.467" v="227" actId="478"/>
            <ac:picMkLst>
              <pc:docMk/>
              <pc:sldMasterMk cId="1995055579" sldId="2147483694"/>
              <pc:sldLayoutMk cId="3152694903" sldId="2147483695"/>
              <ac:picMk id="10" creationId="{173CA6C5-51B4-4B20-B865-59B72FDEF292}"/>
            </ac:picMkLst>
          </pc:picChg>
        </pc:sldLayoutChg>
        <pc:sldLayoutChg chg="modSp">
          <pc:chgData name="william a" userId="c66c7249b60d4ab2" providerId="LiveId" clId="{987DFEFB-91F3-4A2C-BC6D-A4C6CB8FF458}" dt="2019-09-27T04:10:01.127" v="3563" actId="2711"/>
          <pc:sldLayoutMkLst>
            <pc:docMk/>
            <pc:sldMasterMk cId="1995055579" sldId="2147483694"/>
            <pc:sldLayoutMk cId="1248603925" sldId="2147483699"/>
          </pc:sldLayoutMkLst>
          <pc:spChg chg="mod">
            <ac:chgData name="william a" userId="c66c7249b60d4ab2" providerId="LiveId" clId="{987DFEFB-91F3-4A2C-BC6D-A4C6CB8FF458}" dt="2019-09-27T04:10:01.127" v="3563" actId="2711"/>
            <ac:spMkLst>
              <pc:docMk/>
              <pc:sldMasterMk cId="1995055579" sldId="2147483694"/>
              <pc:sldLayoutMk cId="1248603925" sldId="2147483699"/>
              <ac:spMk id="2" creationId="{00000000-0000-0000-0000-000000000000}"/>
            </ac:spMkLst>
          </pc:spChg>
          <pc:spChg chg="mod">
            <ac:chgData name="william a" userId="c66c7249b60d4ab2" providerId="LiveId" clId="{987DFEFB-91F3-4A2C-BC6D-A4C6CB8FF458}" dt="2019-09-27T04:10:01.127" v="3563" actId="2711"/>
            <ac:spMkLst>
              <pc:docMk/>
              <pc:sldMasterMk cId="1995055579" sldId="2147483694"/>
              <pc:sldLayoutMk cId="1248603925" sldId="2147483699"/>
              <ac:spMk id="9" creationId="{F7DBC941-FC7E-481E-A9D4-D37E48FD7442}"/>
            </ac:spMkLst>
          </pc:spChg>
          <pc:spChg chg="mod">
            <ac:chgData name="william a" userId="c66c7249b60d4ab2" providerId="LiveId" clId="{987DFEFB-91F3-4A2C-BC6D-A4C6CB8FF458}" dt="2019-09-27T04:10:01.127" v="3563" actId="2711"/>
            <ac:spMkLst>
              <pc:docMk/>
              <pc:sldMasterMk cId="1995055579" sldId="2147483694"/>
              <pc:sldLayoutMk cId="1248603925" sldId="2147483699"/>
              <ac:spMk id="11" creationId="{34DBD3D6-2097-4167-8B3A-0ADE7CBDC888}"/>
            </ac:spMkLst>
          </pc:spChg>
          <pc:spChg chg="mod">
            <ac:chgData name="william a" userId="c66c7249b60d4ab2" providerId="LiveId" clId="{987DFEFB-91F3-4A2C-BC6D-A4C6CB8FF458}" dt="2019-09-27T04:10:01.127" v="3563" actId="2711"/>
            <ac:spMkLst>
              <pc:docMk/>
              <pc:sldMasterMk cId="1995055579" sldId="2147483694"/>
              <pc:sldLayoutMk cId="1248603925" sldId="2147483699"/>
              <ac:spMk id="12" creationId="{8EE1A093-E4E5-4D05-98BC-3842BE7FBB8F}"/>
            </ac:spMkLst>
          </pc:spChg>
          <pc:spChg chg="mod">
            <ac:chgData name="william a" userId="c66c7249b60d4ab2" providerId="LiveId" clId="{987DFEFB-91F3-4A2C-BC6D-A4C6CB8FF458}" dt="2019-09-27T04:10:01.127" v="3563" actId="2711"/>
            <ac:spMkLst>
              <pc:docMk/>
              <pc:sldMasterMk cId="1995055579" sldId="2147483694"/>
              <pc:sldLayoutMk cId="1248603925" sldId="2147483699"/>
              <ac:spMk id="13" creationId="{BC1E1234-B69E-498B-B4C2-7F63B00BC567}"/>
            </ac:spMkLst>
          </pc:spChg>
          <pc:spChg chg="mod">
            <ac:chgData name="william a" userId="c66c7249b60d4ab2" providerId="LiveId" clId="{987DFEFB-91F3-4A2C-BC6D-A4C6CB8FF458}" dt="2019-09-27T04:10:01.127" v="3563" actId="2711"/>
            <ac:spMkLst>
              <pc:docMk/>
              <pc:sldMasterMk cId="1995055579" sldId="2147483694"/>
              <pc:sldLayoutMk cId="1248603925" sldId="2147483699"/>
              <ac:spMk id="19" creationId="{96D3C649-CD9F-48C5-9704-0A1B04B93267}"/>
            </ac:spMkLst>
          </pc:spChg>
          <pc:spChg chg="mod">
            <ac:chgData name="william a" userId="c66c7249b60d4ab2" providerId="LiveId" clId="{987DFEFB-91F3-4A2C-BC6D-A4C6CB8FF458}" dt="2019-09-27T04:10:01.127" v="3563" actId="2711"/>
            <ac:spMkLst>
              <pc:docMk/>
              <pc:sldMasterMk cId="1995055579" sldId="2147483694"/>
              <pc:sldLayoutMk cId="1248603925" sldId="2147483699"/>
              <ac:spMk id="20" creationId="{8C9AF090-BE55-4923-827D-7A8533763313}"/>
            </ac:spMkLst>
          </pc:spChg>
        </pc:sldLayoutChg>
        <pc:sldLayoutChg chg="modSp">
          <pc:chgData name="william a" userId="c66c7249b60d4ab2" providerId="LiveId" clId="{987DFEFB-91F3-4A2C-BC6D-A4C6CB8FF458}" dt="2019-09-27T04:09:58.648" v="3562" actId="2711"/>
          <pc:sldLayoutMkLst>
            <pc:docMk/>
            <pc:sldMasterMk cId="1995055579" sldId="2147483694"/>
            <pc:sldLayoutMk cId="2217417013" sldId="2147483700"/>
          </pc:sldLayoutMkLst>
          <pc:spChg chg="mod">
            <ac:chgData name="william a" userId="c66c7249b60d4ab2" providerId="LiveId" clId="{987DFEFB-91F3-4A2C-BC6D-A4C6CB8FF458}" dt="2019-09-27T04:09:58.648" v="3562" actId="2711"/>
            <ac:spMkLst>
              <pc:docMk/>
              <pc:sldMasterMk cId="1995055579" sldId="2147483694"/>
              <pc:sldLayoutMk cId="2217417013" sldId="2147483700"/>
              <ac:spMk id="2" creationId="{00000000-0000-0000-0000-000000000000}"/>
            </ac:spMkLst>
          </pc:spChg>
          <pc:spChg chg="mod">
            <ac:chgData name="william a" userId="c66c7249b60d4ab2" providerId="LiveId" clId="{987DFEFB-91F3-4A2C-BC6D-A4C6CB8FF458}" dt="2019-09-27T04:09:58.648" v="3562" actId="2711"/>
            <ac:spMkLst>
              <pc:docMk/>
              <pc:sldMasterMk cId="1995055579" sldId="2147483694"/>
              <pc:sldLayoutMk cId="2217417013" sldId="2147483700"/>
              <ac:spMk id="21" creationId="{00000000-0000-0000-0000-000000000000}"/>
            </ac:spMkLst>
          </pc:spChg>
          <pc:spChg chg="mod">
            <ac:chgData name="william a" userId="c66c7249b60d4ab2" providerId="LiveId" clId="{987DFEFB-91F3-4A2C-BC6D-A4C6CB8FF458}" dt="2019-09-27T04:09:58.648" v="3562" actId="2711"/>
            <ac:spMkLst>
              <pc:docMk/>
              <pc:sldMasterMk cId="1995055579" sldId="2147483694"/>
              <pc:sldLayoutMk cId="2217417013" sldId="2147483700"/>
              <ac:spMk id="22" creationId="{00000000-0000-0000-0000-000000000000}"/>
            </ac:spMkLst>
          </pc:spChg>
          <pc:spChg chg="mod">
            <ac:chgData name="william a" userId="c66c7249b60d4ab2" providerId="LiveId" clId="{987DFEFB-91F3-4A2C-BC6D-A4C6CB8FF458}" dt="2019-09-27T04:09:58.648" v="3562" actId="2711"/>
            <ac:spMkLst>
              <pc:docMk/>
              <pc:sldMasterMk cId="1995055579" sldId="2147483694"/>
              <pc:sldLayoutMk cId="2217417013" sldId="2147483700"/>
              <ac:spMk id="23" creationId="{00000000-0000-0000-0000-000000000000}"/>
            </ac:spMkLst>
          </pc:spChg>
          <pc:spChg chg="mod">
            <ac:chgData name="william a" userId="c66c7249b60d4ab2" providerId="LiveId" clId="{987DFEFB-91F3-4A2C-BC6D-A4C6CB8FF458}" dt="2019-09-27T04:09:58.648" v="3562" actId="2711"/>
            <ac:spMkLst>
              <pc:docMk/>
              <pc:sldMasterMk cId="1995055579" sldId="2147483694"/>
              <pc:sldLayoutMk cId="2217417013" sldId="2147483700"/>
              <ac:spMk id="27" creationId="{00000000-0000-0000-0000-000000000000}"/>
            </ac:spMkLst>
          </pc:spChg>
          <pc:spChg chg="mod">
            <ac:chgData name="william a" userId="c66c7249b60d4ab2" providerId="LiveId" clId="{987DFEFB-91F3-4A2C-BC6D-A4C6CB8FF458}" dt="2019-09-27T04:09:58.648" v="3562" actId="2711"/>
            <ac:spMkLst>
              <pc:docMk/>
              <pc:sldMasterMk cId="1995055579" sldId="2147483694"/>
              <pc:sldLayoutMk cId="2217417013" sldId="2147483700"/>
              <ac:spMk id="28" creationId="{00000000-0000-0000-0000-000000000000}"/>
            </ac:spMkLst>
          </pc:spChg>
          <pc:spChg chg="mod">
            <ac:chgData name="william a" userId="c66c7249b60d4ab2" providerId="LiveId" clId="{987DFEFB-91F3-4A2C-BC6D-A4C6CB8FF458}" dt="2019-09-27T04:09:58.648" v="3562" actId="2711"/>
            <ac:spMkLst>
              <pc:docMk/>
              <pc:sldMasterMk cId="1995055579" sldId="2147483694"/>
              <pc:sldLayoutMk cId="2217417013" sldId="2147483700"/>
              <ac:spMk id="29" creationId="{00000000-0000-0000-0000-000000000000}"/>
            </ac:spMkLst>
          </pc:spChg>
        </pc:sldLayoutChg>
        <pc:sldLayoutChg chg="delSp modSp setBg">
          <pc:chgData name="william a" userId="c66c7249b60d4ab2" providerId="LiveId" clId="{987DFEFB-91F3-4A2C-BC6D-A4C6CB8FF458}" dt="2019-09-27T04:09:54.660" v="3561" actId="2711"/>
          <pc:sldLayoutMkLst>
            <pc:docMk/>
            <pc:sldMasterMk cId="1995055579" sldId="2147483694"/>
            <pc:sldLayoutMk cId="1495760914" sldId="2147483701"/>
          </pc:sldLayoutMkLst>
          <pc:spChg chg="mod">
            <ac:chgData name="william a" userId="c66c7249b60d4ab2" providerId="LiveId" clId="{987DFEFB-91F3-4A2C-BC6D-A4C6CB8FF458}" dt="2019-09-27T04:09:54.660" v="3561" actId="2711"/>
            <ac:spMkLst>
              <pc:docMk/>
              <pc:sldMasterMk cId="1995055579" sldId="2147483694"/>
              <pc:sldLayoutMk cId="1495760914" sldId="2147483701"/>
              <ac:spMk id="2" creationId="{C1A65FC1-100B-B44F-BE3D-AA9185B33F1C}"/>
            </ac:spMkLst>
          </pc:spChg>
          <pc:spChg chg="mod">
            <ac:chgData name="william a" userId="c66c7249b60d4ab2" providerId="LiveId" clId="{987DFEFB-91F3-4A2C-BC6D-A4C6CB8FF458}" dt="2019-09-27T04:09:54.660" v="3561" actId="2711"/>
            <ac:spMkLst>
              <pc:docMk/>
              <pc:sldMasterMk cId="1995055579" sldId="2147483694"/>
              <pc:sldLayoutMk cId="1495760914" sldId="2147483701"/>
              <ac:spMk id="8" creationId="{00000000-0000-0000-0000-000000000000}"/>
            </ac:spMkLst>
          </pc:spChg>
          <pc:picChg chg="del">
            <ac:chgData name="william a" userId="c66c7249b60d4ab2" providerId="LiveId" clId="{987DFEFB-91F3-4A2C-BC6D-A4C6CB8FF458}" dt="2019-09-27T01:59:15.087" v="218" actId="478"/>
            <ac:picMkLst>
              <pc:docMk/>
              <pc:sldMasterMk cId="1995055579" sldId="2147483694"/>
              <pc:sldLayoutMk cId="1495760914" sldId="2147483701"/>
              <ac:picMk id="4" creationId="{1B58DF1D-1267-470F-9798-65584B3CEA8A}"/>
            </ac:picMkLst>
          </pc:picChg>
          <pc:picChg chg="del">
            <ac:chgData name="william a" userId="c66c7249b60d4ab2" providerId="LiveId" clId="{987DFEFB-91F3-4A2C-BC6D-A4C6CB8FF458}" dt="2019-09-27T01:59:16.370" v="220" actId="478"/>
            <ac:picMkLst>
              <pc:docMk/>
              <pc:sldMasterMk cId="1995055579" sldId="2147483694"/>
              <pc:sldLayoutMk cId="1495760914" sldId="2147483701"/>
              <ac:picMk id="6" creationId="{A878771C-6637-DB44-AA2C-798BBBCB4814}"/>
            </ac:picMkLst>
          </pc:picChg>
          <pc:picChg chg="del">
            <ac:chgData name="william a" userId="c66c7249b60d4ab2" providerId="LiveId" clId="{987DFEFB-91F3-4A2C-BC6D-A4C6CB8FF458}" dt="2019-09-27T01:59:20.475" v="223" actId="478"/>
            <ac:picMkLst>
              <pc:docMk/>
              <pc:sldMasterMk cId="1995055579" sldId="2147483694"/>
              <pc:sldLayoutMk cId="1495760914" sldId="2147483701"/>
              <ac:picMk id="9" creationId="{FDA29DF3-5C5F-4C46-B0B5-F68ECE48B1C9}"/>
            </ac:picMkLst>
          </pc:picChg>
          <pc:picChg chg="del">
            <ac:chgData name="william a" userId="c66c7249b60d4ab2" providerId="LiveId" clId="{987DFEFB-91F3-4A2C-BC6D-A4C6CB8FF458}" dt="2019-09-27T01:59:15.348" v="219" actId="478"/>
            <ac:picMkLst>
              <pc:docMk/>
              <pc:sldMasterMk cId="1995055579" sldId="2147483694"/>
              <pc:sldLayoutMk cId="1495760914" sldId="2147483701"/>
              <ac:picMk id="12" creationId="{A478FBAA-2888-634D-B92A-2B9FC024FB3F}"/>
            </ac:picMkLst>
          </pc:picChg>
        </pc:sldLayoutChg>
        <pc:sldLayoutChg chg="delSp modSp">
          <pc:chgData name="william a" userId="c66c7249b60d4ab2" providerId="LiveId" clId="{987DFEFB-91F3-4A2C-BC6D-A4C6CB8FF458}" dt="2019-09-27T04:09:51.931" v="3560" actId="2711"/>
          <pc:sldLayoutMkLst>
            <pc:docMk/>
            <pc:sldMasterMk cId="1995055579" sldId="2147483694"/>
            <pc:sldLayoutMk cId="338922933" sldId="2147483702"/>
          </pc:sldLayoutMkLst>
          <pc:spChg chg="mod">
            <ac:chgData name="william a" userId="c66c7249b60d4ab2" providerId="LiveId" clId="{987DFEFB-91F3-4A2C-BC6D-A4C6CB8FF458}" dt="2019-09-27T04:09:51.931" v="3560" actId="2711"/>
            <ac:spMkLst>
              <pc:docMk/>
              <pc:sldMasterMk cId="1995055579" sldId="2147483694"/>
              <pc:sldLayoutMk cId="338922933" sldId="2147483702"/>
              <ac:spMk id="2" creationId="{C44F2BB7-8D42-4247-990D-5F593DDCF438}"/>
            </ac:spMkLst>
          </pc:spChg>
          <pc:spChg chg="mod">
            <ac:chgData name="william a" userId="c66c7249b60d4ab2" providerId="LiveId" clId="{987DFEFB-91F3-4A2C-BC6D-A4C6CB8FF458}" dt="2019-09-27T04:09:51.931" v="3560" actId="2711"/>
            <ac:spMkLst>
              <pc:docMk/>
              <pc:sldMasterMk cId="1995055579" sldId="2147483694"/>
              <pc:sldLayoutMk cId="338922933" sldId="2147483702"/>
              <ac:spMk id="4" creationId="{305A96EE-A720-49D8-88DE-FBB53A51EE2B}"/>
            </ac:spMkLst>
          </pc:spChg>
          <pc:picChg chg="del">
            <ac:chgData name="william a" userId="c66c7249b60d4ab2" providerId="LiveId" clId="{987DFEFB-91F3-4A2C-BC6D-A4C6CB8FF458}" dt="2019-09-27T01:58:55.810" v="210" actId="478"/>
            <ac:picMkLst>
              <pc:docMk/>
              <pc:sldMasterMk cId="1995055579" sldId="2147483694"/>
              <pc:sldLayoutMk cId="338922933" sldId="2147483702"/>
              <ac:picMk id="5" creationId="{C0144B62-2AC9-48F9-A309-79C8D09EB4C3}"/>
            </ac:picMkLst>
          </pc:picChg>
        </pc:sldLayoutChg>
        <pc:sldLayoutChg chg="delSp modSp">
          <pc:chgData name="william a" userId="c66c7249b60d4ab2" providerId="LiveId" clId="{987DFEFB-91F3-4A2C-BC6D-A4C6CB8FF458}" dt="2019-09-27T04:09:47.911" v="3559" actId="2711"/>
          <pc:sldLayoutMkLst>
            <pc:docMk/>
            <pc:sldMasterMk cId="1995055579" sldId="2147483694"/>
            <pc:sldLayoutMk cId="1395060910" sldId="2147483703"/>
          </pc:sldLayoutMkLst>
          <pc:spChg chg="mod">
            <ac:chgData name="william a" userId="c66c7249b60d4ab2" providerId="LiveId" clId="{987DFEFB-91F3-4A2C-BC6D-A4C6CB8FF458}" dt="2019-09-27T04:09:47.911" v="3559" actId="2711"/>
            <ac:spMkLst>
              <pc:docMk/>
              <pc:sldMasterMk cId="1995055579" sldId="2147483694"/>
              <pc:sldLayoutMk cId="1395060910" sldId="2147483703"/>
              <ac:spMk id="2" creationId="{00000000-0000-0000-0000-000000000000}"/>
            </ac:spMkLst>
          </pc:spChg>
          <pc:spChg chg="mod">
            <ac:chgData name="william a" userId="c66c7249b60d4ab2" providerId="LiveId" clId="{987DFEFB-91F3-4A2C-BC6D-A4C6CB8FF458}" dt="2019-09-27T04:09:47.911" v="3559" actId="2711"/>
            <ac:spMkLst>
              <pc:docMk/>
              <pc:sldMasterMk cId="1995055579" sldId="2147483694"/>
              <pc:sldLayoutMk cId="1395060910" sldId="2147483703"/>
              <ac:spMk id="7" creationId="{A65906D3-1405-3D4A-BDD2-854EDA79FE26}"/>
            </ac:spMkLst>
          </pc:spChg>
          <pc:spChg chg="mod">
            <ac:chgData name="william a" userId="c66c7249b60d4ab2" providerId="LiveId" clId="{987DFEFB-91F3-4A2C-BC6D-A4C6CB8FF458}" dt="2019-09-27T04:09:47.911" v="3559" actId="2711"/>
            <ac:spMkLst>
              <pc:docMk/>
              <pc:sldMasterMk cId="1995055579" sldId="2147483694"/>
              <pc:sldLayoutMk cId="1395060910" sldId="2147483703"/>
              <ac:spMk id="14" creationId="{00000000-0000-0000-0000-000000000000}"/>
            </ac:spMkLst>
          </pc:spChg>
          <pc:picChg chg="del">
            <ac:chgData name="william a" userId="c66c7249b60d4ab2" providerId="LiveId" clId="{987DFEFB-91F3-4A2C-BC6D-A4C6CB8FF458}" dt="2019-09-27T01:58:57.578" v="211" actId="478"/>
            <ac:picMkLst>
              <pc:docMk/>
              <pc:sldMasterMk cId="1995055579" sldId="2147483694"/>
              <pc:sldLayoutMk cId="1395060910" sldId="2147483703"/>
              <ac:picMk id="6" creationId="{0DB64C42-6F2D-4D4B-B4C9-D7062BF62E33}"/>
            </ac:picMkLst>
          </pc:picChg>
        </pc:sldLayoutChg>
        <pc:sldLayoutChg chg="delSp">
          <pc:chgData name="william a" userId="c66c7249b60d4ab2" providerId="LiveId" clId="{987DFEFB-91F3-4A2C-BC6D-A4C6CB8FF458}" dt="2019-09-27T01:58:59.514" v="212" actId="478"/>
          <pc:sldLayoutMkLst>
            <pc:docMk/>
            <pc:sldMasterMk cId="1995055579" sldId="2147483694"/>
            <pc:sldLayoutMk cId="1479283097" sldId="2147483704"/>
          </pc:sldLayoutMkLst>
          <pc:picChg chg="del">
            <ac:chgData name="william a" userId="c66c7249b60d4ab2" providerId="LiveId" clId="{987DFEFB-91F3-4A2C-BC6D-A4C6CB8FF458}" dt="2019-09-27T01:58:59.514" v="212" actId="478"/>
            <ac:picMkLst>
              <pc:docMk/>
              <pc:sldMasterMk cId="1995055579" sldId="2147483694"/>
              <pc:sldLayoutMk cId="1479283097" sldId="2147483704"/>
              <ac:picMk id="4" creationId="{F35F2DE6-7766-4453-8543-85CC632423C6}"/>
            </ac:picMkLst>
          </pc:picChg>
        </pc:sldLayoutChg>
        <pc:sldLayoutChg chg="delSp modSp setBg">
          <pc:chgData name="william a" userId="c66c7249b60d4ab2" providerId="LiveId" clId="{987DFEFB-91F3-4A2C-BC6D-A4C6CB8FF458}" dt="2019-09-27T04:09:43.172" v="3558" actId="2711"/>
          <pc:sldLayoutMkLst>
            <pc:docMk/>
            <pc:sldMasterMk cId="1995055579" sldId="2147483694"/>
            <pc:sldLayoutMk cId="753282421" sldId="2147483705"/>
          </pc:sldLayoutMkLst>
          <pc:spChg chg="mod">
            <ac:chgData name="william a" userId="c66c7249b60d4ab2" providerId="LiveId" clId="{987DFEFB-91F3-4A2C-BC6D-A4C6CB8FF458}" dt="2019-09-27T04:09:43.172" v="3558" actId="2711"/>
            <ac:spMkLst>
              <pc:docMk/>
              <pc:sldMasterMk cId="1995055579" sldId="2147483694"/>
              <pc:sldLayoutMk cId="753282421" sldId="2147483705"/>
              <ac:spMk id="2" creationId="{C1A65FC1-100B-B44F-BE3D-AA9185B33F1C}"/>
            </ac:spMkLst>
          </pc:spChg>
          <pc:spChg chg="mod">
            <ac:chgData name="william a" userId="c66c7249b60d4ab2" providerId="LiveId" clId="{987DFEFB-91F3-4A2C-BC6D-A4C6CB8FF458}" dt="2019-09-27T04:09:43.172" v="3558" actId="2711"/>
            <ac:spMkLst>
              <pc:docMk/>
              <pc:sldMasterMk cId="1995055579" sldId="2147483694"/>
              <pc:sldLayoutMk cId="753282421" sldId="2147483705"/>
              <ac:spMk id="8" creationId="{00000000-0000-0000-0000-000000000000}"/>
            </ac:spMkLst>
          </pc:spChg>
          <pc:picChg chg="del">
            <ac:chgData name="william a" userId="c66c7249b60d4ab2" providerId="LiveId" clId="{987DFEFB-91F3-4A2C-BC6D-A4C6CB8FF458}" dt="2019-09-27T01:58:39.217" v="206" actId="478"/>
            <ac:picMkLst>
              <pc:docMk/>
              <pc:sldMasterMk cId="1995055579" sldId="2147483694"/>
              <pc:sldLayoutMk cId="753282421" sldId="2147483705"/>
              <ac:picMk id="4" creationId="{1B58DF1D-1267-470F-9798-65584B3CEA8A}"/>
            </ac:picMkLst>
          </pc:picChg>
          <pc:picChg chg="del">
            <ac:chgData name="william a" userId="c66c7249b60d4ab2" providerId="LiveId" clId="{987DFEFB-91F3-4A2C-BC6D-A4C6CB8FF458}" dt="2019-09-27T01:58:40.987" v="208" actId="478"/>
            <ac:picMkLst>
              <pc:docMk/>
              <pc:sldMasterMk cId="1995055579" sldId="2147483694"/>
              <pc:sldLayoutMk cId="753282421" sldId="2147483705"/>
              <ac:picMk id="6" creationId="{A878771C-6637-DB44-AA2C-798BBBCB4814}"/>
            </ac:picMkLst>
          </pc:picChg>
          <pc:picChg chg="del">
            <ac:chgData name="william a" userId="c66c7249b60d4ab2" providerId="LiveId" clId="{987DFEFB-91F3-4A2C-BC6D-A4C6CB8FF458}" dt="2019-09-27T01:58:37.841" v="205" actId="478"/>
            <ac:picMkLst>
              <pc:docMk/>
              <pc:sldMasterMk cId="1995055579" sldId="2147483694"/>
              <pc:sldLayoutMk cId="753282421" sldId="2147483705"/>
              <ac:picMk id="9" creationId="{5C96D69A-42D8-4377-85EE-8AE041ECCC09}"/>
            </ac:picMkLst>
          </pc:picChg>
          <pc:picChg chg="del">
            <ac:chgData name="william a" userId="c66c7249b60d4ab2" providerId="LiveId" clId="{987DFEFB-91F3-4A2C-BC6D-A4C6CB8FF458}" dt="2019-09-27T01:58:40.122" v="207" actId="478"/>
            <ac:picMkLst>
              <pc:docMk/>
              <pc:sldMasterMk cId="1995055579" sldId="2147483694"/>
              <pc:sldLayoutMk cId="753282421" sldId="2147483705"/>
              <ac:picMk id="12" creationId="{A478FBAA-2888-634D-B92A-2B9FC024FB3F}"/>
            </ac:picMkLst>
          </pc:picChg>
        </pc:sldLayoutChg>
        <pc:sldLayoutChg chg="delSp modSp setBg">
          <pc:chgData name="william a" userId="c66c7249b60d4ab2" providerId="LiveId" clId="{987DFEFB-91F3-4A2C-BC6D-A4C6CB8FF458}" dt="2019-09-27T04:09:40.360" v="3557" actId="2711"/>
          <pc:sldLayoutMkLst>
            <pc:docMk/>
            <pc:sldMasterMk cId="1995055579" sldId="2147483694"/>
            <pc:sldLayoutMk cId="2657767192" sldId="2147483706"/>
          </pc:sldLayoutMkLst>
          <pc:spChg chg="mod">
            <ac:chgData name="william a" userId="c66c7249b60d4ab2" providerId="LiveId" clId="{987DFEFB-91F3-4A2C-BC6D-A4C6CB8FF458}" dt="2019-09-27T04:09:40.360" v="3557" actId="2711"/>
            <ac:spMkLst>
              <pc:docMk/>
              <pc:sldMasterMk cId="1995055579" sldId="2147483694"/>
              <pc:sldLayoutMk cId="2657767192" sldId="2147483706"/>
              <ac:spMk id="2" creationId="{C1A65FC1-100B-B44F-BE3D-AA9185B33F1C}"/>
            </ac:spMkLst>
          </pc:spChg>
          <pc:spChg chg="mod">
            <ac:chgData name="william a" userId="c66c7249b60d4ab2" providerId="LiveId" clId="{987DFEFB-91F3-4A2C-BC6D-A4C6CB8FF458}" dt="2019-09-27T04:09:40.360" v="3557" actId="2711"/>
            <ac:spMkLst>
              <pc:docMk/>
              <pc:sldMasterMk cId="1995055579" sldId="2147483694"/>
              <pc:sldLayoutMk cId="2657767192" sldId="2147483706"/>
              <ac:spMk id="5" creationId="{41B35517-332C-5A4D-A02B-7F647928527E}"/>
            </ac:spMkLst>
          </pc:spChg>
          <pc:spChg chg="del mod">
            <ac:chgData name="william a" userId="c66c7249b60d4ab2" providerId="LiveId" clId="{987DFEFB-91F3-4A2C-BC6D-A4C6CB8FF458}" dt="2019-09-27T01:59:12.210" v="217" actId="478"/>
            <ac:spMkLst>
              <pc:docMk/>
              <pc:sldMasterMk cId="1995055579" sldId="2147483694"/>
              <pc:sldLayoutMk cId="2657767192" sldId="2147483706"/>
              <ac:spMk id="11" creationId="{ECC4C564-4818-48C7-A15A-3A3C62921D49}"/>
            </ac:spMkLst>
          </pc:spChg>
          <pc:spChg chg="mod">
            <ac:chgData name="william a" userId="c66c7249b60d4ab2" providerId="LiveId" clId="{987DFEFB-91F3-4A2C-BC6D-A4C6CB8FF458}" dt="2019-09-27T04:09:40.360" v="3557" actId="2711"/>
            <ac:spMkLst>
              <pc:docMk/>
              <pc:sldMasterMk cId="1995055579" sldId="2147483694"/>
              <pc:sldLayoutMk cId="2657767192" sldId="2147483706"/>
              <ac:spMk id="14" creationId="{922C3309-0C9E-E94A-9732-29D871F35427}"/>
            </ac:spMkLst>
          </pc:spChg>
          <pc:spChg chg="mod">
            <ac:chgData name="william a" userId="c66c7249b60d4ab2" providerId="LiveId" clId="{987DFEFB-91F3-4A2C-BC6D-A4C6CB8FF458}" dt="2019-09-27T04:09:40.360" v="3557" actId="2711"/>
            <ac:spMkLst>
              <pc:docMk/>
              <pc:sldMasterMk cId="1995055579" sldId="2147483694"/>
              <pc:sldLayoutMk cId="2657767192" sldId="2147483706"/>
              <ac:spMk id="18" creationId="{D39C271D-3769-BA47-9FD8-FAD76E4AF202}"/>
            </ac:spMkLst>
          </pc:spChg>
          <pc:spChg chg="mod">
            <ac:chgData name="william a" userId="c66c7249b60d4ab2" providerId="LiveId" clId="{987DFEFB-91F3-4A2C-BC6D-A4C6CB8FF458}" dt="2019-09-27T04:09:40.360" v="3557" actId="2711"/>
            <ac:spMkLst>
              <pc:docMk/>
              <pc:sldMasterMk cId="1995055579" sldId="2147483694"/>
              <pc:sldLayoutMk cId="2657767192" sldId="2147483706"/>
              <ac:spMk id="19" creationId="{B1CABBE6-522A-A940-9A20-DF140D22FD14}"/>
            </ac:spMkLst>
          </pc:spChg>
          <pc:picChg chg="del">
            <ac:chgData name="william a" userId="c66c7249b60d4ab2" providerId="LiveId" clId="{987DFEFB-91F3-4A2C-BC6D-A4C6CB8FF458}" dt="2019-09-27T01:58:35.594" v="204" actId="478"/>
            <ac:picMkLst>
              <pc:docMk/>
              <pc:sldMasterMk cId="1995055579" sldId="2147483694"/>
              <pc:sldLayoutMk cId="2657767192" sldId="2147483706"/>
              <ac:picMk id="8" creationId="{1DF9042F-5E1B-494F-9D71-16BC5E19D63A}"/>
            </ac:picMkLst>
          </pc:picChg>
          <pc:picChg chg="del">
            <ac:chgData name="william a" userId="c66c7249b60d4ab2" providerId="LiveId" clId="{987DFEFB-91F3-4A2C-BC6D-A4C6CB8FF458}" dt="2019-09-27T01:59:09.074" v="216" actId="478"/>
            <ac:picMkLst>
              <pc:docMk/>
              <pc:sldMasterMk cId="1995055579" sldId="2147483694"/>
              <pc:sldLayoutMk cId="2657767192" sldId="2147483706"/>
              <ac:picMk id="9" creationId="{625DC049-08BE-43D0-AA9C-67FA013298D4}"/>
            </ac:picMkLst>
          </pc:picChg>
          <pc:picChg chg="del">
            <ac:chgData name="william a" userId="c66c7249b60d4ab2" providerId="LiveId" clId="{987DFEFB-91F3-4A2C-BC6D-A4C6CB8FF458}" dt="2019-09-27T01:59:09.074" v="216" actId="478"/>
            <ac:picMkLst>
              <pc:docMk/>
              <pc:sldMasterMk cId="1995055579" sldId="2147483694"/>
              <pc:sldLayoutMk cId="2657767192" sldId="2147483706"/>
              <ac:picMk id="10" creationId="{6308BA01-98AC-4877-8251-33B5A32E4CF3}"/>
            </ac:picMkLst>
          </pc:picChg>
        </pc:sldLayoutChg>
        <pc:sldLayoutChg chg="delSp modSp setBg">
          <pc:chgData name="william a" userId="c66c7249b60d4ab2" providerId="LiveId" clId="{987DFEFB-91F3-4A2C-BC6D-A4C6CB8FF458}" dt="2019-09-27T04:09:37.160" v="3556" actId="2711"/>
          <pc:sldLayoutMkLst>
            <pc:docMk/>
            <pc:sldMasterMk cId="1995055579" sldId="2147483694"/>
            <pc:sldLayoutMk cId="1344679082" sldId="2147483707"/>
          </pc:sldLayoutMkLst>
          <pc:spChg chg="mod">
            <ac:chgData name="william a" userId="c66c7249b60d4ab2" providerId="LiveId" clId="{987DFEFB-91F3-4A2C-BC6D-A4C6CB8FF458}" dt="2019-09-27T04:09:37.160" v="3556" actId="2711"/>
            <ac:spMkLst>
              <pc:docMk/>
              <pc:sldMasterMk cId="1995055579" sldId="2147483694"/>
              <pc:sldLayoutMk cId="1344679082" sldId="2147483707"/>
              <ac:spMk id="2" creationId="{C1A65FC1-100B-B44F-BE3D-AA9185B33F1C}"/>
            </ac:spMkLst>
          </pc:spChg>
          <pc:spChg chg="mod">
            <ac:chgData name="william a" userId="c66c7249b60d4ab2" providerId="LiveId" clId="{987DFEFB-91F3-4A2C-BC6D-A4C6CB8FF458}" dt="2019-09-27T04:09:37.160" v="3556" actId="2711"/>
            <ac:spMkLst>
              <pc:docMk/>
              <pc:sldMasterMk cId="1995055579" sldId="2147483694"/>
              <pc:sldLayoutMk cId="1344679082" sldId="2147483707"/>
              <ac:spMk id="5" creationId="{41B35517-332C-5A4D-A02B-7F647928527E}"/>
            </ac:spMkLst>
          </pc:spChg>
          <pc:spChg chg="mod">
            <ac:chgData name="william a" userId="c66c7249b60d4ab2" providerId="LiveId" clId="{987DFEFB-91F3-4A2C-BC6D-A4C6CB8FF458}" dt="2019-09-27T04:09:37.160" v="3556" actId="2711"/>
            <ac:spMkLst>
              <pc:docMk/>
              <pc:sldMasterMk cId="1995055579" sldId="2147483694"/>
              <pc:sldLayoutMk cId="1344679082" sldId="2147483707"/>
              <ac:spMk id="14" creationId="{922C3309-0C9E-E94A-9732-29D871F35427}"/>
            </ac:spMkLst>
          </pc:spChg>
          <pc:spChg chg="mod">
            <ac:chgData name="william a" userId="c66c7249b60d4ab2" providerId="LiveId" clId="{987DFEFB-91F3-4A2C-BC6D-A4C6CB8FF458}" dt="2019-09-27T04:09:37.160" v="3556" actId="2711"/>
            <ac:spMkLst>
              <pc:docMk/>
              <pc:sldMasterMk cId="1995055579" sldId="2147483694"/>
              <pc:sldLayoutMk cId="1344679082" sldId="2147483707"/>
              <ac:spMk id="19" creationId="{B1CABBE6-522A-A940-9A20-DF140D22FD14}"/>
            </ac:spMkLst>
          </pc:spChg>
          <pc:picChg chg="del">
            <ac:chgData name="william a" userId="c66c7249b60d4ab2" providerId="LiveId" clId="{987DFEFB-91F3-4A2C-BC6D-A4C6CB8FF458}" dt="2019-09-27T04:09:33.461" v="3555" actId="478"/>
            <ac:picMkLst>
              <pc:docMk/>
              <pc:sldMasterMk cId="1995055579" sldId="2147483694"/>
              <pc:sldLayoutMk cId="1344679082" sldId="2147483707"/>
              <ac:picMk id="7" creationId="{A2287F28-CADA-42F3-9E6B-28516D912E21}"/>
            </ac:picMkLst>
          </pc:picChg>
        </pc:sldLayoutChg>
        <pc:sldLayoutChg chg="setBg">
          <pc:chgData name="william a" userId="c66c7249b60d4ab2" providerId="LiveId" clId="{987DFEFB-91F3-4A2C-BC6D-A4C6CB8FF458}" dt="2019-09-27T01:58:31.865" v="203"/>
          <pc:sldLayoutMkLst>
            <pc:docMk/>
            <pc:sldMasterMk cId="1995055579" sldId="2147483694"/>
            <pc:sldLayoutMk cId="1861256475" sldId="2147483708"/>
          </pc:sldLayoutMkLst>
        </pc:sldLayoutChg>
        <pc:sldLayoutChg chg="del">
          <pc:chgData name="william a" userId="c66c7249b60d4ab2" providerId="LiveId" clId="{987DFEFB-91F3-4A2C-BC6D-A4C6CB8FF458}" dt="2019-09-27T01:59:50.966" v="230" actId="2696"/>
          <pc:sldLayoutMkLst>
            <pc:docMk/>
            <pc:sldMasterMk cId="1995055579" sldId="2147483694"/>
            <pc:sldLayoutMk cId="3229978562" sldId="2147483709"/>
          </pc:sldLayoutMkLst>
        </pc:sldLayoutChg>
        <pc:sldLayoutChg chg="del">
          <pc:chgData name="william a" userId="c66c7249b60d4ab2" providerId="LiveId" clId="{987DFEFB-91F3-4A2C-BC6D-A4C6CB8FF458}" dt="2019-09-27T04:09:22.790" v="3554" actId="2696"/>
          <pc:sldLayoutMkLst>
            <pc:docMk/>
            <pc:sldMasterMk cId="1995055579" sldId="2147483694"/>
            <pc:sldLayoutMk cId="1777503430" sldId="2147483710"/>
          </pc:sldLayoutMkLst>
        </pc:sldLayoutChg>
        <pc:sldLayoutChg chg="delSp modSp">
          <pc:chgData name="william a" userId="c66c7249b60d4ab2" providerId="LiveId" clId="{987DFEFB-91F3-4A2C-BC6D-A4C6CB8FF458}" dt="2019-09-27T04:09:07.396" v="3553" actId="2711"/>
          <pc:sldLayoutMkLst>
            <pc:docMk/>
            <pc:sldMasterMk cId="1995055579" sldId="2147483694"/>
            <pc:sldLayoutMk cId="2390260813" sldId="2147483711"/>
          </pc:sldLayoutMkLst>
          <pc:spChg chg="mod">
            <ac:chgData name="william a" userId="c66c7249b60d4ab2" providerId="LiveId" clId="{987DFEFB-91F3-4A2C-BC6D-A4C6CB8FF458}" dt="2019-09-27T04:09:07.396" v="3553" actId="2711"/>
            <ac:spMkLst>
              <pc:docMk/>
              <pc:sldMasterMk cId="1995055579" sldId="2147483694"/>
              <pc:sldLayoutMk cId="2390260813" sldId="2147483711"/>
              <ac:spMk id="9" creationId="{00000000-0000-0000-0000-000000000000}"/>
            </ac:spMkLst>
          </pc:spChg>
          <pc:spChg chg="mod">
            <ac:chgData name="william a" userId="c66c7249b60d4ab2" providerId="LiveId" clId="{987DFEFB-91F3-4A2C-BC6D-A4C6CB8FF458}" dt="2019-09-27T04:09:07.396" v="3553" actId="2711"/>
            <ac:spMkLst>
              <pc:docMk/>
              <pc:sldMasterMk cId="1995055579" sldId="2147483694"/>
              <pc:sldLayoutMk cId="2390260813" sldId="2147483711"/>
              <ac:spMk id="11" creationId="{00000000-0000-0000-0000-000000000000}"/>
            </ac:spMkLst>
          </pc:spChg>
          <pc:spChg chg="mod">
            <ac:chgData name="william a" userId="c66c7249b60d4ab2" providerId="LiveId" clId="{987DFEFB-91F3-4A2C-BC6D-A4C6CB8FF458}" dt="2019-09-27T04:09:07.396" v="3553" actId="2711"/>
            <ac:spMkLst>
              <pc:docMk/>
              <pc:sldMasterMk cId="1995055579" sldId="2147483694"/>
              <pc:sldLayoutMk cId="2390260813" sldId="2147483711"/>
              <ac:spMk id="21" creationId="{6F4C1FF9-A05C-42E9-8A98-CE47641DA737}"/>
            </ac:spMkLst>
          </pc:spChg>
          <pc:spChg chg="mod">
            <ac:chgData name="william a" userId="c66c7249b60d4ab2" providerId="LiveId" clId="{987DFEFB-91F3-4A2C-BC6D-A4C6CB8FF458}" dt="2019-09-27T04:09:07.396" v="3553" actId="2711"/>
            <ac:spMkLst>
              <pc:docMk/>
              <pc:sldMasterMk cId="1995055579" sldId="2147483694"/>
              <pc:sldLayoutMk cId="2390260813" sldId="2147483711"/>
              <ac:spMk id="23" creationId="{6EFCFA5E-CA6F-48FE-A4E2-A3218E59535C}"/>
            </ac:spMkLst>
          </pc:spChg>
          <pc:spChg chg="mod">
            <ac:chgData name="william a" userId="c66c7249b60d4ab2" providerId="LiveId" clId="{987DFEFB-91F3-4A2C-BC6D-A4C6CB8FF458}" dt="2019-09-27T04:09:07.396" v="3553" actId="2711"/>
            <ac:spMkLst>
              <pc:docMk/>
              <pc:sldMasterMk cId="1995055579" sldId="2147483694"/>
              <pc:sldLayoutMk cId="2390260813" sldId="2147483711"/>
              <ac:spMk id="24" creationId="{49558DAF-3CB3-4A7C-939F-93137F79FC77}"/>
            </ac:spMkLst>
          </pc:spChg>
          <pc:spChg chg="mod">
            <ac:chgData name="william a" userId="c66c7249b60d4ab2" providerId="LiveId" clId="{987DFEFB-91F3-4A2C-BC6D-A4C6CB8FF458}" dt="2019-09-27T04:09:07.396" v="3553" actId="2711"/>
            <ac:spMkLst>
              <pc:docMk/>
              <pc:sldMasterMk cId="1995055579" sldId="2147483694"/>
              <pc:sldLayoutMk cId="2390260813" sldId="2147483711"/>
              <ac:spMk id="25" creationId="{905AFAFF-CB6D-4DDB-AB7A-4918108FA492}"/>
            </ac:spMkLst>
          </pc:spChg>
          <pc:spChg chg="mod">
            <ac:chgData name="william a" userId="c66c7249b60d4ab2" providerId="LiveId" clId="{987DFEFB-91F3-4A2C-BC6D-A4C6CB8FF458}" dt="2019-09-27T04:09:07.396" v="3553" actId="2711"/>
            <ac:spMkLst>
              <pc:docMk/>
              <pc:sldMasterMk cId="1995055579" sldId="2147483694"/>
              <pc:sldLayoutMk cId="2390260813" sldId="2147483711"/>
              <ac:spMk id="26" creationId="{4FFA215F-7F72-43E0-B5EB-67AB44C3310B}"/>
            </ac:spMkLst>
          </pc:spChg>
          <pc:spChg chg="mod">
            <ac:chgData name="william a" userId="c66c7249b60d4ab2" providerId="LiveId" clId="{987DFEFB-91F3-4A2C-BC6D-A4C6CB8FF458}" dt="2019-09-27T04:09:07.396" v="3553" actId="2711"/>
            <ac:spMkLst>
              <pc:docMk/>
              <pc:sldMasterMk cId="1995055579" sldId="2147483694"/>
              <pc:sldLayoutMk cId="2390260813" sldId="2147483711"/>
              <ac:spMk id="27" creationId="{8FF64149-3BFC-4D2F-B894-BE3849C10C47}"/>
            </ac:spMkLst>
          </pc:spChg>
          <pc:spChg chg="mod">
            <ac:chgData name="william a" userId="c66c7249b60d4ab2" providerId="LiveId" clId="{987DFEFB-91F3-4A2C-BC6D-A4C6CB8FF458}" dt="2019-09-27T04:09:07.396" v="3553" actId="2711"/>
            <ac:spMkLst>
              <pc:docMk/>
              <pc:sldMasterMk cId="1995055579" sldId="2147483694"/>
              <pc:sldLayoutMk cId="2390260813" sldId="2147483711"/>
              <ac:spMk id="28" creationId="{5C1DED9D-AD3F-4522-BB87-DED0440B32A9}"/>
            </ac:spMkLst>
          </pc:spChg>
          <pc:spChg chg="mod">
            <ac:chgData name="william a" userId="c66c7249b60d4ab2" providerId="LiveId" clId="{987DFEFB-91F3-4A2C-BC6D-A4C6CB8FF458}" dt="2019-09-27T04:09:07.396" v="3553" actId="2711"/>
            <ac:spMkLst>
              <pc:docMk/>
              <pc:sldMasterMk cId="1995055579" sldId="2147483694"/>
              <pc:sldLayoutMk cId="2390260813" sldId="2147483711"/>
              <ac:spMk id="29" creationId="{577B61FC-0B9E-4FEE-A321-E273ED25BED6}"/>
            </ac:spMkLst>
          </pc:spChg>
          <pc:grpChg chg="mod">
            <ac:chgData name="william a" userId="c66c7249b60d4ab2" providerId="LiveId" clId="{987DFEFB-91F3-4A2C-BC6D-A4C6CB8FF458}" dt="2019-09-27T04:09:07.396" v="3553" actId="2711"/>
            <ac:grpSpMkLst>
              <pc:docMk/>
              <pc:sldMasterMk cId="1995055579" sldId="2147483694"/>
              <pc:sldLayoutMk cId="2390260813" sldId="2147483711"/>
              <ac:grpSpMk id="3" creationId="{48BE7CC8-CDE6-4C03-97DD-02C64CC5066D}"/>
            </ac:grpSpMkLst>
          </pc:grpChg>
          <pc:picChg chg="del">
            <ac:chgData name="william a" userId="c66c7249b60d4ab2" providerId="LiveId" clId="{987DFEFB-91F3-4A2C-BC6D-A4C6CB8FF458}" dt="2019-09-27T01:58:19.386" v="200" actId="478"/>
            <ac:picMkLst>
              <pc:docMk/>
              <pc:sldMasterMk cId="1995055579" sldId="2147483694"/>
              <pc:sldLayoutMk cId="2390260813" sldId="2147483711"/>
              <ac:picMk id="17" creationId="{ECB5AED4-FD74-4A79-BBC5-57311EFE0EC4}"/>
            </ac:picMkLst>
          </pc:picChg>
          <pc:cxnChg chg="mod">
            <ac:chgData name="william a" userId="c66c7249b60d4ab2" providerId="LiveId" clId="{987DFEFB-91F3-4A2C-BC6D-A4C6CB8FF458}" dt="2019-09-27T04:09:07.396" v="3553" actId="2711"/>
            <ac:cxnSpMkLst>
              <pc:docMk/>
              <pc:sldMasterMk cId="1995055579" sldId="2147483694"/>
              <pc:sldLayoutMk cId="2390260813" sldId="2147483711"/>
              <ac:cxnSpMk id="4" creationId="{00000000-0000-0000-0000-000000000000}"/>
            </ac:cxnSpMkLst>
          </pc:cxnChg>
        </pc:sldLayoutChg>
        <pc:sldLayoutChg chg="modSp">
          <pc:chgData name="william a" userId="c66c7249b60d4ab2" providerId="LiveId" clId="{987DFEFB-91F3-4A2C-BC6D-A4C6CB8FF458}" dt="2019-09-27T04:09:03.736" v="3552" actId="2711"/>
          <pc:sldLayoutMkLst>
            <pc:docMk/>
            <pc:sldMasterMk cId="1995055579" sldId="2147483694"/>
            <pc:sldLayoutMk cId="2149700549" sldId="2147483712"/>
          </pc:sldLayoutMkLst>
          <pc:spChg chg="mod">
            <ac:chgData name="william a" userId="c66c7249b60d4ab2" providerId="LiveId" clId="{987DFEFB-91F3-4A2C-BC6D-A4C6CB8FF458}" dt="2019-09-27T04:09:03.736" v="3552" actId="2711"/>
            <ac:spMkLst>
              <pc:docMk/>
              <pc:sldMasterMk cId="1995055579" sldId="2147483694"/>
              <pc:sldLayoutMk cId="2149700549" sldId="2147483712"/>
              <ac:spMk id="4" creationId="{00000000-0000-0000-0000-000000000000}"/>
            </ac:spMkLst>
          </pc:spChg>
          <pc:spChg chg="mod">
            <ac:chgData name="william a" userId="c66c7249b60d4ab2" providerId="LiveId" clId="{987DFEFB-91F3-4A2C-BC6D-A4C6CB8FF458}" dt="2019-09-27T04:09:03.736" v="3552" actId="2711"/>
            <ac:spMkLst>
              <pc:docMk/>
              <pc:sldMasterMk cId="1995055579" sldId="2147483694"/>
              <pc:sldLayoutMk cId="2149700549" sldId="2147483712"/>
              <ac:spMk id="8" creationId="{00000000-0000-0000-0000-000000000000}"/>
            </ac:spMkLst>
          </pc:spChg>
        </pc:sldLayoutChg>
        <pc:sldLayoutChg chg="delSp modSp">
          <pc:chgData name="william a" userId="c66c7249b60d4ab2" providerId="LiveId" clId="{987DFEFB-91F3-4A2C-BC6D-A4C6CB8FF458}" dt="2019-09-27T04:09:00.930" v="3551" actId="2711"/>
          <pc:sldLayoutMkLst>
            <pc:docMk/>
            <pc:sldMasterMk cId="1995055579" sldId="2147483694"/>
            <pc:sldLayoutMk cId="2635590442" sldId="2147483713"/>
          </pc:sldLayoutMkLst>
          <pc:spChg chg="mod">
            <ac:chgData name="william a" userId="c66c7249b60d4ab2" providerId="LiveId" clId="{987DFEFB-91F3-4A2C-BC6D-A4C6CB8FF458}" dt="2019-09-27T04:09:00.930" v="3551" actId="2711"/>
            <ac:spMkLst>
              <pc:docMk/>
              <pc:sldMasterMk cId="1995055579" sldId="2147483694"/>
              <pc:sldLayoutMk cId="2635590442" sldId="2147483713"/>
              <ac:spMk id="2" creationId="{00000000-0000-0000-0000-000000000000}"/>
            </ac:spMkLst>
          </pc:spChg>
          <pc:spChg chg="mod">
            <ac:chgData name="william a" userId="c66c7249b60d4ab2" providerId="LiveId" clId="{987DFEFB-91F3-4A2C-BC6D-A4C6CB8FF458}" dt="2019-09-27T04:09:00.930" v="3551" actId="2711"/>
            <ac:spMkLst>
              <pc:docMk/>
              <pc:sldMasterMk cId="1995055579" sldId="2147483694"/>
              <pc:sldLayoutMk cId="2635590442" sldId="2147483713"/>
              <ac:spMk id="3" creationId="{ADC6CB67-963D-4E28-AEB7-3D8C880B7772}"/>
            </ac:spMkLst>
          </pc:spChg>
          <pc:picChg chg="del">
            <ac:chgData name="william a" userId="c66c7249b60d4ab2" providerId="LiveId" clId="{987DFEFB-91F3-4A2C-BC6D-A4C6CB8FF458}" dt="2019-09-27T01:58:12.885" v="199" actId="478"/>
            <ac:picMkLst>
              <pc:docMk/>
              <pc:sldMasterMk cId="1995055579" sldId="2147483694"/>
              <pc:sldLayoutMk cId="2635590442" sldId="2147483713"/>
              <ac:picMk id="5" creationId="{84948A2D-3244-41AD-B506-99BF47BC9C21}"/>
            </ac:picMkLst>
          </pc:picChg>
        </pc:sldLayoutChg>
        <pc:sldLayoutChg chg="delSp modSp">
          <pc:chgData name="william a" userId="c66c7249b60d4ab2" providerId="LiveId" clId="{987DFEFB-91F3-4A2C-BC6D-A4C6CB8FF458}" dt="2019-09-27T04:10:49.843" v="3572" actId="2711"/>
          <pc:sldLayoutMkLst>
            <pc:docMk/>
            <pc:sldMasterMk cId="1995055579" sldId="2147483694"/>
            <pc:sldLayoutMk cId="1690776121" sldId="2147483714"/>
          </pc:sldLayoutMkLst>
          <pc:spChg chg="mod">
            <ac:chgData name="william a" userId="c66c7249b60d4ab2" providerId="LiveId" clId="{987DFEFB-91F3-4A2C-BC6D-A4C6CB8FF458}" dt="2019-09-27T04:10:49.843" v="3572" actId="2711"/>
            <ac:spMkLst>
              <pc:docMk/>
              <pc:sldMasterMk cId="1995055579" sldId="2147483694"/>
              <pc:sldLayoutMk cId="1690776121" sldId="2147483714"/>
              <ac:spMk id="2" creationId="{00000000-0000-0000-0000-000000000000}"/>
            </ac:spMkLst>
          </pc:spChg>
          <pc:spChg chg="mod">
            <ac:chgData name="william a" userId="c66c7249b60d4ab2" providerId="LiveId" clId="{987DFEFB-91F3-4A2C-BC6D-A4C6CB8FF458}" dt="2019-09-27T04:10:49.843" v="3572" actId="2711"/>
            <ac:spMkLst>
              <pc:docMk/>
              <pc:sldMasterMk cId="1995055579" sldId="2147483694"/>
              <pc:sldLayoutMk cId="1690776121" sldId="2147483714"/>
              <ac:spMk id="4" creationId="{00000000-0000-0000-0000-000000000000}"/>
            </ac:spMkLst>
          </pc:spChg>
          <pc:spChg chg="mod">
            <ac:chgData name="william a" userId="c66c7249b60d4ab2" providerId="LiveId" clId="{987DFEFB-91F3-4A2C-BC6D-A4C6CB8FF458}" dt="2019-09-27T04:10:49.843" v="3572" actId="2711"/>
            <ac:spMkLst>
              <pc:docMk/>
              <pc:sldMasterMk cId="1995055579" sldId="2147483694"/>
              <pc:sldLayoutMk cId="1690776121" sldId="2147483714"/>
              <ac:spMk id="7" creationId="{A65906D3-1405-3D4A-BDD2-854EDA79FE26}"/>
            </ac:spMkLst>
          </pc:spChg>
          <pc:spChg chg="mod">
            <ac:chgData name="william a" userId="c66c7249b60d4ab2" providerId="LiveId" clId="{987DFEFB-91F3-4A2C-BC6D-A4C6CB8FF458}" dt="2019-09-27T04:10:49.843" v="3572" actId="2711"/>
            <ac:spMkLst>
              <pc:docMk/>
              <pc:sldMasterMk cId="1995055579" sldId="2147483694"/>
              <pc:sldLayoutMk cId="1690776121" sldId="2147483714"/>
              <ac:spMk id="14" creationId="{00000000-0000-0000-0000-000000000000}"/>
            </ac:spMkLst>
          </pc:spChg>
          <pc:picChg chg="del">
            <ac:chgData name="william a" userId="c66c7249b60d4ab2" providerId="LiveId" clId="{987DFEFB-91F3-4A2C-BC6D-A4C6CB8FF458}" dt="2019-09-27T01:59:55.828" v="231" actId="478"/>
            <ac:picMkLst>
              <pc:docMk/>
              <pc:sldMasterMk cId="1995055579" sldId="2147483694"/>
              <pc:sldLayoutMk cId="1690776121" sldId="2147483714"/>
              <ac:picMk id="8" creationId="{08AAAB1C-D002-4C3B-8580-BC90B6B9CA9C}"/>
            </ac:picMkLst>
          </pc:picChg>
        </pc:sldLayoutChg>
        <pc:sldLayoutChg chg="del">
          <pc:chgData name="william a" userId="c66c7249b60d4ab2" providerId="LiveId" clId="{987DFEFB-91F3-4A2C-BC6D-A4C6CB8FF458}" dt="2019-09-27T01:59:50.953" v="229" actId="2696"/>
          <pc:sldLayoutMkLst>
            <pc:docMk/>
            <pc:sldMasterMk cId="1995055579" sldId="2147483694"/>
            <pc:sldLayoutMk cId="2464974175" sldId="2147483730"/>
          </pc:sldLayoutMkLst>
        </pc:sldLayoutChg>
        <pc:sldLayoutChg chg="del">
          <pc:chgData name="william a" userId="c66c7249b60d4ab2" providerId="LiveId" clId="{987DFEFB-91F3-4A2C-BC6D-A4C6CB8FF458}" dt="2019-09-27T02:01:27.379" v="292" actId="2696"/>
          <pc:sldLayoutMkLst>
            <pc:docMk/>
            <pc:sldMasterMk cId="2089680128" sldId="2147483737"/>
            <pc:sldLayoutMk cId="783553139" sldId="2147483738"/>
          </pc:sldLayoutMkLst>
        </pc:sldLayoutChg>
        <pc:sldLayoutChg chg="del">
          <pc:chgData name="william a" userId="c66c7249b60d4ab2" providerId="LiveId" clId="{987DFEFB-91F3-4A2C-BC6D-A4C6CB8FF458}" dt="2019-09-27T02:01:25.690" v="291" actId="2696"/>
          <pc:sldLayoutMkLst>
            <pc:docMk/>
            <pc:sldMasterMk cId="2089680128" sldId="2147483737"/>
            <pc:sldLayoutMk cId="2574298099" sldId="2147483739"/>
          </pc:sldLayoutMkLst>
        </pc:sldLayoutChg>
        <pc:sldLayoutChg chg="del">
          <pc:chgData name="william a" userId="c66c7249b60d4ab2" providerId="LiveId" clId="{987DFEFB-91F3-4A2C-BC6D-A4C6CB8FF458}" dt="2019-09-27T02:01:24.039" v="290" actId="2696"/>
          <pc:sldLayoutMkLst>
            <pc:docMk/>
            <pc:sldMasterMk cId="2089680128" sldId="2147483737"/>
            <pc:sldLayoutMk cId="3090378129" sldId="2147483740"/>
          </pc:sldLayoutMkLst>
        </pc:sldLayoutChg>
        <pc:sldLayoutChg chg="del">
          <pc:chgData name="william a" userId="c66c7249b60d4ab2" providerId="LiveId" clId="{987DFEFB-91F3-4A2C-BC6D-A4C6CB8FF458}" dt="2019-09-27T02:01:23.847" v="289" actId="2696"/>
          <pc:sldLayoutMkLst>
            <pc:docMk/>
            <pc:sldMasterMk cId="2089680128" sldId="2147483737"/>
            <pc:sldLayoutMk cId="4226223536" sldId="2147483741"/>
          </pc:sldLayoutMkLst>
        </pc:sldLayoutChg>
        <pc:sldLayoutChg chg="del">
          <pc:chgData name="william a" userId="c66c7249b60d4ab2" providerId="LiveId" clId="{987DFEFB-91F3-4A2C-BC6D-A4C6CB8FF458}" dt="2019-09-27T02:01:23.535" v="288" actId="2696"/>
          <pc:sldLayoutMkLst>
            <pc:docMk/>
            <pc:sldMasterMk cId="2089680128" sldId="2147483737"/>
            <pc:sldLayoutMk cId="2956597724" sldId="2147483742"/>
          </pc:sldLayoutMkLst>
        </pc:sldLayoutChg>
        <pc:sldLayoutChg chg="del">
          <pc:chgData name="william a" userId="c66c7249b60d4ab2" providerId="LiveId" clId="{987DFEFB-91F3-4A2C-BC6D-A4C6CB8FF458}" dt="2019-09-27T02:01:23.387" v="287" actId="2696"/>
          <pc:sldLayoutMkLst>
            <pc:docMk/>
            <pc:sldMasterMk cId="2089680128" sldId="2147483737"/>
            <pc:sldLayoutMk cId="565002757" sldId="2147483744"/>
          </pc:sldLayoutMkLst>
        </pc:sldLayoutChg>
        <pc:sldLayoutChg chg="del">
          <pc:chgData name="william a" userId="c66c7249b60d4ab2" providerId="LiveId" clId="{987DFEFB-91F3-4A2C-BC6D-A4C6CB8FF458}" dt="2019-09-27T02:01:23.198" v="286" actId="2696"/>
          <pc:sldLayoutMkLst>
            <pc:docMk/>
            <pc:sldMasterMk cId="2089680128" sldId="2147483737"/>
            <pc:sldLayoutMk cId="4183880616" sldId="2147483745"/>
          </pc:sldLayoutMkLst>
        </pc:sldLayoutChg>
        <pc:sldLayoutChg chg="del">
          <pc:chgData name="william a" userId="c66c7249b60d4ab2" providerId="LiveId" clId="{987DFEFB-91F3-4A2C-BC6D-A4C6CB8FF458}" dt="2019-09-27T02:01:22.784" v="285" actId="2696"/>
          <pc:sldLayoutMkLst>
            <pc:docMk/>
            <pc:sldMasterMk cId="2089680128" sldId="2147483737"/>
            <pc:sldLayoutMk cId="3632546206" sldId="2147483746"/>
          </pc:sldLayoutMkLst>
        </pc:sldLayoutChg>
        <pc:sldLayoutChg chg="del">
          <pc:chgData name="william a" userId="c66c7249b60d4ab2" providerId="LiveId" clId="{987DFEFB-91F3-4A2C-BC6D-A4C6CB8FF458}" dt="2019-09-27T02:01:22.607" v="284" actId="2696"/>
          <pc:sldLayoutMkLst>
            <pc:docMk/>
            <pc:sldMasterMk cId="2089680128" sldId="2147483737"/>
            <pc:sldLayoutMk cId="4175911454" sldId="2147483747"/>
          </pc:sldLayoutMkLst>
        </pc:sldLayoutChg>
        <pc:sldLayoutChg chg="del">
          <pc:chgData name="william a" userId="c66c7249b60d4ab2" providerId="LiveId" clId="{987DFEFB-91F3-4A2C-BC6D-A4C6CB8FF458}" dt="2019-09-27T02:01:22.459" v="283" actId="2696"/>
          <pc:sldLayoutMkLst>
            <pc:docMk/>
            <pc:sldMasterMk cId="2089680128" sldId="2147483737"/>
            <pc:sldLayoutMk cId="2720198178" sldId="2147483748"/>
          </pc:sldLayoutMkLst>
        </pc:sldLayoutChg>
        <pc:sldLayoutChg chg="del">
          <pc:chgData name="william a" userId="c66c7249b60d4ab2" providerId="LiveId" clId="{987DFEFB-91F3-4A2C-BC6D-A4C6CB8FF458}" dt="2019-09-27T02:01:22.288" v="282" actId="2696"/>
          <pc:sldLayoutMkLst>
            <pc:docMk/>
            <pc:sldMasterMk cId="2089680128" sldId="2147483737"/>
            <pc:sldLayoutMk cId="961187444" sldId="2147483749"/>
          </pc:sldLayoutMkLst>
        </pc:sldLayoutChg>
        <pc:sldLayoutChg chg="del">
          <pc:chgData name="william a" userId="c66c7249b60d4ab2" providerId="LiveId" clId="{987DFEFB-91F3-4A2C-BC6D-A4C6CB8FF458}" dt="2019-09-27T02:01:22.135" v="281" actId="2696"/>
          <pc:sldLayoutMkLst>
            <pc:docMk/>
            <pc:sldMasterMk cId="2089680128" sldId="2147483737"/>
            <pc:sldLayoutMk cId="977962282" sldId="2147483750"/>
          </pc:sldLayoutMkLst>
        </pc:sldLayoutChg>
        <pc:sldLayoutChg chg="del">
          <pc:chgData name="william a" userId="c66c7249b60d4ab2" providerId="LiveId" clId="{987DFEFB-91F3-4A2C-BC6D-A4C6CB8FF458}" dt="2019-09-27T02:01:21.984" v="280" actId="2696"/>
          <pc:sldLayoutMkLst>
            <pc:docMk/>
            <pc:sldMasterMk cId="2089680128" sldId="2147483737"/>
            <pc:sldLayoutMk cId="2228675005" sldId="2147483751"/>
          </pc:sldLayoutMkLst>
        </pc:sldLayoutChg>
        <pc:sldLayoutChg chg="del">
          <pc:chgData name="william a" userId="c66c7249b60d4ab2" providerId="LiveId" clId="{987DFEFB-91F3-4A2C-BC6D-A4C6CB8FF458}" dt="2019-09-27T02:01:21.899" v="279" actId="2696"/>
          <pc:sldLayoutMkLst>
            <pc:docMk/>
            <pc:sldMasterMk cId="2089680128" sldId="2147483737"/>
            <pc:sldLayoutMk cId="2591716456" sldId="2147483753"/>
          </pc:sldLayoutMkLst>
        </pc:sldLayoutChg>
        <pc:sldLayoutChg chg="del">
          <pc:chgData name="william a" userId="c66c7249b60d4ab2" providerId="LiveId" clId="{987DFEFB-91F3-4A2C-BC6D-A4C6CB8FF458}" dt="2019-09-27T02:01:21.688" v="278" actId="2696"/>
          <pc:sldLayoutMkLst>
            <pc:docMk/>
            <pc:sldMasterMk cId="2089680128" sldId="2147483737"/>
            <pc:sldLayoutMk cId="4168706023" sldId="2147483754"/>
          </pc:sldLayoutMkLst>
        </pc:sldLayoutChg>
        <pc:sldLayoutChg chg="del">
          <pc:chgData name="william a" userId="c66c7249b60d4ab2" providerId="LiveId" clId="{987DFEFB-91F3-4A2C-BC6D-A4C6CB8FF458}" dt="2019-09-27T02:01:21.530" v="277" actId="2696"/>
          <pc:sldLayoutMkLst>
            <pc:docMk/>
            <pc:sldMasterMk cId="2089680128" sldId="2147483737"/>
            <pc:sldLayoutMk cId="3457373401" sldId="2147483755"/>
          </pc:sldLayoutMkLst>
        </pc:sldLayoutChg>
        <pc:sldLayoutChg chg="del">
          <pc:chgData name="william a" userId="c66c7249b60d4ab2" providerId="LiveId" clId="{987DFEFB-91F3-4A2C-BC6D-A4C6CB8FF458}" dt="2019-09-27T02:01:21.375" v="276" actId="2696"/>
          <pc:sldLayoutMkLst>
            <pc:docMk/>
            <pc:sldMasterMk cId="2089680128" sldId="2147483737"/>
            <pc:sldLayoutMk cId="2282440153" sldId="2147483756"/>
          </pc:sldLayoutMkLst>
        </pc:sldLayoutChg>
        <pc:sldLayoutChg chg="del">
          <pc:chgData name="william a" userId="c66c7249b60d4ab2" providerId="LiveId" clId="{987DFEFB-91F3-4A2C-BC6D-A4C6CB8FF458}" dt="2019-09-27T02:01:21.047" v="275" actId="2696"/>
          <pc:sldLayoutMkLst>
            <pc:docMk/>
            <pc:sldMasterMk cId="2089680128" sldId="2147483737"/>
            <pc:sldLayoutMk cId="2428582487" sldId="2147483757"/>
          </pc:sldLayoutMkLst>
        </pc:sldLayoutChg>
        <pc:sldLayoutChg chg="del">
          <pc:chgData name="william a" userId="c66c7249b60d4ab2" providerId="LiveId" clId="{987DFEFB-91F3-4A2C-BC6D-A4C6CB8FF458}" dt="2019-09-27T02:01:20.546" v="274" actId="2696"/>
          <pc:sldLayoutMkLst>
            <pc:docMk/>
            <pc:sldMasterMk cId="2089680128" sldId="2147483737"/>
            <pc:sldLayoutMk cId="3252587927" sldId="2147483758"/>
          </pc:sldLayoutMkLst>
        </pc:sldLayoutChg>
      </pc:sldMasterChg>
      <pc:sldMasterChg chg="del delSldLayout">
        <pc:chgData name="william a" userId="c66c7249b60d4ab2" providerId="LiveId" clId="{987DFEFB-91F3-4A2C-BC6D-A4C6CB8FF458}" dt="2019-09-27T02:01:07.393" v="273" actId="2696"/>
        <pc:sldMasterMkLst>
          <pc:docMk/>
          <pc:sldMasterMk cId="3480127394" sldId="2147483715"/>
        </pc:sldMasterMkLst>
        <pc:sldLayoutChg chg="del">
          <pc:chgData name="william a" userId="c66c7249b60d4ab2" providerId="LiveId" clId="{987DFEFB-91F3-4A2C-BC6D-A4C6CB8FF458}" dt="2019-09-27T02:01:07.241" v="253" actId="2696"/>
          <pc:sldLayoutMkLst>
            <pc:docMk/>
            <pc:sldMasterMk cId="3480127394" sldId="2147483715"/>
            <pc:sldLayoutMk cId="2075934477" sldId="2147483716"/>
          </pc:sldLayoutMkLst>
        </pc:sldLayoutChg>
        <pc:sldLayoutChg chg="del">
          <pc:chgData name="william a" userId="c66c7249b60d4ab2" providerId="LiveId" clId="{987DFEFB-91F3-4A2C-BC6D-A4C6CB8FF458}" dt="2019-09-27T02:01:07.246" v="254" actId="2696"/>
          <pc:sldLayoutMkLst>
            <pc:docMk/>
            <pc:sldMasterMk cId="3480127394" sldId="2147483715"/>
            <pc:sldLayoutMk cId="2093888059" sldId="2147483717"/>
          </pc:sldLayoutMkLst>
        </pc:sldLayoutChg>
        <pc:sldLayoutChg chg="del">
          <pc:chgData name="william a" userId="c66c7249b60d4ab2" providerId="LiveId" clId="{987DFEFB-91F3-4A2C-BC6D-A4C6CB8FF458}" dt="2019-09-27T02:01:07.249" v="255" actId="2696"/>
          <pc:sldLayoutMkLst>
            <pc:docMk/>
            <pc:sldMasterMk cId="3480127394" sldId="2147483715"/>
            <pc:sldLayoutMk cId="1665144872" sldId="2147483718"/>
          </pc:sldLayoutMkLst>
        </pc:sldLayoutChg>
        <pc:sldLayoutChg chg="del">
          <pc:chgData name="william a" userId="c66c7249b60d4ab2" providerId="LiveId" clId="{987DFEFB-91F3-4A2C-BC6D-A4C6CB8FF458}" dt="2019-09-27T02:01:07.253" v="256" actId="2696"/>
          <pc:sldLayoutMkLst>
            <pc:docMk/>
            <pc:sldMasterMk cId="3480127394" sldId="2147483715"/>
            <pc:sldLayoutMk cId="2334315420" sldId="2147483719"/>
          </pc:sldLayoutMkLst>
        </pc:sldLayoutChg>
        <pc:sldLayoutChg chg="del">
          <pc:chgData name="william a" userId="c66c7249b60d4ab2" providerId="LiveId" clId="{987DFEFB-91F3-4A2C-BC6D-A4C6CB8FF458}" dt="2019-09-27T02:01:07.257" v="257" actId="2696"/>
          <pc:sldLayoutMkLst>
            <pc:docMk/>
            <pc:sldMasterMk cId="3480127394" sldId="2147483715"/>
            <pc:sldLayoutMk cId="1234069022" sldId="2147483720"/>
          </pc:sldLayoutMkLst>
        </pc:sldLayoutChg>
        <pc:sldLayoutChg chg="del">
          <pc:chgData name="william a" userId="c66c7249b60d4ab2" providerId="LiveId" clId="{987DFEFB-91F3-4A2C-BC6D-A4C6CB8FF458}" dt="2019-09-27T02:01:07.261" v="258" actId="2696"/>
          <pc:sldLayoutMkLst>
            <pc:docMk/>
            <pc:sldMasterMk cId="3480127394" sldId="2147483715"/>
            <pc:sldLayoutMk cId="145092892" sldId="2147483721"/>
          </pc:sldLayoutMkLst>
        </pc:sldLayoutChg>
        <pc:sldLayoutChg chg="del">
          <pc:chgData name="william a" userId="c66c7249b60d4ab2" providerId="LiveId" clId="{987DFEFB-91F3-4A2C-BC6D-A4C6CB8FF458}" dt="2019-09-27T02:01:07.266" v="259" actId="2696"/>
          <pc:sldLayoutMkLst>
            <pc:docMk/>
            <pc:sldMasterMk cId="3480127394" sldId="2147483715"/>
            <pc:sldLayoutMk cId="167708446" sldId="2147483722"/>
          </pc:sldLayoutMkLst>
        </pc:sldLayoutChg>
        <pc:sldLayoutChg chg="del">
          <pc:chgData name="william a" userId="c66c7249b60d4ab2" providerId="LiveId" clId="{987DFEFB-91F3-4A2C-BC6D-A4C6CB8FF458}" dt="2019-09-27T02:01:07.269" v="260" actId="2696"/>
          <pc:sldLayoutMkLst>
            <pc:docMk/>
            <pc:sldMasterMk cId="3480127394" sldId="2147483715"/>
            <pc:sldLayoutMk cId="1737564013" sldId="2147483723"/>
          </pc:sldLayoutMkLst>
        </pc:sldLayoutChg>
        <pc:sldLayoutChg chg="del">
          <pc:chgData name="william a" userId="c66c7249b60d4ab2" providerId="LiveId" clId="{987DFEFB-91F3-4A2C-BC6D-A4C6CB8FF458}" dt="2019-09-27T02:01:07.272" v="261" actId="2696"/>
          <pc:sldLayoutMkLst>
            <pc:docMk/>
            <pc:sldMasterMk cId="3480127394" sldId="2147483715"/>
            <pc:sldLayoutMk cId="3120452306" sldId="2147483724"/>
          </pc:sldLayoutMkLst>
        </pc:sldLayoutChg>
        <pc:sldLayoutChg chg="del">
          <pc:chgData name="william a" userId="c66c7249b60d4ab2" providerId="LiveId" clId="{987DFEFB-91F3-4A2C-BC6D-A4C6CB8FF458}" dt="2019-09-27T02:01:07.276" v="262" actId="2696"/>
          <pc:sldLayoutMkLst>
            <pc:docMk/>
            <pc:sldMasterMk cId="3480127394" sldId="2147483715"/>
            <pc:sldLayoutMk cId="1915602275" sldId="2147483725"/>
          </pc:sldLayoutMkLst>
        </pc:sldLayoutChg>
        <pc:sldLayoutChg chg="del">
          <pc:chgData name="william a" userId="c66c7249b60d4ab2" providerId="LiveId" clId="{987DFEFB-91F3-4A2C-BC6D-A4C6CB8FF458}" dt="2019-09-27T02:01:07.281" v="263" actId="2696"/>
          <pc:sldLayoutMkLst>
            <pc:docMk/>
            <pc:sldMasterMk cId="3480127394" sldId="2147483715"/>
            <pc:sldLayoutMk cId="3940421843" sldId="2147483726"/>
          </pc:sldLayoutMkLst>
        </pc:sldLayoutChg>
        <pc:sldLayoutChg chg="del">
          <pc:chgData name="william a" userId="c66c7249b60d4ab2" providerId="LiveId" clId="{987DFEFB-91F3-4A2C-BC6D-A4C6CB8FF458}" dt="2019-09-27T02:01:07.287" v="264" actId="2696"/>
          <pc:sldLayoutMkLst>
            <pc:docMk/>
            <pc:sldMasterMk cId="3480127394" sldId="2147483715"/>
            <pc:sldLayoutMk cId="4088945948" sldId="2147483727"/>
          </pc:sldLayoutMkLst>
        </pc:sldLayoutChg>
        <pc:sldLayoutChg chg="del">
          <pc:chgData name="william a" userId="c66c7249b60d4ab2" providerId="LiveId" clId="{987DFEFB-91F3-4A2C-BC6D-A4C6CB8FF458}" dt="2019-09-27T02:01:07.292" v="265" actId="2696"/>
          <pc:sldLayoutMkLst>
            <pc:docMk/>
            <pc:sldMasterMk cId="3480127394" sldId="2147483715"/>
            <pc:sldLayoutMk cId="2563514653" sldId="2147483728"/>
          </pc:sldLayoutMkLst>
        </pc:sldLayoutChg>
        <pc:sldLayoutChg chg="del">
          <pc:chgData name="william a" userId="c66c7249b60d4ab2" providerId="LiveId" clId="{987DFEFB-91F3-4A2C-BC6D-A4C6CB8FF458}" dt="2019-09-27T02:01:07.296" v="266" actId="2696"/>
          <pc:sldLayoutMkLst>
            <pc:docMk/>
            <pc:sldMasterMk cId="3480127394" sldId="2147483715"/>
            <pc:sldLayoutMk cId="979953387" sldId="2147483729"/>
          </pc:sldLayoutMkLst>
        </pc:sldLayoutChg>
        <pc:sldLayoutChg chg="del">
          <pc:chgData name="william a" userId="c66c7249b60d4ab2" providerId="LiveId" clId="{987DFEFB-91F3-4A2C-BC6D-A4C6CB8FF458}" dt="2019-09-27T02:01:07.370" v="267" actId="2696"/>
          <pc:sldLayoutMkLst>
            <pc:docMk/>
            <pc:sldMasterMk cId="3480127394" sldId="2147483715"/>
            <pc:sldLayoutMk cId="1197920803" sldId="2147483731"/>
          </pc:sldLayoutMkLst>
        </pc:sldLayoutChg>
        <pc:sldLayoutChg chg="del">
          <pc:chgData name="william a" userId="c66c7249b60d4ab2" providerId="LiveId" clId="{987DFEFB-91F3-4A2C-BC6D-A4C6CB8FF458}" dt="2019-09-27T02:01:07.374" v="268" actId="2696"/>
          <pc:sldLayoutMkLst>
            <pc:docMk/>
            <pc:sldMasterMk cId="3480127394" sldId="2147483715"/>
            <pc:sldLayoutMk cId="1400491450" sldId="2147483732"/>
          </pc:sldLayoutMkLst>
        </pc:sldLayoutChg>
        <pc:sldLayoutChg chg="del">
          <pc:chgData name="william a" userId="c66c7249b60d4ab2" providerId="LiveId" clId="{987DFEFB-91F3-4A2C-BC6D-A4C6CB8FF458}" dt="2019-09-27T02:01:07.378" v="269" actId="2696"/>
          <pc:sldLayoutMkLst>
            <pc:docMk/>
            <pc:sldMasterMk cId="3480127394" sldId="2147483715"/>
            <pc:sldLayoutMk cId="12664252" sldId="2147483733"/>
          </pc:sldLayoutMkLst>
        </pc:sldLayoutChg>
        <pc:sldLayoutChg chg="del">
          <pc:chgData name="william a" userId="c66c7249b60d4ab2" providerId="LiveId" clId="{987DFEFB-91F3-4A2C-BC6D-A4C6CB8FF458}" dt="2019-09-27T02:01:07.381" v="270" actId="2696"/>
          <pc:sldLayoutMkLst>
            <pc:docMk/>
            <pc:sldMasterMk cId="3480127394" sldId="2147483715"/>
            <pc:sldLayoutMk cId="3130387375" sldId="2147483734"/>
          </pc:sldLayoutMkLst>
        </pc:sldLayoutChg>
        <pc:sldLayoutChg chg="del">
          <pc:chgData name="william a" userId="c66c7249b60d4ab2" providerId="LiveId" clId="{987DFEFB-91F3-4A2C-BC6D-A4C6CB8FF458}" dt="2019-09-27T02:01:07.384" v="271" actId="2696"/>
          <pc:sldLayoutMkLst>
            <pc:docMk/>
            <pc:sldMasterMk cId="3480127394" sldId="2147483715"/>
            <pc:sldLayoutMk cId="2564543857" sldId="2147483735"/>
          </pc:sldLayoutMkLst>
        </pc:sldLayoutChg>
        <pc:sldLayoutChg chg="del">
          <pc:chgData name="william a" userId="c66c7249b60d4ab2" providerId="LiveId" clId="{987DFEFB-91F3-4A2C-BC6D-A4C6CB8FF458}" dt="2019-09-27T02:01:07.388" v="272" actId="2696"/>
          <pc:sldLayoutMkLst>
            <pc:docMk/>
            <pc:sldMasterMk cId="3480127394" sldId="2147483715"/>
            <pc:sldLayoutMk cId="3153610069" sldId="2147483736"/>
          </pc:sldLayoutMkLst>
        </pc:sldLayoutChg>
      </pc:sldMasterChg>
      <pc:sldMasterChg chg="modSldLayout">
        <pc:chgData name="william a" userId="c66c7249b60d4ab2" providerId="LiveId" clId="{987DFEFB-91F3-4A2C-BC6D-A4C6CB8FF458}" dt="2019-09-27T01:58:31.865" v="203"/>
        <pc:sldMasterMkLst>
          <pc:docMk/>
          <pc:sldMasterMk cId="2089680128" sldId="2147483737"/>
        </pc:sldMasterMkLst>
        <pc:sldLayoutChg chg="setBg">
          <pc:chgData name="william a" userId="c66c7249b60d4ab2" providerId="LiveId" clId="{987DFEFB-91F3-4A2C-BC6D-A4C6CB8FF458}" dt="2019-09-27T01:58:31.865" v="203"/>
          <pc:sldLayoutMkLst>
            <pc:docMk/>
            <pc:sldMasterMk cId="2089680128" sldId="2147483737"/>
            <pc:sldLayoutMk cId="961187444" sldId="2147483749"/>
          </pc:sldLayoutMkLst>
        </pc:sldLayoutChg>
        <pc:sldLayoutChg chg="setBg">
          <pc:chgData name="william a" userId="c66c7249b60d4ab2" providerId="LiveId" clId="{987DFEFB-91F3-4A2C-BC6D-A4C6CB8FF458}" dt="2019-09-27T01:58:31.865" v="203"/>
          <pc:sldLayoutMkLst>
            <pc:docMk/>
            <pc:sldMasterMk cId="2089680128" sldId="2147483737"/>
            <pc:sldLayoutMk cId="977962282" sldId="2147483750"/>
          </pc:sldLayoutMkLst>
        </pc:sldLayoutChg>
        <pc:sldLayoutChg chg="setBg">
          <pc:chgData name="william a" userId="c66c7249b60d4ab2" providerId="LiveId" clId="{987DFEFB-91F3-4A2C-BC6D-A4C6CB8FF458}" dt="2019-09-27T01:58:31.865" v="203"/>
          <pc:sldLayoutMkLst>
            <pc:docMk/>
            <pc:sldMasterMk cId="2089680128" sldId="2147483737"/>
            <pc:sldLayoutMk cId="2228675005" sldId="2147483751"/>
          </pc:sldLayoutMkLst>
        </pc:sldLayoutChg>
        <pc:sldLayoutChg chg="setBg">
          <pc:chgData name="william a" userId="c66c7249b60d4ab2" providerId="LiveId" clId="{987DFEFB-91F3-4A2C-BC6D-A4C6CB8FF458}" dt="2019-09-27T01:58:31.865" v="203"/>
          <pc:sldLayoutMkLst>
            <pc:docMk/>
            <pc:sldMasterMk cId="2089680128" sldId="2147483737"/>
            <pc:sldLayoutMk cId="2591716456" sldId="2147483753"/>
          </pc:sldLayoutMkLst>
        </pc:sldLayoutChg>
      </pc:sldMasterChg>
    </pc:docChg>
  </pc:docChgLst>
  <pc:docChgLst>
    <pc:chgData name="Christine Assaf" userId="84e7e474a38a39c3" providerId="LiveId" clId="{16FC4D1F-BA5D-4A65-AC65-68AD1A5F8FD8}"/>
    <pc:docChg chg="custSel modSld">
      <pc:chgData name="Christine Assaf" userId="84e7e474a38a39c3" providerId="LiveId" clId="{16FC4D1F-BA5D-4A65-AC65-68AD1A5F8FD8}" dt="2020-01-04T03:22:00.865" v="333" actId="20577"/>
      <pc:docMkLst>
        <pc:docMk/>
      </pc:docMkLst>
      <pc:sldChg chg="modSp">
        <pc:chgData name="Christine Assaf" userId="84e7e474a38a39c3" providerId="LiveId" clId="{16FC4D1F-BA5D-4A65-AC65-68AD1A5F8FD8}" dt="2020-01-04T03:22:00.865" v="333" actId="20577"/>
        <pc:sldMkLst>
          <pc:docMk/>
          <pc:sldMk cId="609362847" sldId="339"/>
        </pc:sldMkLst>
        <pc:spChg chg="mod">
          <ac:chgData name="Christine Assaf" userId="84e7e474a38a39c3" providerId="LiveId" clId="{16FC4D1F-BA5D-4A65-AC65-68AD1A5F8FD8}" dt="2020-01-04T03:22:00.865" v="333" actId="20577"/>
          <ac:spMkLst>
            <pc:docMk/>
            <pc:sldMk cId="609362847" sldId="339"/>
            <ac:spMk id="2" creationId="{EF24CA04-327F-4A45-8923-92F6874B5AD6}"/>
          </ac:spMkLst>
        </pc:spChg>
      </pc:sldChg>
    </pc:docChg>
  </pc:docChgLst>
  <pc:docChgLst>
    <pc:chgData name="william a" userId="c66c7249b60d4ab2" providerId="LiveId" clId="{8ADFF6C9-2AF6-4F3D-88DD-78A269D2740E}"/>
    <pc:docChg chg="undo custSel addSld modSld sldOrd">
      <pc:chgData name="william a" userId="c66c7249b60d4ab2" providerId="LiveId" clId="{8ADFF6C9-2AF6-4F3D-88DD-78A269D2740E}" dt="2020-01-04T06:42:47.175" v="3385" actId="20577"/>
      <pc:docMkLst>
        <pc:docMk/>
      </pc:docMkLst>
      <pc:sldChg chg="ord">
        <pc:chgData name="william a" userId="c66c7249b60d4ab2" providerId="LiveId" clId="{8ADFF6C9-2AF6-4F3D-88DD-78A269D2740E}" dt="2020-01-04T02:25:55.036" v="1464"/>
        <pc:sldMkLst>
          <pc:docMk/>
          <pc:sldMk cId="37594886" sldId="330"/>
        </pc:sldMkLst>
      </pc:sldChg>
      <pc:sldChg chg="modSp">
        <pc:chgData name="william a" userId="c66c7249b60d4ab2" providerId="LiveId" clId="{8ADFF6C9-2AF6-4F3D-88DD-78A269D2740E}" dt="2020-01-04T03:55:29.319" v="2787"/>
        <pc:sldMkLst>
          <pc:docMk/>
          <pc:sldMk cId="3797718599" sldId="345"/>
        </pc:sldMkLst>
        <pc:spChg chg="mod">
          <ac:chgData name="william a" userId="c66c7249b60d4ab2" providerId="LiveId" clId="{8ADFF6C9-2AF6-4F3D-88DD-78A269D2740E}" dt="2020-01-04T03:55:29.319" v="2787"/>
          <ac:spMkLst>
            <pc:docMk/>
            <pc:sldMk cId="3797718599" sldId="345"/>
            <ac:spMk id="2" creationId="{EF24CA04-327F-4A45-8923-92F6874B5AD6}"/>
          </ac:spMkLst>
        </pc:spChg>
      </pc:sldChg>
      <pc:sldChg chg="ord">
        <pc:chgData name="william a" userId="c66c7249b60d4ab2" providerId="LiveId" clId="{8ADFF6C9-2AF6-4F3D-88DD-78A269D2740E}" dt="2020-01-04T02:26:50.465" v="1465"/>
        <pc:sldMkLst>
          <pc:docMk/>
          <pc:sldMk cId="1033366313" sldId="347"/>
        </pc:sldMkLst>
      </pc:sldChg>
      <pc:sldChg chg="modSp">
        <pc:chgData name="william a" userId="c66c7249b60d4ab2" providerId="LiveId" clId="{8ADFF6C9-2AF6-4F3D-88DD-78A269D2740E}" dt="2020-01-04T06:42:47.175" v="3385" actId="20577"/>
        <pc:sldMkLst>
          <pc:docMk/>
          <pc:sldMk cId="2363909983" sldId="348"/>
        </pc:sldMkLst>
        <pc:spChg chg="mod">
          <ac:chgData name="william a" userId="c66c7249b60d4ab2" providerId="LiveId" clId="{8ADFF6C9-2AF6-4F3D-88DD-78A269D2740E}" dt="2020-01-04T06:42:47.175" v="3385" actId="20577"/>
          <ac:spMkLst>
            <pc:docMk/>
            <pc:sldMk cId="2363909983" sldId="348"/>
            <ac:spMk id="2" creationId="{B3ADF4C9-17E7-4A38-9C43-7F6F1B602B98}"/>
          </ac:spMkLst>
        </pc:spChg>
      </pc:sldChg>
      <pc:sldChg chg="modSp">
        <pc:chgData name="william a" userId="c66c7249b60d4ab2" providerId="LiveId" clId="{8ADFF6C9-2AF6-4F3D-88DD-78A269D2740E}" dt="2020-01-04T01:00:51.064" v="475"/>
        <pc:sldMkLst>
          <pc:docMk/>
          <pc:sldMk cId="2014374009" sldId="349"/>
        </pc:sldMkLst>
        <pc:spChg chg="mod">
          <ac:chgData name="william a" userId="c66c7249b60d4ab2" providerId="LiveId" clId="{8ADFF6C9-2AF6-4F3D-88DD-78A269D2740E}" dt="2020-01-04T01:00:51.064" v="475"/>
          <ac:spMkLst>
            <pc:docMk/>
            <pc:sldMk cId="2014374009" sldId="349"/>
            <ac:spMk id="2" creationId="{EF24CA04-327F-4A45-8923-92F6874B5AD6}"/>
          </ac:spMkLst>
        </pc:spChg>
      </pc:sldChg>
      <pc:sldChg chg="modSp">
        <pc:chgData name="william a" userId="c66c7249b60d4ab2" providerId="LiveId" clId="{8ADFF6C9-2AF6-4F3D-88DD-78A269D2740E}" dt="2020-01-04T01:54:15.873" v="655" actId="20577"/>
        <pc:sldMkLst>
          <pc:docMk/>
          <pc:sldMk cId="2137236302" sldId="350"/>
        </pc:sldMkLst>
        <pc:spChg chg="mod">
          <ac:chgData name="william a" userId="c66c7249b60d4ab2" providerId="LiveId" clId="{8ADFF6C9-2AF6-4F3D-88DD-78A269D2740E}" dt="2020-01-04T01:00:54.904" v="476"/>
          <ac:spMkLst>
            <pc:docMk/>
            <pc:sldMk cId="2137236302" sldId="350"/>
            <ac:spMk id="2" creationId="{EF24CA04-327F-4A45-8923-92F6874B5AD6}"/>
          </ac:spMkLst>
        </pc:spChg>
        <pc:spChg chg="mod">
          <ac:chgData name="william a" userId="c66c7249b60d4ab2" providerId="LiveId" clId="{8ADFF6C9-2AF6-4F3D-88DD-78A269D2740E}" dt="2020-01-04T01:54:15.873" v="655" actId="20577"/>
          <ac:spMkLst>
            <pc:docMk/>
            <pc:sldMk cId="2137236302" sldId="350"/>
            <ac:spMk id="3" creationId="{53E16ADB-5B3B-4086-A261-D6274ABB7FBA}"/>
          </ac:spMkLst>
        </pc:spChg>
      </pc:sldChg>
      <pc:sldChg chg="modSp">
        <pc:chgData name="william a" userId="c66c7249b60d4ab2" providerId="LiveId" clId="{8ADFF6C9-2AF6-4F3D-88DD-78A269D2740E}" dt="2020-01-04T04:56:25.410" v="3099" actId="255"/>
        <pc:sldMkLst>
          <pc:docMk/>
          <pc:sldMk cId="3720744517" sldId="351"/>
        </pc:sldMkLst>
        <pc:spChg chg="mod">
          <ac:chgData name="william a" userId="c66c7249b60d4ab2" providerId="LiveId" clId="{8ADFF6C9-2AF6-4F3D-88DD-78A269D2740E}" dt="2020-01-04T04:56:25.410" v="3099" actId="255"/>
          <ac:spMkLst>
            <pc:docMk/>
            <pc:sldMk cId="3720744517" sldId="351"/>
            <ac:spMk id="2" creationId="{EF24CA04-327F-4A45-8923-92F6874B5AD6}"/>
          </ac:spMkLst>
        </pc:spChg>
        <pc:spChg chg="mod">
          <ac:chgData name="william a" userId="c66c7249b60d4ab2" providerId="LiveId" clId="{8ADFF6C9-2AF6-4F3D-88DD-78A269D2740E}" dt="2020-01-04T00:57:52.300" v="473" actId="20577"/>
          <ac:spMkLst>
            <pc:docMk/>
            <pc:sldMk cId="3720744517" sldId="351"/>
            <ac:spMk id="3" creationId="{53E16ADB-5B3B-4086-A261-D6274ABB7FBA}"/>
          </ac:spMkLst>
        </pc:spChg>
      </pc:sldChg>
      <pc:sldChg chg="modSp ord">
        <pc:chgData name="william a" userId="c66c7249b60d4ab2" providerId="LiveId" clId="{8ADFF6C9-2AF6-4F3D-88DD-78A269D2740E}" dt="2020-01-04T04:14:21.650" v="2788"/>
        <pc:sldMkLst>
          <pc:docMk/>
          <pc:sldMk cId="1944552648" sldId="352"/>
        </pc:sldMkLst>
        <pc:spChg chg="mod">
          <ac:chgData name="william a" userId="c66c7249b60d4ab2" providerId="LiveId" clId="{8ADFF6C9-2AF6-4F3D-88DD-78A269D2740E}" dt="2020-01-04T00:35:57.422" v="13" actId="403"/>
          <ac:spMkLst>
            <pc:docMk/>
            <pc:sldMk cId="1944552648" sldId="352"/>
            <ac:spMk id="2" creationId="{EF24CA04-327F-4A45-8923-92F6874B5AD6}"/>
          </ac:spMkLst>
        </pc:spChg>
        <pc:spChg chg="mod">
          <ac:chgData name="william a" userId="c66c7249b60d4ab2" providerId="LiveId" clId="{8ADFF6C9-2AF6-4F3D-88DD-78A269D2740E}" dt="2020-01-04T00:35:50.566" v="8" actId="6549"/>
          <ac:spMkLst>
            <pc:docMk/>
            <pc:sldMk cId="1944552648" sldId="352"/>
            <ac:spMk id="3" creationId="{53E16ADB-5B3B-4086-A261-D6274ABB7FBA}"/>
          </ac:spMkLst>
        </pc:spChg>
      </pc:sldChg>
      <pc:sldChg chg="modSp add">
        <pc:chgData name="william a" userId="c66c7249b60d4ab2" providerId="LiveId" clId="{8ADFF6C9-2AF6-4F3D-88DD-78A269D2740E}" dt="2020-01-04T02:25:50.966" v="1463" actId="20577"/>
        <pc:sldMkLst>
          <pc:docMk/>
          <pc:sldMk cId="4173013666" sldId="353"/>
        </pc:sldMkLst>
        <pc:spChg chg="mod">
          <ac:chgData name="william a" userId="c66c7249b60d4ab2" providerId="LiveId" clId="{8ADFF6C9-2AF6-4F3D-88DD-78A269D2740E}" dt="2020-01-04T02:25:50.966" v="1463" actId="20577"/>
          <ac:spMkLst>
            <pc:docMk/>
            <pc:sldMk cId="4173013666" sldId="353"/>
            <ac:spMk id="2" creationId="{EF24CA04-327F-4A45-8923-92F6874B5AD6}"/>
          </ac:spMkLst>
        </pc:spChg>
        <pc:spChg chg="mod">
          <ac:chgData name="william a" userId="c66c7249b60d4ab2" providerId="LiveId" clId="{8ADFF6C9-2AF6-4F3D-88DD-78A269D2740E}" dt="2020-01-04T00:41:49.058" v="226" actId="20577"/>
          <ac:spMkLst>
            <pc:docMk/>
            <pc:sldMk cId="4173013666" sldId="353"/>
            <ac:spMk id="3" creationId="{53E16ADB-5B3B-4086-A261-D6274ABB7FBA}"/>
          </ac:spMkLst>
        </pc:spChg>
      </pc:sldChg>
      <pc:sldChg chg="addSp delSp modSp add">
        <pc:chgData name="william a" userId="c66c7249b60d4ab2" providerId="LiveId" clId="{8ADFF6C9-2AF6-4F3D-88DD-78A269D2740E}" dt="2020-01-04T01:01:36.171" v="492"/>
        <pc:sldMkLst>
          <pc:docMk/>
          <pc:sldMk cId="3402900499" sldId="354"/>
        </pc:sldMkLst>
        <pc:spChg chg="del">
          <ac:chgData name="william a" userId="c66c7249b60d4ab2" providerId="LiveId" clId="{8ADFF6C9-2AF6-4F3D-88DD-78A269D2740E}" dt="2020-01-04T00:47:49.390" v="265" actId="478"/>
          <ac:spMkLst>
            <pc:docMk/>
            <pc:sldMk cId="3402900499" sldId="354"/>
            <ac:spMk id="2" creationId="{EF24CA04-327F-4A45-8923-92F6874B5AD6}"/>
          </ac:spMkLst>
        </pc:spChg>
        <pc:spChg chg="add del mod">
          <ac:chgData name="william a" userId="c66c7249b60d4ab2" providerId="LiveId" clId="{8ADFF6C9-2AF6-4F3D-88DD-78A269D2740E}" dt="2020-01-04T00:47:59.956" v="267" actId="478"/>
          <ac:spMkLst>
            <pc:docMk/>
            <pc:sldMk cId="3402900499" sldId="354"/>
            <ac:spMk id="5" creationId="{BBE92A83-DF95-4146-A880-5A1A9214DCB7}"/>
          </ac:spMkLst>
        </pc:spChg>
        <pc:spChg chg="add del mod">
          <ac:chgData name="william a" userId="c66c7249b60d4ab2" providerId="LiveId" clId="{8ADFF6C9-2AF6-4F3D-88DD-78A269D2740E}" dt="2020-01-04T00:49:14.725" v="270" actId="931"/>
          <ac:spMkLst>
            <pc:docMk/>
            <pc:sldMk cId="3402900499" sldId="354"/>
            <ac:spMk id="7" creationId="{B8E55BD8-4457-44E2-806F-CE4432F6200F}"/>
          </ac:spMkLst>
        </pc:spChg>
        <pc:spChg chg="add del">
          <ac:chgData name="william a" userId="c66c7249b60d4ab2" providerId="LiveId" clId="{8ADFF6C9-2AF6-4F3D-88DD-78A269D2740E}" dt="2020-01-04T01:01:36.171" v="492"/>
          <ac:spMkLst>
            <pc:docMk/>
            <pc:sldMk cId="3402900499" sldId="354"/>
            <ac:spMk id="10" creationId="{669D471C-4001-447A-94D5-167D3ECEF99B}"/>
          </ac:spMkLst>
        </pc:spChg>
        <pc:picChg chg="add del">
          <ac:chgData name="william a" userId="c66c7249b60d4ab2" providerId="LiveId" clId="{8ADFF6C9-2AF6-4F3D-88DD-78A269D2740E}" dt="2020-01-04T00:48:02.452" v="268"/>
          <ac:picMkLst>
            <pc:docMk/>
            <pc:sldMk cId="3402900499" sldId="354"/>
            <ac:picMk id="6" creationId="{8BF75781-0CB5-412F-B1A0-74673D5D8517}"/>
          </ac:picMkLst>
        </pc:picChg>
        <pc:picChg chg="add mod">
          <ac:chgData name="william a" userId="c66c7249b60d4ab2" providerId="LiveId" clId="{8ADFF6C9-2AF6-4F3D-88DD-78A269D2740E}" dt="2020-01-04T00:49:35.347" v="277" actId="1076"/>
          <ac:picMkLst>
            <pc:docMk/>
            <pc:sldMk cId="3402900499" sldId="354"/>
            <ac:picMk id="9" creationId="{B903360F-1AB7-4CE9-B2F2-43CF55D0B446}"/>
          </ac:picMkLst>
        </pc:picChg>
      </pc:sldChg>
      <pc:sldChg chg="modSp add">
        <pc:chgData name="william a" userId="c66c7249b60d4ab2" providerId="LiveId" clId="{8ADFF6C9-2AF6-4F3D-88DD-78A269D2740E}" dt="2020-01-04T04:25:44.147" v="3005" actId="6549"/>
        <pc:sldMkLst>
          <pc:docMk/>
          <pc:sldMk cId="2575669963" sldId="355"/>
        </pc:sldMkLst>
        <pc:spChg chg="mod">
          <ac:chgData name="william a" userId="c66c7249b60d4ab2" providerId="LiveId" clId="{8ADFF6C9-2AF6-4F3D-88DD-78A269D2740E}" dt="2020-01-04T04:25:44.147" v="3005" actId="6549"/>
          <ac:spMkLst>
            <pc:docMk/>
            <pc:sldMk cId="2575669963" sldId="355"/>
            <ac:spMk id="2" creationId="{EF24CA04-327F-4A45-8923-92F6874B5AD6}"/>
          </ac:spMkLst>
        </pc:spChg>
        <pc:spChg chg="mod">
          <ac:chgData name="william a" userId="c66c7249b60d4ab2" providerId="LiveId" clId="{8ADFF6C9-2AF6-4F3D-88DD-78A269D2740E}" dt="2020-01-04T01:01:32.767" v="490" actId="20577"/>
          <ac:spMkLst>
            <pc:docMk/>
            <pc:sldMk cId="2575669963" sldId="355"/>
            <ac:spMk id="3" creationId="{53E16ADB-5B3B-4086-A261-D6274ABB7FBA}"/>
          </ac:spMkLst>
        </pc:spChg>
      </pc:sldChg>
      <pc:sldChg chg="modSp add">
        <pc:chgData name="william a" userId="c66c7249b60d4ab2" providerId="LiveId" clId="{8ADFF6C9-2AF6-4F3D-88DD-78A269D2740E}" dt="2020-01-04T01:04:33.884" v="638" actId="6549"/>
        <pc:sldMkLst>
          <pc:docMk/>
          <pc:sldMk cId="2806422804" sldId="356"/>
        </pc:sldMkLst>
        <pc:spChg chg="mod">
          <ac:chgData name="william a" userId="c66c7249b60d4ab2" providerId="LiveId" clId="{8ADFF6C9-2AF6-4F3D-88DD-78A269D2740E}" dt="2020-01-04T01:04:33.884" v="638" actId="6549"/>
          <ac:spMkLst>
            <pc:docMk/>
            <pc:sldMk cId="2806422804" sldId="356"/>
            <ac:spMk id="2" creationId="{EF24CA04-327F-4A45-8923-92F6874B5AD6}"/>
          </ac:spMkLst>
        </pc:spChg>
        <pc:spChg chg="mod">
          <ac:chgData name="william a" userId="c66c7249b60d4ab2" providerId="LiveId" clId="{8ADFF6C9-2AF6-4F3D-88DD-78A269D2740E}" dt="2020-01-04T01:01:40.822" v="494" actId="20577"/>
          <ac:spMkLst>
            <pc:docMk/>
            <pc:sldMk cId="2806422804" sldId="356"/>
            <ac:spMk id="3" creationId="{53E16ADB-5B3B-4086-A261-D6274ABB7FBA}"/>
          </ac:spMkLst>
        </pc:spChg>
      </pc:sldChg>
      <pc:sldChg chg="modSp add ord">
        <pc:chgData name="william a" userId="c66c7249b60d4ab2" providerId="LiveId" clId="{8ADFF6C9-2AF6-4F3D-88DD-78A269D2740E}" dt="2020-01-04T02:25:35.901" v="1455" actId="20577"/>
        <pc:sldMkLst>
          <pc:docMk/>
          <pc:sldMk cId="1530413237" sldId="357"/>
        </pc:sldMkLst>
        <pc:spChg chg="mod">
          <ac:chgData name="william a" userId="c66c7249b60d4ab2" providerId="LiveId" clId="{8ADFF6C9-2AF6-4F3D-88DD-78A269D2740E}" dt="2020-01-04T02:25:24.713" v="1441" actId="404"/>
          <ac:spMkLst>
            <pc:docMk/>
            <pc:sldMk cId="1530413237" sldId="357"/>
            <ac:spMk id="2" creationId="{EF24CA04-327F-4A45-8923-92F6874B5AD6}"/>
          </ac:spMkLst>
        </pc:spChg>
        <pc:spChg chg="mod">
          <ac:chgData name="william a" userId="c66c7249b60d4ab2" providerId="LiveId" clId="{8ADFF6C9-2AF6-4F3D-88DD-78A269D2740E}" dt="2020-01-04T02:25:35.901" v="1455" actId="20577"/>
          <ac:spMkLst>
            <pc:docMk/>
            <pc:sldMk cId="1530413237" sldId="357"/>
            <ac:spMk id="3" creationId="{53E16ADB-5B3B-4086-A261-D6274ABB7FBA}"/>
          </ac:spMkLst>
        </pc:spChg>
      </pc:sldChg>
      <pc:sldChg chg="modSp add">
        <pc:chgData name="william a" userId="c66c7249b60d4ab2" providerId="LiveId" clId="{8ADFF6C9-2AF6-4F3D-88DD-78A269D2740E}" dt="2020-01-04T02:28:50.804" v="1636" actId="20577"/>
        <pc:sldMkLst>
          <pc:docMk/>
          <pc:sldMk cId="716362348" sldId="358"/>
        </pc:sldMkLst>
        <pc:spChg chg="mod">
          <ac:chgData name="william a" userId="c66c7249b60d4ab2" providerId="LiveId" clId="{8ADFF6C9-2AF6-4F3D-88DD-78A269D2740E}" dt="2020-01-04T02:28:50.804" v="1636" actId="20577"/>
          <ac:spMkLst>
            <pc:docMk/>
            <pc:sldMk cId="716362348" sldId="358"/>
            <ac:spMk id="2" creationId="{EF24CA04-327F-4A45-8923-92F6874B5AD6}"/>
          </ac:spMkLst>
        </pc:spChg>
        <pc:spChg chg="mod">
          <ac:chgData name="william a" userId="c66c7249b60d4ab2" providerId="LiveId" clId="{8ADFF6C9-2AF6-4F3D-88DD-78A269D2740E}" dt="2020-01-04T02:28:23.304" v="1467" actId="20577"/>
          <ac:spMkLst>
            <pc:docMk/>
            <pc:sldMk cId="716362348" sldId="358"/>
            <ac:spMk id="3" creationId="{53E16ADB-5B3B-4086-A261-D6274ABB7FBA}"/>
          </ac:spMkLst>
        </pc:spChg>
      </pc:sldChg>
      <pc:sldChg chg="modSp add">
        <pc:chgData name="william a" userId="c66c7249b60d4ab2" providerId="LiveId" clId="{8ADFF6C9-2AF6-4F3D-88DD-78A269D2740E}" dt="2020-01-04T02:30:51.646" v="1963" actId="5793"/>
        <pc:sldMkLst>
          <pc:docMk/>
          <pc:sldMk cId="213717452" sldId="359"/>
        </pc:sldMkLst>
        <pc:spChg chg="mod">
          <ac:chgData name="william a" userId="c66c7249b60d4ab2" providerId="LiveId" clId="{8ADFF6C9-2AF6-4F3D-88DD-78A269D2740E}" dt="2020-01-04T02:30:51.646" v="1963" actId="5793"/>
          <ac:spMkLst>
            <pc:docMk/>
            <pc:sldMk cId="213717452" sldId="359"/>
            <ac:spMk id="2" creationId="{EF24CA04-327F-4A45-8923-92F6874B5AD6}"/>
          </ac:spMkLst>
        </pc:spChg>
      </pc:sldChg>
      <pc:sldChg chg="modSp add">
        <pc:chgData name="william a" userId="c66c7249b60d4ab2" providerId="LiveId" clId="{8ADFF6C9-2AF6-4F3D-88DD-78A269D2740E}" dt="2020-01-04T03:12:19.387" v="2492"/>
        <pc:sldMkLst>
          <pc:docMk/>
          <pc:sldMk cId="513766956" sldId="360"/>
        </pc:sldMkLst>
        <pc:spChg chg="mod">
          <ac:chgData name="william a" userId="c66c7249b60d4ab2" providerId="LiveId" clId="{8ADFF6C9-2AF6-4F3D-88DD-78A269D2740E}" dt="2020-01-04T03:12:19.387" v="2492"/>
          <ac:spMkLst>
            <pc:docMk/>
            <pc:sldMk cId="513766956" sldId="360"/>
            <ac:spMk id="2" creationId="{EF24CA04-327F-4A45-8923-92F6874B5AD6}"/>
          </ac:spMkLst>
        </pc:spChg>
        <pc:spChg chg="mod">
          <ac:chgData name="william a" userId="c66c7249b60d4ab2" providerId="LiveId" clId="{8ADFF6C9-2AF6-4F3D-88DD-78A269D2740E}" dt="2020-01-04T03:00:19.509" v="1986" actId="20577"/>
          <ac:spMkLst>
            <pc:docMk/>
            <pc:sldMk cId="513766956" sldId="360"/>
            <ac:spMk id="3" creationId="{53E16ADB-5B3B-4086-A261-D6274ABB7FBA}"/>
          </ac:spMkLst>
        </pc:spChg>
      </pc:sldChg>
      <pc:sldChg chg="modSp add">
        <pc:chgData name="william a" userId="c66c7249b60d4ab2" providerId="LiveId" clId="{8ADFF6C9-2AF6-4F3D-88DD-78A269D2740E}" dt="2020-01-04T03:41:53.368" v="2627" actId="404"/>
        <pc:sldMkLst>
          <pc:docMk/>
          <pc:sldMk cId="1226766330" sldId="361"/>
        </pc:sldMkLst>
        <pc:spChg chg="mod">
          <ac:chgData name="william a" userId="c66c7249b60d4ab2" providerId="LiveId" clId="{8ADFF6C9-2AF6-4F3D-88DD-78A269D2740E}" dt="2020-01-04T03:41:53.368" v="2627" actId="404"/>
          <ac:spMkLst>
            <pc:docMk/>
            <pc:sldMk cId="1226766330" sldId="361"/>
            <ac:spMk id="2" creationId="{EF24CA04-327F-4A45-8923-92F6874B5AD6}"/>
          </ac:spMkLst>
        </pc:spChg>
        <pc:spChg chg="mod">
          <ac:chgData name="william a" userId="c66c7249b60d4ab2" providerId="LiveId" clId="{8ADFF6C9-2AF6-4F3D-88DD-78A269D2740E}" dt="2020-01-04T03:22:36.145" v="2494" actId="20577"/>
          <ac:spMkLst>
            <pc:docMk/>
            <pc:sldMk cId="1226766330" sldId="361"/>
            <ac:spMk id="3" creationId="{53E16ADB-5B3B-4086-A261-D6274ABB7FBA}"/>
          </ac:spMkLst>
        </pc:spChg>
      </pc:sldChg>
      <pc:sldChg chg="modSp add">
        <pc:chgData name="william a" userId="c66c7249b60d4ab2" providerId="LiveId" clId="{8ADFF6C9-2AF6-4F3D-88DD-78A269D2740E}" dt="2020-01-04T03:55:09.633" v="2742"/>
        <pc:sldMkLst>
          <pc:docMk/>
          <pc:sldMk cId="2440827224" sldId="362"/>
        </pc:sldMkLst>
        <pc:spChg chg="mod">
          <ac:chgData name="william a" userId="c66c7249b60d4ab2" providerId="LiveId" clId="{8ADFF6C9-2AF6-4F3D-88DD-78A269D2740E}" dt="2020-01-04T03:55:09.633" v="2742"/>
          <ac:spMkLst>
            <pc:docMk/>
            <pc:sldMk cId="2440827224" sldId="362"/>
            <ac:spMk id="2" creationId="{EF24CA04-327F-4A45-8923-92F6874B5AD6}"/>
          </ac:spMkLst>
        </pc:spChg>
        <pc:spChg chg="mod">
          <ac:chgData name="william a" userId="c66c7249b60d4ab2" providerId="LiveId" clId="{8ADFF6C9-2AF6-4F3D-88DD-78A269D2740E}" dt="2020-01-04T03:55:02.902" v="2717" actId="20577"/>
          <ac:spMkLst>
            <pc:docMk/>
            <pc:sldMk cId="2440827224" sldId="362"/>
            <ac:spMk id="3" creationId="{53E16ADB-5B3B-4086-A261-D6274ABB7FBA}"/>
          </ac:spMkLst>
        </pc:spChg>
      </pc:sldChg>
      <pc:sldChg chg="modSp add">
        <pc:chgData name="william a" userId="c66c7249b60d4ab2" providerId="LiveId" clId="{8ADFF6C9-2AF6-4F3D-88DD-78A269D2740E}" dt="2020-01-04T04:35:06.966" v="3007"/>
        <pc:sldMkLst>
          <pc:docMk/>
          <pc:sldMk cId="2796713283" sldId="363"/>
        </pc:sldMkLst>
        <pc:spChg chg="mod">
          <ac:chgData name="william a" userId="c66c7249b60d4ab2" providerId="LiveId" clId="{8ADFF6C9-2AF6-4F3D-88DD-78A269D2740E}" dt="2020-01-04T04:35:06.966" v="3007"/>
          <ac:spMkLst>
            <pc:docMk/>
            <pc:sldMk cId="2796713283" sldId="363"/>
            <ac:spMk id="2" creationId="{EF24CA04-327F-4A45-8923-92F6874B5AD6}"/>
          </ac:spMkLst>
        </pc:spChg>
      </pc:sldChg>
      <pc:sldChg chg="modSp add ord">
        <pc:chgData name="william a" userId="c66c7249b60d4ab2" providerId="LiveId" clId="{8ADFF6C9-2AF6-4F3D-88DD-78A269D2740E}" dt="2020-01-04T06:00:44.230" v="3154"/>
        <pc:sldMkLst>
          <pc:docMk/>
          <pc:sldMk cId="4225979257" sldId="364"/>
        </pc:sldMkLst>
        <pc:spChg chg="mod">
          <ac:chgData name="william a" userId="c66c7249b60d4ab2" providerId="LiveId" clId="{8ADFF6C9-2AF6-4F3D-88DD-78A269D2740E}" dt="2020-01-04T05:32:34.049" v="3121" actId="6549"/>
          <ac:spMkLst>
            <pc:docMk/>
            <pc:sldMk cId="4225979257" sldId="364"/>
            <ac:spMk id="2" creationId="{B3ADF4C9-17E7-4A38-9C43-7F6F1B602B98}"/>
          </ac:spMkLst>
        </pc:spChg>
        <pc:spChg chg="mod">
          <ac:chgData name="william a" userId="c66c7249b60d4ab2" providerId="LiveId" clId="{8ADFF6C9-2AF6-4F3D-88DD-78A269D2740E}" dt="2020-01-04T04:58:57.826" v="3101" actId="6549"/>
          <ac:spMkLst>
            <pc:docMk/>
            <pc:sldMk cId="4225979257" sldId="364"/>
            <ac:spMk id="3" creationId="{26FBC2D6-8663-46AB-B95D-12060B43CE5C}"/>
          </ac:spMkLst>
        </pc:spChg>
      </pc:sldChg>
      <pc:sldChg chg="addSp delSp modSp add ord">
        <pc:chgData name="william a" userId="c66c7249b60d4ab2" providerId="LiveId" clId="{8ADFF6C9-2AF6-4F3D-88DD-78A269D2740E}" dt="2020-01-04T06:00:44.230" v="3154"/>
        <pc:sldMkLst>
          <pc:docMk/>
          <pc:sldMk cId="1792179568" sldId="365"/>
        </pc:sldMkLst>
        <pc:spChg chg="del mod">
          <ac:chgData name="william a" userId="c66c7249b60d4ab2" providerId="LiveId" clId="{8ADFF6C9-2AF6-4F3D-88DD-78A269D2740E}" dt="2020-01-04T05:36:15.220" v="3124"/>
          <ac:spMkLst>
            <pc:docMk/>
            <pc:sldMk cId="1792179568" sldId="365"/>
            <ac:spMk id="2" creationId="{B3ADF4C9-17E7-4A38-9C43-7F6F1B602B98}"/>
          </ac:spMkLst>
        </pc:spChg>
        <pc:spChg chg="add mod">
          <ac:chgData name="william a" userId="c66c7249b60d4ab2" providerId="LiveId" clId="{8ADFF6C9-2AF6-4F3D-88DD-78A269D2740E}" dt="2020-01-04T05:36:39.543" v="3138" actId="1076"/>
          <ac:spMkLst>
            <pc:docMk/>
            <pc:sldMk cId="1792179568" sldId="365"/>
            <ac:spMk id="5" creationId="{738A890D-3C3A-49E4-A2ED-D1D35160000E}"/>
          </ac:spMkLst>
        </pc:spChg>
        <pc:spChg chg="add mod">
          <ac:chgData name="william a" userId="c66c7249b60d4ab2" providerId="LiveId" clId="{8ADFF6C9-2AF6-4F3D-88DD-78A269D2740E}" dt="2020-01-04T05:38:47.839" v="3142" actId="14100"/>
          <ac:spMkLst>
            <pc:docMk/>
            <pc:sldMk cId="1792179568" sldId="365"/>
            <ac:spMk id="6" creationId="{CFD43681-41D2-42FF-9B53-08BF14FE5618}"/>
          </ac:spMkLst>
        </pc:spChg>
        <pc:spChg chg="add mod">
          <ac:chgData name="william a" userId="c66c7249b60d4ab2" providerId="LiveId" clId="{8ADFF6C9-2AF6-4F3D-88DD-78A269D2740E}" dt="2020-01-04T05:38:59.318" v="3146" actId="1076"/>
          <ac:spMkLst>
            <pc:docMk/>
            <pc:sldMk cId="1792179568" sldId="365"/>
            <ac:spMk id="7" creationId="{919A4D36-2172-4AC4-8719-4DD5FF5624E3}"/>
          </ac:spMkLst>
        </pc:spChg>
        <pc:spChg chg="add mod">
          <ac:chgData name="william a" userId="c66c7249b60d4ab2" providerId="LiveId" clId="{8ADFF6C9-2AF6-4F3D-88DD-78A269D2740E}" dt="2020-01-04T05:39:23.211" v="3150" actId="14100"/>
          <ac:spMkLst>
            <pc:docMk/>
            <pc:sldMk cId="1792179568" sldId="365"/>
            <ac:spMk id="8" creationId="{1D270D39-CEF1-4FC6-9A68-C4572CB2ED19}"/>
          </ac:spMkLst>
        </pc:spChg>
        <pc:spChg chg="add mod">
          <ac:chgData name="william a" userId="c66c7249b60d4ab2" providerId="LiveId" clId="{8ADFF6C9-2AF6-4F3D-88DD-78A269D2740E}" dt="2020-01-04T05:39:30.411" v="3153" actId="14100"/>
          <ac:spMkLst>
            <pc:docMk/>
            <pc:sldMk cId="1792179568" sldId="365"/>
            <ac:spMk id="9" creationId="{64235192-62EA-47E8-8B1B-9A65D4BE3B31}"/>
          </ac:spMkLst>
        </pc:spChg>
        <pc:picChg chg="add mod">
          <ac:chgData name="william a" userId="c66c7249b60d4ab2" providerId="LiveId" clId="{8ADFF6C9-2AF6-4F3D-88DD-78A269D2740E}" dt="2020-01-04T05:36:48.431" v="3139" actId="1076"/>
          <ac:picMkLst>
            <pc:docMk/>
            <pc:sldMk cId="1792179568" sldId="365"/>
            <ac:picMk id="4" creationId="{F80FE12A-E4B2-471C-8D79-5162259E4C7B}"/>
          </ac:picMkLst>
        </pc:picChg>
      </pc:sldChg>
    </pc:docChg>
  </pc:docChgLst>
  <pc:docChgLst>
    <pc:chgData name="william a" userId="c66c7249b60d4ab2" providerId="LiveId" clId="{066F1101-84BD-4F07-AB0D-8BECC44521E1}"/>
    <pc:docChg chg="custSel modSld">
      <pc:chgData name="william a" userId="c66c7249b60d4ab2" providerId="LiveId" clId="{066F1101-84BD-4F07-AB0D-8BECC44521E1}" dt="2019-12-19T15:27:23.138" v="14" actId="14100"/>
      <pc:docMkLst>
        <pc:docMk/>
      </pc:docMkLst>
      <pc:sldChg chg="modSp">
        <pc:chgData name="william a" userId="c66c7249b60d4ab2" providerId="LiveId" clId="{066F1101-84BD-4F07-AB0D-8BECC44521E1}" dt="2019-12-19T15:27:23.138" v="14" actId="14100"/>
        <pc:sldMkLst>
          <pc:docMk/>
          <pc:sldMk cId="2294722125" sldId="340"/>
        </pc:sldMkLst>
        <pc:spChg chg="mod">
          <ac:chgData name="william a" userId="c66c7249b60d4ab2" providerId="LiveId" clId="{066F1101-84BD-4F07-AB0D-8BECC44521E1}" dt="2019-12-19T15:27:23.138" v="14" actId="14100"/>
          <ac:spMkLst>
            <pc:docMk/>
            <pc:sldMk cId="2294722125" sldId="340"/>
            <ac:spMk id="2" creationId="{EF24CA04-327F-4A45-8923-92F6874B5AD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1E63A2-433C-2447-B893-859ADBD60160}" type="slidenum">
              <a:rPr lang="en-US" smtClean="0"/>
              <a:t>‹#›</a:t>
            </a:fld>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DEA226-1950-9346-BBCC-45D214247BC3}" type="datetimeFigureOut">
              <a:rPr lang="en-US" smtClean="0"/>
              <a:t>1/3/2020</a:t>
            </a:fld>
            <a:endParaRPr lang="en-US"/>
          </a:p>
        </p:txBody>
      </p:sp>
    </p:spTree>
    <p:extLst>
      <p:ext uri="{BB962C8B-B14F-4D97-AF65-F5344CB8AC3E}">
        <p14:creationId xmlns:p14="http://schemas.microsoft.com/office/powerpoint/2010/main" val="10017222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6353FC-0869-45D3-95AF-CC29198471C2}" type="datetimeFigureOut">
              <a:rPr lang="en-US" smtClean="0"/>
              <a:t>1/3/2020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D65AC4-17B0-4E19-8496-B264E70A18D3}" type="slidenum">
              <a:rPr lang="en-US" smtClean="0"/>
              <a:t>‹#›</a:t>
            </a:fld>
            <a:endParaRPr lang="en-US"/>
          </a:p>
        </p:txBody>
      </p:sp>
    </p:spTree>
    <p:extLst>
      <p:ext uri="{BB962C8B-B14F-4D97-AF65-F5344CB8AC3E}">
        <p14:creationId xmlns:p14="http://schemas.microsoft.com/office/powerpoint/2010/main" val="379893469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a:t>[Moderator Part]</a:t>
            </a:r>
          </a:p>
          <a:p>
            <a:endParaRPr lang="en-US" i="1"/>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a:solidFill>
                  <a:schemeClr val="tx1"/>
                </a:solidFill>
                <a:effectLst/>
                <a:latin typeface="+mn-lt"/>
                <a:ea typeface="+mn-ea"/>
                <a:cs typeface="+mn-cs"/>
              </a:rPr>
              <a:t>The moderator’s script will be added in this section after deck submission.</a:t>
            </a:r>
            <a:endParaRPr lang="en-CA" b="1" i="1" baseline="0"/>
          </a:p>
          <a:p>
            <a:endParaRPr lang="en-CA" sz="1200" kern="1200">
              <a:solidFill>
                <a:srgbClr val="FFFF00"/>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DD65AC4-17B0-4E19-8496-B264E70A18D3}" type="slidenum">
              <a:rPr lang="en-US" smtClean="0"/>
              <a:t>1</a:t>
            </a:fld>
            <a:endParaRPr lang="en-US"/>
          </a:p>
        </p:txBody>
      </p:sp>
    </p:spTree>
    <p:extLst>
      <p:ext uri="{BB962C8B-B14F-4D97-AF65-F5344CB8AC3E}">
        <p14:creationId xmlns:p14="http://schemas.microsoft.com/office/powerpoint/2010/main" val="3588143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12</a:t>
            </a:fld>
            <a:endParaRPr lang="en-US"/>
          </a:p>
        </p:txBody>
      </p:sp>
    </p:spTree>
    <p:extLst>
      <p:ext uri="{BB962C8B-B14F-4D97-AF65-F5344CB8AC3E}">
        <p14:creationId xmlns:p14="http://schemas.microsoft.com/office/powerpoint/2010/main" val="2414754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14</a:t>
            </a:fld>
            <a:endParaRPr lang="en-US"/>
          </a:p>
        </p:txBody>
      </p:sp>
    </p:spTree>
    <p:extLst>
      <p:ext uri="{BB962C8B-B14F-4D97-AF65-F5344CB8AC3E}">
        <p14:creationId xmlns:p14="http://schemas.microsoft.com/office/powerpoint/2010/main" val="3798782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15</a:t>
            </a:fld>
            <a:endParaRPr lang="en-US"/>
          </a:p>
        </p:txBody>
      </p:sp>
    </p:spTree>
    <p:extLst>
      <p:ext uri="{BB962C8B-B14F-4D97-AF65-F5344CB8AC3E}">
        <p14:creationId xmlns:p14="http://schemas.microsoft.com/office/powerpoint/2010/main" val="2999606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16</a:t>
            </a:fld>
            <a:endParaRPr lang="en-US"/>
          </a:p>
        </p:txBody>
      </p:sp>
    </p:spTree>
    <p:extLst>
      <p:ext uri="{BB962C8B-B14F-4D97-AF65-F5344CB8AC3E}">
        <p14:creationId xmlns:p14="http://schemas.microsoft.com/office/powerpoint/2010/main" val="1861916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17</a:t>
            </a:fld>
            <a:endParaRPr lang="en-US"/>
          </a:p>
        </p:txBody>
      </p:sp>
    </p:spTree>
    <p:extLst>
      <p:ext uri="{BB962C8B-B14F-4D97-AF65-F5344CB8AC3E}">
        <p14:creationId xmlns:p14="http://schemas.microsoft.com/office/powerpoint/2010/main" val="2436583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18</a:t>
            </a:fld>
            <a:endParaRPr lang="en-US"/>
          </a:p>
        </p:txBody>
      </p:sp>
    </p:spTree>
    <p:extLst>
      <p:ext uri="{BB962C8B-B14F-4D97-AF65-F5344CB8AC3E}">
        <p14:creationId xmlns:p14="http://schemas.microsoft.com/office/powerpoint/2010/main" val="3904541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19</a:t>
            </a:fld>
            <a:endParaRPr lang="en-US"/>
          </a:p>
        </p:txBody>
      </p:sp>
    </p:spTree>
    <p:extLst>
      <p:ext uri="{BB962C8B-B14F-4D97-AF65-F5344CB8AC3E}">
        <p14:creationId xmlns:p14="http://schemas.microsoft.com/office/powerpoint/2010/main" val="3021706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20</a:t>
            </a:fld>
            <a:endParaRPr lang="en-US"/>
          </a:p>
        </p:txBody>
      </p:sp>
    </p:spTree>
    <p:extLst>
      <p:ext uri="{BB962C8B-B14F-4D97-AF65-F5344CB8AC3E}">
        <p14:creationId xmlns:p14="http://schemas.microsoft.com/office/powerpoint/2010/main" val="1971921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21</a:t>
            </a:fld>
            <a:endParaRPr lang="en-US"/>
          </a:p>
        </p:txBody>
      </p:sp>
    </p:spTree>
    <p:extLst>
      <p:ext uri="{BB962C8B-B14F-4D97-AF65-F5344CB8AC3E}">
        <p14:creationId xmlns:p14="http://schemas.microsoft.com/office/powerpoint/2010/main" val="21588672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22</a:t>
            </a:fld>
            <a:endParaRPr lang="en-US"/>
          </a:p>
        </p:txBody>
      </p:sp>
    </p:spTree>
    <p:extLst>
      <p:ext uri="{BB962C8B-B14F-4D97-AF65-F5344CB8AC3E}">
        <p14:creationId xmlns:p14="http://schemas.microsoft.com/office/powerpoint/2010/main" val="3649725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a:t>[Moderator Part]</a:t>
            </a:r>
          </a:p>
          <a:p>
            <a:endParaRPr lang="en-US" i="1"/>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a:solidFill>
                  <a:schemeClr val="tx1"/>
                </a:solidFill>
                <a:effectLst/>
                <a:latin typeface="+mn-lt"/>
                <a:ea typeface="+mn-ea"/>
                <a:cs typeface="+mn-cs"/>
              </a:rPr>
              <a:t>The moderator’s script will be added in this section after deck submission.</a:t>
            </a:r>
            <a:endParaRPr lang="en-CA" b="1" i="1" baseline="0"/>
          </a:p>
          <a:p>
            <a:endParaRPr lang="en-CA" sz="1200" kern="1200">
              <a:solidFill>
                <a:srgbClr val="FFFF00"/>
              </a:solidFill>
              <a:effectLst/>
              <a:latin typeface="+mn-lt"/>
              <a:ea typeface="+mn-ea"/>
              <a:cs typeface="+mn-cs"/>
            </a:endParaRPr>
          </a:p>
          <a:p>
            <a:r>
              <a:rPr lang="en-CA"/>
              <a:t>Don’t miss the largest technical conference for data professionals that leverage the Microsoft Data Platform. PASS Summit 2019 will be happening on November 5</a:t>
            </a:r>
            <a:r>
              <a:rPr lang="en-CA" baseline="30000"/>
              <a:t>th</a:t>
            </a:r>
            <a:r>
              <a:rPr lang="en-CA"/>
              <a:t> in Seattle Washington. Head over to PASSsummit.com and register today!</a:t>
            </a:r>
            <a:endParaRPr lang="en-US" sz="1200" kern="1200">
              <a:solidFill>
                <a:schemeClr val="tx1"/>
              </a:solidFill>
              <a:effectLst/>
              <a:latin typeface="+mn-lt"/>
              <a:ea typeface="+mn-ea"/>
              <a:cs typeface="+mn-cs"/>
            </a:endParaRPr>
          </a:p>
          <a:p>
            <a:r>
              <a:rPr lang="en-CA" sz="1200"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CA"/>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76087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23</a:t>
            </a:fld>
            <a:endParaRPr lang="en-US"/>
          </a:p>
        </p:txBody>
      </p:sp>
    </p:spTree>
    <p:extLst>
      <p:ext uri="{BB962C8B-B14F-4D97-AF65-F5344CB8AC3E}">
        <p14:creationId xmlns:p14="http://schemas.microsoft.com/office/powerpoint/2010/main" val="21044929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24</a:t>
            </a:fld>
            <a:endParaRPr lang="en-US"/>
          </a:p>
        </p:txBody>
      </p:sp>
    </p:spTree>
    <p:extLst>
      <p:ext uri="{BB962C8B-B14F-4D97-AF65-F5344CB8AC3E}">
        <p14:creationId xmlns:p14="http://schemas.microsoft.com/office/powerpoint/2010/main" val="11527881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25</a:t>
            </a:fld>
            <a:endParaRPr lang="en-US"/>
          </a:p>
        </p:txBody>
      </p:sp>
    </p:spTree>
    <p:extLst>
      <p:ext uri="{BB962C8B-B14F-4D97-AF65-F5344CB8AC3E}">
        <p14:creationId xmlns:p14="http://schemas.microsoft.com/office/powerpoint/2010/main" val="21459999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26</a:t>
            </a:fld>
            <a:endParaRPr lang="en-US"/>
          </a:p>
        </p:txBody>
      </p:sp>
    </p:spTree>
    <p:extLst>
      <p:ext uri="{BB962C8B-B14F-4D97-AF65-F5344CB8AC3E}">
        <p14:creationId xmlns:p14="http://schemas.microsoft.com/office/powerpoint/2010/main" val="37791499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27</a:t>
            </a:fld>
            <a:endParaRPr lang="en-US"/>
          </a:p>
        </p:txBody>
      </p:sp>
    </p:spTree>
    <p:extLst>
      <p:ext uri="{BB962C8B-B14F-4D97-AF65-F5344CB8AC3E}">
        <p14:creationId xmlns:p14="http://schemas.microsoft.com/office/powerpoint/2010/main" val="996028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28</a:t>
            </a:fld>
            <a:endParaRPr lang="en-US"/>
          </a:p>
        </p:txBody>
      </p:sp>
    </p:spTree>
    <p:extLst>
      <p:ext uri="{BB962C8B-B14F-4D97-AF65-F5344CB8AC3E}">
        <p14:creationId xmlns:p14="http://schemas.microsoft.com/office/powerpoint/2010/main" val="32271187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29</a:t>
            </a:fld>
            <a:endParaRPr lang="en-US"/>
          </a:p>
        </p:txBody>
      </p:sp>
    </p:spTree>
    <p:extLst>
      <p:ext uri="{BB962C8B-B14F-4D97-AF65-F5344CB8AC3E}">
        <p14:creationId xmlns:p14="http://schemas.microsoft.com/office/powerpoint/2010/main" val="13209782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30</a:t>
            </a:fld>
            <a:endParaRPr lang="en-US"/>
          </a:p>
        </p:txBody>
      </p:sp>
    </p:spTree>
    <p:extLst>
      <p:ext uri="{BB962C8B-B14F-4D97-AF65-F5344CB8AC3E}">
        <p14:creationId xmlns:p14="http://schemas.microsoft.com/office/powerpoint/2010/main" val="32774688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31</a:t>
            </a:fld>
            <a:endParaRPr lang="en-US"/>
          </a:p>
        </p:txBody>
      </p:sp>
    </p:spTree>
    <p:extLst>
      <p:ext uri="{BB962C8B-B14F-4D97-AF65-F5344CB8AC3E}">
        <p14:creationId xmlns:p14="http://schemas.microsoft.com/office/powerpoint/2010/main" val="12168863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a:t>[Moderator Part]</a:t>
            </a:r>
          </a:p>
          <a:p>
            <a:endParaRPr lang="en-US" i="1"/>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a:solidFill>
                  <a:schemeClr val="tx1"/>
                </a:solidFill>
                <a:effectLst/>
                <a:latin typeface="+mn-lt"/>
                <a:ea typeface="+mn-ea"/>
                <a:cs typeface="+mn-cs"/>
              </a:rPr>
              <a:t>The moderator’s script will be added in this section after deck submission.</a:t>
            </a:r>
            <a:endParaRPr lang="en-CA" b="1" i="1" baseline="0"/>
          </a:p>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32</a:t>
            </a:fld>
            <a:endParaRPr lang="en-US"/>
          </a:p>
        </p:txBody>
      </p:sp>
    </p:spTree>
    <p:extLst>
      <p:ext uri="{BB962C8B-B14F-4D97-AF65-F5344CB8AC3E}">
        <p14:creationId xmlns:p14="http://schemas.microsoft.com/office/powerpoint/2010/main" val="4081027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a:t>[Moderator Part]</a:t>
            </a:r>
          </a:p>
          <a:p>
            <a:endParaRPr lang="en-US" i="1"/>
          </a:p>
          <a:p>
            <a:r>
              <a:rPr lang="en-US" b="1" i="1"/>
              <a:t>Feel free to add your preferred Bio for the Moderator to read out loud, otherwise we will take an abstract of your Speaker Profile.</a:t>
            </a:r>
            <a:br>
              <a:rPr lang="en-US" i="1"/>
            </a:br>
            <a:endParaRPr lang="en-US" i="1"/>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a:solidFill>
                  <a:schemeClr val="tx1"/>
                </a:solidFill>
                <a:effectLst/>
                <a:latin typeface="+mn-lt"/>
                <a:ea typeface="+mn-ea"/>
                <a:cs typeface="+mn-cs"/>
              </a:rPr>
              <a:t>The moderator’s script will be added in this section after deck submission.</a:t>
            </a:r>
            <a:endParaRPr lang="en-CA" b="1" i="1" baseline="0"/>
          </a:p>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3</a:t>
            </a:fld>
            <a:endParaRPr lang="en-US"/>
          </a:p>
        </p:txBody>
      </p:sp>
    </p:spTree>
    <p:extLst>
      <p:ext uri="{BB962C8B-B14F-4D97-AF65-F5344CB8AC3E}">
        <p14:creationId xmlns:p14="http://schemas.microsoft.com/office/powerpoint/2010/main" val="6952509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a:t>[Moderator Part]</a:t>
            </a:r>
          </a:p>
          <a:p>
            <a:endParaRPr lang="en-US" i="1"/>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a:solidFill>
                  <a:schemeClr val="tx1"/>
                </a:solidFill>
                <a:effectLst/>
                <a:latin typeface="+mn-lt"/>
                <a:ea typeface="+mn-ea"/>
                <a:cs typeface="+mn-cs"/>
              </a:rPr>
              <a:t>The moderator’s script will be added in this section after deck submission.</a:t>
            </a:r>
            <a:endParaRPr lang="en-CA" b="1" i="1" baseline="0"/>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893137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34</a:t>
            </a:fld>
            <a:endParaRPr lang="en-US"/>
          </a:p>
        </p:txBody>
      </p:sp>
    </p:spTree>
    <p:extLst>
      <p:ext uri="{BB962C8B-B14F-4D97-AF65-F5344CB8AC3E}">
        <p14:creationId xmlns:p14="http://schemas.microsoft.com/office/powerpoint/2010/main" val="401297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4</a:t>
            </a:fld>
            <a:endParaRPr lang="en-US"/>
          </a:p>
        </p:txBody>
      </p:sp>
    </p:spTree>
    <p:extLst>
      <p:ext uri="{BB962C8B-B14F-4D97-AF65-F5344CB8AC3E}">
        <p14:creationId xmlns:p14="http://schemas.microsoft.com/office/powerpoint/2010/main" val="3889526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7</a:t>
            </a:fld>
            <a:endParaRPr lang="en-US"/>
          </a:p>
        </p:txBody>
      </p:sp>
    </p:spTree>
    <p:extLst>
      <p:ext uri="{BB962C8B-B14F-4D97-AF65-F5344CB8AC3E}">
        <p14:creationId xmlns:p14="http://schemas.microsoft.com/office/powerpoint/2010/main" val="2373888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8</a:t>
            </a:fld>
            <a:endParaRPr lang="en-US"/>
          </a:p>
        </p:txBody>
      </p:sp>
    </p:spTree>
    <p:extLst>
      <p:ext uri="{BB962C8B-B14F-4D97-AF65-F5344CB8AC3E}">
        <p14:creationId xmlns:p14="http://schemas.microsoft.com/office/powerpoint/2010/main" val="3251141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9</a:t>
            </a:fld>
            <a:endParaRPr lang="en-US"/>
          </a:p>
        </p:txBody>
      </p:sp>
    </p:spTree>
    <p:extLst>
      <p:ext uri="{BB962C8B-B14F-4D97-AF65-F5344CB8AC3E}">
        <p14:creationId xmlns:p14="http://schemas.microsoft.com/office/powerpoint/2010/main" val="3335194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10</a:t>
            </a:fld>
            <a:endParaRPr lang="en-US"/>
          </a:p>
        </p:txBody>
      </p:sp>
    </p:spTree>
    <p:extLst>
      <p:ext uri="{BB962C8B-B14F-4D97-AF65-F5344CB8AC3E}">
        <p14:creationId xmlns:p14="http://schemas.microsoft.com/office/powerpoint/2010/main" val="3248513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11</a:t>
            </a:fld>
            <a:endParaRPr lang="en-US"/>
          </a:p>
        </p:txBody>
      </p:sp>
    </p:spTree>
    <p:extLst>
      <p:ext uri="{BB962C8B-B14F-4D97-AF65-F5344CB8AC3E}">
        <p14:creationId xmlns:p14="http://schemas.microsoft.com/office/powerpoint/2010/main" val="3854979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sqlpass.org/Events/24HoursofPASS.aspx"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501198" y="3472342"/>
            <a:ext cx="4520966" cy="453733"/>
          </a:xfrm>
          <a:prstGeom prst="rect">
            <a:avLst/>
          </a:prstGeom>
        </p:spPr>
        <p:txBody>
          <a:bodyPr vert="horz" lIns="91440" tIns="45720" rIns="91440" bIns="45720" rtlCol="0" anchor="t">
            <a:noAutofit/>
          </a:bodyPr>
          <a:lstStyle>
            <a:lvl1pPr algn="l">
              <a:defRPr lang="en-US" dirty="0">
                <a:solidFill>
                  <a:schemeClr val="accent3"/>
                </a:solidFill>
                <a:latin typeface="+mn-lt"/>
                <a:cs typeface="Segoe UI Light"/>
              </a:defRPr>
            </a:lvl1pPr>
          </a:lstStyle>
          <a:p>
            <a:pPr lvl="0"/>
            <a:r>
              <a:rPr lang="en-CA"/>
              <a:t>Subtitle</a:t>
            </a:r>
            <a:endParaRPr lang="en-US"/>
          </a:p>
        </p:txBody>
      </p:sp>
      <p:sp>
        <p:nvSpPr>
          <p:cNvPr id="8" name="Text Placeholder 6"/>
          <p:cNvSpPr>
            <a:spLocks noGrp="1"/>
          </p:cNvSpPr>
          <p:nvPr>
            <p:ph type="body" sz="quarter" idx="10" hasCustomPrompt="1"/>
          </p:nvPr>
        </p:nvSpPr>
        <p:spPr>
          <a:xfrm>
            <a:off x="501081" y="4197927"/>
            <a:ext cx="4521200" cy="555656"/>
          </a:xfrm>
        </p:spPr>
        <p:txBody>
          <a:bodyPr/>
          <a:lstStyle>
            <a:lvl1pPr marL="0" indent="0" algn="l" defTabSz="457200" rtl="0" eaLnBrk="1" latinLnBrk="0" hangingPunct="1">
              <a:lnSpc>
                <a:spcPct val="100000"/>
              </a:lnSpc>
              <a:spcBef>
                <a:spcPts val="0"/>
              </a:spcBef>
              <a:spcAft>
                <a:spcPts val="0"/>
              </a:spcAft>
              <a:buFont typeface="Arial"/>
              <a:buNone/>
              <a:defRPr lang="en-US" sz="1400" b="0" kern="1200" baseline="0" dirty="0" smtClean="0">
                <a:solidFill>
                  <a:schemeClr val="bg2">
                    <a:lumMod val="50000"/>
                  </a:schemeClr>
                </a:solidFill>
                <a:latin typeface="+mn-lt"/>
                <a:ea typeface="+mn-ea"/>
                <a:cs typeface="Century Gothic"/>
              </a:defRPr>
            </a:lvl1pPr>
          </a:lstStyle>
          <a:p>
            <a:pPr lvl="0"/>
            <a:r>
              <a:rPr lang="en-US"/>
              <a:t>[SPEAKER FIRST, SPEAKER LAST], Title, Company</a:t>
            </a:r>
          </a:p>
          <a:p>
            <a:pPr lvl="0"/>
            <a:r>
              <a:rPr lang="en-US"/>
              <a:t>Moderated By: [MODERATOR]</a:t>
            </a:r>
          </a:p>
        </p:txBody>
      </p:sp>
      <p:sp>
        <p:nvSpPr>
          <p:cNvPr id="9" name="Text Placeholder 9"/>
          <p:cNvSpPr>
            <a:spLocks noGrp="1"/>
          </p:cNvSpPr>
          <p:nvPr>
            <p:ph type="body" sz="quarter" idx="11" hasCustomPrompt="1"/>
          </p:nvPr>
        </p:nvSpPr>
        <p:spPr>
          <a:xfrm>
            <a:off x="501081" y="2456054"/>
            <a:ext cx="4521200" cy="967155"/>
          </a:xfrm>
        </p:spPr>
        <p:txBody>
          <a:bodyPr anchor="b"/>
          <a:lstStyle>
            <a:lvl1pPr marL="0" marR="0" indent="0" algn="l" defTabSz="457200" rtl="0" eaLnBrk="1" fontAlgn="auto" latinLnBrk="0" hangingPunct="1">
              <a:lnSpc>
                <a:spcPct val="90000"/>
              </a:lnSpc>
              <a:spcBef>
                <a:spcPct val="0"/>
              </a:spcBef>
              <a:spcAft>
                <a:spcPts val="0"/>
              </a:spcAft>
              <a:buClrTx/>
              <a:buSzTx/>
              <a:buFontTx/>
              <a:buNone/>
              <a:tabLst/>
              <a:defRPr kumimoji="0" lang="en-US" sz="36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a:t>Title here: No </a:t>
            </a:r>
          </a:p>
          <a:p>
            <a:pPr lvl="0"/>
            <a:r>
              <a:rPr lang="en-US"/>
              <a:t>more than 2 lines</a:t>
            </a:r>
          </a:p>
        </p:txBody>
      </p:sp>
    </p:spTree>
    <p:extLst>
      <p:ext uri="{BB962C8B-B14F-4D97-AF65-F5344CB8AC3E}">
        <p14:creationId xmlns:p14="http://schemas.microsoft.com/office/powerpoint/2010/main" val="3152694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9283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Section Title 1">
    <p:bg>
      <p:bgPr>
        <a:solidFill>
          <a:schemeClr val="accent4"/>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Roboto" panose="02000000000000000000" pitchFamily="2" charset="0"/>
                <a:ea typeface="Roboto" panose="02000000000000000000" pitchFamily="2" charset="0"/>
                <a:cs typeface="Segoe UI Light" charset="0"/>
              </a:defRPr>
            </a:lvl1pPr>
          </a:lstStyle>
          <a:p>
            <a:pPr marL="0" lvl="0"/>
            <a:r>
              <a:rPr lang="en-CA"/>
              <a:t>Questions?</a:t>
            </a:r>
            <a:endParaRPr lang="en-US"/>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753282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hank You">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a:solidFill>
                  <a:schemeClr val="tx1"/>
                </a:solidFill>
                <a:latin typeface="Roboto" panose="02000000000000000000" pitchFamily="2" charset="0"/>
                <a:ea typeface="Roboto" panose="02000000000000000000" pitchFamily="2" charset="0"/>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Roboto" panose="02000000000000000000" pitchFamily="2" charset="0"/>
                <a:ea typeface="Roboto" panose="02000000000000000000" pitchFamily="2" charset="0"/>
                <a:cs typeface="Segoe UI Light"/>
              </a:defRPr>
            </a:lvl1pPr>
          </a:lstStyle>
          <a:p>
            <a:pPr lvl="0"/>
            <a:r>
              <a:rPr lang="en-US"/>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722245" y="3464226"/>
            <a:ext cx="1467738"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Roboto" panose="02000000000000000000" pitchFamily="2" charset="0"/>
                <a:ea typeface="Roboto" panose="02000000000000000000" pitchFamily="2" charset="0"/>
                <a:cs typeface="Segoe UI Light"/>
              </a:defRPr>
            </a:lvl1pPr>
          </a:lstStyle>
          <a:p>
            <a:pPr lvl="0"/>
            <a:r>
              <a:rPr lang="en-US"/>
              <a:t>@</a:t>
            </a:r>
            <a:r>
              <a:rPr lang="en-US" err="1"/>
              <a:t>yourhandle</a:t>
            </a:r>
            <a:endParaRPr lang="en-US"/>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2379240" y="3464226"/>
            <a:ext cx="2030686"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Roboto" panose="02000000000000000000" pitchFamily="2" charset="0"/>
                <a:ea typeface="Roboto" panose="02000000000000000000" pitchFamily="2" charset="0"/>
                <a:cs typeface="Segoe UI Light"/>
              </a:defRPr>
            </a:lvl1pPr>
          </a:lstStyle>
          <a:p>
            <a:pPr lvl="0"/>
            <a:r>
              <a:rPr lang="en-US" err="1"/>
              <a:t>email@company.com</a:t>
            </a:r>
            <a:endParaRPr lang="en-US"/>
          </a:p>
        </p:txBody>
      </p:sp>
    </p:spTree>
    <p:extLst>
      <p:ext uri="{BB962C8B-B14F-4D97-AF65-F5344CB8AC3E}">
        <p14:creationId xmlns:p14="http://schemas.microsoft.com/office/powerpoint/2010/main" val="2657767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a:solidFill>
                  <a:schemeClr val="tx1"/>
                </a:solidFill>
                <a:latin typeface="Roboto" panose="02000000000000000000" pitchFamily="2" charset="0"/>
                <a:ea typeface="Roboto" panose="02000000000000000000" pitchFamily="2" charset="0"/>
              </a:rPr>
              <a:t>Coming up next…</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hasCustomPrompt="1"/>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Roboto" panose="02000000000000000000" pitchFamily="2" charset="0"/>
                <a:ea typeface="Roboto" panose="02000000000000000000" pitchFamily="2" charset="0"/>
                <a:cs typeface="Segoe UI Light"/>
              </a:defRPr>
            </a:lvl1pPr>
          </a:lstStyle>
          <a:p>
            <a:pPr lvl="0"/>
            <a:r>
              <a:rPr lang="en-US"/>
              <a:t>[Next Session Title]</a:t>
            </a:r>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412681" y="3611570"/>
            <a:ext cx="5033962" cy="294691"/>
          </a:xfrm>
        </p:spPr>
        <p:txBody>
          <a:bodyPr/>
          <a:lstStyle>
            <a:lvl1pPr marL="0" indent="0" algn="l" defTabSz="914400" rtl="0" eaLnBrk="1" latinLnBrk="0" hangingPunct="1">
              <a:spcBef>
                <a:spcPct val="20000"/>
              </a:spcBef>
              <a:buClr>
                <a:schemeClr val="accent3"/>
              </a:buClr>
              <a:buFont typeface="Arial"/>
              <a:buNone/>
              <a:defRPr lang="en-US" sz="1800" b="0" i="0" kern="1200" baseline="0" dirty="0">
                <a:solidFill>
                  <a:schemeClr val="tx1"/>
                </a:solidFill>
                <a:latin typeface="Roboto" panose="02000000000000000000" pitchFamily="2" charset="0"/>
                <a:ea typeface="Roboto" panose="02000000000000000000" pitchFamily="2" charset="0"/>
                <a:cs typeface="Segoe UI Light"/>
              </a:defRPr>
            </a:lvl1pPr>
          </a:lstStyle>
          <a:p>
            <a:pPr lvl="0"/>
            <a:r>
              <a:rPr lang="en-US"/>
              <a:t>[Speaker Name]</a:t>
            </a:r>
          </a:p>
        </p:txBody>
      </p:sp>
    </p:spTree>
    <p:extLst>
      <p:ext uri="{BB962C8B-B14F-4D97-AF65-F5344CB8AC3E}">
        <p14:creationId xmlns:p14="http://schemas.microsoft.com/office/powerpoint/2010/main" val="1344679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Questions Dark">
    <p:spTree>
      <p:nvGrpSpPr>
        <p:cNvPr id="1" name=""/>
        <p:cNvGrpSpPr/>
        <p:nvPr/>
      </p:nvGrpSpPr>
      <p:grpSpPr>
        <a:xfrm>
          <a:off x="0" y="0"/>
          <a:ext cx="0" cy="0"/>
          <a:chOff x="0" y="0"/>
          <a:chExt cx="0" cy="0"/>
        </a:xfrm>
      </p:grpSpPr>
      <p:sp>
        <p:nvSpPr>
          <p:cNvPr id="3" name="Parallelogram 1">
            <a:extLst>
              <a:ext uri="{FF2B5EF4-FFF2-40B4-BE49-F238E27FC236}">
                <a16:creationId xmlns:a16="http://schemas.microsoft.com/office/drawing/2014/main" id="{554C47E5-A875-4A65-9B27-BDEA73321620}"/>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2E66F65-E717-4473-8EA5-A589F0305EF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6374" y="-611744"/>
            <a:ext cx="5589679" cy="5589679"/>
          </a:xfrm>
          <a:prstGeom prst="rect">
            <a:avLst/>
          </a:prstGeom>
        </p:spPr>
      </p:pic>
    </p:spTree>
    <p:extLst>
      <p:ext uri="{BB962C8B-B14F-4D97-AF65-F5344CB8AC3E}">
        <p14:creationId xmlns:p14="http://schemas.microsoft.com/office/powerpoint/2010/main" val="1861256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ponsors">
    <p:spTree>
      <p:nvGrpSpPr>
        <p:cNvPr id="1" name=""/>
        <p:cNvGrpSpPr/>
        <p:nvPr/>
      </p:nvGrpSpPr>
      <p:grpSpPr>
        <a:xfrm>
          <a:off x="0" y="0"/>
          <a:ext cx="0" cy="0"/>
          <a:chOff x="0" y="0"/>
          <a:chExt cx="0" cy="0"/>
        </a:xfrm>
      </p:grpSpPr>
      <p:cxnSp>
        <p:nvCxnSpPr>
          <p:cNvPr id="4" name="Straight Connector 3"/>
          <p:cNvCxnSpPr>
            <a:cxnSpLocks/>
          </p:cNvCxnSpPr>
          <p:nvPr userDrawn="1"/>
        </p:nvCxnSpPr>
        <p:spPr>
          <a:xfrm>
            <a:off x="4572000" y="924306"/>
            <a:ext cx="0" cy="3279138"/>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7"/>
          <p:cNvSpPr>
            <a:spLocks noGrp="1"/>
          </p:cNvSpPr>
          <p:nvPr>
            <p:ph type="body" sz="quarter" idx="11" hasCustomPrompt="1"/>
          </p:nvPr>
        </p:nvSpPr>
        <p:spPr>
          <a:xfrm>
            <a:off x="791858" y="1417737"/>
            <a:ext cx="2697129" cy="695853"/>
          </a:xfrm>
        </p:spPr>
        <p:txBody>
          <a:bodyPr>
            <a:normAutofit/>
          </a:bodyPr>
          <a:lstStyle>
            <a:lvl1pPr marL="0" indent="0" algn="ctr">
              <a:lnSpc>
                <a:spcPct val="109000"/>
              </a:lnSpc>
              <a:buNone/>
              <a:defRPr lang="en-US" sz="1200" b="0" i="0" kern="1200" baseline="0" dirty="0">
                <a:solidFill>
                  <a:srgbClr val="555B5B"/>
                </a:solidFill>
                <a:latin typeface="Roboto" panose="02000000000000000000" pitchFamily="2" charset="0"/>
                <a:ea typeface="Roboto" panose="02000000000000000000" pitchFamily="2" charset="0"/>
                <a:cs typeface="Roboto" panose="02000000000000000000" pitchFamily="2" charset="0"/>
              </a:defRPr>
            </a:lvl1pPr>
          </a:lstStyle>
          <a:p>
            <a:pPr lvl="0"/>
            <a:r>
              <a:rPr lang="en-US"/>
              <a:t>Sponsor Description Here</a:t>
            </a:r>
          </a:p>
        </p:txBody>
      </p:sp>
      <p:sp>
        <p:nvSpPr>
          <p:cNvPr id="11" name="Picture Placeholder 10"/>
          <p:cNvSpPr>
            <a:spLocks noGrp="1"/>
          </p:cNvSpPr>
          <p:nvPr>
            <p:ph type="pic" sz="quarter" idx="12" hasCustomPrompt="1"/>
          </p:nvPr>
        </p:nvSpPr>
        <p:spPr>
          <a:xfrm>
            <a:off x="1594625" y="868321"/>
            <a:ext cx="1101430" cy="389398"/>
          </a:xfrm>
        </p:spPr>
        <p:txBody>
          <a:bodyPr anchor="ctr">
            <a:noAutofit/>
          </a:bodyPr>
          <a:lstStyle>
            <a:lvl1pPr algn="ctr">
              <a:defRPr sz="1050" b="0" i="0" baseline="0">
                <a:solidFill>
                  <a:srgbClr val="555B5B"/>
                </a:solidFill>
                <a:latin typeface="Roboto" panose="02000000000000000000" pitchFamily="2" charset="0"/>
                <a:ea typeface="Roboto" panose="02000000000000000000" pitchFamily="2" charset="0"/>
                <a:cs typeface="Roboto" panose="02000000000000000000" pitchFamily="2"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Insert Logo Here</a:t>
            </a:r>
          </a:p>
        </p:txBody>
      </p:sp>
      <p:grpSp>
        <p:nvGrpSpPr>
          <p:cNvPr id="3" name="Group 2">
            <a:extLst>
              <a:ext uri="{FF2B5EF4-FFF2-40B4-BE49-F238E27FC236}">
                <a16:creationId xmlns:a16="http://schemas.microsoft.com/office/drawing/2014/main" id="{48BE7CC8-CDE6-4C03-97DD-02C64CC5066D}"/>
              </a:ext>
            </a:extLst>
          </p:cNvPr>
          <p:cNvGrpSpPr/>
          <p:nvPr userDrawn="1"/>
        </p:nvGrpSpPr>
        <p:grpSpPr>
          <a:xfrm>
            <a:off x="643834" y="4427521"/>
            <a:ext cx="4760927" cy="672432"/>
            <a:chOff x="-2322964" y="5832703"/>
            <a:chExt cx="8013856" cy="1183700"/>
          </a:xfrm>
        </p:grpSpPr>
        <p:sp>
          <p:nvSpPr>
            <p:cNvPr id="12" name="TextBox 11">
              <a:extLst>
                <a:ext uri="{FF2B5EF4-FFF2-40B4-BE49-F238E27FC236}">
                  <a16:creationId xmlns:a16="http://schemas.microsoft.com/office/drawing/2014/main" id="{D2C05D9C-FB22-45A0-83A6-1E26651D2714}"/>
                </a:ext>
              </a:extLst>
            </p:cNvPr>
            <p:cNvSpPr txBox="1"/>
            <p:nvPr userDrawn="1"/>
          </p:nvSpPr>
          <p:spPr>
            <a:xfrm>
              <a:off x="-2322964" y="5832703"/>
              <a:ext cx="7553720" cy="381959"/>
            </a:xfrm>
            <a:prstGeom prst="rect">
              <a:avLst/>
            </a:prstGeom>
            <a:noFill/>
          </p:spPr>
          <p:txBody>
            <a:bodyPr wrap="square" rtlCol="0">
              <a:spAutoFit/>
            </a:bodyPr>
            <a:lstStyle/>
            <a:p>
              <a:pPr marL="0" algn="r" defTabSz="685800" rtl="0" eaLnBrk="1" latinLnBrk="0" hangingPunct="1">
                <a:lnSpc>
                  <a:spcPct val="90000"/>
                </a:lnSpc>
                <a:spcBef>
                  <a:spcPct val="0"/>
                </a:spcBef>
                <a:buNone/>
              </a:pPr>
              <a:r>
                <a:rPr lang="en-US" sz="900" b="0" i="1" kern="1200" baseline="0">
                  <a:solidFill>
                    <a:schemeClr val="tx1"/>
                  </a:solidFill>
                  <a:effectLst/>
                  <a:latin typeface="Roboto" panose="02000000000000000000" pitchFamily="2" charset="0"/>
                  <a:ea typeface="Roboto" panose="02000000000000000000" pitchFamily="2" charset="0"/>
                  <a:cs typeface="Gotham Light" charset="0"/>
                </a:rPr>
                <a:t>Supporting Sponsor</a:t>
              </a:r>
            </a:p>
          </p:txBody>
        </p:sp>
        <p:pic>
          <p:nvPicPr>
            <p:cNvPr id="14" name="Picture 13">
              <a:extLst>
                <a:ext uri="{FF2B5EF4-FFF2-40B4-BE49-F238E27FC236}">
                  <a16:creationId xmlns:a16="http://schemas.microsoft.com/office/drawing/2014/main" id="{0380407E-DB7F-4BFF-9E01-43A6E1905D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96296" y="6359185"/>
              <a:ext cx="2694596" cy="657218"/>
            </a:xfrm>
            <a:prstGeom prst="rect">
              <a:avLst/>
            </a:prstGeom>
          </p:spPr>
        </p:pic>
      </p:grpSp>
      <p:sp>
        <p:nvSpPr>
          <p:cNvPr id="21" name="Parallelogram 1">
            <a:extLst>
              <a:ext uri="{FF2B5EF4-FFF2-40B4-BE49-F238E27FC236}">
                <a16:creationId xmlns:a16="http://schemas.microsoft.com/office/drawing/2014/main" id="{6F4C1FF9-A05C-42E9-8A98-CE47641DA737}"/>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23" name="Title 1">
            <a:extLst>
              <a:ext uri="{FF2B5EF4-FFF2-40B4-BE49-F238E27FC236}">
                <a16:creationId xmlns:a16="http://schemas.microsoft.com/office/drawing/2014/main" id="{6EFCFA5E-CA6F-48FE-A4E2-A3218E59535C}"/>
              </a:ext>
            </a:extLst>
          </p:cNvPr>
          <p:cNvSpPr>
            <a:spLocks noGrp="1"/>
          </p:cNvSpPr>
          <p:nvPr>
            <p:ph type="title" hasCustomPrompt="1"/>
          </p:nvPr>
        </p:nvSpPr>
        <p:spPr>
          <a:xfrm>
            <a:off x="331967" y="103463"/>
            <a:ext cx="8480066" cy="612956"/>
          </a:xfrm>
        </p:spPr>
        <p:txBody>
          <a:bodyPr/>
          <a:lstStyle>
            <a:lvl1pPr>
              <a:defRPr>
                <a:latin typeface="Roboto" panose="02000000000000000000" pitchFamily="2" charset="0"/>
                <a:ea typeface="Roboto" panose="02000000000000000000" pitchFamily="2" charset="0"/>
              </a:defRPr>
            </a:lvl1pPr>
          </a:lstStyle>
          <a:p>
            <a:pPr algn="ctr"/>
            <a:r>
              <a:rPr lang="en-CA" sz="3000"/>
              <a:t>Thank you to our Presenting Sponsors</a:t>
            </a:r>
          </a:p>
        </p:txBody>
      </p:sp>
      <p:sp>
        <p:nvSpPr>
          <p:cNvPr id="24" name="Text Placeholder 7">
            <a:extLst>
              <a:ext uri="{FF2B5EF4-FFF2-40B4-BE49-F238E27FC236}">
                <a16:creationId xmlns:a16="http://schemas.microsoft.com/office/drawing/2014/main" id="{49558DAF-3CB3-4A7C-939F-93137F79FC77}"/>
              </a:ext>
            </a:extLst>
          </p:cNvPr>
          <p:cNvSpPr>
            <a:spLocks noGrp="1"/>
          </p:cNvSpPr>
          <p:nvPr>
            <p:ph type="body" sz="quarter" idx="13" hasCustomPrompt="1"/>
          </p:nvPr>
        </p:nvSpPr>
        <p:spPr>
          <a:xfrm>
            <a:off x="791858" y="3012009"/>
            <a:ext cx="2697129" cy="695853"/>
          </a:xfrm>
        </p:spPr>
        <p:txBody>
          <a:bodyPr>
            <a:normAutofit/>
          </a:bodyPr>
          <a:lstStyle>
            <a:lvl1pPr marL="0" indent="0" algn="ctr">
              <a:lnSpc>
                <a:spcPct val="109000"/>
              </a:lnSpc>
              <a:buNone/>
              <a:defRPr lang="en-US" sz="1200" b="0" i="0" kern="1200" baseline="0" dirty="0">
                <a:solidFill>
                  <a:srgbClr val="555B5B"/>
                </a:solidFill>
                <a:latin typeface="Roboto" panose="02000000000000000000" pitchFamily="2" charset="0"/>
                <a:ea typeface="Roboto" panose="02000000000000000000" pitchFamily="2" charset="0"/>
                <a:cs typeface="Roboto" panose="02000000000000000000" pitchFamily="2" charset="0"/>
              </a:defRPr>
            </a:lvl1pPr>
          </a:lstStyle>
          <a:p>
            <a:pPr lvl="0"/>
            <a:r>
              <a:rPr lang="en-US"/>
              <a:t>Sponsor Description Here</a:t>
            </a:r>
          </a:p>
        </p:txBody>
      </p:sp>
      <p:sp>
        <p:nvSpPr>
          <p:cNvPr id="25" name="Picture Placeholder 10">
            <a:extLst>
              <a:ext uri="{FF2B5EF4-FFF2-40B4-BE49-F238E27FC236}">
                <a16:creationId xmlns:a16="http://schemas.microsoft.com/office/drawing/2014/main" id="{905AFAFF-CB6D-4DDB-AB7A-4918108FA492}"/>
              </a:ext>
            </a:extLst>
          </p:cNvPr>
          <p:cNvSpPr>
            <a:spLocks noGrp="1"/>
          </p:cNvSpPr>
          <p:nvPr>
            <p:ph type="pic" sz="quarter" idx="14" hasCustomPrompt="1"/>
          </p:nvPr>
        </p:nvSpPr>
        <p:spPr>
          <a:xfrm>
            <a:off x="1594625" y="2462593"/>
            <a:ext cx="1101430" cy="389398"/>
          </a:xfrm>
        </p:spPr>
        <p:txBody>
          <a:bodyPr anchor="ctr">
            <a:noAutofit/>
          </a:bodyPr>
          <a:lstStyle>
            <a:lvl1pPr algn="ctr">
              <a:defRPr sz="1050" b="0" i="0" baseline="0">
                <a:solidFill>
                  <a:srgbClr val="555B5B"/>
                </a:solidFill>
                <a:latin typeface="Roboto" panose="02000000000000000000" pitchFamily="2" charset="0"/>
                <a:ea typeface="Roboto" panose="02000000000000000000" pitchFamily="2" charset="0"/>
                <a:cs typeface="Roboto" panose="02000000000000000000" pitchFamily="2"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Insert Logo Here</a:t>
            </a:r>
          </a:p>
        </p:txBody>
      </p:sp>
      <p:sp>
        <p:nvSpPr>
          <p:cNvPr id="26" name="Text Placeholder 7">
            <a:extLst>
              <a:ext uri="{FF2B5EF4-FFF2-40B4-BE49-F238E27FC236}">
                <a16:creationId xmlns:a16="http://schemas.microsoft.com/office/drawing/2014/main" id="{4FFA215F-7F72-43E0-B5EB-67AB44C3310B}"/>
              </a:ext>
            </a:extLst>
          </p:cNvPr>
          <p:cNvSpPr>
            <a:spLocks noGrp="1"/>
          </p:cNvSpPr>
          <p:nvPr>
            <p:ph type="body" sz="quarter" idx="15" hasCustomPrompt="1"/>
          </p:nvPr>
        </p:nvSpPr>
        <p:spPr>
          <a:xfrm>
            <a:off x="5521365" y="1456557"/>
            <a:ext cx="2697129" cy="695853"/>
          </a:xfrm>
        </p:spPr>
        <p:txBody>
          <a:bodyPr>
            <a:normAutofit/>
          </a:bodyPr>
          <a:lstStyle>
            <a:lvl1pPr marL="0" indent="0" algn="ctr">
              <a:lnSpc>
                <a:spcPct val="109000"/>
              </a:lnSpc>
              <a:buNone/>
              <a:defRPr lang="en-US" sz="1200" b="0" i="0" kern="1200" baseline="0" dirty="0">
                <a:solidFill>
                  <a:srgbClr val="555B5B"/>
                </a:solidFill>
                <a:latin typeface="Roboto" panose="02000000000000000000" pitchFamily="2" charset="0"/>
                <a:ea typeface="Roboto" panose="02000000000000000000" pitchFamily="2" charset="0"/>
                <a:cs typeface="Roboto" panose="02000000000000000000" pitchFamily="2" charset="0"/>
              </a:defRPr>
            </a:lvl1pPr>
          </a:lstStyle>
          <a:p>
            <a:pPr lvl="0"/>
            <a:r>
              <a:rPr lang="en-US"/>
              <a:t>Sponsor Description Here</a:t>
            </a:r>
          </a:p>
        </p:txBody>
      </p:sp>
      <p:sp>
        <p:nvSpPr>
          <p:cNvPr id="27" name="Picture Placeholder 10">
            <a:extLst>
              <a:ext uri="{FF2B5EF4-FFF2-40B4-BE49-F238E27FC236}">
                <a16:creationId xmlns:a16="http://schemas.microsoft.com/office/drawing/2014/main" id="{8FF64149-3BFC-4D2F-B894-BE3849C10C47}"/>
              </a:ext>
            </a:extLst>
          </p:cNvPr>
          <p:cNvSpPr>
            <a:spLocks noGrp="1"/>
          </p:cNvSpPr>
          <p:nvPr>
            <p:ph type="pic" sz="quarter" idx="16" hasCustomPrompt="1"/>
          </p:nvPr>
        </p:nvSpPr>
        <p:spPr>
          <a:xfrm>
            <a:off x="6324132" y="907141"/>
            <a:ext cx="1101430" cy="389398"/>
          </a:xfrm>
        </p:spPr>
        <p:txBody>
          <a:bodyPr anchor="ctr">
            <a:noAutofit/>
          </a:bodyPr>
          <a:lstStyle>
            <a:lvl1pPr algn="ctr">
              <a:defRPr sz="1050" b="0" i="0" baseline="0">
                <a:solidFill>
                  <a:srgbClr val="555B5B"/>
                </a:solidFill>
                <a:latin typeface="Roboto" panose="02000000000000000000" pitchFamily="2" charset="0"/>
                <a:ea typeface="Roboto" panose="02000000000000000000" pitchFamily="2" charset="0"/>
                <a:cs typeface="Roboto" panose="02000000000000000000" pitchFamily="2"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Insert Logo Here</a:t>
            </a:r>
          </a:p>
        </p:txBody>
      </p:sp>
      <p:sp>
        <p:nvSpPr>
          <p:cNvPr id="28" name="Text Placeholder 7">
            <a:extLst>
              <a:ext uri="{FF2B5EF4-FFF2-40B4-BE49-F238E27FC236}">
                <a16:creationId xmlns:a16="http://schemas.microsoft.com/office/drawing/2014/main" id="{5C1DED9D-AD3F-4522-BB87-DED0440B32A9}"/>
              </a:ext>
            </a:extLst>
          </p:cNvPr>
          <p:cNvSpPr>
            <a:spLocks noGrp="1"/>
          </p:cNvSpPr>
          <p:nvPr>
            <p:ph type="body" sz="quarter" idx="17" hasCustomPrompt="1"/>
          </p:nvPr>
        </p:nvSpPr>
        <p:spPr>
          <a:xfrm>
            <a:off x="5521365" y="3050829"/>
            <a:ext cx="2697129" cy="695853"/>
          </a:xfrm>
        </p:spPr>
        <p:txBody>
          <a:bodyPr>
            <a:normAutofit/>
          </a:bodyPr>
          <a:lstStyle>
            <a:lvl1pPr marL="0" indent="0" algn="ctr">
              <a:lnSpc>
                <a:spcPct val="109000"/>
              </a:lnSpc>
              <a:buNone/>
              <a:defRPr lang="en-US" sz="1200" b="0" i="0" kern="1200" baseline="0" dirty="0">
                <a:solidFill>
                  <a:srgbClr val="555B5B"/>
                </a:solidFill>
                <a:latin typeface="Roboto" panose="02000000000000000000" pitchFamily="2" charset="0"/>
                <a:ea typeface="Roboto" panose="02000000000000000000" pitchFamily="2" charset="0"/>
                <a:cs typeface="Roboto" panose="02000000000000000000" pitchFamily="2" charset="0"/>
              </a:defRPr>
            </a:lvl1pPr>
          </a:lstStyle>
          <a:p>
            <a:pPr lvl="0"/>
            <a:r>
              <a:rPr lang="en-US"/>
              <a:t>Sponsor Description Here</a:t>
            </a:r>
          </a:p>
        </p:txBody>
      </p:sp>
      <p:sp>
        <p:nvSpPr>
          <p:cNvPr id="29" name="Picture Placeholder 10">
            <a:extLst>
              <a:ext uri="{FF2B5EF4-FFF2-40B4-BE49-F238E27FC236}">
                <a16:creationId xmlns:a16="http://schemas.microsoft.com/office/drawing/2014/main" id="{577B61FC-0B9E-4FEE-A321-E273ED25BED6}"/>
              </a:ext>
            </a:extLst>
          </p:cNvPr>
          <p:cNvSpPr>
            <a:spLocks noGrp="1"/>
          </p:cNvSpPr>
          <p:nvPr>
            <p:ph type="pic" sz="quarter" idx="18" hasCustomPrompt="1"/>
          </p:nvPr>
        </p:nvSpPr>
        <p:spPr>
          <a:xfrm>
            <a:off x="6324132" y="2501413"/>
            <a:ext cx="1101430" cy="389398"/>
          </a:xfrm>
        </p:spPr>
        <p:txBody>
          <a:bodyPr anchor="ctr">
            <a:noAutofit/>
          </a:bodyPr>
          <a:lstStyle>
            <a:lvl1pPr algn="ctr">
              <a:defRPr sz="1050" b="0" i="0" baseline="0">
                <a:solidFill>
                  <a:srgbClr val="555B5B"/>
                </a:solidFill>
                <a:latin typeface="Roboto" panose="02000000000000000000" pitchFamily="2" charset="0"/>
                <a:ea typeface="Roboto" panose="02000000000000000000" pitchFamily="2" charset="0"/>
                <a:cs typeface="Roboto" panose="02000000000000000000" pitchFamily="2"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Insert Logo Here</a:t>
            </a:r>
          </a:p>
        </p:txBody>
      </p:sp>
    </p:spTree>
    <p:extLst>
      <p:ext uri="{BB962C8B-B14F-4D97-AF65-F5344CB8AC3E}">
        <p14:creationId xmlns:p14="http://schemas.microsoft.com/office/powerpoint/2010/main" val="2390260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322028" y="1331129"/>
            <a:ext cx="8229600" cy="3285197"/>
          </a:xfrm>
          <a:prstGeom prst="rect">
            <a:avLst/>
          </a:prstGeom>
        </p:spPr>
        <p:txBody>
          <a:bodyPr>
            <a:normAutofit/>
          </a:bodyPr>
          <a:lstStyle>
            <a:lvl1pPr marL="0" indent="0">
              <a:buClr>
                <a:schemeClr val="accent3"/>
              </a:buClr>
              <a:buFontTx/>
              <a:buNone/>
              <a:defRPr sz="20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0" indent="0">
              <a:buClr>
                <a:schemeClr val="accent3"/>
              </a:buClr>
              <a:buFontTx/>
              <a:buNone/>
              <a:defRPr sz="18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295275" indent="0">
              <a:buClr>
                <a:schemeClr val="accent3"/>
              </a:buClr>
              <a:buFontTx/>
              <a:buNone/>
              <a:defRPr sz="16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579438" indent="0">
              <a:buClr>
                <a:schemeClr val="accent3"/>
              </a:buClr>
              <a:buFontTx/>
              <a:buNone/>
              <a:defRPr sz="16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846138" indent="0">
              <a:buClr>
                <a:schemeClr val="accent3"/>
              </a:buClr>
              <a:buFontTx/>
              <a:buNone/>
              <a:defRPr sz="1600">
                <a:solidFill>
                  <a:schemeClr val="tx1"/>
                </a:solidFill>
                <a:latin typeface="Roboto" panose="02000000000000000000" pitchFamily="2" charset="0"/>
                <a:ea typeface="Roboto" panose="02000000000000000000" pitchFamily="2" charset="0"/>
                <a:cs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p:txBody>
          <a:bodyPr/>
          <a:lstStyle>
            <a:lvl1pPr>
              <a:defRPr>
                <a:latin typeface="Roboto" panose="02000000000000000000" pitchFamily="2" charset="0"/>
                <a:ea typeface="Roboto" panose="02000000000000000000" pitchFamily="2" charset="0"/>
              </a:defRPr>
            </a:lvl1pPr>
          </a:lstStyle>
          <a:p>
            <a:r>
              <a:rPr lang="en-US"/>
              <a:t>Click to edit Master title style</a:t>
            </a:r>
          </a:p>
        </p:txBody>
      </p:sp>
    </p:spTree>
    <p:extLst>
      <p:ext uri="{BB962C8B-B14F-4D97-AF65-F5344CB8AC3E}">
        <p14:creationId xmlns:p14="http://schemas.microsoft.com/office/powerpoint/2010/main" val="2149700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oboto" panose="02000000000000000000" pitchFamily="2" charset="0"/>
                <a:ea typeface="Roboto" panose="02000000000000000000" pitchFamily="2" charset="0"/>
              </a:defRPr>
            </a:lvl1pPr>
          </a:lstStyle>
          <a:p>
            <a:r>
              <a:rPr lang="en-US"/>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355904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240787" y="1780942"/>
            <a:ext cx="8242300" cy="1964387"/>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Roboto" panose="02000000000000000000" pitchFamily="2" charset="0"/>
                <a:ea typeface="Roboto" panose="02000000000000000000" pitchFamily="2"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a:t>Click to edit Master text styles</a:t>
            </a:r>
          </a:p>
          <a:p>
            <a:pPr lvl="0"/>
            <a:r>
              <a:rPr lang="en-US"/>
              <a:t>Click to edit Master text styles</a:t>
            </a:r>
          </a:p>
          <a:p>
            <a:pPr lvl="0"/>
            <a:r>
              <a:rPr lang="en-US"/>
              <a:t>Click to edit Master text styles</a:t>
            </a:r>
          </a:p>
          <a:p>
            <a:pPr lvl="0"/>
            <a:r>
              <a:rPr lang="en-US"/>
              <a:t>Click to edit Master text styles</a:t>
            </a:r>
          </a:p>
        </p:txBody>
      </p:sp>
      <p:sp>
        <p:nvSpPr>
          <p:cNvPr id="2" name="Title 1"/>
          <p:cNvSpPr>
            <a:spLocks noGrp="1"/>
          </p:cNvSpPr>
          <p:nvPr>
            <p:ph type="title" hasCustomPrompt="1"/>
          </p:nvPr>
        </p:nvSpPr>
        <p:spPr/>
        <p:txBody>
          <a:bodyPr/>
          <a:lstStyle>
            <a:lvl1pPr>
              <a:defRPr>
                <a:solidFill>
                  <a:schemeClr val="tx1"/>
                </a:solidFill>
                <a:latin typeface="Roboto" panose="02000000000000000000" pitchFamily="2" charset="0"/>
                <a:ea typeface="Roboto" panose="02000000000000000000" pitchFamily="2" charset="0"/>
              </a:defRPr>
            </a:lvl1pPr>
          </a:lstStyle>
          <a:p>
            <a:r>
              <a:rPr lang="en-US"/>
              <a:t>Agenda</a:t>
            </a:r>
          </a:p>
        </p:txBody>
      </p:sp>
      <p:sp>
        <p:nvSpPr>
          <p:cNvPr id="4" name="Content Placeholder 13"/>
          <p:cNvSpPr>
            <a:spLocks noGrp="1"/>
          </p:cNvSpPr>
          <p:nvPr>
            <p:ph sz="quarter" idx="11"/>
          </p:nvPr>
        </p:nvSpPr>
        <p:spPr>
          <a:xfrm>
            <a:off x="322028" y="909249"/>
            <a:ext cx="8242300" cy="429594"/>
          </a:xfrm>
        </p:spPr>
        <p:txBody>
          <a:bodyPr>
            <a:noAutofit/>
          </a:bodyPr>
          <a:lstStyle>
            <a:lvl1pPr marL="0" marR="0" indent="0" algn="l" defTabSz="914400" rtl="0" eaLnBrk="1" fontAlgn="auto" latinLnBrk="0" hangingPunct="1">
              <a:lnSpc>
                <a:spcPct val="100000"/>
              </a:lnSpc>
              <a:spcBef>
                <a:spcPct val="20000"/>
              </a:spcBef>
              <a:spcAft>
                <a:spcPts val="0"/>
              </a:spcAft>
              <a:buClr>
                <a:schemeClr val="accent1"/>
              </a:buClr>
              <a:buSzTx/>
              <a:buFont typeface="Arial" charset="0"/>
              <a:buNone/>
              <a:tabLst/>
              <a:defRPr sz="2000">
                <a:solidFill>
                  <a:schemeClr val="tx1"/>
                </a:solidFill>
                <a:latin typeface="Roboto" panose="02000000000000000000" pitchFamily="2" charset="0"/>
                <a:ea typeface="Roboto" panose="02000000000000000000" pitchFamily="2"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6907761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501198" y="3472342"/>
            <a:ext cx="4520966" cy="453733"/>
          </a:xfrm>
          <a:prstGeom prst="rect">
            <a:avLst/>
          </a:prstGeom>
        </p:spPr>
        <p:txBody>
          <a:bodyPr vert="horz" lIns="91440" tIns="45720" rIns="91440" bIns="45720" rtlCol="0" anchor="t">
            <a:noAutofit/>
          </a:bodyPr>
          <a:lstStyle>
            <a:lvl1pPr marL="0" indent="0" algn="l">
              <a:buNone/>
              <a:defRPr lang="en-US" dirty="0">
                <a:solidFill>
                  <a:schemeClr val="accent3"/>
                </a:solidFill>
                <a:latin typeface="Roboto" panose="02000000000000000000" pitchFamily="2" charset="0"/>
                <a:ea typeface="Roboto" panose="02000000000000000000" pitchFamily="2" charset="0"/>
                <a:cs typeface="Segoe UI Light"/>
              </a:defRPr>
            </a:lvl1pPr>
          </a:lstStyle>
          <a:p>
            <a:pPr lvl="0"/>
            <a:r>
              <a:rPr lang="en-CA"/>
              <a:t>Subtitle</a:t>
            </a:r>
            <a:endParaRPr lang="en-US"/>
          </a:p>
        </p:txBody>
      </p:sp>
      <p:sp>
        <p:nvSpPr>
          <p:cNvPr id="8" name="Text Placeholder 6"/>
          <p:cNvSpPr>
            <a:spLocks noGrp="1"/>
          </p:cNvSpPr>
          <p:nvPr>
            <p:ph type="body" sz="quarter" idx="10" hasCustomPrompt="1"/>
          </p:nvPr>
        </p:nvSpPr>
        <p:spPr>
          <a:xfrm>
            <a:off x="501081" y="4197927"/>
            <a:ext cx="4521200" cy="430213"/>
          </a:xfrm>
        </p:spPr>
        <p:txBody>
          <a:bodyPr/>
          <a:lstStyle>
            <a:lvl1pPr marL="0" indent="0" algn="l" defTabSz="457200" rtl="0" eaLnBrk="1" latinLnBrk="0" hangingPunct="1">
              <a:lnSpc>
                <a:spcPct val="100000"/>
              </a:lnSpc>
              <a:spcBef>
                <a:spcPts val="0"/>
              </a:spcBef>
              <a:spcAft>
                <a:spcPts val="0"/>
              </a:spcAft>
              <a:buFont typeface="Arial"/>
              <a:buNone/>
              <a:defRPr lang="en-US" sz="1400" b="0" kern="1200" baseline="0" dirty="0" smtClean="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stStyle>
          <a:p>
            <a:pPr lvl="0"/>
            <a:r>
              <a:rPr lang="en-US"/>
              <a:t>Speaker Name, Title, Company</a:t>
            </a:r>
          </a:p>
        </p:txBody>
      </p:sp>
      <p:sp>
        <p:nvSpPr>
          <p:cNvPr id="9" name="Text Placeholder 9"/>
          <p:cNvSpPr>
            <a:spLocks noGrp="1"/>
          </p:cNvSpPr>
          <p:nvPr>
            <p:ph type="body" sz="quarter" idx="11" hasCustomPrompt="1"/>
          </p:nvPr>
        </p:nvSpPr>
        <p:spPr>
          <a:xfrm>
            <a:off x="501081" y="2456054"/>
            <a:ext cx="4521200" cy="967155"/>
          </a:xfrm>
        </p:spPr>
        <p:txBody>
          <a:bodyPr anchor="b"/>
          <a:lstStyle>
            <a:lvl1pPr marL="0" marR="0" indent="0" algn="l" defTabSz="457200" rtl="0" eaLnBrk="1" fontAlgn="auto" latinLnBrk="0" hangingPunct="1">
              <a:lnSpc>
                <a:spcPct val="90000"/>
              </a:lnSpc>
              <a:spcBef>
                <a:spcPct val="0"/>
              </a:spcBef>
              <a:spcAft>
                <a:spcPts val="0"/>
              </a:spcAft>
              <a:buClrTx/>
              <a:buSzTx/>
              <a:buFontTx/>
              <a:buNone/>
              <a:tabLst/>
              <a:defRPr kumimoji="0" lang="en-US" sz="3600" b="0" i="0" u="none" strike="noStrike" kern="1200" cap="none" spc="0" normalizeH="0" baseline="0" dirty="0" smtClean="0">
                <a:ln>
                  <a:noFill/>
                </a:ln>
                <a:solidFill>
                  <a:schemeClr val="tx1"/>
                </a:solidFill>
                <a:effectLst/>
                <a:uLnTx/>
                <a:uFillTx/>
                <a:latin typeface="Roboto" panose="02000000000000000000" pitchFamily="2" charset="0"/>
                <a:ea typeface="Roboto" panose="02000000000000000000" pitchFamily="2" charset="0"/>
                <a:cs typeface="Segoe UI Semibold" panose="020B0502040204020203" pitchFamily="34" charset="0"/>
              </a:defRPr>
            </a:lvl1pPr>
          </a:lstStyle>
          <a:p>
            <a:pPr lvl="0"/>
            <a:r>
              <a:rPr lang="en-US"/>
              <a:t>Title here: No </a:t>
            </a:r>
          </a:p>
          <a:p>
            <a:pPr lvl="0"/>
            <a:r>
              <a:rPr lang="en-US"/>
              <a:t>more than 2 lines</a:t>
            </a:r>
          </a:p>
        </p:txBody>
      </p:sp>
      <p:sp>
        <p:nvSpPr>
          <p:cNvPr id="15" name="Parallelogram 53">
            <a:extLst>
              <a:ext uri="{FF2B5EF4-FFF2-40B4-BE49-F238E27FC236}">
                <a16:creationId xmlns:a16="http://schemas.microsoft.com/office/drawing/2014/main" id="{C547DB2E-3A42-CB46-9F16-F2DFD7625BF5}"/>
              </a:ext>
            </a:extLst>
          </p:cNvPr>
          <p:cNvSpPr/>
          <p:nvPr userDrawn="1"/>
        </p:nvSpPr>
        <p:spPr>
          <a:xfrm flipV="1">
            <a:off x="6888527" y="-23008"/>
            <a:ext cx="2277569" cy="42700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2707423 w 4228795"/>
              <a:gd name="connsiteY3" fmla="*/ 6022880 h 6618452"/>
              <a:gd name="connsiteX4" fmla="*/ 0 w 4228795"/>
              <a:gd name="connsiteY4" fmla="*/ 6618452 h 6618452"/>
              <a:gd name="connsiteX0" fmla="*/ 0 w 4228795"/>
              <a:gd name="connsiteY0" fmla="*/ 6618452 h 6625887"/>
              <a:gd name="connsiteX1" fmla="*/ 3531945 w 4228795"/>
              <a:gd name="connsiteY1" fmla="*/ 0 h 6625887"/>
              <a:gd name="connsiteX2" fmla="*/ 4228795 w 4228795"/>
              <a:gd name="connsiteY2" fmla="*/ 8082 h 6625887"/>
              <a:gd name="connsiteX3" fmla="*/ 2890479 w 4228795"/>
              <a:gd name="connsiteY3" fmla="*/ 6625887 h 6625887"/>
              <a:gd name="connsiteX4" fmla="*/ 0 w 4228795"/>
              <a:gd name="connsiteY4" fmla="*/ 6618452 h 6625887"/>
              <a:gd name="connsiteX0" fmla="*/ 0 w 3531945"/>
              <a:gd name="connsiteY0" fmla="*/ 6618452 h 6625887"/>
              <a:gd name="connsiteX1" fmla="*/ 3531945 w 3531945"/>
              <a:gd name="connsiteY1" fmla="*/ 0 h 6625887"/>
              <a:gd name="connsiteX2" fmla="*/ 2732044 w 3531945"/>
              <a:gd name="connsiteY2" fmla="*/ 2075536 h 6625887"/>
              <a:gd name="connsiteX3" fmla="*/ 2890479 w 3531945"/>
              <a:gd name="connsiteY3" fmla="*/ 6625887 h 6625887"/>
              <a:gd name="connsiteX4" fmla="*/ 0 w 3531945"/>
              <a:gd name="connsiteY4" fmla="*/ 6618452 h 6625887"/>
              <a:gd name="connsiteX0" fmla="*/ 0 w 3531945"/>
              <a:gd name="connsiteY0" fmla="*/ 6618452 h 6625887"/>
              <a:gd name="connsiteX1" fmla="*/ 3531945 w 3531945"/>
              <a:gd name="connsiteY1" fmla="*/ 0 h 6625887"/>
              <a:gd name="connsiteX2" fmla="*/ 2893564 w 3531945"/>
              <a:gd name="connsiteY2" fmla="*/ 2010928 h 6625887"/>
              <a:gd name="connsiteX3" fmla="*/ 2890479 w 3531945"/>
              <a:gd name="connsiteY3" fmla="*/ 6625887 h 6625887"/>
              <a:gd name="connsiteX4" fmla="*/ 0 w 3531945"/>
              <a:gd name="connsiteY4" fmla="*/ 6618452 h 6625887"/>
              <a:gd name="connsiteX0" fmla="*/ 0 w 2893564"/>
              <a:gd name="connsiteY0" fmla="*/ 5369364 h 5376799"/>
              <a:gd name="connsiteX1" fmla="*/ 2864330 w 2893564"/>
              <a:gd name="connsiteY1" fmla="*/ 0 h 5376799"/>
              <a:gd name="connsiteX2" fmla="*/ 2893564 w 2893564"/>
              <a:gd name="connsiteY2" fmla="*/ 761840 h 5376799"/>
              <a:gd name="connsiteX3" fmla="*/ 2890479 w 2893564"/>
              <a:gd name="connsiteY3" fmla="*/ 5376799 h 5376799"/>
              <a:gd name="connsiteX4" fmla="*/ 0 w 2893564"/>
              <a:gd name="connsiteY4" fmla="*/ 5369364 h 5376799"/>
              <a:gd name="connsiteX0" fmla="*/ 0 w 2896634"/>
              <a:gd name="connsiteY0" fmla="*/ 5423205 h 5430640"/>
              <a:gd name="connsiteX1" fmla="*/ 2896634 w 2896634"/>
              <a:gd name="connsiteY1" fmla="*/ 0 h 5430640"/>
              <a:gd name="connsiteX2" fmla="*/ 2893564 w 2896634"/>
              <a:gd name="connsiteY2" fmla="*/ 815681 h 5430640"/>
              <a:gd name="connsiteX3" fmla="*/ 2890479 w 2896634"/>
              <a:gd name="connsiteY3" fmla="*/ 5430640 h 5430640"/>
              <a:gd name="connsiteX4" fmla="*/ 0 w 2896634"/>
              <a:gd name="connsiteY4" fmla="*/ 5423205 h 543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34" h="5430640">
                <a:moveTo>
                  <a:pt x="0" y="5423205"/>
                </a:moveTo>
                <a:lnTo>
                  <a:pt x="2896634" y="0"/>
                </a:lnTo>
                <a:cubicBezTo>
                  <a:pt x="2895611" y="271894"/>
                  <a:pt x="2894587" y="543787"/>
                  <a:pt x="2893564" y="815681"/>
                </a:cubicBezTo>
                <a:cubicBezTo>
                  <a:pt x="2892536" y="2354001"/>
                  <a:pt x="2891507" y="3892320"/>
                  <a:pt x="2890479" y="5430640"/>
                </a:cubicBezTo>
                <a:lnTo>
                  <a:pt x="0" y="54232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16" name="Parallelogram 53">
            <a:extLst>
              <a:ext uri="{FF2B5EF4-FFF2-40B4-BE49-F238E27FC236}">
                <a16:creationId xmlns:a16="http://schemas.microsoft.com/office/drawing/2014/main" id="{77B5575C-4715-D644-A469-D39C9A84C288}"/>
              </a:ext>
            </a:extLst>
          </p:cNvPr>
          <p:cNvSpPr/>
          <p:nvPr userDrawn="1"/>
        </p:nvSpPr>
        <p:spPr>
          <a:xfrm>
            <a:off x="5690917" y="-44624"/>
            <a:ext cx="3484830" cy="524037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758106 w 4301085"/>
              <a:gd name="connsiteY2" fmla="*/ 343414 h 4973135"/>
              <a:gd name="connsiteX3" fmla="*/ 4301085 w 4301085"/>
              <a:gd name="connsiteY3" fmla="*/ 4973135 h 4973135"/>
              <a:gd name="connsiteX4" fmla="*/ 0 w 4301085"/>
              <a:gd name="connsiteY4" fmla="*/ 4965700 h 4973135"/>
              <a:gd name="connsiteX0" fmla="*/ 0 w 3758106"/>
              <a:gd name="connsiteY0" fmla="*/ 4965700 h 4965700"/>
              <a:gd name="connsiteX1" fmla="*/ 2647627 w 3758106"/>
              <a:gd name="connsiteY1" fmla="*/ 0 h 4965700"/>
              <a:gd name="connsiteX2" fmla="*/ 3758106 w 3758106"/>
              <a:gd name="connsiteY2" fmla="*/ 343414 h 4965700"/>
              <a:gd name="connsiteX3" fmla="*/ 3341893 w 3758106"/>
              <a:gd name="connsiteY3" fmla="*/ 4868350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2995294 w 3758106"/>
              <a:gd name="connsiteY3" fmla="*/ 4892532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3019475 w 3758106"/>
              <a:gd name="connsiteY3" fmla="*/ 4715202 h 4965700"/>
              <a:gd name="connsiteX4" fmla="*/ 0 w 3758106"/>
              <a:gd name="connsiteY4" fmla="*/ 4965700 h 4965700"/>
              <a:gd name="connsiteX0" fmla="*/ 0 w 3019475"/>
              <a:gd name="connsiteY0" fmla="*/ 4965700 h 4965700"/>
              <a:gd name="connsiteX1" fmla="*/ 2647627 w 3019475"/>
              <a:gd name="connsiteY1" fmla="*/ 0 h 4965700"/>
              <a:gd name="connsiteX2" fmla="*/ 2839216 w 3019475"/>
              <a:gd name="connsiteY2" fmla="*/ 351475 h 4965700"/>
              <a:gd name="connsiteX3" fmla="*/ 3019475 w 3019475"/>
              <a:gd name="connsiteY3" fmla="*/ 4715202 h 4965700"/>
              <a:gd name="connsiteX4" fmla="*/ 0 w 3019475"/>
              <a:gd name="connsiteY4" fmla="*/ 4965700 h 4965700"/>
              <a:gd name="connsiteX0" fmla="*/ 0 w 3306722"/>
              <a:gd name="connsiteY0" fmla="*/ 4976945 h 4976945"/>
              <a:gd name="connsiteX1" fmla="*/ 2647627 w 3306722"/>
              <a:gd name="connsiteY1" fmla="*/ 11245 h 4976945"/>
              <a:gd name="connsiteX2" fmla="*/ 3306722 w 3306722"/>
              <a:gd name="connsiteY2" fmla="*/ 0 h 4976945"/>
              <a:gd name="connsiteX3" fmla="*/ 3019475 w 3306722"/>
              <a:gd name="connsiteY3" fmla="*/ 4726447 h 4976945"/>
              <a:gd name="connsiteX4" fmla="*/ 0 w 3306722"/>
              <a:gd name="connsiteY4" fmla="*/ 4976945 h 4976945"/>
              <a:gd name="connsiteX0" fmla="*/ 0 w 3309651"/>
              <a:gd name="connsiteY0" fmla="*/ 4976945 h 4976945"/>
              <a:gd name="connsiteX1" fmla="*/ 2647627 w 3309651"/>
              <a:gd name="connsiteY1" fmla="*/ 11245 h 4976945"/>
              <a:gd name="connsiteX2" fmla="*/ 3306722 w 3309651"/>
              <a:gd name="connsiteY2" fmla="*/ 0 h 4976945"/>
              <a:gd name="connsiteX3" fmla="*/ 3309651 w 3309651"/>
              <a:gd name="connsiteY3" fmla="*/ 4968261 h 4976945"/>
              <a:gd name="connsiteX4" fmla="*/ 0 w 3309651"/>
              <a:gd name="connsiteY4" fmla="*/ 4976945 h 497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651" h="4976945">
                <a:moveTo>
                  <a:pt x="0" y="4976945"/>
                </a:moveTo>
                <a:lnTo>
                  <a:pt x="2647627" y="11245"/>
                </a:lnTo>
                <a:lnTo>
                  <a:pt x="3306722" y="0"/>
                </a:lnTo>
                <a:cubicBezTo>
                  <a:pt x="3307698" y="1656087"/>
                  <a:pt x="3308675" y="3312174"/>
                  <a:pt x="3309651" y="4968261"/>
                </a:cubicBezTo>
                <a:lnTo>
                  <a:pt x="0" y="4976945"/>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10" name="Rectangle 9">
            <a:extLst>
              <a:ext uri="{FF2B5EF4-FFF2-40B4-BE49-F238E27FC236}">
                <a16:creationId xmlns:a16="http://schemas.microsoft.com/office/drawing/2014/main" id="{8000EC49-E77E-4156-874E-FB3B6E78EB5A}"/>
              </a:ext>
            </a:extLst>
          </p:cNvPr>
          <p:cNvSpPr/>
          <p:nvPr userDrawn="1"/>
        </p:nvSpPr>
        <p:spPr>
          <a:xfrm>
            <a:off x="2584173" y="4776940"/>
            <a:ext cx="6592481" cy="4408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195D41C9-F14F-4D1A-98A7-859A5730D364}"/>
              </a:ext>
            </a:extLst>
          </p:cNvPr>
          <p:cNvSpPr txBox="1"/>
          <p:nvPr userDrawn="1"/>
        </p:nvSpPr>
        <p:spPr>
          <a:xfrm>
            <a:off x="5754188" y="4810100"/>
            <a:ext cx="4696098" cy="369332"/>
          </a:xfrm>
          <a:prstGeom prst="rect">
            <a:avLst/>
          </a:prstGeom>
          <a:noFill/>
        </p:spPr>
        <p:txBody>
          <a:bodyPr wrap="square" rtlCol="0">
            <a:spAutoFit/>
          </a:bodyPr>
          <a:lstStyle/>
          <a:p>
            <a:r>
              <a:rPr lang="en-CA" i="1">
                <a:solidFill>
                  <a:schemeClr val="tx1">
                    <a:lumMod val="50000"/>
                    <a:lumOff val="50000"/>
                  </a:schemeClr>
                </a:solidFill>
                <a:latin typeface="Roboto" panose="02000000000000000000" pitchFamily="2" charset="0"/>
                <a:ea typeface="Roboto" panose="02000000000000000000" pitchFamily="2" charset="0"/>
              </a:rPr>
              <a:t>Presenting Sponsor</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4197517" y="-25555"/>
            <a:ext cx="4975050" cy="520870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98394" y="2480537"/>
            <a:ext cx="3248526" cy="470928"/>
          </a:xfrm>
        </p:spPr>
        <p:txBody>
          <a:bodyPr anchor="b"/>
          <a:lstStyle>
            <a:lvl1pPr algn="l">
              <a:defRPr sz="3200"/>
            </a:lvl1pPr>
          </a:lstStyle>
          <a:p>
            <a:r>
              <a:rPr lang="en-US"/>
              <a:t>Speaker Name</a:t>
            </a:r>
          </a:p>
        </p:txBody>
      </p:sp>
      <p:sp>
        <p:nvSpPr>
          <p:cNvPr id="18" name="Text Placeholder 17"/>
          <p:cNvSpPr>
            <a:spLocks noGrp="1"/>
          </p:cNvSpPr>
          <p:nvPr>
            <p:ph type="body" sz="quarter" idx="10" hasCustomPrompt="1"/>
          </p:nvPr>
        </p:nvSpPr>
        <p:spPr>
          <a:xfrm>
            <a:off x="498566" y="2944540"/>
            <a:ext cx="3248025" cy="405685"/>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a:t>Title, Company</a:t>
            </a:r>
          </a:p>
        </p:txBody>
      </p:sp>
      <p:sp>
        <p:nvSpPr>
          <p:cNvPr id="23" name="Text Placeholder 17"/>
          <p:cNvSpPr>
            <a:spLocks noGrp="1"/>
          </p:cNvSpPr>
          <p:nvPr>
            <p:ph type="body" sz="quarter" idx="11" hasCustomPrompt="1"/>
          </p:nvPr>
        </p:nvSpPr>
        <p:spPr>
          <a:xfrm>
            <a:off x="5819505" y="1136067"/>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Biography Point One</a:t>
            </a:r>
          </a:p>
        </p:txBody>
      </p:sp>
      <p:sp>
        <p:nvSpPr>
          <p:cNvPr id="39" name="Picture Placeholder 38"/>
          <p:cNvSpPr>
            <a:spLocks noGrp="1"/>
          </p:cNvSpPr>
          <p:nvPr>
            <p:ph type="pic" sz="quarter" idx="12" hasCustomPrompt="1"/>
          </p:nvPr>
        </p:nvSpPr>
        <p:spPr>
          <a:xfrm>
            <a:off x="498394" y="644768"/>
            <a:ext cx="1443038" cy="1443037"/>
          </a:xfrm>
          <a:prstGeom prst="ellipse">
            <a:avLst/>
          </a:prstGeom>
          <a:solidFill>
            <a:schemeClr val="bg2">
              <a:lumMod val="95000"/>
            </a:schemeClr>
          </a:solidFill>
        </p:spPr>
        <p:txBody>
          <a:bodyPr anchor="ctr"/>
          <a:lstStyle>
            <a:lvl1pPr algn="ctr">
              <a:defRPr sz="1050"/>
            </a:lvl1pPr>
          </a:lstStyle>
          <a:p>
            <a:r>
              <a:rPr lang="en-US"/>
              <a:t>PLACE YOUR PHOTO HERE</a:t>
            </a:r>
          </a:p>
        </p:txBody>
      </p:sp>
      <p:sp>
        <p:nvSpPr>
          <p:cNvPr id="40" name="Text Placeholder 17"/>
          <p:cNvSpPr>
            <a:spLocks noGrp="1"/>
          </p:cNvSpPr>
          <p:nvPr>
            <p:ph type="body" sz="quarter" idx="13" hasCustomPrompt="1"/>
          </p:nvPr>
        </p:nvSpPr>
        <p:spPr>
          <a:xfrm>
            <a:off x="5819505" y="1405376"/>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Fusce</a:t>
            </a:r>
            <a:r>
              <a:rPr lang="en-US"/>
              <a:t> </a:t>
            </a:r>
            <a:r>
              <a:rPr lang="en-US" err="1"/>
              <a:t>pulvinar</a:t>
            </a:r>
            <a:r>
              <a:rPr lang="en-US"/>
              <a:t> </a:t>
            </a:r>
            <a:r>
              <a:rPr lang="en-US" err="1"/>
              <a:t>nunc</a:t>
            </a:r>
            <a:r>
              <a:rPr lang="en-US"/>
              <a:t> </a:t>
            </a:r>
            <a:r>
              <a:rPr lang="en-US" err="1"/>
              <a:t>est</a:t>
            </a:r>
            <a:r>
              <a:rPr lang="en-US"/>
              <a:t>, </a:t>
            </a:r>
            <a:r>
              <a:rPr lang="en-US" err="1"/>
              <a:t>quis</a:t>
            </a:r>
            <a:r>
              <a:rPr lang="en-US"/>
              <a:t> </a:t>
            </a:r>
            <a:r>
              <a:rPr lang="en-US" err="1"/>
              <a:t>congue</a:t>
            </a:r>
            <a:r>
              <a:rPr lang="en-US"/>
              <a:t> </a:t>
            </a:r>
            <a:r>
              <a:rPr lang="en-US" err="1"/>
              <a:t>massa</a:t>
            </a:r>
            <a:r>
              <a:rPr lang="en-US"/>
              <a:t> </a:t>
            </a:r>
            <a:r>
              <a:rPr lang="en-US" err="1"/>
              <a:t>lobortis</a:t>
            </a:r>
            <a:r>
              <a:rPr lang="en-US"/>
              <a:t> </a:t>
            </a:r>
            <a:r>
              <a:rPr lang="en-US" err="1"/>
              <a:t>eget</a:t>
            </a:r>
            <a:r>
              <a:rPr lang="en-US"/>
              <a:t>.</a:t>
            </a:r>
          </a:p>
        </p:txBody>
      </p:sp>
      <p:sp>
        <p:nvSpPr>
          <p:cNvPr id="41" name="Text Placeholder 17"/>
          <p:cNvSpPr>
            <a:spLocks noGrp="1"/>
          </p:cNvSpPr>
          <p:nvPr>
            <p:ph type="body" sz="quarter" idx="14" hasCustomPrompt="1"/>
          </p:nvPr>
        </p:nvSpPr>
        <p:spPr>
          <a:xfrm>
            <a:off x="5819505" y="2256323"/>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Biography Point Two</a:t>
            </a:r>
          </a:p>
        </p:txBody>
      </p:sp>
      <p:sp>
        <p:nvSpPr>
          <p:cNvPr id="42" name="Text Placeholder 17"/>
          <p:cNvSpPr>
            <a:spLocks noGrp="1"/>
          </p:cNvSpPr>
          <p:nvPr>
            <p:ph type="body" sz="quarter" idx="15" hasCustomPrompt="1"/>
          </p:nvPr>
        </p:nvSpPr>
        <p:spPr>
          <a:xfrm>
            <a:off x="5819505" y="2525632"/>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Fusce</a:t>
            </a:r>
            <a:r>
              <a:rPr lang="en-US"/>
              <a:t> </a:t>
            </a:r>
            <a:r>
              <a:rPr lang="en-US" err="1"/>
              <a:t>pulvinar</a:t>
            </a:r>
            <a:r>
              <a:rPr lang="en-US"/>
              <a:t> </a:t>
            </a:r>
            <a:r>
              <a:rPr lang="en-US" err="1"/>
              <a:t>nunc</a:t>
            </a:r>
            <a:r>
              <a:rPr lang="en-US"/>
              <a:t> </a:t>
            </a:r>
            <a:r>
              <a:rPr lang="en-US" err="1"/>
              <a:t>est</a:t>
            </a:r>
            <a:r>
              <a:rPr lang="en-US"/>
              <a:t>, </a:t>
            </a:r>
            <a:r>
              <a:rPr lang="en-US" err="1"/>
              <a:t>quis</a:t>
            </a:r>
            <a:r>
              <a:rPr lang="en-US"/>
              <a:t> </a:t>
            </a:r>
            <a:r>
              <a:rPr lang="en-US" err="1"/>
              <a:t>congue</a:t>
            </a:r>
            <a:r>
              <a:rPr lang="en-US"/>
              <a:t> </a:t>
            </a:r>
            <a:r>
              <a:rPr lang="en-US" err="1"/>
              <a:t>massa</a:t>
            </a:r>
            <a:r>
              <a:rPr lang="en-US"/>
              <a:t> </a:t>
            </a:r>
            <a:r>
              <a:rPr lang="en-US" err="1"/>
              <a:t>lobortis</a:t>
            </a:r>
            <a:r>
              <a:rPr lang="en-US"/>
              <a:t> </a:t>
            </a:r>
            <a:r>
              <a:rPr lang="en-US" err="1"/>
              <a:t>eget</a:t>
            </a:r>
            <a:r>
              <a:rPr lang="en-US"/>
              <a:t>.</a:t>
            </a:r>
          </a:p>
        </p:txBody>
      </p:sp>
      <p:sp>
        <p:nvSpPr>
          <p:cNvPr id="43" name="Text Placeholder 17"/>
          <p:cNvSpPr>
            <a:spLocks noGrp="1"/>
          </p:cNvSpPr>
          <p:nvPr>
            <p:ph type="body" sz="quarter" idx="16" hasCustomPrompt="1"/>
          </p:nvPr>
        </p:nvSpPr>
        <p:spPr>
          <a:xfrm>
            <a:off x="5819505" y="3360045"/>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Biography Point Three</a:t>
            </a:r>
          </a:p>
        </p:txBody>
      </p:sp>
      <p:sp>
        <p:nvSpPr>
          <p:cNvPr id="44" name="Text Placeholder 17"/>
          <p:cNvSpPr>
            <a:spLocks noGrp="1"/>
          </p:cNvSpPr>
          <p:nvPr>
            <p:ph type="body" sz="quarter" idx="17" hasCustomPrompt="1"/>
          </p:nvPr>
        </p:nvSpPr>
        <p:spPr>
          <a:xfrm>
            <a:off x="5819505" y="3629354"/>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Fusce</a:t>
            </a:r>
            <a:r>
              <a:rPr lang="en-US"/>
              <a:t> </a:t>
            </a:r>
            <a:r>
              <a:rPr lang="en-US" err="1"/>
              <a:t>pulvinar</a:t>
            </a:r>
            <a:r>
              <a:rPr lang="en-US"/>
              <a:t> </a:t>
            </a:r>
            <a:r>
              <a:rPr lang="en-US" err="1"/>
              <a:t>nunc</a:t>
            </a:r>
            <a:r>
              <a:rPr lang="en-US"/>
              <a:t> </a:t>
            </a:r>
            <a:r>
              <a:rPr lang="en-US" err="1"/>
              <a:t>est</a:t>
            </a:r>
            <a:r>
              <a:rPr lang="en-US"/>
              <a:t>, </a:t>
            </a:r>
            <a:r>
              <a:rPr lang="en-US" err="1"/>
              <a:t>quis</a:t>
            </a:r>
            <a:r>
              <a:rPr lang="en-US"/>
              <a:t> </a:t>
            </a:r>
            <a:r>
              <a:rPr lang="en-US" err="1"/>
              <a:t>congue</a:t>
            </a:r>
            <a:r>
              <a:rPr lang="en-US"/>
              <a:t> </a:t>
            </a:r>
            <a:r>
              <a:rPr lang="en-US" err="1"/>
              <a:t>massa</a:t>
            </a:r>
            <a:r>
              <a:rPr lang="en-US"/>
              <a:t> </a:t>
            </a:r>
            <a:r>
              <a:rPr lang="en-US" err="1"/>
              <a:t>lobortis</a:t>
            </a:r>
            <a:r>
              <a:rPr lang="en-US"/>
              <a:t> </a:t>
            </a:r>
            <a:r>
              <a:rPr lang="en-US" err="1"/>
              <a:t>eget</a:t>
            </a:r>
            <a:r>
              <a:rPr lang="en-US"/>
              <a:t>.</a:t>
            </a:r>
          </a:p>
        </p:txBody>
      </p:sp>
      <p:sp>
        <p:nvSpPr>
          <p:cNvPr id="49" name="Text Placeholder 48"/>
          <p:cNvSpPr>
            <a:spLocks noGrp="1"/>
          </p:cNvSpPr>
          <p:nvPr>
            <p:ph type="body" sz="quarter" idx="18" hasCustomPrompt="1"/>
          </p:nvPr>
        </p:nvSpPr>
        <p:spPr>
          <a:xfrm>
            <a:off x="882037" y="3484159"/>
            <a:ext cx="2864553"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a:solidFill>
                  <a:schemeClr val="accent1"/>
                </a:solidFill>
              </a:rPr>
              <a:t>/</a:t>
            </a:r>
            <a:r>
              <a:rPr lang="en-US" sz="1100" err="1">
                <a:solidFill>
                  <a:schemeClr val="accent1"/>
                </a:solidFill>
              </a:rPr>
              <a:t>yourname</a:t>
            </a:r>
            <a:endParaRPr lang="en-US" sz="1100">
              <a:solidFill>
                <a:schemeClr val="accent1"/>
              </a:solidFill>
            </a:endParaRPr>
          </a:p>
        </p:txBody>
      </p:sp>
      <p:sp>
        <p:nvSpPr>
          <p:cNvPr id="50" name="Text Placeholder 48"/>
          <p:cNvSpPr>
            <a:spLocks noGrp="1"/>
          </p:cNvSpPr>
          <p:nvPr>
            <p:ph type="body" sz="quarter" idx="19" hasCustomPrompt="1"/>
          </p:nvPr>
        </p:nvSpPr>
        <p:spPr>
          <a:xfrm>
            <a:off x="884502" y="3868788"/>
            <a:ext cx="2862087"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a:solidFill>
                  <a:schemeClr val="accent1"/>
                </a:solidFill>
              </a:rPr>
              <a:t>@</a:t>
            </a:r>
            <a:r>
              <a:rPr lang="en-US" sz="1100" err="1">
                <a:solidFill>
                  <a:schemeClr val="accent1"/>
                </a:solidFill>
              </a:rPr>
              <a:t>yourhandle</a:t>
            </a:r>
            <a:endParaRPr lang="en-US" sz="1100">
              <a:solidFill>
                <a:schemeClr val="accent1"/>
              </a:solidFill>
            </a:endParaRPr>
          </a:p>
        </p:txBody>
      </p:sp>
      <p:sp>
        <p:nvSpPr>
          <p:cNvPr id="51" name="Text Placeholder 48"/>
          <p:cNvSpPr>
            <a:spLocks noGrp="1"/>
          </p:cNvSpPr>
          <p:nvPr>
            <p:ph type="body" sz="quarter" idx="20" hasCustomPrompt="1"/>
          </p:nvPr>
        </p:nvSpPr>
        <p:spPr>
          <a:xfrm>
            <a:off x="881085" y="4243501"/>
            <a:ext cx="2865504"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err="1">
                <a:solidFill>
                  <a:schemeClr val="accent1"/>
                </a:solidFill>
              </a:rPr>
              <a:t>yourname</a:t>
            </a:r>
            <a:endParaRPr lang="en-US" sz="110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881085" y="4628130"/>
            <a:ext cx="2865504"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err="1">
                <a:solidFill>
                  <a:schemeClr val="accent1"/>
                </a:solidFill>
              </a:rPr>
              <a:t>youremail</a:t>
            </a:r>
            <a:endParaRPr lang="en-US" sz="1100">
              <a:solidFill>
                <a:schemeClr val="accent1"/>
              </a:solidFill>
            </a:endParaRPr>
          </a:p>
        </p:txBody>
      </p:sp>
    </p:spTree>
    <p:extLst>
      <p:ext uri="{BB962C8B-B14F-4D97-AF65-F5344CB8AC3E}">
        <p14:creationId xmlns:p14="http://schemas.microsoft.com/office/powerpoint/2010/main" val="3341325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4197517" y="-25555"/>
            <a:ext cx="4975050" cy="520870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2" name="Title 1"/>
          <p:cNvSpPr>
            <a:spLocks noGrp="1"/>
          </p:cNvSpPr>
          <p:nvPr>
            <p:ph type="title" hasCustomPrompt="1"/>
          </p:nvPr>
        </p:nvSpPr>
        <p:spPr>
          <a:xfrm>
            <a:off x="498394" y="1886177"/>
            <a:ext cx="3248526" cy="470928"/>
          </a:xfrm>
        </p:spPr>
        <p:txBody>
          <a:bodyPr anchor="b"/>
          <a:lstStyle>
            <a:lvl1pPr algn="l">
              <a:defRPr sz="3200">
                <a:latin typeface="Roboto" panose="02000000000000000000" pitchFamily="2" charset="0"/>
                <a:ea typeface="Roboto" panose="02000000000000000000" pitchFamily="2" charset="0"/>
              </a:defRPr>
            </a:lvl1pPr>
          </a:lstStyle>
          <a:p>
            <a:r>
              <a:rPr lang="en-US"/>
              <a:t>Speaker Name</a:t>
            </a:r>
          </a:p>
        </p:txBody>
      </p:sp>
      <p:sp>
        <p:nvSpPr>
          <p:cNvPr id="18" name="Text Placeholder 17"/>
          <p:cNvSpPr>
            <a:spLocks noGrp="1"/>
          </p:cNvSpPr>
          <p:nvPr>
            <p:ph type="body" sz="quarter" idx="10" hasCustomPrompt="1"/>
          </p:nvPr>
        </p:nvSpPr>
        <p:spPr>
          <a:xfrm>
            <a:off x="498566" y="2395900"/>
            <a:ext cx="3248025" cy="405685"/>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4"/>
                </a:solidFill>
                <a:effectLst/>
                <a:uLnTx/>
                <a:uFillTx/>
                <a:latin typeface="Roboto" panose="02000000000000000000" pitchFamily="2" charset="0"/>
                <a:ea typeface="Roboto" panose="02000000000000000000" pitchFamily="2" charset="0"/>
                <a:cs typeface="Segoe UI Light" charset="0"/>
              </a:defRPr>
            </a:lvl1pPr>
          </a:lstStyle>
          <a:p>
            <a:pPr lvl="0"/>
            <a:r>
              <a:rPr lang="en-US"/>
              <a:t>Title, Company</a:t>
            </a:r>
          </a:p>
        </p:txBody>
      </p:sp>
      <p:sp>
        <p:nvSpPr>
          <p:cNvPr id="23" name="Text Placeholder 17"/>
          <p:cNvSpPr>
            <a:spLocks noGrp="1"/>
          </p:cNvSpPr>
          <p:nvPr>
            <p:ph type="body" sz="quarter" idx="11" hasCustomPrompt="1"/>
          </p:nvPr>
        </p:nvSpPr>
        <p:spPr>
          <a:xfrm>
            <a:off x="5819505" y="1136067"/>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Biography Point One</a:t>
            </a:r>
          </a:p>
        </p:txBody>
      </p:sp>
      <p:sp>
        <p:nvSpPr>
          <p:cNvPr id="39" name="Picture Placeholder 38"/>
          <p:cNvSpPr>
            <a:spLocks noGrp="1"/>
          </p:cNvSpPr>
          <p:nvPr>
            <p:ph type="pic" sz="quarter" idx="12" hasCustomPrompt="1"/>
          </p:nvPr>
        </p:nvSpPr>
        <p:spPr>
          <a:xfrm>
            <a:off x="498394" y="339968"/>
            <a:ext cx="1443038" cy="1443037"/>
          </a:xfrm>
          <a:prstGeom prst="ellipse">
            <a:avLst/>
          </a:prstGeom>
          <a:solidFill>
            <a:schemeClr val="bg2">
              <a:lumMod val="95000"/>
            </a:schemeClr>
          </a:solidFill>
        </p:spPr>
        <p:txBody>
          <a:bodyPr anchor="ctr"/>
          <a:lstStyle>
            <a:lvl1pPr algn="ctr">
              <a:defRPr sz="1050">
                <a:latin typeface="Roboto" panose="02000000000000000000" pitchFamily="2" charset="0"/>
                <a:ea typeface="Roboto" panose="02000000000000000000" pitchFamily="2" charset="0"/>
              </a:defRPr>
            </a:lvl1pPr>
          </a:lstStyle>
          <a:p>
            <a:r>
              <a:rPr lang="en-US"/>
              <a:t>PLACE YOUR PHOTO HERE</a:t>
            </a:r>
          </a:p>
        </p:txBody>
      </p:sp>
      <p:sp>
        <p:nvSpPr>
          <p:cNvPr id="40" name="Text Placeholder 17"/>
          <p:cNvSpPr>
            <a:spLocks noGrp="1"/>
          </p:cNvSpPr>
          <p:nvPr>
            <p:ph type="body" sz="quarter" idx="13" hasCustomPrompt="1"/>
          </p:nvPr>
        </p:nvSpPr>
        <p:spPr>
          <a:xfrm>
            <a:off x="5819505" y="1405376"/>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Fusce</a:t>
            </a:r>
            <a:r>
              <a:rPr lang="en-US"/>
              <a:t> </a:t>
            </a:r>
            <a:r>
              <a:rPr lang="en-US" err="1"/>
              <a:t>pulvinar</a:t>
            </a:r>
            <a:r>
              <a:rPr lang="en-US"/>
              <a:t> </a:t>
            </a:r>
            <a:r>
              <a:rPr lang="en-US" err="1"/>
              <a:t>nunc</a:t>
            </a:r>
            <a:r>
              <a:rPr lang="en-US"/>
              <a:t> </a:t>
            </a:r>
            <a:r>
              <a:rPr lang="en-US" err="1"/>
              <a:t>est</a:t>
            </a:r>
            <a:r>
              <a:rPr lang="en-US"/>
              <a:t>, </a:t>
            </a:r>
            <a:r>
              <a:rPr lang="en-US" err="1"/>
              <a:t>quis</a:t>
            </a:r>
            <a:r>
              <a:rPr lang="en-US"/>
              <a:t> </a:t>
            </a:r>
            <a:r>
              <a:rPr lang="en-US" err="1"/>
              <a:t>congue</a:t>
            </a:r>
            <a:r>
              <a:rPr lang="en-US"/>
              <a:t> </a:t>
            </a:r>
            <a:r>
              <a:rPr lang="en-US" err="1"/>
              <a:t>massa</a:t>
            </a:r>
            <a:r>
              <a:rPr lang="en-US"/>
              <a:t> </a:t>
            </a:r>
            <a:r>
              <a:rPr lang="en-US" err="1"/>
              <a:t>lobortis</a:t>
            </a:r>
            <a:r>
              <a:rPr lang="en-US"/>
              <a:t> </a:t>
            </a:r>
            <a:r>
              <a:rPr lang="en-US" err="1"/>
              <a:t>eget</a:t>
            </a:r>
            <a:r>
              <a:rPr lang="en-US"/>
              <a:t>.</a:t>
            </a:r>
          </a:p>
        </p:txBody>
      </p:sp>
      <p:sp>
        <p:nvSpPr>
          <p:cNvPr id="41" name="Text Placeholder 17"/>
          <p:cNvSpPr>
            <a:spLocks noGrp="1"/>
          </p:cNvSpPr>
          <p:nvPr>
            <p:ph type="body" sz="quarter" idx="14" hasCustomPrompt="1"/>
          </p:nvPr>
        </p:nvSpPr>
        <p:spPr>
          <a:xfrm>
            <a:off x="5819505" y="2256323"/>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Biography Point Two</a:t>
            </a:r>
          </a:p>
        </p:txBody>
      </p:sp>
      <p:sp>
        <p:nvSpPr>
          <p:cNvPr id="42" name="Text Placeholder 17"/>
          <p:cNvSpPr>
            <a:spLocks noGrp="1"/>
          </p:cNvSpPr>
          <p:nvPr>
            <p:ph type="body" sz="quarter" idx="15" hasCustomPrompt="1"/>
          </p:nvPr>
        </p:nvSpPr>
        <p:spPr>
          <a:xfrm>
            <a:off x="5819505" y="2525632"/>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Fusce</a:t>
            </a:r>
            <a:r>
              <a:rPr lang="en-US"/>
              <a:t> </a:t>
            </a:r>
            <a:r>
              <a:rPr lang="en-US" err="1"/>
              <a:t>pulvinar</a:t>
            </a:r>
            <a:r>
              <a:rPr lang="en-US"/>
              <a:t> </a:t>
            </a:r>
            <a:r>
              <a:rPr lang="en-US" err="1"/>
              <a:t>nunc</a:t>
            </a:r>
            <a:r>
              <a:rPr lang="en-US"/>
              <a:t> </a:t>
            </a:r>
            <a:r>
              <a:rPr lang="en-US" err="1"/>
              <a:t>est</a:t>
            </a:r>
            <a:r>
              <a:rPr lang="en-US"/>
              <a:t>, </a:t>
            </a:r>
            <a:r>
              <a:rPr lang="en-US" err="1"/>
              <a:t>quis</a:t>
            </a:r>
            <a:r>
              <a:rPr lang="en-US"/>
              <a:t> </a:t>
            </a:r>
            <a:r>
              <a:rPr lang="en-US" err="1"/>
              <a:t>congue</a:t>
            </a:r>
            <a:r>
              <a:rPr lang="en-US"/>
              <a:t> </a:t>
            </a:r>
            <a:r>
              <a:rPr lang="en-US" err="1"/>
              <a:t>massa</a:t>
            </a:r>
            <a:r>
              <a:rPr lang="en-US"/>
              <a:t> </a:t>
            </a:r>
            <a:r>
              <a:rPr lang="en-US" err="1"/>
              <a:t>lobortis</a:t>
            </a:r>
            <a:r>
              <a:rPr lang="en-US"/>
              <a:t> </a:t>
            </a:r>
            <a:r>
              <a:rPr lang="en-US" err="1"/>
              <a:t>eget</a:t>
            </a:r>
            <a:r>
              <a:rPr lang="en-US"/>
              <a:t>.</a:t>
            </a:r>
          </a:p>
        </p:txBody>
      </p:sp>
      <p:sp>
        <p:nvSpPr>
          <p:cNvPr id="43" name="Text Placeholder 17"/>
          <p:cNvSpPr>
            <a:spLocks noGrp="1"/>
          </p:cNvSpPr>
          <p:nvPr>
            <p:ph type="body" sz="quarter" idx="16" hasCustomPrompt="1"/>
          </p:nvPr>
        </p:nvSpPr>
        <p:spPr>
          <a:xfrm>
            <a:off x="5819505" y="3360045"/>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Biography Point Three</a:t>
            </a:r>
          </a:p>
        </p:txBody>
      </p:sp>
      <p:sp>
        <p:nvSpPr>
          <p:cNvPr id="44" name="Text Placeholder 17"/>
          <p:cNvSpPr>
            <a:spLocks noGrp="1"/>
          </p:cNvSpPr>
          <p:nvPr>
            <p:ph type="body" sz="quarter" idx="17" hasCustomPrompt="1"/>
          </p:nvPr>
        </p:nvSpPr>
        <p:spPr>
          <a:xfrm>
            <a:off x="5819505" y="3629354"/>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Fusce</a:t>
            </a:r>
            <a:r>
              <a:rPr lang="en-US"/>
              <a:t> </a:t>
            </a:r>
            <a:r>
              <a:rPr lang="en-US" err="1"/>
              <a:t>pulvinar</a:t>
            </a:r>
            <a:r>
              <a:rPr lang="en-US"/>
              <a:t> </a:t>
            </a:r>
            <a:r>
              <a:rPr lang="en-US" err="1"/>
              <a:t>nunc</a:t>
            </a:r>
            <a:r>
              <a:rPr lang="en-US"/>
              <a:t> </a:t>
            </a:r>
            <a:r>
              <a:rPr lang="en-US" err="1"/>
              <a:t>est</a:t>
            </a:r>
            <a:r>
              <a:rPr lang="en-US"/>
              <a:t>, </a:t>
            </a:r>
            <a:r>
              <a:rPr lang="en-US" err="1"/>
              <a:t>quis</a:t>
            </a:r>
            <a:r>
              <a:rPr lang="en-US"/>
              <a:t> </a:t>
            </a:r>
            <a:r>
              <a:rPr lang="en-US" err="1"/>
              <a:t>congue</a:t>
            </a:r>
            <a:r>
              <a:rPr lang="en-US"/>
              <a:t> </a:t>
            </a:r>
            <a:r>
              <a:rPr lang="en-US" err="1"/>
              <a:t>massa</a:t>
            </a:r>
            <a:r>
              <a:rPr lang="en-US"/>
              <a:t> </a:t>
            </a:r>
            <a:r>
              <a:rPr lang="en-US" err="1"/>
              <a:t>lobortis</a:t>
            </a:r>
            <a:r>
              <a:rPr lang="en-US"/>
              <a:t> </a:t>
            </a:r>
            <a:r>
              <a:rPr lang="en-US" err="1"/>
              <a:t>eget</a:t>
            </a:r>
            <a:r>
              <a:rPr lang="en-US"/>
              <a:t>.</a:t>
            </a:r>
          </a:p>
        </p:txBody>
      </p:sp>
      <p:sp>
        <p:nvSpPr>
          <p:cNvPr id="49" name="Text Placeholder 48"/>
          <p:cNvSpPr>
            <a:spLocks noGrp="1"/>
          </p:cNvSpPr>
          <p:nvPr>
            <p:ph type="body" sz="quarter" idx="18" hasCustomPrompt="1"/>
          </p:nvPr>
        </p:nvSpPr>
        <p:spPr>
          <a:xfrm>
            <a:off x="882037" y="3179359"/>
            <a:ext cx="2864553" cy="261938"/>
          </a:xfrm>
        </p:spPr>
        <p:txBody>
          <a:bodyPr/>
          <a:lstStyle>
            <a:lvl1pPr marL="0" indent="0" algn="l" defTabSz="914400" rtl="0" eaLnBrk="1" latinLnBrk="0" hangingPunct="1">
              <a:buNone/>
              <a:defRPr lang="en-US" sz="1100" kern="1200" dirty="0">
                <a:solidFill>
                  <a:schemeClr val="accent1"/>
                </a:solidFill>
                <a:latin typeface="Roboto" panose="02000000000000000000" pitchFamily="2" charset="0"/>
                <a:ea typeface="Roboto" panose="02000000000000000000" pitchFamily="2" charset="0"/>
                <a:cs typeface="+mn-cs"/>
              </a:defRPr>
            </a:lvl1pPr>
          </a:lstStyle>
          <a:p>
            <a:r>
              <a:rPr lang="en-US" sz="1100">
                <a:solidFill>
                  <a:schemeClr val="accent1"/>
                </a:solidFill>
              </a:rPr>
              <a:t>/</a:t>
            </a:r>
            <a:r>
              <a:rPr lang="en-US" sz="1100" err="1">
                <a:solidFill>
                  <a:schemeClr val="accent1"/>
                </a:solidFill>
              </a:rPr>
              <a:t>yourname</a:t>
            </a:r>
            <a:endParaRPr lang="en-US" sz="1100">
              <a:solidFill>
                <a:schemeClr val="accent1"/>
              </a:solidFill>
            </a:endParaRPr>
          </a:p>
        </p:txBody>
      </p:sp>
      <p:sp>
        <p:nvSpPr>
          <p:cNvPr id="50" name="Text Placeholder 48"/>
          <p:cNvSpPr>
            <a:spLocks noGrp="1"/>
          </p:cNvSpPr>
          <p:nvPr>
            <p:ph type="body" sz="quarter" idx="19" hasCustomPrompt="1"/>
          </p:nvPr>
        </p:nvSpPr>
        <p:spPr>
          <a:xfrm>
            <a:off x="884502" y="3563988"/>
            <a:ext cx="2862087" cy="261938"/>
          </a:xfrm>
        </p:spPr>
        <p:txBody>
          <a:bodyPr/>
          <a:lstStyle>
            <a:lvl1pPr marL="0" indent="0" algn="l" defTabSz="914400" rtl="0" eaLnBrk="1" latinLnBrk="0" hangingPunct="1">
              <a:buNone/>
              <a:defRPr lang="en-US" sz="1100" kern="1200" dirty="0">
                <a:solidFill>
                  <a:schemeClr val="accent1"/>
                </a:solidFill>
                <a:latin typeface="Roboto" panose="02000000000000000000" pitchFamily="2" charset="0"/>
                <a:ea typeface="Roboto" panose="02000000000000000000" pitchFamily="2" charset="0"/>
                <a:cs typeface="+mn-cs"/>
              </a:defRPr>
            </a:lvl1pPr>
          </a:lstStyle>
          <a:p>
            <a:r>
              <a:rPr lang="en-US" sz="1100">
                <a:solidFill>
                  <a:schemeClr val="accent1"/>
                </a:solidFill>
              </a:rPr>
              <a:t>@</a:t>
            </a:r>
            <a:r>
              <a:rPr lang="en-US" sz="1100" err="1">
                <a:solidFill>
                  <a:schemeClr val="accent1"/>
                </a:solidFill>
              </a:rPr>
              <a:t>yourhandle</a:t>
            </a:r>
            <a:endParaRPr lang="en-US" sz="1100">
              <a:solidFill>
                <a:schemeClr val="accent1"/>
              </a:solidFill>
            </a:endParaRPr>
          </a:p>
        </p:txBody>
      </p:sp>
      <p:sp>
        <p:nvSpPr>
          <p:cNvPr id="51" name="Text Placeholder 48"/>
          <p:cNvSpPr>
            <a:spLocks noGrp="1"/>
          </p:cNvSpPr>
          <p:nvPr>
            <p:ph type="body" sz="quarter" idx="20" hasCustomPrompt="1"/>
          </p:nvPr>
        </p:nvSpPr>
        <p:spPr>
          <a:xfrm>
            <a:off x="881085" y="3938701"/>
            <a:ext cx="2865504" cy="261938"/>
          </a:xfrm>
        </p:spPr>
        <p:txBody>
          <a:bodyPr/>
          <a:lstStyle>
            <a:lvl1pPr marL="0" indent="0" algn="l" defTabSz="914400" rtl="0" eaLnBrk="1" latinLnBrk="0" hangingPunct="1">
              <a:buNone/>
              <a:defRPr lang="en-US" sz="1100" kern="1200" dirty="0">
                <a:solidFill>
                  <a:schemeClr val="accent1"/>
                </a:solidFill>
                <a:latin typeface="Roboto" panose="02000000000000000000" pitchFamily="2" charset="0"/>
                <a:ea typeface="Roboto" panose="02000000000000000000" pitchFamily="2" charset="0"/>
                <a:cs typeface="+mn-cs"/>
              </a:defRPr>
            </a:lvl1pPr>
          </a:lstStyle>
          <a:p>
            <a:r>
              <a:rPr lang="en-US" sz="1100" err="1">
                <a:solidFill>
                  <a:schemeClr val="accent1"/>
                </a:solidFill>
              </a:rPr>
              <a:t>yourname</a:t>
            </a:r>
            <a:endParaRPr lang="en-US" sz="110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881085" y="4323330"/>
            <a:ext cx="2865504" cy="261938"/>
          </a:xfrm>
        </p:spPr>
        <p:txBody>
          <a:bodyPr/>
          <a:lstStyle>
            <a:lvl1pPr marL="0" indent="0" algn="l" defTabSz="914400" rtl="0" eaLnBrk="1" latinLnBrk="0" hangingPunct="1">
              <a:buNone/>
              <a:defRPr lang="en-US" sz="1100" kern="1200" dirty="0">
                <a:solidFill>
                  <a:schemeClr val="accent1"/>
                </a:solidFill>
                <a:latin typeface="Roboto" panose="02000000000000000000" pitchFamily="2" charset="0"/>
                <a:ea typeface="Roboto" panose="02000000000000000000" pitchFamily="2" charset="0"/>
                <a:cs typeface="+mn-cs"/>
              </a:defRPr>
            </a:lvl1pPr>
          </a:lstStyle>
          <a:p>
            <a:r>
              <a:rPr lang="en-US" sz="1100" err="1">
                <a:solidFill>
                  <a:schemeClr val="accent1"/>
                </a:solidFill>
              </a:rPr>
              <a:t>youremail</a:t>
            </a:r>
            <a:endParaRPr lang="en-US" sz="1100">
              <a:solidFill>
                <a:schemeClr val="accent1"/>
              </a:solidFill>
            </a:endParaRPr>
          </a:p>
        </p:txBody>
      </p:sp>
    </p:spTree>
    <p:extLst>
      <p:ext uri="{BB962C8B-B14F-4D97-AF65-F5344CB8AC3E}">
        <p14:creationId xmlns:p14="http://schemas.microsoft.com/office/powerpoint/2010/main" val="3321360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3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322028" y="1782295"/>
            <a:ext cx="8242300" cy="1964387"/>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Roboto" panose="02000000000000000000" pitchFamily="2" charset="0"/>
                <a:ea typeface="Roboto" panose="02000000000000000000" pitchFamily="2"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a:t>Click to edit Master text styles</a:t>
            </a:r>
          </a:p>
          <a:p>
            <a:pPr lvl="0"/>
            <a:r>
              <a:rPr lang="en-US"/>
              <a:t>Click to edit Master text styles</a:t>
            </a:r>
          </a:p>
          <a:p>
            <a:pPr lvl="0"/>
            <a:r>
              <a:rPr lang="en-US"/>
              <a:t>Click to edit Master text styles</a:t>
            </a:r>
          </a:p>
          <a:p>
            <a:pPr lvl="0"/>
            <a:r>
              <a:rPr lang="en-US"/>
              <a:t>Click to edit Master text styles</a:t>
            </a:r>
          </a:p>
        </p:txBody>
      </p:sp>
      <p:sp>
        <p:nvSpPr>
          <p:cNvPr id="2" name="Title 1"/>
          <p:cNvSpPr>
            <a:spLocks noGrp="1"/>
          </p:cNvSpPr>
          <p:nvPr>
            <p:ph type="title" hasCustomPrompt="1"/>
          </p:nvPr>
        </p:nvSpPr>
        <p:spPr>
          <a:xfrm>
            <a:off x="322028" y="251227"/>
            <a:ext cx="8242300" cy="612956"/>
          </a:xfrm>
        </p:spPr>
        <p:txBody>
          <a:bodyPr/>
          <a:lstStyle>
            <a:lvl1pPr>
              <a:defRPr>
                <a:solidFill>
                  <a:schemeClr val="tx1"/>
                </a:solidFill>
                <a:latin typeface="Roboto" panose="02000000000000000000" pitchFamily="2" charset="0"/>
                <a:ea typeface="Roboto" panose="02000000000000000000" pitchFamily="2" charset="0"/>
              </a:defRPr>
            </a:lvl1pPr>
          </a:lstStyle>
          <a:p>
            <a:r>
              <a:rPr lang="en-US"/>
              <a:t>Agenda</a:t>
            </a:r>
          </a:p>
        </p:txBody>
      </p:sp>
      <p:sp>
        <p:nvSpPr>
          <p:cNvPr id="4" name="Content Placeholder 13"/>
          <p:cNvSpPr>
            <a:spLocks noGrp="1"/>
          </p:cNvSpPr>
          <p:nvPr>
            <p:ph sz="quarter" idx="11"/>
          </p:nvPr>
        </p:nvSpPr>
        <p:spPr>
          <a:xfrm>
            <a:off x="322028" y="909249"/>
            <a:ext cx="8242300" cy="429594"/>
          </a:xfrm>
        </p:spPr>
        <p:txBody>
          <a:bodyPr>
            <a:noAutofit/>
          </a:bodyPr>
          <a:lstStyle>
            <a:lvl1pPr marL="0" marR="0" indent="0" algn="l" defTabSz="914400" rtl="0" eaLnBrk="1" fontAlgn="auto" latinLnBrk="0" hangingPunct="1">
              <a:lnSpc>
                <a:spcPct val="100000"/>
              </a:lnSpc>
              <a:spcBef>
                <a:spcPct val="20000"/>
              </a:spcBef>
              <a:spcAft>
                <a:spcPts val="0"/>
              </a:spcAft>
              <a:buClr>
                <a:schemeClr val="accent1"/>
              </a:buClr>
              <a:buSzTx/>
              <a:buFont typeface="Arial" charset="0"/>
              <a:buNone/>
              <a:tabLst/>
              <a:defRPr sz="2000">
                <a:solidFill>
                  <a:schemeClr val="tx1"/>
                </a:solidFill>
                <a:latin typeface="Roboto" panose="02000000000000000000" pitchFamily="2" charset="0"/>
                <a:ea typeface="Roboto" panose="02000000000000000000" pitchFamily="2"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2376569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4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322028" y="985737"/>
            <a:ext cx="8480066" cy="2697804"/>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Roboto" panose="02000000000000000000" pitchFamily="2" charset="0"/>
                <a:ea typeface="Roboto" panose="02000000000000000000" pitchFamily="2" charset="0"/>
                <a:cs typeface="Segoe UI Semilight" panose="020B0402040204020203" pitchFamily="34" charset="0"/>
              </a:defRPr>
            </a:lvl1pPr>
            <a:lvl2pPr>
              <a:buClr>
                <a:srgbClr val="0090D2"/>
              </a:buClr>
              <a:defRPr>
                <a:solidFill>
                  <a:srgbClr val="58585A"/>
                </a:solidFill>
                <a:latin typeface="Roboto" panose="02000000000000000000" pitchFamily="2" charset="0"/>
                <a:ea typeface="Roboto" panose="02000000000000000000" pitchFamily="2" charset="0"/>
              </a:defRPr>
            </a:lvl2pPr>
            <a:lvl3pPr>
              <a:buClr>
                <a:srgbClr val="0090D2"/>
              </a:buClr>
              <a:defRPr>
                <a:solidFill>
                  <a:srgbClr val="58585A"/>
                </a:solidFill>
                <a:latin typeface="Roboto" panose="02000000000000000000" pitchFamily="2" charset="0"/>
                <a:ea typeface="Roboto" panose="02000000000000000000" pitchFamily="2" charset="0"/>
              </a:defRPr>
            </a:lvl3pPr>
            <a:lvl4pPr>
              <a:buClr>
                <a:srgbClr val="0090D2"/>
              </a:buClr>
              <a:defRPr>
                <a:solidFill>
                  <a:srgbClr val="58585A"/>
                </a:solidFill>
                <a:latin typeface="Roboto" panose="02000000000000000000" pitchFamily="2" charset="0"/>
                <a:ea typeface="Roboto" panose="02000000000000000000" pitchFamily="2" charset="0"/>
              </a:defRPr>
            </a:lvl4pPr>
            <a:lvl5pPr>
              <a:buClr>
                <a:srgbClr val="0090D2"/>
              </a:buClr>
              <a:defRPr>
                <a:solidFill>
                  <a:srgbClr val="58585A"/>
                </a:solidFill>
                <a:latin typeface="+mn-lt"/>
              </a:defRPr>
            </a:lvl5pPr>
          </a:lstStyle>
          <a:p>
            <a:pPr lvl="0"/>
            <a:r>
              <a:rPr lang="en-US"/>
              <a:t>Click to edit Master text styles</a:t>
            </a:r>
          </a:p>
          <a:p>
            <a:pPr lvl="1"/>
            <a:r>
              <a:rPr lang="en-US"/>
              <a:t>Click to edit Master text styles</a:t>
            </a:r>
          </a:p>
          <a:p>
            <a:pPr lvl="2"/>
            <a:r>
              <a:rPr lang="en-US"/>
              <a:t>Click to edit Master text styles</a:t>
            </a:r>
          </a:p>
          <a:p>
            <a:pPr lvl="3"/>
            <a:r>
              <a:rPr lang="en-US"/>
              <a:t>Click to edit Master text styles</a:t>
            </a:r>
          </a:p>
        </p:txBody>
      </p:sp>
      <p:sp>
        <p:nvSpPr>
          <p:cNvPr id="2" name="Title 1"/>
          <p:cNvSpPr>
            <a:spLocks noGrp="1"/>
          </p:cNvSpPr>
          <p:nvPr>
            <p:ph type="title"/>
          </p:nvPr>
        </p:nvSpPr>
        <p:spPr/>
        <p:txBody>
          <a:bodyPr/>
          <a:lstStyle>
            <a:lvl1pPr>
              <a:defRPr>
                <a:solidFill>
                  <a:schemeClr val="tx1"/>
                </a:solidFill>
                <a:latin typeface="Roboto" panose="02000000000000000000" pitchFamily="2" charset="0"/>
                <a:ea typeface="Roboto" panose="02000000000000000000" pitchFamily="2" charset="0"/>
              </a:defRPr>
            </a:lvl1pPr>
          </a:lstStyle>
          <a:p>
            <a:endParaRPr lang="en-US"/>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2282872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latin typeface="Roboto" panose="02000000000000000000" pitchFamily="2" charset="0"/>
                <a:ea typeface="Roboto" panose="02000000000000000000" pitchFamily="2" charset="0"/>
              </a:defRPr>
            </a:lvl1pPr>
          </a:lstStyle>
          <a:p>
            <a:r>
              <a:rPr lang="en-US"/>
              <a:t>Titles are set 36pt Segoe UI</a:t>
            </a:r>
          </a:p>
        </p:txBody>
      </p:sp>
      <p:sp>
        <p:nvSpPr>
          <p:cNvPr id="4" name="Content Placeholder 3"/>
          <p:cNvSpPr>
            <a:spLocks noGrp="1"/>
          </p:cNvSpPr>
          <p:nvPr>
            <p:ph sz="quarter" idx="10" hasCustomPrompt="1"/>
          </p:nvPr>
        </p:nvSpPr>
        <p:spPr>
          <a:xfrm>
            <a:off x="322028" y="1505141"/>
            <a:ext cx="8261350" cy="448355"/>
          </a:xfrm>
        </p:spPr>
        <p:txBody>
          <a:bodyPr anchor="b"/>
          <a:lstStyle>
            <a:lvl1pPr marL="0" indent="0">
              <a:buNone/>
              <a:defRPr sz="2800" b="0" i="0">
                <a:solidFill>
                  <a:schemeClr val="accent3"/>
                </a:solidFill>
                <a:latin typeface="Roboto" panose="02000000000000000000" pitchFamily="2" charset="0"/>
                <a:ea typeface="Roboto" panose="02000000000000000000" pitchFamily="2"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a:t>Heading One Style</a:t>
            </a:r>
          </a:p>
        </p:txBody>
      </p:sp>
      <p:sp>
        <p:nvSpPr>
          <p:cNvPr id="5" name="Content Placeholder 3"/>
          <p:cNvSpPr>
            <a:spLocks noGrp="1"/>
          </p:cNvSpPr>
          <p:nvPr>
            <p:ph sz="quarter" idx="11" hasCustomPrompt="1"/>
          </p:nvPr>
        </p:nvSpPr>
        <p:spPr>
          <a:xfrm>
            <a:off x="322028" y="1952028"/>
            <a:ext cx="8261350" cy="407104"/>
          </a:xfrm>
        </p:spPr>
        <p:txBody>
          <a:bodyPr/>
          <a:lstStyle>
            <a:lvl1pPr marL="0" indent="0">
              <a:buNone/>
              <a:defRPr sz="1600">
                <a:solidFill>
                  <a:schemeClr val="tx1"/>
                </a:solidFill>
                <a:latin typeface="Roboto" panose="02000000000000000000" pitchFamily="2" charset="0"/>
                <a:ea typeface="Roboto" panose="02000000000000000000" pitchFamily="2"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a:t>Body content, 16pt Segoe UI (gray)</a:t>
            </a:r>
          </a:p>
        </p:txBody>
      </p:sp>
      <p:sp>
        <p:nvSpPr>
          <p:cNvPr id="6" name="Content Placeholder 3"/>
          <p:cNvSpPr>
            <a:spLocks noGrp="1"/>
          </p:cNvSpPr>
          <p:nvPr>
            <p:ph sz="quarter" idx="12" hasCustomPrompt="1"/>
          </p:nvPr>
        </p:nvSpPr>
        <p:spPr>
          <a:xfrm>
            <a:off x="322028" y="2536420"/>
            <a:ext cx="8261350" cy="448355"/>
          </a:xfrm>
        </p:spPr>
        <p:txBody>
          <a:bodyPr anchor="b"/>
          <a:lstStyle>
            <a:lvl1pPr marL="0" indent="0">
              <a:buNone/>
              <a:defRPr sz="2000" b="0" i="0">
                <a:solidFill>
                  <a:schemeClr val="tx1"/>
                </a:solidFill>
                <a:latin typeface="Roboto" panose="02000000000000000000" pitchFamily="2" charset="0"/>
                <a:ea typeface="Roboto" panose="02000000000000000000" pitchFamily="2"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a:t>Heading Two Style</a:t>
            </a:r>
          </a:p>
        </p:txBody>
      </p:sp>
      <p:sp>
        <p:nvSpPr>
          <p:cNvPr id="7" name="Content Placeholder 3"/>
          <p:cNvSpPr>
            <a:spLocks noGrp="1"/>
          </p:cNvSpPr>
          <p:nvPr>
            <p:ph sz="quarter" idx="13" hasCustomPrompt="1"/>
          </p:nvPr>
        </p:nvSpPr>
        <p:spPr>
          <a:xfrm>
            <a:off x="322028" y="2983308"/>
            <a:ext cx="8261350" cy="407104"/>
          </a:xfrm>
        </p:spPr>
        <p:txBody>
          <a:bodyPr/>
          <a:lstStyle>
            <a:lvl1pPr marL="0" indent="0">
              <a:buNone/>
              <a:defRPr sz="1600">
                <a:solidFill>
                  <a:schemeClr val="tx1"/>
                </a:solidFill>
                <a:latin typeface="Roboto" panose="02000000000000000000" pitchFamily="2" charset="0"/>
                <a:ea typeface="Roboto" panose="02000000000000000000" pitchFamily="2"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a:t>Body content, 16pt Segoe UI (gray)</a:t>
            </a:r>
          </a:p>
        </p:txBody>
      </p:sp>
      <p:sp>
        <p:nvSpPr>
          <p:cNvPr id="8" name="Content Placeholder 3"/>
          <p:cNvSpPr>
            <a:spLocks noGrp="1"/>
          </p:cNvSpPr>
          <p:nvPr>
            <p:ph sz="quarter" idx="14" hasCustomPrompt="1"/>
          </p:nvPr>
        </p:nvSpPr>
        <p:spPr>
          <a:xfrm>
            <a:off x="322028" y="3540197"/>
            <a:ext cx="8261350" cy="448355"/>
          </a:xfrm>
        </p:spPr>
        <p:txBody>
          <a:bodyPr anchor="b"/>
          <a:lstStyle>
            <a:lvl1pPr marL="0" indent="0">
              <a:buNone/>
              <a:defRPr sz="1400" b="1" i="0">
                <a:solidFill>
                  <a:schemeClr val="bg2">
                    <a:lumMod val="65000"/>
                  </a:schemeClr>
                </a:solidFill>
                <a:latin typeface="Roboto" panose="02000000000000000000" pitchFamily="2" charset="0"/>
                <a:ea typeface="Roboto" panose="02000000000000000000" pitchFamily="2"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a:t>HEADING THREE STYLE</a:t>
            </a:r>
          </a:p>
        </p:txBody>
      </p:sp>
      <p:sp>
        <p:nvSpPr>
          <p:cNvPr id="9" name="Content Placeholder 3"/>
          <p:cNvSpPr>
            <a:spLocks noGrp="1"/>
          </p:cNvSpPr>
          <p:nvPr>
            <p:ph sz="quarter" idx="15" hasCustomPrompt="1"/>
          </p:nvPr>
        </p:nvSpPr>
        <p:spPr>
          <a:xfrm>
            <a:off x="322028" y="3987085"/>
            <a:ext cx="8261350" cy="407104"/>
          </a:xfrm>
        </p:spPr>
        <p:txBody>
          <a:bodyPr/>
          <a:lstStyle>
            <a:lvl1pPr marL="0" indent="0">
              <a:buNone/>
              <a:defRPr sz="1600">
                <a:solidFill>
                  <a:schemeClr val="tx1"/>
                </a:solidFill>
                <a:latin typeface="Roboto" panose="02000000000000000000" pitchFamily="2" charset="0"/>
                <a:ea typeface="Roboto" panose="02000000000000000000" pitchFamily="2"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a:t>Body content, 16pt Segoe UI (gray)</a:t>
            </a:r>
          </a:p>
        </p:txBody>
      </p:sp>
    </p:spTree>
    <p:extLst>
      <p:ext uri="{BB962C8B-B14F-4D97-AF65-F5344CB8AC3E}">
        <p14:creationId xmlns:p14="http://schemas.microsoft.com/office/powerpoint/2010/main" val="1834418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oboto" panose="02000000000000000000" pitchFamily="2" charset="0"/>
                <a:ea typeface="Roboto" panose="02000000000000000000" pitchFamily="2" charset="0"/>
              </a:defRPr>
            </a:lvl1pPr>
          </a:lstStyle>
          <a:p>
            <a:r>
              <a:rPr lang="en-US"/>
              <a:t>Click to edit Master title style</a:t>
            </a:r>
          </a:p>
        </p:txBody>
      </p:sp>
      <p:sp>
        <p:nvSpPr>
          <p:cNvPr id="7" name="Text Placeholder 30"/>
          <p:cNvSpPr>
            <a:spLocks noGrp="1"/>
          </p:cNvSpPr>
          <p:nvPr>
            <p:ph type="body" sz="quarter" idx="10" hasCustomPrompt="1"/>
          </p:nvPr>
        </p:nvSpPr>
        <p:spPr>
          <a:xfrm>
            <a:off x="31628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a:t>Title Here</a:t>
            </a:r>
          </a:p>
        </p:txBody>
      </p:sp>
      <p:sp>
        <p:nvSpPr>
          <p:cNvPr id="10" name="Text Placeholder 30"/>
          <p:cNvSpPr>
            <a:spLocks noGrp="1"/>
          </p:cNvSpPr>
          <p:nvPr>
            <p:ph type="body" sz="quarter" idx="14" hasCustomPrompt="1"/>
          </p:nvPr>
        </p:nvSpPr>
        <p:spPr>
          <a:xfrm>
            <a:off x="487109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a:t>Title Here</a:t>
            </a:r>
          </a:p>
        </p:txBody>
      </p:sp>
      <p:sp>
        <p:nvSpPr>
          <p:cNvPr id="13" name="Text Placeholder 20"/>
          <p:cNvSpPr>
            <a:spLocks noGrp="1"/>
          </p:cNvSpPr>
          <p:nvPr>
            <p:ph type="body" sz="quarter" idx="13"/>
          </p:nvPr>
        </p:nvSpPr>
        <p:spPr>
          <a:xfrm>
            <a:off x="316285" y="2160471"/>
            <a:ext cx="3680532" cy="2392075"/>
          </a:xfrm>
        </p:spPr>
        <p:txBody>
          <a:bodyPr>
            <a:normAutofit/>
          </a:bodyPr>
          <a:lstStyle>
            <a:lvl1pPr marL="0" indent="0">
              <a:lnSpc>
                <a:spcPct val="100000"/>
              </a:lnSpc>
              <a:buNone/>
              <a:defRPr lang="en-US" sz="1400" b="0" i="0" kern="1200" dirty="0" smtClean="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14" name="Text Placeholder 20"/>
          <p:cNvSpPr>
            <a:spLocks noGrp="1"/>
          </p:cNvSpPr>
          <p:nvPr>
            <p:ph type="body" sz="quarter" idx="15"/>
          </p:nvPr>
        </p:nvSpPr>
        <p:spPr>
          <a:xfrm>
            <a:off x="4871095" y="2160471"/>
            <a:ext cx="3680532" cy="2392075"/>
          </a:xfrm>
        </p:spPr>
        <p:txBody>
          <a:bodyPr>
            <a:normAutofit/>
          </a:bodyPr>
          <a:lstStyle>
            <a:lvl1pPr marL="0" indent="0">
              <a:lnSpc>
                <a:spcPct val="100000"/>
              </a:lnSpc>
              <a:buNone/>
              <a:defRPr lang="en-US" sz="1400" b="0" i="0" kern="1200" dirty="0" smtClean="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Tree>
    <p:extLst>
      <p:ext uri="{BB962C8B-B14F-4D97-AF65-F5344CB8AC3E}">
        <p14:creationId xmlns:p14="http://schemas.microsoft.com/office/powerpoint/2010/main" val="9033417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oboto" panose="02000000000000000000" pitchFamily="2" charset="0"/>
                <a:ea typeface="Roboto" panose="02000000000000000000" pitchFamily="2" charset="0"/>
              </a:defRPr>
            </a:lvl1pPr>
          </a:lstStyle>
          <a:p>
            <a:r>
              <a:rPr lang="en-US"/>
              <a:t>Click to edit Master title style</a:t>
            </a:r>
          </a:p>
        </p:txBody>
      </p:sp>
      <p:sp>
        <p:nvSpPr>
          <p:cNvPr id="10" name="Text Placeholder 30">
            <a:extLst>
              <a:ext uri="{FF2B5EF4-FFF2-40B4-BE49-F238E27FC236}">
                <a16:creationId xmlns:a16="http://schemas.microsoft.com/office/drawing/2014/main" id="{65F210F2-521B-6741-B975-50EF2D4EC197}"/>
              </a:ext>
            </a:extLst>
          </p:cNvPr>
          <p:cNvSpPr>
            <a:spLocks noGrp="1"/>
          </p:cNvSpPr>
          <p:nvPr>
            <p:ph type="body" sz="quarter" idx="10" hasCustomPrompt="1"/>
          </p:nvPr>
        </p:nvSpPr>
        <p:spPr>
          <a:xfrm>
            <a:off x="316286"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a:t>Title Here</a:t>
            </a:r>
          </a:p>
        </p:txBody>
      </p:sp>
      <p:sp>
        <p:nvSpPr>
          <p:cNvPr id="14" name="Text Placeholder 20">
            <a:extLst>
              <a:ext uri="{FF2B5EF4-FFF2-40B4-BE49-F238E27FC236}">
                <a16:creationId xmlns:a16="http://schemas.microsoft.com/office/drawing/2014/main" id="{C6336D19-C3A6-B54B-B7DA-6CC247A3B56E}"/>
              </a:ext>
            </a:extLst>
          </p:cNvPr>
          <p:cNvSpPr>
            <a:spLocks noGrp="1"/>
          </p:cNvSpPr>
          <p:nvPr>
            <p:ph type="body" sz="quarter" idx="13"/>
          </p:nvPr>
        </p:nvSpPr>
        <p:spPr>
          <a:xfrm>
            <a:off x="316285" y="2105035"/>
            <a:ext cx="2601844" cy="2451156"/>
          </a:xfrm>
        </p:spPr>
        <p:txBody>
          <a:bodyPr>
            <a:normAutofit/>
          </a:bodyPr>
          <a:lstStyle>
            <a:lvl1pPr marL="0" indent="0">
              <a:lnSpc>
                <a:spcPct val="100000"/>
              </a:lnSpc>
              <a:buNone/>
              <a:defRPr lang="en-US" sz="1400" b="0" i="0" kern="1200" dirty="0" smtClean="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15" name="Text Placeholder 30">
            <a:extLst>
              <a:ext uri="{FF2B5EF4-FFF2-40B4-BE49-F238E27FC236}">
                <a16:creationId xmlns:a16="http://schemas.microsoft.com/office/drawing/2014/main" id="{5F626A8B-0B08-5A4E-AAA8-5CC160150B1A}"/>
              </a:ext>
            </a:extLst>
          </p:cNvPr>
          <p:cNvSpPr>
            <a:spLocks noGrp="1"/>
          </p:cNvSpPr>
          <p:nvPr>
            <p:ph type="body" sz="quarter" idx="18" hasCustomPrompt="1"/>
          </p:nvPr>
        </p:nvSpPr>
        <p:spPr>
          <a:xfrm>
            <a:off x="3258269"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a:t>Title Here</a:t>
            </a:r>
          </a:p>
        </p:txBody>
      </p:sp>
      <p:sp>
        <p:nvSpPr>
          <p:cNvPr id="16" name="Text Placeholder 20">
            <a:extLst>
              <a:ext uri="{FF2B5EF4-FFF2-40B4-BE49-F238E27FC236}">
                <a16:creationId xmlns:a16="http://schemas.microsoft.com/office/drawing/2014/main" id="{6736DCF7-76FB-D641-9BC4-BEA06A076A32}"/>
              </a:ext>
            </a:extLst>
          </p:cNvPr>
          <p:cNvSpPr>
            <a:spLocks noGrp="1"/>
          </p:cNvSpPr>
          <p:nvPr>
            <p:ph type="body" sz="quarter" idx="19"/>
          </p:nvPr>
        </p:nvSpPr>
        <p:spPr>
          <a:xfrm>
            <a:off x="3258268" y="2105035"/>
            <a:ext cx="2601844" cy="2451156"/>
          </a:xfrm>
        </p:spPr>
        <p:txBody>
          <a:bodyPr>
            <a:normAutofit/>
          </a:bodyPr>
          <a:lstStyle>
            <a:lvl1pPr marL="0" indent="0">
              <a:lnSpc>
                <a:spcPct val="100000"/>
              </a:lnSpc>
              <a:buNone/>
              <a:defRPr lang="en-US" sz="1400" b="0" i="0" kern="1200" dirty="0" smtClean="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17" name="Text Placeholder 30">
            <a:extLst>
              <a:ext uri="{FF2B5EF4-FFF2-40B4-BE49-F238E27FC236}">
                <a16:creationId xmlns:a16="http://schemas.microsoft.com/office/drawing/2014/main" id="{9030E0D3-B5C3-8F43-B31B-2885A9BCA267}"/>
              </a:ext>
            </a:extLst>
          </p:cNvPr>
          <p:cNvSpPr>
            <a:spLocks noGrp="1"/>
          </p:cNvSpPr>
          <p:nvPr>
            <p:ph type="body" sz="quarter" idx="20" hasCustomPrompt="1"/>
          </p:nvPr>
        </p:nvSpPr>
        <p:spPr>
          <a:xfrm>
            <a:off x="6200250"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a:t>Title Here</a:t>
            </a:r>
          </a:p>
        </p:txBody>
      </p:sp>
      <p:sp>
        <p:nvSpPr>
          <p:cNvPr id="18" name="Text Placeholder 20">
            <a:extLst>
              <a:ext uri="{FF2B5EF4-FFF2-40B4-BE49-F238E27FC236}">
                <a16:creationId xmlns:a16="http://schemas.microsoft.com/office/drawing/2014/main" id="{9B6C99B5-835B-5B44-9225-15F0E3BE23A7}"/>
              </a:ext>
            </a:extLst>
          </p:cNvPr>
          <p:cNvSpPr>
            <a:spLocks noGrp="1"/>
          </p:cNvSpPr>
          <p:nvPr>
            <p:ph type="body" sz="quarter" idx="21"/>
          </p:nvPr>
        </p:nvSpPr>
        <p:spPr>
          <a:xfrm>
            <a:off x="6200249" y="2105035"/>
            <a:ext cx="2601844" cy="2451156"/>
          </a:xfrm>
        </p:spPr>
        <p:txBody>
          <a:bodyPr>
            <a:normAutofit/>
          </a:bodyPr>
          <a:lstStyle>
            <a:lvl1pPr marL="0" indent="0">
              <a:lnSpc>
                <a:spcPct val="100000"/>
              </a:lnSpc>
              <a:buNone/>
              <a:defRPr lang="en-US" sz="1400" b="0" i="0" kern="1200" dirty="0" smtClean="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Tree>
    <p:extLst>
      <p:ext uri="{BB962C8B-B14F-4D97-AF65-F5344CB8AC3E}">
        <p14:creationId xmlns:p14="http://schemas.microsoft.com/office/powerpoint/2010/main" val="20405836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Roboto" panose="02000000000000000000" pitchFamily="2" charset="0"/>
                <a:ea typeface="Roboto" panose="02000000000000000000" pitchFamily="2" charset="0"/>
              </a:defRPr>
            </a:lvl1pPr>
          </a:lstStyle>
          <a:p>
            <a:r>
              <a:rPr lang="en-US"/>
              <a:t>Click to edit Master title style</a:t>
            </a:r>
          </a:p>
        </p:txBody>
      </p:sp>
      <p:sp>
        <p:nvSpPr>
          <p:cNvPr id="21" name="Text Placeholder 19"/>
          <p:cNvSpPr>
            <a:spLocks noGrp="1"/>
          </p:cNvSpPr>
          <p:nvPr>
            <p:ph type="body" sz="quarter" idx="11"/>
          </p:nvPr>
        </p:nvSpPr>
        <p:spPr>
          <a:xfrm>
            <a:off x="634070"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2" name="Text Placeholder 19"/>
          <p:cNvSpPr>
            <a:spLocks noGrp="1"/>
          </p:cNvSpPr>
          <p:nvPr>
            <p:ph type="body" sz="quarter" idx="12"/>
          </p:nvPr>
        </p:nvSpPr>
        <p:spPr>
          <a:xfrm>
            <a:off x="3582943"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3" name="Text Placeholder 19"/>
          <p:cNvSpPr>
            <a:spLocks noGrp="1"/>
          </p:cNvSpPr>
          <p:nvPr>
            <p:ph type="body" sz="quarter" idx="13"/>
          </p:nvPr>
        </p:nvSpPr>
        <p:spPr>
          <a:xfrm>
            <a:off x="6415902"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7" name="Text Placeholder 19"/>
          <p:cNvSpPr>
            <a:spLocks noGrp="1"/>
          </p:cNvSpPr>
          <p:nvPr>
            <p:ph type="body" sz="quarter" idx="14"/>
          </p:nvPr>
        </p:nvSpPr>
        <p:spPr>
          <a:xfrm>
            <a:off x="634070"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8" name="Text Placeholder 19"/>
          <p:cNvSpPr>
            <a:spLocks noGrp="1"/>
          </p:cNvSpPr>
          <p:nvPr>
            <p:ph type="body" sz="quarter" idx="15"/>
          </p:nvPr>
        </p:nvSpPr>
        <p:spPr>
          <a:xfrm>
            <a:off x="3582943"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9" name="Text Placeholder 19"/>
          <p:cNvSpPr>
            <a:spLocks noGrp="1"/>
          </p:cNvSpPr>
          <p:nvPr>
            <p:ph type="body" sz="quarter" idx="16"/>
          </p:nvPr>
        </p:nvSpPr>
        <p:spPr>
          <a:xfrm>
            <a:off x="6415902"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Tree>
    <p:extLst>
      <p:ext uri="{BB962C8B-B14F-4D97-AF65-F5344CB8AC3E}">
        <p14:creationId xmlns:p14="http://schemas.microsoft.com/office/powerpoint/2010/main" val="41645795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oboto" panose="02000000000000000000" pitchFamily="2" charset="0"/>
                <a:ea typeface="Roboto" panose="02000000000000000000" pitchFamily="2" charset="0"/>
              </a:defRPr>
            </a:lvl1pPr>
          </a:lstStyle>
          <a:p>
            <a:r>
              <a:rPr lang="en-US"/>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81619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322028" y="1331129"/>
            <a:ext cx="8229600" cy="3285197"/>
          </a:xfrm>
          <a:prstGeom prst="rect">
            <a:avLst/>
          </a:prstGeom>
        </p:spPr>
        <p:txBody>
          <a:bodyPr>
            <a:normAutofit/>
          </a:bodyPr>
          <a:lstStyle>
            <a:lvl1pPr marL="0" indent="0">
              <a:buClr>
                <a:schemeClr val="accent3"/>
              </a:buClr>
              <a:buFontTx/>
              <a:buNone/>
              <a:defRPr sz="20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0" indent="0">
              <a:buClr>
                <a:schemeClr val="accent3"/>
              </a:buClr>
              <a:buFontTx/>
              <a:buNone/>
              <a:defRPr sz="18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295275" indent="0">
              <a:buClr>
                <a:schemeClr val="accent3"/>
              </a:buClr>
              <a:buFontTx/>
              <a:buNone/>
              <a:defRPr sz="16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579438" indent="0">
              <a:buClr>
                <a:schemeClr val="accent3"/>
              </a:buClr>
              <a:buFontTx/>
              <a:buNone/>
              <a:defRPr sz="16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846138" indent="0">
              <a:buClr>
                <a:schemeClr val="accent3"/>
              </a:buClr>
              <a:buFontTx/>
              <a:buNone/>
              <a:defRPr sz="1600">
                <a:solidFill>
                  <a:schemeClr val="tx1"/>
                </a:solidFill>
                <a:latin typeface="Roboto" panose="02000000000000000000" pitchFamily="2" charset="0"/>
                <a:ea typeface="Roboto" panose="02000000000000000000" pitchFamily="2" charset="0"/>
                <a:cs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p:txBody>
          <a:bodyPr/>
          <a:lstStyle>
            <a:lvl1pPr>
              <a:defRPr>
                <a:latin typeface="Roboto" panose="02000000000000000000" pitchFamily="2" charset="0"/>
                <a:ea typeface="Roboto" panose="02000000000000000000" pitchFamily="2" charset="0"/>
              </a:defRPr>
            </a:lvl1pPr>
          </a:lstStyle>
          <a:p>
            <a:r>
              <a:rPr lang="en-US"/>
              <a:t>Click to edit Master title style</a:t>
            </a:r>
          </a:p>
        </p:txBody>
      </p:sp>
    </p:spTree>
    <p:extLst>
      <p:ext uri="{BB962C8B-B14F-4D97-AF65-F5344CB8AC3E}">
        <p14:creationId xmlns:p14="http://schemas.microsoft.com/office/powerpoint/2010/main" val="19644996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2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85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a:t>Titles are set 36pt Segoe UI</a:t>
            </a:r>
          </a:p>
        </p:txBody>
      </p:sp>
      <p:sp>
        <p:nvSpPr>
          <p:cNvPr id="4" name="Content Placeholder 3"/>
          <p:cNvSpPr>
            <a:spLocks noGrp="1"/>
          </p:cNvSpPr>
          <p:nvPr>
            <p:ph sz="quarter" idx="10" hasCustomPrompt="1"/>
          </p:nvPr>
        </p:nvSpPr>
        <p:spPr>
          <a:xfrm>
            <a:off x="322028" y="1505141"/>
            <a:ext cx="8261350" cy="448355"/>
          </a:xfrm>
        </p:spPr>
        <p:txBody>
          <a:bodyPr anchor="b"/>
          <a:lstStyle>
            <a:lvl1pPr marL="0" indent="0">
              <a:buNone/>
              <a:defRPr sz="2800" b="0" i="0">
                <a:solidFill>
                  <a:schemeClr val="accent3"/>
                </a:solidFill>
                <a:latin typeface="Segoe UI Light" charset="0"/>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a:t>Heading One Style</a:t>
            </a:r>
          </a:p>
        </p:txBody>
      </p:sp>
      <p:sp>
        <p:nvSpPr>
          <p:cNvPr id="5" name="Content Placeholder 3"/>
          <p:cNvSpPr>
            <a:spLocks noGrp="1"/>
          </p:cNvSpPr>
          <p:nvPr>
            <p:ph sz="quarter" idx="11" hasCustomPrompt="1"/>
          </p:nvPr>
        </p:nvSpPr>
        <p:spPr>
          <a:xfrm>
            <a:off x="322028" y="195202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a:t>Body content, 16pt Segoe UI (gray)</a:t>
            </a:r>
          </a:p>
        </p:txBody>
      </p:sp>
      <p:sp>
        <p:nvSpPr>
          <p:cNvPr id="6" name="Content Placeholder 3"/>
          <p:cNvSpPr>
            <a:spLocks noGrp="1"/>
          </p:cNvSpPr>
          <p:nvPr>
            <p:ph sz="quarter" idx="12" hasCustomPrompt="1"/>
          </p:nvPr>
        </p:nvSpPr>
        <p:spPr>
          <a:xfrm>
            <a:off x="322028" y="2536420"/>
            <a:ext cx="8261350" cy="448355"/>
          </a:xfrm>
        </p:spPr>
        <p:txBody>
          <a:bodyPr anchor="b"/>
          <a:lstStyle>
            <a:lvl1pPr marL="0" indent="0">
              <a:buNone/>
              <a:defRPr sz="2000" b="0" i="0">
                <a:solidFill>
                  <a:schemeClr val="tx1"/>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a:t>Heading Two Style</a:t>
            </a:r>
          </a:p>
        </p:txBody>
      </p:sp>
      <p:sp>
        <p:nvSpPr>
          <p:cNvPr id="7" name="Content Placeholder 3"/>
          <p:cNvSpPr>
            <a:spLocks noGrp="1"/>
          </p:cNvSpPr>
          <p:nvPr>
            <p:ph sz="quarter" idx="13" hasCustomPrompt="1"/>
          </p:nvPr>
        </p:nvSpPr>
        <p:spPr>
          <a:xfrm>
            <a:off x="322028" y="298330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a:t>Body content, 16pt Segoe UI (gray)</a:t>
            </a:r>
          </a:p>
        </p:txBody>
      </p:sp>
      <p:sp>
        <p:nvSpPr>
          <p:cNvPr id="8" name="Content Placeholder 3"/>
          <p:cNvSpPr>
            <a:spLocks noGrp="1"/>
          </p:cNvSpPr>
          <p:nvPr>
            <p:ph sz="quarter" idx="14" hasCustomPrompt="1"/>
          </p:nvPr>
        </p:nvSpPr>
        <p:spPr>
          <a:xfrm>
            <a:off x="322028" y="3540197"/>
            <a:ext cx="8261350" cy="448355"/>
          </a:xfrm>
        </p:spPr>
        <p:txBody>
          <a:bodyPr anchor="b"/>
          <a:lstStyle>
            <a:lvl1pPr marL="0" indent="0">
              <a:buNone/>
              <a:defRPr sz="1400" b="1" i="0">
                <a:solidFill>
                  <a:schemeClr val="bg2">
                    <a:lumMod val="65000"/>
                  </a:schemeClr>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a:t>HEADING THREE STYLE</a:t>
            </a:r>
          </a:p>
        </p:txBody>
      </p:sp>
      <p:sp>
        <p:nvSpPr>
          <p:cNvPr id="9" name="Content Placeholder 3"/>
          <p:cNvSpPr>
            <a:spLocks noGrp="1"/>
          </p:cNvSpPr>
          <p:nvPr>
            <p:ph sz="quarter" idx="15" hasCustomPrompt="1"/>
          </p:nvPr>
        </p:nvSpPr>
        <p:spPr>
          <a:xfrm>
            <a:off x="322028" y="3987085"/>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a:t>Body content, 16pt Segoe UI (gray)</a:t>
            </a:r>
          </a:p>
        </p:txBody>
      </p:sp>
    </p:spTree>
    <p:extLst>
      <p:ext uri="{BB962C8B-B14F-4D97-AF65-F5344CB8AC3E}">
        <p14:creationId xmlns:p14="http://schemas.microsoft.com/office/powerpoint/2010/main" val="22971542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3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322028" y="251227"/>
            <a:ext cx="8480066" cy="612956"/>
          </a:xfrm>
        </p:spPr>
        <p:txBody>
          <a:bodyPr/>
          <a:lstStyle>
            <a:lvl1pPr>
              <a:defRPr/>
            </a:lvl1pPr>
          </a:lstStyle>
          <a:p>
            <a:r>
              <a:rPr lang="en-US"/>
              <a:t>Title here</a:t>
            </a:r>
          </a:p>
        </p:txBody>
      </p:sp>
    </p:spTree>
    <p:extLst>
      <p:ext uri="{BB962C8B-B14F-4D97-AF65-F5344CB8AC3E}">
        <p14:creationId xmlns:p14="http://schemas.microsoft.com/office/powerpoint/2010/main" val="12686918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4_Section Title 1">
    <p:bg>
      <p:bgPr>
        <a:solidFill>
          <a:schemeClr val="accent3"/>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a:t>Section Break</a:t>
            </a:r>
            <a:endParaRPr lang="en-US"/>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64812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5_Section Title 1">
    <p:bg>
      <p:bgPr>
        <a:solidFill>
          <a:schemeClr val="accent3"/>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a:t>Questions?</a:t>
            </a:r>
            <a:endParaRPr lang="en-US"/>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9382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2_Thank You">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a:solidFill>
                  <a:schemeClr val="tx1"/>
                </a:solidFill>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722245" y="3464226"/>
            <a:ext cx="1467738"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a:t>@</a:t>
            </a:r>
            <a:r>
              <a:rPr lang="en-US" err="1"/>
              <a:t>yourhandle</a:t>
            </a:r>
            <a:endParaRPr lang="en-US"/>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2379240" y="3464226"/>
            <a:ext cx="2030686"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err="1"/>
              <a:t>email@company.com</a:t>
            </a:r>
            <a:endParaRPr lang="en-US"/>
          </a:p>
        </p:txBody>
      </p:sp>
    </p:spTree>
    <p:extLst>
      <p:ext uri="{BB962C8B-B14F-4D97-AF65-F5344CB8AC3E}">
        <p14:creationId xmlns:p14="http://schemas.microsoft.com/office/powerpoint/2010/main" val="16993466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Explore PASS">
    <p:spTree>
      <p:nvGrpSpPr>
        <p:cNvPr id="1" name=""/>
        <p:cNvGrpSpPr/>
        <p:nvPr/>
      </p:nvGrpSpPr>
      <p:grpSpPr>
        <a:xfrm>
          <a:off x="0" y="0"/>
          <a:ext cx="0" cy="0"/>
          <a:chOff x="0" y="0"/>
          <a:chExt cx="0" cy="0"/>
        </a:xfrm>
      </p:grpSpPr>
      <p:sp>
        <p:nvSpPr>
          <p:cNvPr id="55" name="Parallelogram 53">
            <a:extLst>
              <a:ext uri="{FF2B5EF4-FFF2-40B4-BE49-F238E27FC236}">
                <a16:creationId xmlns:a16="http://schemas.microsoft.com/office/drawing/2014/main" id="{F81D10A2-6548-A247-B1CE-91A23F5CA139}"/>
              </a:ext>
            </a:extLst>
          </p:cNvPr>
          <p:cNvSpPr/>
          <p:nvPr userDrawn="1"/>
        </p:nvSpPr>
        <p:spPr>
          <a:xfrm rot="10800000" flipV="1">
            <a:off x="-76765" y="-28657"/>
            <a:ext cx="3381862" cy="52098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Parallelogram 53">
            <a:extLst>
              <a:ext uri="{FF2B5EF4-FFF2-40B4-BE49-F238E27FC236}">
                <a16:creationId xmlns:a16="http://schemas.microsoft.com/office/drawing/2014/main" id="{7ED47A30-94DB-5A42-996E-431E8368B0A5}"/>
              </a:ext>
            </a:extLst>
          </p:cNvPr>
          <p:cNvSpPr/>
          <p:nvPr userDrawn="1"/>
        </p:nvSpPr>
        <p:spPr>
          <a:xfrm rot="10800000">
            <a:off x="-96644" y="-32812"/>
            <a:ext cx="4590972" cy="5223769"/>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hlinkClick r:id="rId2"/>
          </p:cNvPr>
          <p:cNvSpPr/>
          <p:nvPr userDrawn="1"/>
        </p:nvSpPr>
        <p:spPr>
          <a:xfrm>
            <a:off x="4061013" y="3050459"/>
            <a:ext cx="5513294" cy="83459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r>
              <a:rPr lang="en-US" sz="1400">
                <a:solidFill>
                  <a:schemeClr val="bg2">
                    <a:lumMod val="50000"/>
                  </a:schemeClr>
                </a:solidFill>
              </a:rPr>
              <a:t>PASS’ flagship event takes place in Seattle, Washington</a:t>
            </a:r>
          </a:p>
          <a:p>
            <a:pPr algn="l"/>
            <a:r>
              <a:rPr lang="en-US" sz="1400">
                <a:solidFill>
                  <a:schemeClr val="bg2">
                    <a:lumMod val="50000"/>
                  </a:schemeClr>
                </a:solidFill>
              </a:rPr>
              <a:t>November 5-8, 2019</a:t>
            </a:r>
          </a:p>
          <a:p>
            <a:pPr algn="l"/>
            <a:r>
              <a:rPr lang="en-US" sz="1400" b="1">
                <a:solidFill>
                  <a:schemeClr val="bg2">
                    <a:lumMod val="50000"/>
                  </a:schemeClr>
                </a:solidFill>
              </a:rPr>
              <a:t>PASSsummit.com</a:t>
            </a:r>
          </a:p>
        </p:txBody>
      </p:sp>
      <p:sp>
        <p:nvSpPr>
          <p:cNvPr id="49" name="Title 3"/>
          <p:cNvSpPr txBox="1">
            <a:spLocks/>
          </p:cNvSpPr>
          <p:nvPr userDrawn="1"/>
        </p:nvSpPr>
        <p:spPr>
          <a:xfrm>
            <a:off x="300379" y="1665954"/>
            <a:ext cx="2627572" cy="1288111"/>
          </a:xfrm>
          <a:prstGeom prst="rect">
            <a:avLst/>
          </a:prstGeom>
        </p:spPr>
        <p:txBody>
          <a:bodyPr vert="horz" lIns="91440" tIns="45720" rIns="91440" bIns="4572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4338638" algn="l"/>
              </a:tabLst>
            </a:pPr>
            <a:r>
              <a:rPr lang="en-US" sz="4000">
                <a:solidFill>
                  <a:schemeClr val="bg2"/>
                </a:solidFill>
              </a:rPr>
              <a:t>Upcoming</a:t>
            </a:r>
          </a:p>
          <a:p>
            <a:pPr marL="0" indent="0" algn="l">
              <a:lnSpc>
                <a:spcPct val="90000"/>
              </a:lnSpc>
              <a:tabLst>
                <a:tab pos="4338638" algn="l"/>
              </a:tabLst>
            </a:pPr>
            <a:r>
              <a:rPr lang="en-US" sz="4000">
                <a:solidFill>
                  <a:schemeClr val="bg2"/>
                </a:solidFill>
              </a:rPr>
              <a:t>Events</a:t>
            </a:r>
          </a:p>
        </p:txBody>
      </p:sp>
      <p:pic>
        <p:nvPicPr>
          <p:cNvPr id="8" name="Picture 7">
            <a:extLst>
              <a:ext uri="{FF2B5EF4-FFF2-40B4-BE49-F238E27FC236}">
                <a16:creationId xmlns:a16="http://schemas.microsoft.com/office/drawing/2014/main" id="{90962E39-60E4-4BA6-8BAF-65A04CAE71D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8572" t="29882" b="34165"/>
          <a:stretch/>
        </p:blipFill>
        <p:spPr>
          <a:xfrm>
            <a:off x="4112548" y="1403868"/>
            <a:ext cx="3942156" cy="1550197"/>
          </a:xfrm>
          <a:prstGeom prst="rect">
            <a:avLst/>
          </a:prstGeom>
        </p:spPr>
      </p:pic>
    </p:spTree>
    <p:extLst>
      <p:ext uri="{BB962C8B-B14F-4D97-AF65-F5344CB8AC3E}">
        <p14:creationId xmlns:p14="http://schemas.microsoft.com/office/powerpoint/2010/main" val="2193159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30">
            <a:extLst>
              <a:ext uri="{FF2B5EF4-FFF2-40B4-BE49-F238E27FC236}">
                <a16:creationId xmlns:a16="http://schemas.microsoft.com/office/drawing/2014/main" id="{20CBF8EC-00AA-43A3-A40A-C9B43668CC02}"/>
              </a:ext>
            </a:extLst>
          </p:cNvPr>
          <p:cNvSpPr>
            <a:spLocks noGrp="1"/>
          </p:cNvSpPr>
          <p:nvPr>
            <p:ph type="body" sz="quarter" idx="10" hasCustomPrompt="1"/>
          </p:nvPr>
        </p:nvSpPr>
        <p:spPr>
          <a:xfrm>
            <a:off x="31628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a:t>Title Here</a:t>
            </a:r>
          </a:p>
        </p:txBody>
      </p:sp>
      <p:sp>
        <p:nvSpPr>
          <p:cNvPr id="9" name="Text Placeholder 30">
            <a:extLst>
              <a:ext uri="{FF2B5EF4-FFF2-40B4-BE49-F238E27FC236}">
                <a16:creationId xmlns:a16="http://schemas.microsoft.com/office/drawing/2014/main" id="{226EAF78-E7AE-4F00-9035-3E16AB26C546}"/>
              </a:ext>
            </a:extLst>
          </p:cNvPr>
          <p:cNvSpPr>
            <a:spLocks noGrp="1"/>
          </p:cNvSpPr>
          <p:nvPr>
            <p:ph type="body" sz="quarter" idx="14" hasCustomPrompt="1"/>
          </p:nvPr>
        </p:nvSpPr>
        <p:spPr>
          <a:xfrm>
            <a:off x="487109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a:t>Title Here</a:t>
            </a:r>
          </a:p>
        </p:txBody>
      </p:sp>
      <p:sp>
        <p:nvSpPr>
          <p:cNvPr id="11" name="Text Placeholder 20">
            <a:extLst>
              <a:ext uri="{FF2B5EF4-FFF2-40B4-BE49-F238E27FC236}">
                <a16:creationId xmlns:a16="http://schemas.microsoft.com/office/drawing/2014/main" id="{71774025-A4B3-46A5-8D60-8129E5966EC1}"/>
              </a:ext>
            </a:extLst>
          </p:cNvPr>
          <p:cNvSpPr>
            <a:spLocks noGrp="1"/>
          </p:cNvSpPr>
          <p:nvPr>
            <p:ph type="body" sz="quarter" idx="13"/>
          </p:nvPr>
        </p:nvSpPr>
        <p:spPr>
          <a:xfrm>
            <a:off x="31628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12" name="Text Placeholder 20">
            <a:extLst>
              <a:ext uri="{FF2B5EF4-FFF2-40B4-BE49-F238E27FC236}">
                <a16:creationId xmlns:a16="http://schemas.microsoft.com/office/drawing/2014/main" id="{759EDA73-4547-484F-915B-65864FB68E38}"/>
              </a:ext>
            </a:extLst>
          </p:cNvPr>
          <p:cNvSpPr>
            <a:spLocks noGrp="1"/>
          </p:cNvSpPr>
          <p:nvPr>
            <p:ph type="body" sz="quarter" idx="15"/>
          </p:nvPr>
        </p:nvSpPr>
        <p:spPr>
          <a:xfrm>
            <a:off x="487109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Tree>
    <p:extLst>
      <p:ext uri="{BB962C8B-B14F-4D97-AF65-F5344CB8AC3E}">
        <p14:creationId xmlns:p14="http://schemas.microsoft.com/office/powerpoint/2010/main" val="824585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oboto" panose="02000000000000000000" pitchFamily="2" charset="0"/>
                <a:ea typeface="Roboto" panose="02000000000000000000" pitchFamily="2" charset="0"/>
              </a:defRPr>
            </a:lvl1pPr>
          </a:lstStyle>
          <a:p>
            <a:r>
              <a:rPr lang="en-US"/>
              <a:t>Click to edit Master title style</a:t>
            </a:r>
          </a:p>
        </p:txBody>
      </p:sp>
      <p:sp>
        <p:nvSpPr>
          <p:cNvPr id="9" name="Text Placeholder 30">
            <a:extLst>
              <a:ext uri="{FF2B5EF4-FFF2-40B4-BE49-F238E27FC236}">
                <a16:creationId xmlns:a16="http://schemas.microsoft.com/office/drawing/2014/main" id="{F7DBC941-FC7E-481E-A9D4-D37E48FD7442}"/>
              </a:ext>
            </a:extLst>
          </p:cNvPr>
          <p:cNvSpPr>
            <a:spLocks noGrp="1"/>
          </p:cNvSpPr>
          <p:nvPr>
            <p:ph type="body" sz="quarter" idx="10" hasCustomPrompt="1"/>
          </p:nvPr>
        </p:nvSpPr>
        <p:spPr>
          <a:xfrm>
            <a:off x="316286"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a:t>Title Here</a:t>
            </a:r>
          </a:p>
        </p:txBody>
      </p:sp>
      <p:sp>
        <p:nvSpPr>
          <p:cNvPr id="11" name="Text Placeholder 20">
            <a:extLst>
              <a:ext uri="{FF2B5EF4-FFF2-40B4-BE49-F238E27FC236}">
                <a16:creationId xmlns:a16="http://schemas.microsoft.com/office/drawing/2014/main" id="{34DBD3D6-2097-4167-8B3A-0ADE7CBDC888}"/>
              </a:ext>
            </a:extLst>
          </p:cNvPr>
          <p:cNvSpPr>
            <a:spLocks noGrp="1"/>
          </p:cNvSpPr>
          <p:nvPr>
            <p:ph type="body" sz="quarter" idx="13"/>
          </p:nvPr>
        </p:nvSpPr>
        <p:spPr>
          <a:xfrm>
            <a:off x="316285" y="2105035"/>
            <a:ext cx="2601844" cy="2451156"/>
          </a:xfrm>
        </p:spPr>
        <p:txBody>
          <a:bodyPr>
            <a:normAutofit/>
          </a:bodyPr>
          <a:lstStyle>
            <a:lvl1pPr marL="0" indent="0">
              <a:lnSpc>
                <a:spcPct val="100000"/>
              </a:lnSpc>
              <a:buNone/>
              <a:defRPr lang="en-US" sz="1400" b="0" i="0" kern="1200" dirty="0" smtClean="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12" name="Text Placeholder 30">
            <a:extLst>
              <a:ext uri="{FF2B5EF4-FFF2-40B4-BE49-F238E27FC236}">
                <a16:creationId xmlns:a16="http://schemas.microsoft.com/office/drawing/2014/main" id="{8EE1A093-E4E5-4D05-98BC-3842BE7FBB8F}"/>
              </a:ext>
            </a:extLst>
          </p:cNvPr>
          <p:cNvSpPr>
            <a:spLocks noGrp="1"/>
          </p:cNvSpPr>
          <p:nvPr>
            <p:ph type="body" sz="quarter" idx="18" hasCustomPrompt="1"/>
          </p:nvPr>
        </p:nvSpPr>
        <p:spPr>
          <a:xfrm>
            <a:off x="3258269"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a:t>Title Here</a:t>
            </a:r>
          </a:p>
        </p:txBody>
      </p:sp>
      <p:sp>
        <p:nvSpPr>
          <p:cNvPr id="13" name="Text Placeholder 20">
            <a:extLst>
              <a:ext uri="{FF2B5EF4-FFF2-40B4-BE49-F238E27FC236}">
                <a16:creationId xmlns:a16="http://schemas.microsoft.com/office/drawing/2014/main" id="{BC1E1234-B69E-498B-B4C2-7F63B00BC567}"/>
              </a:ext>
            </a:extLst>
          </p:cNvPr>
          <p:cNvSpPr>
            <a:spLocks noGrp="1"/>
          </p:cNvSpPr>
          <p:nvPr>
            <p:ph type="body" sz="quarter" idx="19"/>
          </p:nvPr>
        </p:nvSpPr>
        <p:spPr>
          <a:xfrm>
            <a:off x="3258268" y="2105035"/>
            <a:ext cx="2601844" cy="2451156"/>
          </a:xfrm>
        </p:spPr>
        <p:txBody>
          <a:bodyPr>
            <a:normAutofit/>
          </a:bodyPr>
          <a:lstStyle>
            <a:lvl1pPr marL="0" indent="0">
              <a:lnSpc>
                <a:spcPct val="100000"/>
              </a:lnSpc>
              <a:buNone/>
              <a:defRPr lang="en-US" sz="1400" b="0" i="0" kern="1200" dirty="0" smtClean="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19" name="Text Placeholder 30">
            <a:extLst>
              <a:ext uri="{FF2B5EF4-FFF2-40B4-BE49-F238E27FC236}">
                <a16:creationId xmlns:a16="http://schemas.microsoft.com/office/drawing/2014/main" id="{96D3C649-CD9F-48C5-9704-0A1B04B93267}"/>
              </a:ext>
            </a:extLst>
          </p:cNvPr>
          <p:cNvSpPr>
            <a:spLocks noGrp="1"/>
          </p:cNvSpPr>
          <p:nvPr>
            <p:ph type="body" sz="quarter" idx="20" hasCustomPrompt="1"/>
          </p:nvPr>
        </p:nvSpPr>
        <p:spPr>
          <a:xfrm>
            <a:off x="6200250"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Roboto" panose="02000000000000000000" pitchFamily="2" charset="0"/>
                <a:ea typeface="Roboto" panose="02000000000000000000" pitchFamily="2"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a:t>Title Here</a:t>
            </a:r>
          </a:p>
        </p:txBody>
      </p:sp>
      <p:sp>
        <p:nvSpPr>
          <p:cNvPr id="20" name="Text Placeholder 20">
            <a:extLst>
              <a:ext uri="{FF2B5EF4-FFF2-40B4-BE49-F238E27FC236}">
                <a16:creationId xmlns:a16="http://schemas.microsoft.com/office/drawing/2014/main" id="{8C9AF090-BE55-4923-827D-7A8533763313}"/>
              </a:ext>
            </a:extLst>
          </p:cNvPr>
          <p:cNvSpPr>
            <a:spLocks noGrp="1"/>
          </p:cNvSpPr>
          <p:nvPr>
            <p:ph type="body" sz="quarter" idx="21"/>
          </p:nvPr>
        </p:nvSpPr>
        <p:spPr>
          <a:xfrm>
            <a:off x="6200249" y="2105035"/>
            <a:ext cx="2601844" cy="2451156"/>
          </a:xfrm>
        </p:spPr>
        <p:txBody>
          <a:bodyPr>
            <a:normAutofit/>
          </a:bodyPr>
          <a:lstStyle>
            <a:lvl1pPr marL="0" indent="0">
              <a:lnSpc>
                <a:spcPct val="100000"/>
              </a:lnSpc>
              <a:buNone/>
              <a:defRPr lang="en-US" sz="1400" b="0" i="0" kern="1200" dirty="0" smtClean="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Tree>
    <p:extLst>
      <p:ext uri="{BB962C8B-B14F-4D97-AF65-F5344CB8AC3E}">
        <p14:creationId xmlns:p14="http://schemas.microsoft.com/office/powerpoint/2010/main" val="1248603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Roboto" panose="02000000000000000000" pitchFamily="2" charset="0"/>
                <a:ea typeface="Roboto" panose="02000000000000000000" pitchFamily="2" charset="0"/>
              </a:defRPr>
            </a:lvl1pPr>
          </a:lstStyle>
          <a:p>
            <a:r>
              <a:rPr lang="en-US"/>
              <a:t>Click to edit Master title style</a:t>
            </a:r>
          </a:p>
        </p:txBody>
      </p:sp>
      <p:sp>
        <p:nvSpPr>
          <p:cNvPr id="21" name="Text Placeholder 19"/>
          <p:cNvSpPr>
            <a:spLocks noGrp="1"/>
          </p:cNvSpPr>
          <p:nvPr>
            <p:ph type="body" sz="quarter" idx="11"/>
          </p:nvPr>
        </p:nvSpPr>
        <p:spPr>
          <a:xfrm>
            <a:off x="634070"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2" name="Text Placeholder 19"/>
          <p:cNvSpPr>
            <a:spLocks noGrp="1"/>
          </p:cNvSpPr>
          <p:nvPr>
            <p:ph type="body" sz="quarter" idx="12"/>
          </p:nvPr>
        </p:nvSpPr>
        <p:spPr>
          <a:xfrm>
            <a:off x="3582943"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3" name="Text Placeholder 19"/>
          <p:cNvSpPr>
            <a:spLocks noGrp="1"/>
          </p:cNvSpPr>
          <p:nvPr>
            <p:ph type="body" sz="quarter" idx="13"/>
          </p:nvPr>
        </p:nvSpPr>
        <p:spPr>
          <a:xfrm>
            <a:off x="6415902"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7" name="Text Placeholder 19"/>
          <p:cNvSpPr>
            <a:spLocks noGrp="1"/>
          </p:cNvSpPr>
          <p:nvPr>
            <p:ph type="body" sz="quarter" idx="14"/>
          </p:nvPr>
        </p:nvSpPr>
        <p:spPr>
          <a:xfrm>
            <a:off x="634070"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8" name="Text Placeholder 19"/>
          <p:cNvSpPr>
            <a:spLocks noGrp="1"/>
          </p:cNvSpPr>
          <p:nvPr>
            <p:ph type="body" sz="quarter" idx="15"/>
          </p:nvPr>
        </p:nvSpPr>
        <p:spPr>
          <a:xfrm>
            <a:off x="3582943"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9" name="Text Placeholder 19"/>
          <p:cNvSpPr>
            <a:spLocks noGrp="1"/>
          </p:cNvSpPr>
          <p:nvPr>
            <p:ph type="body" sz="quarter" idx="16"/>
          </p:nvPr>
        </p:nvSpPr>
        <p:spPr>
          <a:xfrm>
            <a:off x="6415902"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Tree>
    <p:extLst>
      <p:ext uri="{BB962C8B-B14F-4D97-AF65-F5344CB8AC3E}">
        <p14:creationId xmlns:p14="http://schemas.microsoft.com/office/powerpoint/2010/main" val="2217417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Section Title 1">
    <p:bg>
      <p:bgPr>
        <a:solidFill>
          <a:schemeClr val="accent3"/>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Roboto" panose="02000000000000000000" pitchFamily="2" charset="0"/>
                <a:ea typeface="Roboto" panose="02000000000000000000" pitchFamily="2" charset="0"/>
                <a:cs typeface="Segoe UI Light" charset="0"/>
              </a:defRPr>
            </a:lvl1pPr>
          </a:lstStyle>
          <a:p>
            <a:pPr marL="0" lvl="0"/>
            <a:r>
              <a:rPr lang="en-CA"/>
              <a:t>Section Break</a:t>
            </a:r>
            <a:endParaRPr lang="en-US"/>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495760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322028" y="251227"/>
            <a:ext cx="8480066" cy="612956"/>
          </a:xfrm>
        </p:spPr>
        <p:txBody>
          <a:bodyPr/>
          <a:lstStyle>
            <a:lvl1pPr>
              <a:defRPr>
                <a:latin typeface="Roboto" panose="02000000000000000000" pitchFamily="2" charset="0"/>
                <a:ea typeface="Roboto" panose="02000000000000000000" pitchFamily="2" charset="0"/>
              </a:defRPr>
            </a:lvl1pPr>
          </a:lstStyle>
          <a:p>
            <a:r>
              <a:rPr lang="en-US"/>
              <a:t>Title here</a:t>
            </a:r>
          </a:p>
        </p:txBody>
      </p:sp>
    </p:spTree>
    <p:extLst>
      <p:ext uri="{BB962C8B-B14F-4D97-AF65-F5344CB8AC3E}">
        <p14:creationId xmlns:p14="http://schemas.microsoft.com/office/powerpoint/2010/main" val="338922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322028" y="985737"/>
            <a:ext cx="8480066" cy="2760946"/>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Roboto" panose="02000000000000000000" pitchFamily="2" charset="0"/>
                <a:ea typeface="Roboto" panose="02000000000000000000" pitchFamily="2" charset="0"/>
                <a:cs typeface="Segoe UI Semilight" panose="020B0402040204020203" pitchFamily="34" charset="0"/>
              </a:defRPr>
            </a:lvl1pPr>
            <a:lvl2pPr>
              <a:buClr>
                <a:srgbClr val="0090D2"/>
              </a:buClr>
              <a:defRPr>
                <a:solidFill>
                  <a:srgbClr val="58585A"/>
                </a:solidFill>
                <a:latin typeface="Roboto" panose="02000000000000000000" pitchFamily="2" charset="0"/>
                <a:ea typeface="Roboto" panose="02000000000000000000" pitchFamily="2" charset="0"/>
              </a:defRPr>
            </a:lvl2pPr>
            <a:lvl3pPr>
              <a:buClr>
                <a:srgbClr val="0090D2"/>
              </a:buClr>
              <a:defRPr>
                <a:solidFill>
                  <a:srgbClr val="58585A"/>
                </a:solidFill>
                <a:latin typeface="Roboto" panose="02000000000000000000" pitchFamily="2" charset="0"/>
                <a:ea typeface="Roboto" panose="02000000000000000000" pitchFamily="2" charset="0"/>
              </a:defRPr>
            </a:lvl3pPr>
            <a:lvl4pPr>
              <a:buClr>
                <a:srgbClr val="0090D2"/>
              </a:buClr>
              <a:defRPr>
                <a:solidFill>
                  <a:srgbClr val="58585A"/>
                </a:solidFill>
                <a:latin typeface="Roboto" panose="02000000000000000000" pitchFamily="2" charset="0"/>
                <a:ea typeface="Roboto" panose="02000000000000000000" pitchFamily="2" charset="0"/>
              </a:defRPr>
            </a:lvl4pPr>
            <a:lvl5pPr>
              <a:buClr>
                <a:srgbClr val="0090D2"/>
              </a:buClr>
              <a:defRPr>
                <a:solidFill>
                  <a:srgbClr val="58585A"/>
                </a:solidFill>
                <a:latin typeface="+mn-lt"/>
              </a:defRPr>
            </a:lvl5pPr>
          </a:lstStyle>
          <a:p>
            <a:pPr lvl="0"/>
            <a:r>
              <a:rPr lang="en-US"/>
              <a:t>Click to edit Master text styles</a:t>
            </a:r>
          </a:p>
          <a:p>
            <a:pPr lvl="1"/>
            <a:r>
              <a:rPr lang="en-US"/>
              <a:t>Click to edit Master text styles</a:t>
            </a:r>
          </a:p>
          <a:p>
            <a:pPr lvl="2"/>
            <a:r>
              <a:rPr lang="en-US"/>
              <a:t>Click to edit Master text styles</a:t>
            </a:r>
          </a:p>
          <a:p>
            <a:pPr lvl="3"/>
            <a:r>
              <a:rPr lang="en-US"/>
              <a:t>Click to edit Master text styles</a:t>
            </a:r>
          </a:p>
        </p:txBody>
      </p:sp>
      <p:sp>
        <p:nvSpPr>
          <p:cNvPr id="2" name="Title 1"/>
          <p:cNvSpPr>
            <a:spLocks noGrp="1"/>
          </p:cNvSpPr>
          <p:nvPr>
            <p:ph type="title"/>
          </p:nvPr>
        </p:nvSpPr>
        <p:spPr/>
        <p:txBody>
          <a:bodyPr/>
          <a:lstStyle>
            <a:lvl1pPr>
              <a:defRPr>
                <a:solidFill>
                  <a:schemeClr val="tx1"/>
                </a:solidFill>
                <a:latin typeface="Roboto" panose="02000000000000000000" pitchFamily="2" charset="0"/>
                <a:ea typeface="Roboto" panose="02000000000000000000" pitchFamily="2" charset="0"/>
              </a:defRPr>
            </a:lvl1pPr>
          </a:lstStyle>
          <a:p>
            <a:endParaRPr lang="en-US"/>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39506091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322028" y="251227"/>
            <a:ext cx="8480066" cy="612956"/>
          </a:xfrm>
          <a:prstGeom prst="rect">
            <a:avLst/>
          </a:prstGeom>
        </p:spPr>
        <p:txBody>
          <a:bodyPr vert="horz" lIns="91440" tIns="45720" rIns="91440" bIns="45720" rtlCol="0" anchor="t">
            <a:noAutofit/>
          </a:bodyPr>
          <a:lstStyle/>
          <a:p>
            <a:r>
              <a:rPr lang="en-US"/>
              <a:t>Title Styling</a:t>
            </a:r>
          </a:p>
        </p:txBody>
      </p:sp>
      <p:sp>
        <p:nvSpPr>
          <p:cNvPr id="10" name="Text Placeholder 9"/>
          <p:cNvSpPr>
            <a:spLocks noGrp="1"/>
          </p:cNvSpPr>
          <p:nvPr>
            <p:ph type="body" idx="1"/>
          </p:nvPr>
        </p:nvSpPr>
        <p:spPr>
          <a:xfrm>
            <a:off x="322028" y="1130877"/>
            <a:ext cx="8480066" cy="339447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rgbClr val="414954"/>
                </a:solidFill>
                <a:effectLst/>
                <a:uLnTx/>
                <a:uFillTx/>
                <a:latin typeface="Segoe UI"/>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srgbClr val="414954"/>
                </a:solidFill>
                <a:effectLst/>
                <a:uLnTx/>
                <a:uFillTx/>
                <a:latin typeface="Segoe UI"/>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414954"/>
                </a:solidFill>
                <a:effectLst/>
                <a:uLnTx/>
                <a:uFillTx/>
                <a:latin typeface="Segoe UI"/>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rgbClr val="414954"/>
                </a:solidFill>
                <a:effectLst/>
                <a:uLnTx/>
                <a:uFillTx/>
                <a:latin typeface="Segoe UI"/>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rgbClr val="414954"/>
                </a:solidFill>
                <a:effectLst/>
                <a:uLnTx/>
                <a:uFillTx/>
                <a:latin typeface="Segoe UI"/>
              </a:rPr>
              <a:t>Fifth level</a:t>
            </a:r>
            <a:endParaRPr kumimoji="0" lang="en-CA" sz="1600" b="0" i="0" u="none" strike="noStrike" kern="1200" cap="none" spc="0" normalizeH="0" baseline="0" noProof="0">
              <a:ln>
                <a:noFill/>
              </a:ln>
              <a:solidFill>
                <a:srgbClr val="414954"/>
              </a:solidFill>
              <a:effectLst/>
              <a:uLnTx/>
              <a:uFillTx/>
              <a:latin typeface="Segoe UI"/>
            </a:endParaRPr>
          </a:p>
        </p:txBody>
      </p:sp>
    </p:spTree>
    <p:extLst>
      <p:ext uri="{BB962C8B-B14F-4D97-AF65-F5344CB8AC3E}">
        <p14:creationId xmlns:p14="http://schemas.microsoft.com/office/powerpoint/2010/main" val="199505557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11" r:id="rId15"/>
    <p:sldLayoutId id="2147483712" r:id="rId16"/>
    <p:sldLayoutId id="2147483713" r:id="rId17"/>
    <p:sldLayoutId id="2147483714" r:id="rId18"/>
    <p:sldLayoutId id="2147483677" r:id="rId19"/>
    <p:sldLayoutId id="2147483667" r:id="rId20"/>
    <p:sldLayoutId id="2147483682" r:id="rId21"/>
    <p:sldLayoutId id="2147483689" r:id="rId22"/>
    <p:sldLayoutId id="2147483659" r:id="rId23"/>
    <p:sldLayoutId id="2147483663" r:id="rId24"/>
    <p:sldLayoutId id="2147483678" r:id="rId25"/>
    <p:sldLayoutId id="2147483684" r:id="rId26"/>
    <p:sldLayoutId id="2147483666" r:id="rId27"/>
    <p:sldLayoutId id="2147483657" r:id="rId28"/>
    <p:sldLayoutId id="2147483660" r:id="rId29"/>
    <p:sldLayoutId id="2147483693" r:id="rId30"/>
    <p:sldLayoutId id="2147483685" r:id="rId31"/>
    <p:sldLayoutId id="2147483687" r:id="rId32"/>
    <p:sldLayoutId id="2147483680" r:id="rId33"/>
    <p:sldLayoutId id="2147483759" r:id="rId34"/>
  </p:sldLayoutIdLst>
  <p:hf hdr="0" ftr="0" dt="0"/>
  <p:txStyles>
    <p:title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1"/>
          </a:solidFill>
          <a:effectLst/>
          <a:uLnTx/>
          <a:uFillTx/>
          <a:latin typeface="Segoe UI Light" charset="0"/>
          <a:ea typeface="Segoe UI Light" charset="0"/>
          <a:cs typeface="Segoe UI Light" charset="0"/>
        </a:defRPr>
      </a:lvl1pPr>
    </p:titleStyle>
    <p:body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kern="1200">
          <a:solidFill>
            <a:schemeClr val="tx1"/>
          </a:solidFill>
          <a:latin typeface="Segoe UI Semilight" panose="020B0402040204020203" pitchFamily="34" charset="0"/>
          <a:ea typeface="+mn-ea"/>
          <a:cs typeface="Segoe UI Semilight" panose="020B0402040204020203"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justice.gov/archive/opa/docs/United_States_v_Booker_Fact_Sheet.pdf"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hyperlink" Target="https://www.ussc.gov/sites/default/files/pdf/research-and-publications/research-publications/2017/20171114_Demographics.pdf" TargetMode="External"/><Relationship Id="rId4" Type="http://schemas.openxmlformats.org/officeDocument/2006/relationships/hyperlink" Target="https://onlinelibrary.wiley.com/doi/pdf/10.1002/bsl.2370100205"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aclu.org/sites/default/files/assets/141027_iachr_racial_disparities_aclu_submission_0.pdf"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hyperlink" Target="https://implicit.harvard.edu/implicit/" TargetMode="Externa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hyperlink" Target="https://www.theverge.com/2019/11/11/20958953/apple-credit-card-gender-discrimination-algorithms-black-box-investigation" TargetMode="External"/><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s://fivethirtyeight.com/features/pollsters-say-they-follow-ethical-standards-but-they-arent-so-sure-about-their-peers/" TargetMode="External"/><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hyperlink" Target="https://fivethirtyeight.com/tag/strategic-vision/"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fivethirtyeight.com/features/13-tips-for-reading-general-election-polls-like-a-pro/"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Big_data_ethics" TargetMode="External"/><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Big_data_ethics" TargetMode="External"/><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hyperlink" Target="https://www.nytimes.com/roomfordebate/2015/04/27/can-discrimination-exist-without-clear-intent/unintentional-discrimination-is-as-harmful-as-real-bias" TargetMode="External"/><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hyperlink" Target="https://www.revealnews.org/article/can-algorithms-be-racist-trumps-housing-department-says-no/" TargetMode="External"/><Relationship Id="rId2" Type="http://schemas.openxmlformats.org/officeDocument/2006/relationships/notesSlide" Target="../notesSlides/notesSlide19.xml"/><Relationship Id="rId1" Type="http://schemas.openxmlformats.org/officeDocument/2006/relationships/slideLayout" Target="../slideLayouts/slideLayout9.xml"/><Relationship Id="rId5" Type="http://schemas.openxmlformats.org/officeDocument/2006/relationships/hyperlink" Target="https://www.supremecourt.gov/opinions/14pdf/13-1371_8m58.pdf" TargetMode="External"/><Relationship Id="rId4" Type="http://schemas.openxmlformats.org/officeDocument/2006/relationships/hyperlink" Target="https://www.cbpp.org/research/housing/trump-administrations-proposed-rule-would-perpetuate-racist-and-discriminatory"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hyperlink" Target="https://www.revealnews.org/article/for-people-of-color-banks-are-shutting-the-door-to-homeownership/" TargetMode="External"/><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hyperlink" Target="https://demographics.coopercenter.org/racial-dot-map"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hyperlink" Target="https://www.ncbi.nlm.nih.gov/pmc/articles/PMC1447725/#__sec1title" TargetMode="External"/><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hyperlink" Target="https://arktimes.com/news/arkansas-reporter/2017/10/12/dhs-rule-change-threatens-disabled-care?oid=10388695" TargetMode="External"/><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hyperlink" Target="https://papers.ssrn.com/sol3/papers.cfm?abstract_id=1012360"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hyperlink" Target="https://www.smbc-comics.com/comic/rise-of-the-machines"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medium.com/@laurahelendouglas/ai-is-not-just-learning-our-biases-it-is-amplifying-them-4d0dee75931d" TargetMode="Externa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medium.com/@laurahelendouglas/ai-is-not-just-learning-our-biases-it-is-amplifying-them-4d0dee75931d" TargetMode="External"/><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www.omicsonline.org/open-access/the-effect-of-the-steroid-era-on-major-league-baseball-hitters-did-it-enhance-hitting-2161-0673-1000161.php?aid=53354" TargetMode="External"/><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hyperlink" Target="https://bleacherreport.com/articles/480826-the-steroid-eras-destruction-of-major-league-baseball" TargetMode="External"/><Relationship Id="rId4" Type="http://schemas.openxmlformats.org/officeDocument/2006/relationships/hyperlink" Target="http://www.espn.com/mlb/topics/_/page/the-steroids-era"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scholarship.law.wm.edu/cgi/viewcontent.cgi?article=1897&amp;context=wmlr" TargetMode="External"/><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hyperlink" Target="https://lithub.com/the-history-and-present-of-banning-books-in-america/"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0" indent="0">
              <a:buNone/>
            </a:pPr>
            <a:r>
              <a:rPr lang="en-US"/>
              <a:t>Sub heading</a:t>
            </a:r>
          </a:p>
        </p:txBody>
      </p:sp>
      <p:sp>
        <p:nvSpPr>
          <p:cNvPr id="3" name="Text Placeholder 2"/>
          <p:cNvSpPr>
            <a:spLocks noGrp="1"/>
          </p:cNvSpPr>
          <p:nvPr>
            <p:ph type="body" sz="quarter" idx="10"/>
          </p:nvPr>
        </p:nvSpPr>
        <p:spPr/>
        <p:txBody>
          <a:bodyPr/>
          <a:lstStyle/>
          <a:p>
            <a:pPr lvl="0"/>
            <a:r>
              <a:rPr lang="en-US"/>
              <a:t>[SPEAKER FIRST] [SPEAKER LAST], [Title, Company]</a:t>
            </a:r>
            <a:br>
              <a:rPr lang="en-US"/>
            </a:br>
            <a:r>
              <a:rPr lang="en-US"/>
              <a:t>Moderated By: [MODERATOR]</a:t>
            </a:r>
          </a:p>
        </p:txBody>
      </p:sp>
      <p:sp>
        <p:nvSpPr>
          <p:cNvPr id="4" name="Text Placeholder 3"/>
          <p:cNvSpPr>
            <a:spLocks noGrp="1"/>
          </p:cNvSpPr>
          <p:nvPr>
            <p:ph type="body" sz="quarter" idx="11"/>
          </p:nvPr>
        </p:nvSpPr>
        <p:spPr>
          <a:xfrm>
            <a:off x="501080" y="1336432"/>
            <a:ext cx="6082600" cy="2086778"/>
          </a:xfrm>
        </p:spPr>
        <p:txBody>
          <a:bodyPr/>
          <a:lstStyle/>
          <a:p>
            <a:r>
              <a:rPr lang="en-US"/>
              <a:t>[SESSION TITLE]</a:t>
            </a:r>
          </a:p>
        </p:txBody>
      </p:sp>
    </p:spTree>
    <p:extLst>
      <p:ext uri="{BB962C8B-B14F-4D97-AF65-F5344CB8AC3E}">
        <p14:creationId xmlns:p14="http://schemas.microsoft.com/office/powerpoint/2010/main" val="16909387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sz="2400"/>
              <a:t>A 1992 review of sentencing “data reveal both ethnic and gender biases in sentencing where judges have discretion, but no biases where discretion is limited.”</a:t>
            </a:r>
            <a:r>
              <a:rPr lang="en-US" sz="2400" baseline="30000"/>
              <a:t>1</a:t>
            </a:r>
          </a:p>
          <a:p>
            <a:pPr algn="just"/>
            <a:r>
              <a:rPr lang="en-US" sz="2400"/>
              <a:t>“Black/white sentencing disparities have been </a:t>
            </a:r>
            <a:r>
              <a:rPr lang="en-US" sz="2400" i="1"/>
              <a:t>increasing</a:t>
            </a:r>
            <a:r>
              <a:rPr lang="en-US" sz="2400"/>
              <a:t> in recent years, particularly following </a:t>
            </a:r>
            <a:r>
              <a:rPr lang="en-US" sz="2400" i="1">
                <a:hlinkClick r:id="rId3"/>
              </a:rPr>
              <a:t>United States v. Booker</a:t>
            </a:r>
            <a:r>
              <a:rPr lang="en-US" sz="2400"/>
              <a:t> in 2005. Booker gave federal judges significantly more discretion on sentencing.”</a:t>
            </a:r>
            <a:r>
              <a:rPr lang="en-US" sz="2400" baseline="30000"/>
              <a:t>2 </a:t>
            </a:r>
          </a:p>
          <a:p>
            <a:r>
              <a:rPr lang="en-CA" sz="800" baseline="30000"/>
              <a:t>1 </a:t>
            </a:r>
            <a:r>
              <a:rPr lang="en-US" sz="800">
                <a:hlinkClick r:id="rId4"/>
              </a:rPr>
              <a:t>https://onlinelibrary.wiley.com/doi/pdf/10.1002/bsl.2370100205</a:t>
            </a:r>
            <a:endParaRPr lang="en-CA" sz="800"/>
          </a:p>
          <a:p>
            <a:r>
              <a:rPr lang="en-US" sz="800" baseline="30000"/>
              <a:t>2 </a:t>
            </a:r>
            <a:r>
              <a:rPr lang="en-US" sz="800">
                <a:hlinkClick r:id="rId5"/>
              </a:rPr>
              <a:t>https://www.ussc.gov/sites/default/files/pdf/research-and-publications/research-publications/2017/20171114_Demographics.pdf</a:t>
            </a:r>
            <a:endParaRPr lang="en-US" sz="800"/>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US"/>
              <a:t>Bias in Judicial Sentencing </a:t>
            </a:r>
            <a:endParaRPr lang="en-CA"/>
          </a:p>
        </p:txBody>
      </p:sp>
    </p:spTree>
    <p:extLst>
      <p:ext uri="{BB962C8B-B14F-4D97-AF65-F5344CB8AC3E}">
        <p14:creationId xmlns:p14="http://schemas.microsoft.com/office/powerpoint/2010/main" val="3291582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sz="2400"/>
              <a:t>Sentences imposed on Black males in the federal system are nearly 20 percent longer than those imposed on white males convicted of similar crimes.</a:t>
            </a:r>
            <a:r>
              <a:rPr lang="en-US" sz="2400" baseline="30000"/>
              <a:t>3</a:t>
            </a:r>
          </a:p>
          <a:p>
            <a:r>
              <a:rPr lang="en-CA" sz="2400"/>
              <a:t>Analysis of severity and length of sentencing, acquittals, prosecutorial effectiveness, evidence collection, interrogation techniques, </a:t>
            </a:r>
            <a:r>
              <a:rPr lang="en-CA" sz="2400" b="1"/>
              <a:t>must take into account biases against of African-Americans, including biases historically codified in law.</a:t>
            </a:r>
          </a:p>
          <a:p>
            <a:pPr lvl="0">
              <a:buClr>
                <a:srgbClr val="33C0CD"/>
              </a:buClr>
            </a:pPr>
            <a:r>
              <a:rPr lang="en-US" sz="800" baseline="30000">
                <a:solidFill>
                  <a:srgbClr val="000000"/>
                </a:solidFill>
              </a:rPr>
              <a:t>3</a:t>
            </a:r>
            <a:r>
              <a:rPr lang="en-CA" sz="800" baseline="30000">
                <a:solidFill>
                  <a:srgbClr val="000000"/>
                </a:solidFill>
              </a:rPr>
              <a:t> </a:t>
            </a:r>
            <a:r>
              <a:rPr lang="en-CA" sz="800">
                <a:solidFill>
                  <a:srgbClr val="000000"/>
                </a:solidFill>
                <a:hlinkClick r:id="rId3">
                  <a:extLst>
                    <a:ext uri="{A12FA001-AC4F-418D-AE19-62706E023703}">
                      <ahyp:hlinkClr xmlns:ahyp="http://schemas.microsoft.com/office/drawing/2018/hyperlinkcolor" val="tx"/>
                    </a:ext>
                  </a:extLst>
                </a:hlinkClick>
              </a:rPr>
              <a:t>https://www.aclu.org/sites/default/files/assets/141027_iachr_racial_disparities_aclu_submission_0.pdf</a:t>
            </a:r>
            <a:endParaRPr lang="en-CA" sz="800">
              <a:solidFill>
                <a:srgbClr val="000000"/>
              </a:solidFill>
            </a:endParaRPr>
          </a:p>
          <a:p>
            <a:pPr marL="0" indent="0">
              <a:buNone/>
            </a:pPr>
            <a:endParaRPr lang="en-CA" sz="2400"/>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US"/>
              <a:t>Bias in Judicial Sentencing </a:t>
            </a:r>
            <a:endParaRPr lang="en-CA"/>
          </a:p>
        </p:txBody>
      </p:sp>
    </p:spTree>
    <p:extLst>
      <p:ext uri="{BB962C8B-B14F-4D97-AF65-F5344CB8AC3E}">
        <p14:creationId xmlns:p14="http://schemas.microsoft.com/office/powerpoint/2010/main" val="3003307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sz="2400"/>
              <a:t>This further bleeds into the “checkbox” conversation in hiring. If employers are asking “Have you been convicted of a felony?” and we know that African Americans are convicted and more severely prosecuted…</a:t>
            </a:r>
          </a:p>
          <a:p>
            <a:r>
              <a:rPr lang="en-US" sz="2400"/>
              <a:t>The EEOC’s guidance on background checks is based on studied disparate impact. </a:t>
            </a:r>
          </a:p>
          <a:p>
            <a:pPr marL="0" indent="0">
              <a:buNone/>
            </a:pPr>
            <a:endParaRPr lang="en-CA" sz="2400"/>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US"/>
              <a:t>Bias in Judicial Sentencing </a:t>
            </a:r>
            <a:endParaRPr lang="en-CA"/>
          </a:p>
        </p:txBody>
      </p:sp>
    </p:spTree>
    <p:extLst>
      <p:ext uri="{BB962C8B-B14F-4D97-AF65-F5344CB8AC3E}">
        <p14:creationId xmlns:p14="http://schemas.microsoft.com/office/powerpoint/2010/main" val="213717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DF4C9-17E7-4A38-9C43-7F6F1B602B98}"/>
              </a:ext>
            </a:extLst>
          </p:cNvPr>
          <p:cNvSpPr>
            <a:spLocks noGrp="1"/>
          </p:cNvSpPr>
          <p:nvPr>
            <p:ph sz="quarter" idx="10"/>
          </p:nvPr>
        </p:nvSpPr>
        <p:spPr/>
        <p:txBody>
          <a:bodyPr/>
          <a:lstStyle/>
          <a:p>
            <a:r>
              <a:rPr lang="en-US"/>
              <a:t>In our personal lives, this takes introspection, focus</a:t>
            </a:r>
          </a:p>
          <a:p>
            <a:r>
              <a:rPr lang="en-US"/>
              <a:t>Test yourself on your internal biases </a:t>
            </a:r>
            <a:r>
              <a:rPr lang="en-US">
                <a:hlinkClick r:id="rId2"/>
              </a:rPr>
              <a:t>https://implicit.harvard.edu/implicit/</a:t>
            </a:r>
            <a:endParaRPr lang="en-US"/>
          </a:p>
          <a:p>
            <a:endParaRPr lang="en-US"/>
          </a:p>
          <a:p>
            <a:r>
              <a:rPr lang="en-US"/>
              <a:t>Understand that bias in data collection and analysis may be inevitable, but is not acceptable. </a:t>
            </a:r>
          </a:p>
          <a:p>
            <a:endParaRPr lang="en-US"/>
          </a:p>
          <a:p>
            <a:r>
              <a:rPr lang="en-US"/>
              <a:t>Look at bias outcomes, not in intents or origins. Outcomes are how bias is measured.</a:t>
            </a:r>
            <a:endParaRPr lang="en-CA"/>
          </a:p>
          <a:p>
            <a:endParaRPr lang="en-US"/>
          </a:p>
        </p:txBody>
      </p:sp>
      <p:sp>
        <p:nvSpPr>
          <p:cNvPr id="3" name="Title 2">
            <a:extLst>
              <a:ext uri="{FF2B5EF4-FFF2-40B4-BE49-F238E27FC236}">
                <a16:creationId xmlns:a16="http://schemas.microsoft.com/office/drawing/2014/main" id="{26FBC2D6-8663-46AB-B95D-12060B43CE5C}"/>
              </a:ext>
            </a:extLst>
          </p:cNvPr>
          <p:cNvSpPr>
            <a:spLocks noGrp="1"/>
          </p:cNvSpPr>
          <p:nvPr>
            <p:ph type="title"/>
          </p:nvPr>
        </p:nvSpPr>
        <p:spPr/>
        <p:txBody>
          <a:bodyPr/>
          <a:lstStyle/>
          <a:p>
            <a:r>
              <a:rPr lang="en-US"/>
              <a:t>Overcoming Bias</a:t>
            </a:r>
          </a:p>
        </p:txBody>
      </p:sp>
    </p:spTree>
    <p:extLst>
      <p:ext uri="{BB962C8B-B14F-4D97-AF65-F5344CB8AC3E}">
        <p14:creationId xmlns:p14="http://schemas.microsoft.com/office/powerpoint/2010/main" val="2363909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CA"/>
              <a:t>Statistics 101 – What is validity?</a:t>
            </a:r>
          </a:p>
          <a:p>
            <a:r>
              <a:rPr lang="en-CA"/>
              <a:t>How do we prove something we’ve gathered is valid? (Hypothesis testing)</a:t>
            </a:r>
          </a:p>
          <a:p>
            <a:r>
              <a:rPr lang="en-CA"/>
              <a:t>Are there any outside variables that affect the data? (confounding variables)</a:t>
            </a:r>
          </a:p>
          <a:p>
            <a:pPr lvl="1"/>
            <a:r>
              <a:rPr lang="en-US">
                <a:hlinkClick r:id="rId3"/>
              </a:rPr>
              <a:t>https://www.theverge.com/2019/11/11/20958953/apple-credit-card-gender-discrimination-algorithms-black-box-investigation</a:t>
            </a:r>
            <a:br>
              <a:rPr lang="en-US"/>
            </a:br>
            <a:r>
              <a:rPr lang="en-US"/>
              <a:t>why understanding covariance between predictive variables is so important. (My guess about what happened here is that high income earners in the US are disproportionately male). </a:t>
            </a:r>
            <a:endParaRPr lang="en-CA"/>
          </a:p>
          <a:p>
            <a:r>
              <a:rPr lang="en-CA"/>
              <a:t>Talent Acquisition programs, challenged by EEOC</a:t>
            </a:r>
          </a:p>
          <a:p>
            <a:r>
              <a:rPr lang="en-CA"/>
              <a:t>“independent verification” – SMEs, outside perspectives, </a:t>
            </a:r>
          </a:p>
          <a:p>
            <a:endParaRPr lang="en-CA"/>
          </a:p>
          <a:p>
            <a:endParaRPr lang="en-CA"/>
          </a:p>
          <a:p>
            <a:endParaRPr lang="en-CA"/>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a:t>Construct Analysis</a:t>
            </a:r>
          </a:p>
        </p:txBody>
      </p:sp>
    </p:spTree>
    <p:extLst>
      <p:ext uri="{BB962C8B-B14F-4D97-AF65-F5344CB8AC3E}">
        <p14:creationId xmlns:p14="http://schemas.microsoft.com/office/powerpoint/2010/main" val="609362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a:t>You will never find covariant variables unless you’re looking for them. </a:t>
            </a:r>
          </a:p>
          <a:p>
            <a:r>
              <a:rPr lang="en-US"/>
              <a:t>There will always be other variables made apparent when you dig.</a:t>
            </a:r>
          </a:p>
          <a:p>
            <a:r>
              <a:rPr lang="en-US"/>
              <a:t>Apple Credit Card</a:t>
            </a:r>
          </a:p>
          <a:p>
            <a:pPr lvl="1"/>
            <a:r>
              <a:rPr lang="en-US"/>
              <a:t>Men were given dramatically higher credit limits</a:t>
            </a:r>
          </a:p>
          <a:p>
            <a:pPr lvl="1"/>
            <a:r>
              <a:rPr lang="en-US"/>
              <a:t>Covariant variable – women’s income inequality</a:t>
            </a:r>
          </a:p>
          <a:p>
            <a:r>
              <a:rPr lang="en-US"/>
              <a:t>Explain it in statistical terms</a:t>
            </a:r>
          </a:p>
          <a:p>
            <a:r>
              <a:rPr lang="en-US"/>
              <a:t>That’s why we’re talking about steroids in home run data, censorship in book sales data, and racism in sentencing data.</a:t>
            </a:r>
          </a:p>
          <a:p>
            <a:endParaRPr lang="en-US"/>
          </a:p>
          <a:p>
            <a:endParaRPr lang="en-US"/>
          </a:p>
          <a:p>
            <a:endParaRPr lang="en-US"/>
          </a:p>
          <a:p>
            <a:endParaRPr lang="en-CA"/>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a:t>Covariance</a:t>
            </a:r>
          </a:p>
        </p:txBody>
      </p:sp>
    </p:spTree>
    <p:extLst>
      <p:ext uri="{BB962C8B-B14F-4D97-AF65-F5344CB8AC3E}">
        <p14:creationId xmlns:p14="http://schemas.microsoft.com/office/powerpoint/2010/main" val="513766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a:t>Polling data should always provide the crosstabs</a:t>
            </a:r>
          </a:p>
          <a:p>
            <a:r>
              <a:rPr lang="en-US"/>
              <a:t>Failure to provide that transparency begs the accusation of biased interpretation</a:t>
            </a:r>
          </a:p>
          <a:p>
            <a:r>
              <a:rPr lang="en-US"/>
              <a:t>How can you “show the crosstabs” in your work?</a:t>
            </a:r>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a:t>Fight bias by showing the crosstabs</a:t>
            </a:r>
          </a:p>
        </p:txBody>
      </p:sp>
    </p:spTree>
    <p:extLst>
      <p:ext uri="{BB962C8B-B14F-4D97-AF65-F5344CB8AC3E}">
        <p14:creationId xmlns:p14="http://schemas.microsoft.com/office/powerpoint/2010/main" val="1033366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CA"/>
              <a:t>There is an urge to mold data to fit others’ findings, even our competitors</a:t>
            </a:r>
          </a:p>
          <a:p>
            <a:r>
              <a:rPr lang="en-CA"/>
              <a:t>Political polling: </a:t>
            </a:r>
          </a:p>
          <a:p>
            <a:pPr lvl="1"/>
            <a:r>
              <a:rPr lang="en-US">
                <a:hlinkClick r:id="rId3"/>
              </a:rPr>
              <a:t>https://fivethirtyeight.com/features/pollsters-say-they-follow-ethical-standards-but-they-arent-so-sure-about-their-peers/</a:t>
            </a:r>
            <a:endParaRPr lang="en-US"/>
          </a:p>
          <a:p>
            <a:r>
              <a:rPr lang="en-US"/>
              <a:t>Fake polling discovered by students:</a:t>
            </a:r>
          </a:p>
          <a:p>
            <a:pPr lvl="1"/>
            <a:r>
              <a:rPr lang="en-US">
                <a:hlinkClick r:id="rId4"/>
              </a:rPr>
              <a:t>https://fivethirtyeight.com/tag/strategic-vision/</a:t>
            </a:r>
            <a:endParaRPr lang="en-US"/>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a:t>Fitting the competition</a:t>
            </a:r>
          </a:p>
        </p:txBody>
      </p:sp>
    </p:spTree>
    <p:extLst>
      <p:ext uri="{BB962C8B-B14F-4D97-AF65-F5344CB8AC3E}">
        <p14:creationId xmlns:p14="http://schemas.microsoft.com/office/powerpoint/2010/main" val="3797718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a:t>“Show the crosstabs”</a:t>
            </a:r>
          </a:p>
          <a:p>
            <a:pPr lvl="1"/>
            <a:r>
              <a:rPr lang="en-US">
                <a:hlinkClick r:id="rId3"/>
              </a:rPr>
              <a:t>https://fivethirtyeight.com/features/13-tips-for-reading-general-election-polls-like-a-pro/</a:t>
            </a:r>
            <a:endParaRPr lang="en-US"/>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a:t>Transparency</a:t>
            </a:r>
          </a:p>
        </p:txBody>
      </p:sp>
    </p:spTree>
    <p:extLst>
      <p:ext uri="{BB962C8B-B14F-4D97-AF65-F5344CB8AC3E}">
        <p14:creationId xmlns:p14="http://schemas.microsoft.com/office/powerpoint/2010/main" val="2440827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a:t>Cambridge Analytica</a:t>
            </a:r>
          </a:p>
          <a:p>
            <a:r>
              <a:rPr lang="en-US"/>
              <a:t>Target knew Daughter was pregnant before family did</a:t>
            </a:r>
          </a:p>
          <a:p>
            <a:r>
              <a:rPr lang="en-US"/>
              <a:t>scientific progress through data can be achieved in a manner consistent with privacy values </a:t>
            </a:r>
            <a:r>
              <a:rPr lang="en-US">
                <a:hlinkClick r:id="rId3"/>
              </a:rPr>
              <a:t>https://en.wikipedia.org/wiki/Big_data_ethics</a:t>
            </a:r>
            <a:endParaRPr lang="en-US"/>
          </a:p>
          <a:p>
            <a:r>
              <a:rPr lang="en-US" i="1"/>
              <a:t>“No one shall be subjected to arbitrary interference with his privacy, family, home or correspondence, nor to attacks upon his </a:t>
            </a:r>
            <a:r>
              <a:rPr lang="en-US" i="1" err="1"/>
              <a:t>honour</a:t>
            </a:r>
            <a:r>
              <a:rPr lang="en-US" i="1"/>
              <a:t> and reputation. Everyone has the right to the protection of the law against such interference or attacks.”</a:t>
            </a:r>
            <a:r>
              <a:rPr lang="en-US"/>
              <a:t> - United Nations Declaration of Human Rights Article 12.</a:t>
            </a:r>
            <a:endParaRPr lang="en-CA"/>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a:t>Ethics in Big Data Collection</a:t>
            </a:r>
          </a:p>
        </p:txBody>
      </p:sp>
    </p:spTree>
    <p:extLst>
      <p:ext uri="{BB962C8B-B14F-4D97-AF65-F5344CB8AC3E}">
        <p14:creationId xmlns:p14="http://schemas.microsoft.com/office/powerpoint/2010/main" val="2014374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964663"/>
      </p:ext>
    </p:extLst>
  </p:cSld>
  <p:clrMapOvr>
    <a:masterClrMapping/>
  </p:clrMapOvr>
  <mc:AlternateContent xmlns:mc="http://schemas.openxmlformats.org/markup-compatibility/2006">
    <mc:Choice xmlns:p14="http://schemas.microsoft.com/office/powerpoint/2010/main" Requires="p14">
      <p:transition spd="slow" p14:dur="1750">
        <p14:revea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a:t>"control creep" refers to data that has been generated with a particular purpose in mind but which is repurposed </a:t>
            </a:r>
            <a:r>
              <a:rPr lang="en-US">
                <a:hlinkClick r:id="rId3"/>
              </a:rPr>
              <a:t>https://en.wikipedia.org/wiki/Big_data_ethics</a:t>
            </a:r>
            <a:endParaRPr lang="en-US"/>
          </a:p>
          <a:p>
            <a:r>
              <a:rPr lang="en-US"/>
              <a:t>Harvesting consumer activity data for research purposes maybe</a:t>
            </a:r>
          </a:p>
          <a:p>
            <a:pPr lvl="1"/>
            <a:r>
              <a:rPr lang="en-US"/>
              <a:t>Unethical because of re-purposing of financial data</a:t>
            </a:r>
          </a:p>
          <a:p>
            <a:pPr lvl="2"/>
            <a:r>
              <a:rPr lang="en-US"/>
              <a:t>Using financial data for health care research is potentially predatory</a:t>
            </a:r>
          </a:p>
          <a:p>
            <a:pPr lvl="1"/>
            <a:r>
              <a:rPr lang="en-US"/>
              <a:t>Biased because of socioeconomic trends </a:t>
            </a:r>
          </a:p>
          <a:p>
            <a:pPr lvl="2"/>
            <a:r>
              <a:rPr lang="en-CA"/>
              <a:t>Using financial data could exclude participants outside of that vendor customer based, or outside of the financial system altogether</a:t>
            </a:r>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a:t>Control Creep</a:t>
            </a:r>
          </a:p>
        </p:txBody>
      </p:sp>
    </p:spTree>
    <p:extLst>
      <p:ext uri="{BB962C8B-B14F-4D97-AF65-F5344CB8AC3E}">
        <p14:creationId xmlns:p14="http://schemas.microsoft.com/office/powerpoint/2010/main" val="2137236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sz="2000"/>
              <a:t>Analytical models or predictive models must either </a:t>
            </a:r>
            <a:r>
              <a:rPr lang="en-US" sz="2000" b="1"/>
              <a:t>account for and be aware of past trends or become guilty of continuing and institutionalizing past trends</a:t>
            </a:r>
            <a:r>
              <a:rPr lang="en-US" sz="2000"/>
              <a:t>. </a:t>
            </a:r>
          </a:p>
          <a:p>
            <a:r>
              <a:rPr lang="en-US" sz="2000"/>
              <a:t>Your data analysis must either expose and control for disparate impact, or contribute to it.</a:t>
            </a:r>
          </a:p>
          <a:p>
            <a:r>
              <a:rPr lang="en-US" sz="2000"/>
              <a:t>In the case of housing discrimination, the doctrine of “disparate impact recognizes that implicit biases can produce discriminatory results even without intent, and allows for such results to be remedied. ”</a:t>
            </a:r>
          </a:p>
          <a:p>
            <a:r>
              <a:rPr lang="en-US" sz="800">
                <a:hlinkClick r:id="rId3"/>
              </a:rPr>
              <a:t>https://www.nytimes.com/roomfordebate/2015/04/27/can-discrimination-exist-without-clear-intent/unintentional-discrimination-is-as-harmful-as-real-bias</a:t>
            </a:r>
            <a:endParaRPr lang="en-US" sz="800"/>
          </a:p>
          <a:p>
            <a:pPr lvl="1"/>
            <a:endParaRPr lang="en-US"/>
          </a:p>
          <a:p>
            <a:pPr lvl="1"/>
            <a:endParaRPr lang="en-US"/>
          </a:p>
          <a:p>
            <a:pPr lvl="1"/>
            <a:endParaRPr lang="en-US"/>
          </a:p>
          <a:p>
            <a:pPr lvl="1"/>
            <a:endParaRPr lang="en-US"/>
          </a:p>
          <a:p>
            <a:pPr lvl="1"/>
            <a:endParaRPr lang="en-CA"/>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a:t>Disparate Impact</a:t>
            </a:r>
          </a:p>
        </p:txBody>
      </p:sp>
    </p:spTree>
    <p:extLst>
      <p:ext uri="{BB962C8B-B14F-4D97-AF65-F5344CB8AC3E}">
        <p14:creationId xmlns:p14="http://schemas.microsoft.com/office/powerpoint/2010/main" val="3720744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sz="2000"/>
              <a:t>You cannot claim “no disparate impact” based on intentions only.</a:t>
            </a:r>
          </a:p>
          <a:p>
            <a:r>
              <a:rPr lang="en-US" sz="1100">
                <a:hlinkClick r:id="rId3"/>
              </a:rPr>
              <a:t>https://www.revealnews.org/article/can-algorithms-be-racist-trumps-housing-department-says-no/</a:t>
            </a:r>
            <a:endParaRPr lang="en-US" sz="1100"/>
          </a:p>
          <a:p>
            <a:r>
              <a:rPr lang="en-US" sz="1100">
                <a:hlinkClick r:id="rId4"/>
              </a:rPr>
              <a:t>https://www.cbpp.org/research/housing/trump-administrations-proposed-rule-would-perpetuate-racist-and-discriminatory</a:t>
            </a:r>
            <a:endParaRPr lang="en-US" sz="1100"/>
          </a:p>
          <a:p>
            <a:r>
              <a:rPr lang="en-US"/>
              <a:t>2019: “The U.S. Department of Housing and Urban Development is circulating new rules that would make it nearly impossible for banks – or landlords or homeowners insurance companies – to be sued</a:t>
            </a:r>
            <a:r>
              <a:rPr lang="en-US" b="1"/>
              <a:t> </a:t>
            </a:r>
            <a:r>
              <a:rPr lang="en-US"/>
              <a:t>when their algorithms result in people of color being disproportionately denied housing. The rule would overturn 50 years of precedent, </a:t>
            </a:r>
            <a:r>
              <a:rPr lang="en-US">
                <a:hlinkClick r:id="rId5"/>
              </a:rPr>
              <a:t>upheld</a:t>
            </a:r>
            <a:r>
              <a:rPr lang="en-US"/>
              <a:t> by the Supreme Court in 2015, that permit the use of statistical analysis to identify patterns of discrimination.”</a:t>
            </a:r>
          </a:p>
          <a:p>
            <a:r>
              <a:rPr lang="en-US"/>
              <a:t>Outcomes are all that can measure disparate impact. </a:t>
            </a:r>
          </a:p>
          <a:p>
            <a:r>
              <a:rPr lang="en-US"/>
              <a:t>“For decades, government lawyers and civil rights groups have been able to hold businesses accountable for treating people equally, whatever their intent. This is called the disparate impact standard. Under this standard, discrimination doesn’t have to be overt. If a business has a pattern of denying services to people of color while providing those same services to socioeconomically similar white customers, it can be held accountable under the Fair Housing Act of 1968.”</a:t>
            </a:r>
            <a:endParaRPr lang="en-CA"/>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a:t>Disparate Impact</a:t>
            </a:r>
          </a:p>
        </p:txBody>
      </p:sp>
    </p:spTree>
    <p:extLst>
      <p:ext uri="{BB962C8B-B14F-4D97-AF65-F5344CB8AC3E}">
        <p14:creationId xmlns:p14="http://schemas.microsoft.com/office/powerpoint/2010/main" val="2796713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sz="2000"/>
              <a:t>Analysts must be aware of consent mechanisms, both how they were collected, and more logistically, how this data can be incorporated into analysis.</a:t>
            </a:r>
          </a:p>
          <a:p>
            <a:pPr lvl="1"/>
            <a:r>
              <a:rPr lang="en-US" sz="2400"/>
              <a:t>Where is it recorded that patients signed off on the privacy policy?</a:t>
            </a:r>
          </a:p>
          <a:p>
            <a:pPr lvl="1"/>
            <a:r>
              <a:rPr lang="en-US" sz="2400"/>
              <a:t>Where is it recorded that customers asked to be contacted?</a:t>
            </a:r>
          </a:p>
          <a:p>
            <a:pPr lvl="1"/>
            <a:r>
              <a:rPr lang="en-US" sz="2400"/>
              <a:t>Where is it recorded which contacts are on a “do not call” list?</a:t>
            </a:r>
            <a:endParaRPr lang="en-CA" sz="2400"/>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a:t>Consent</a:t>
            </a:r>
          </a:p>
        </p:txBody>
      </p:sp>
    </p:spTree>
    <p:extLst>
      <p:ext uri="{BB962C8B-B14F-4D97-AF65-F5344CB8AC3E}">
        <p14:creationId xmlns:p14="http://schemas.microsoft.com/office/powerpoint/2010/main" val="1944552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pPr lvl="1"/>
            <a:r>
              <a:rPr lang="en-US"/>
              <a:t>Housing remains divided on racial and socioeconomic lines, especially in the Deep South, but nationally, thanks to decades of FHA Redlining from 1934-1968.  </a:t>
            </a:r>
          </a:p>
          <a:p>
            <a:pPr lvl="1"/>
            <a:r>
              <a:rPr lang="en-US"/>
              <a:t>“Fifty years after the federal Fair Housing Act banned racial discrimination in lending, African Americans and Latinos continue to be routinely denied conventional mortgage loans at rates far higher than their white counterparts.”</a:t>
            </a:r>
          </a:p>
          <a:p>
            <a:pPr lvl="1"/>
            <a:r>
              <a:rPr lang="en-US" sz="1100">
                <a:hlinkClick r:id="rId3"/>
              </a:rPr>
              <a:t>https://www.revealnews.org/article/for-people-of-color-banks-are-shutting-the-door-to-homeownership/</a:t>
            </a:r>
            <a:endParaRPr lang="en-US" sz="1100"/>
          </a:p>
          <a:p>
            <a:pPr lvl="1"/>
            <a:r>
              <a:rPr lang="en-US"/>
              <a:t>Baton Rouge Racial Dot Map: </a:t>
            </a:r>
            <a:r>
              <a:rPr lang="en-US">
                <a:hlinkClick r:id="rId4"/>
              </a:rPr>
              <a:t>https://demographics.coopercenter.org/racial-dot-map</a:t>
            </a:r>
            <a:endParaRPr lang="en-US"/>
          </a:p>
          <a:p>
            <a:pPr lvl="1"/>
            <a:r>
              <a:rPr lang="en-US"/>
              <a:t>If you’re a bank, consider market segmentation for special rate loan offers, ATM locations, service locations. Only further existing socioeconomic divides.</a:t>
            </a:r>
          </a:p>
          <a:p>
            <a:pPr lvl="1"/>
            <a:endParaRPr lang="en-US"/>
          </a:p>
          <a:p>
            <a:pPr lvl="1"/>
            <a:endParaRPr lang="en-US"/>
          </a:p>
          <a:p>
            <a:pPr lvl="1"/>
            <a:endParaRPr lang="en-US"/>
          </a:p>
          <a:p>
            <a:pPr lvl="1"/>
            <a:endParaRPr lang="en-US"/>
          </a:p>
          <a:p>
            <a:pPr lvl="1"/>
            <a:endParaRPr lang="en-CA"/>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a:t>Disparate Impact Example 1</a:t>
            </a:r>
          </a:p>
        </p:txBody>
      </p:sp>
    </p:spTree>
    <p:extLst>
      <p:ext uri="{BB962C8B-B14F-4D97-AF65-F5344CB8AC3E}">
        <p14:creationId xmlns:p14="http://schemas.microsoft.com/office/powerpoint/2010/main" val="2575669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close up of a map&#10;&#10;Description automatically generated">
            <a:extLst>
              <a:ext uri="{FF2B5EF4-FFF2-40B4-BE49-F238E27FC236}">
                <a16:creationId xmlns:a16="http://schemas.microsoft.com/office/drawing/2014/main" id="{B903360F-1AB7-4CE9-B2F2-43CF55D0B446}"/>
              </a:ext>
            </a:extLst>
          </p:cNvPr>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978453" y="728077"/>
            <a:ext cx="7167215" cy="4415423"/>
          </a:xfrm>
        </p:spPr>
      </p:pic>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a:t>Ethics in Big Data Analysis</a:t>
            </a:r>
          </a:p>
        </p:txBody>
      </p:sp>
    </p:spTree>
    <p:extLst>
      <p:ext uri="{BB962C8B-B14F-4D97-AF65-F5344CB8AC3E}">
        <p14:creationId xmlns:p14="http://schemas.microsoft.com/office/powerpoint/2010/main" val="3402900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pPr lvl="1"/>
            <a:r>
              <a:rPr lang="en-US"/>
              <a:t>Disparate impacts in health care outcomes. From the NIH:</a:t>
            </a:r>
          </a:p>
          <a:p>
            <a:pPr lvl="2"/>
            <a:r>
              <a:rPr lang="en-US"/>
              <a:t>“Disparities in communications regarding health promotion and disease prevention behavior and services may account for an additional portion of documented health disparities…”</a:t>
            </a:r>
          </a:p>
          <a:p>
            <a:pPr lvl="2"/>
            <a:r>
              <a:rPr lang="en-US"/>
              <a:t>“Providers are powerful gatekeepers and may influence health disparities via such mechanisms as differential access to treatments or services and loss of benefits and rights.”</a:t>
            </a:r>
          </a:p>
          <a:p>
            <a:pPr lvl="2"/>
            <a:r>
              <a:rPr lang="en-US"/>
              <a:t>“For example, one study showed that Black dialysis patients were less likely than their clinically similar White counterparts to be told about transplantation, obtain all of the medical information they desire, discuss with a physician the possibility of receiving a kidney from a family member, and report that a physician had recommended a transplant. Among patients who were certain they wanted a transplant, Blacks were less likely than Whites to be referred for evaluation and to be placed on a waiting list.”</a:t>
            </a:r>
          </a:p>
          <a:p>
            <a:pPr lvl="2"/>
            <a:r>
              <a:rPr lang="en-US"/>
              <a:t>“It has been shown that, independent of clinical factors, both US and UK psychiatrists are more likely to prescribe antipsychotic medications to non-Whites than to their White counterparts; also, these individuals are more likely to be involuntarily hospitalized and to be placed in seclusion once hospitalized.”</a:t>
            </a:r>
          </a:p>
          <a:p>
            <a:pPr lvl="1"/>
            <a:r>
              <a:rPr lang="en-US">
                <a:hlinkClick r:id="rId3"/>
              </a:rPr>
              <a:t>https://www.ncbi.nlm.nih.gov/pmc/articles/PMC1447725/#__sec1title</a:t>
            </a:r>
            <a:endParaRPr lang="en-US"/>
          </a:p>
          <a:p>
            <a:pPr lvl="1"/>
            <a:endParaRPr lang="en-US"/>
          </a:p>
          <a:p>
            <a:pPr lvl="1"/>
            <a:endParaRPr lang="en-CA"/>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a:t>Disparate Impact Example 2</a:t>
            </a:r>
          </a:p>
        </p:txBody>
      </p:sp>
    </p:spTree>
    <p:extLst>
      <p:ext uri="{BB962C8B-B14F-4D97-AF65-F5344CB8AC3E}">
        <p14:creationId xmlns:p14="http://schemas.microsoft.com/office/powerpoint/2010/main" val="2806422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pPr lvl="1"/>
            <a:r>
              <a:rPr lang="en-US"/>
              <a:t>Gender wage gaps</a:t>
            </a:r>
          </a:p>
          <a:p>
            <a:pPr lvl="1"/>
            <a:r>
              <a:rPr lang="en-US"/>
              <a:t>Must be careful not to use the historical evidence of a wage gap to reinforce a wage gap</a:t>
            </a:r>
          </a:p>
          <a:p>
            <a:pPr lvl="1"/>
            <a:endParaRPr lang="en-CA"/>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a:t>Disparate Impact Example 3</a:t>
            </a:r>
          </a:p>
        </p:txBody>
      </p:sp>
    </p:spTree>
    <p:extLst>
      <p:ext uri="{BB962C8B-B14F-4D97-AF65-F5344CB8AC3E}">
        <p14:creationId xmlns:p14="http://schemas.microsoft.com/office/powerpoint/2010/main" val="716362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a:t>Health care coverage algorithms for benefit decisioning:</a:t>
            </a:r>
          </a:p>
          <a:p>
            <a:pPr lvl="1"/>
            <a:r>
              <a:rPr lang="en-US"/>
              <a:t>“Some 4,000 disabled and elderly Arkansans who rely on a Medicaid waiver program to receive in-home services have seen their benefits cut by the state Department of Human Services due to an unannounced rule change.”</a:t>
            </a:r>
          </a:p>
          <a:p>
            <a:pPr lvl="1"/>
            <a:r>
              <a:rPr lang="en-US" sz="1000">
                <a:hlinkClick r:id="rId3"/>
              </a:rPr>
              <a:t>https://arktimes.com/news/arkansas-reporter/2017/10/12/dhs-rule-change-threatens-disabled-care?oid=10388695</a:t>
            </a:r>
            <a:endParaRPr lang="en-US" sz="1000"/>
          </a:p>
          <a:p>
            <a:pPr lvl="1"/>
            <a:r>
              <a:rPr lang="en-US"/>
              <a:t>“This century's automated decision-making systems collapse individual </a:t>
            </a:r>
            <a:r>
              <a:rPr lang="en-US" b="1"/>
              <a:t>adjudications</a:t>
            </a:r>
            <a:r>
              <a:rPr lang="en-US"/>
              <a:t> into </a:t>
            </a:r>
            <a:r>
              <a:rPr lang="en-US" b="1"/>
              <a:t>rulemaking</a:t>
            </a:r>
            <a:r>
              <a:rPr lang="en-US"/>
              <a:t> while adhering to the procedural safeguards of neither.”</a:t>
            </a:r>
          </a:p>
          <a:p>
            <a:pPr lvl="1"/>
            <a:r>
              <a:rPr lang="en-US" sz="1050">
                <a:hlinkClick r:id="rId4"/>
              </a:rPr>
              <a:t>https://papers.ssrn.com/sol3/papers.cfm?abstract_id=1012360</a:t>
            </a:r>
            <a:endParaRPr lang="en-CA" sz="1050"/>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a:t>Disparate Impact Example 4</a:t>
            </a:r>
          </a:p>
        </p:txBody>
      </p:sp>
    </p:spTree>
    <p:extLst>
      <p:ext uri="{BB962C8B-B14F-4D97-AF65-F5344CB8AC3E}">
        <p14:creationId xmlns:p14="http://schemas.microsoft.com/office/powerpoint/2010/main" val="12267663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0C2F-E01F-47BA-9C2C-436BCDA6FB6D}"/>
              </a:ext>
            </a:extLst>
          </p:cNvPr>
          <p:cNvSpPr>
            <a:spLocks noGrp="1"/>
          </p:cNvSpPr>
          <p:nvPr>
            <p:ph type="ctrTitle"/>
          </p:nvPr>
        </p:nvSpPr>
        <p:spPr/>
        <p:txBody>
          <a:bodyPr/>
          <a:lstStyle/>
          <a:p>
            <a:r>
              <a:rPr lang="en-CA"/>
              <a:t>Section break</a:t>
            </a:r>
          </a:p>
        </p:txBody>
      </p:sp>
    </p:spTree>
    <p:extLst>
      <p:ext uri="{BB962C8B-B14F-4D97-AF65-F5344CB8AC3E}">
        <p14:creationId xmlns:p14="http://schemas.microsoft.com/office/powerpoint/2010/main" val="37594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4" name="Title 43"/>
          <p:cNvSpPr>
            <a:spLocks noGrp="1"/>
          </p:cNvSpPr>
          <p:nvPr>
            <p:ph type="title"/>
          </p:nvPr>
        </p:nvSpPr>
        <p:spPr>
          <a:xfrm>
            <a:off x="498394" y="2242001"/>
            <a:ext cx="3248526" cy="470928"/>
          </a:xfrm>
        </p:spPr>
        <p:txBody>
          <a:bodyPr/>
          <a:lstStyle/>
          <a:p>
            <a:r>
              <a:rPr lang="en-US"/>
              <a:t>Speaker Name</a:t>
            </a:r>
          </a:p>
        </p:txBody>
      </p:sp>
      <p:sp>
        <p:nvSpPr>
          <p:cNvPr id="45" name="Text Placeholder 44"/>
          <p:cNvSpPr>
            <a:spLocks noGrp="1"/>
          </p:cNvSpPr>
          <p:nvPr>
            <p:ph type="body" sz="quarter" idx="10"/>
          </p:nvPr>
        </p:nvSpPr>
        <p:spPr>
          <a:xfrm>
            <a:off x="498566" y="2706004"/>
            <a:ext cx="3248025" cy="405685"/>
          </a:xfrm>
        </p:spPr>
        <p:txBody>
          <a:bodyPr/>
          <a:lstStyle/>
          <a:p>
            <a:r>
              <a:rPr lang="en-US"/>
              <a:t>Title, Company</a:t>
            </a:r>
          </a:p>
        </p:txBody>
      </p:sp>
      <p:sp>
        <p:nvSpPr>
          <p:cNvPr id="150" name="Text Placeholder 149"/>
          <p:cNvSpPr>
            <a:spLocks noGrp="1"/>
          </p:cNvSpPr>
          <p:nvPr>
            <p:ph type="body" sz="quarter" idx="11"/>
          </p:nvPr>
        </p:nvSpPr>
        <p:spPr/>
        <p:txBody>
          <a:bodyPr/>
          <a:lstStyle/>
          <a:p>
            <a:r>
              <a:rPr lang="en-US"/>
              <a:t>Biography Point One</a:t>
            </a:r>
          </a:p>
        </p:txBody>
      </p:sp>
      <p:sp>
        <p:nvSpPr>
          <p:cNvPr id="63" name="Picture Placeholder 62">
            <a:extLst>
              <a:ext uri="{FF2B5EF4-FFF2-40B4-BE49-F238E27FC236}">
                <a16:creationId xmlns:a16="http://schemas.microsoft.com/office/drawing/2014/main" id="{E6785CB8-95F6-8648-B5F4-710FAA9C0558}"/>
              </a:ext>
            </a:extLst>
          </p:cNvPr>
          <p:cNvSpPr>
            <a:spLocks noGrp="1"/>
          </p:cNvSpPr>
          <p:nvPr>
            <p:ph type="pic" sz="quarter" idx="12"/>
          </p:nvPr>
        </p:nvSpPr>
        <p:spPr/>
      </p:sp>
      <p:sp>
        <p:nvSpPr>
          <p:cNvPr id="152" name="Text Placeholder 151"/>
          <p:cNvSpPr>
            <a:spLocks noGrp="1"/>
          </p:cNvSpPr>
          <p:nvPr>
            <p:ph type="body" sz="quarter" idx="13"/>
          </p:nvPr>
        </p:nvSpPr>
        <p:spPr/>
        <p:txBody>
          <a:bodyPr/>
          <a:lstStyle/>
          <a:p>
            <a:r>
              <a:rPr lang="en-US"/>
              <a:t>Lorem ipsum dolor sit amet, consectetur adipiscing elit. Fusce pulvinar nunc est, quis congue massa lobortis eget.</a:t>
            </a:r>
          </a:p>
        </p:txBody>
      </p:sp>
      <p:sp>
        <p:nvSpPr>
          <p:cNvPr id="153" name="Text Placeholder 152"/>
          <p:cNvSpPr>
            <a:spLocks noGrp="1"/>
          </p:cNvSpPr>
          <p:nvPr>
            <p:ph type="body" sz="quarter" idx="14"/>
          </p:nvPr>
        </p:nvSpPr>
        <p:spPr/>
        <p:txBody>
          <a:bodyPr/>
          <a:lstStyle/>
          <a:p>
            <a:r>
              <a:rPr lang="en-US"/>
              <a:t>Biography Point Two</a:t>
            </a:r>
          </a:p>
        </p:txBody>
      </p:sp>
      <p:sp>
        <p:nvSpPr>
          <p:cNvPr id="154" name="Text Placeholder 153"/>
          <p:cNvSpPr>
            <a:spLocks noGrp="1"/>
          </p:cNvSpPr>
          <p:nvPr>
            <p:ph type="body" sz="quarter" idx="15"/>
          </p:nvPr>
        </p:nvSpPr>
        <p:spPr/>
        <p:txBody>
          <a:bodyPr/>
          <a:lstStyle/>
          <a:p>
            <a:r>
              <a:rPr lang="en-US"/>
              <a:t>Lorem ipsum dolor sit amet, consectetur adipiscing elit. Fusce pulvinar nunc est, quis congue massa lobortis eget.</a:t>
            </a:r>
          </a:p>
        </p:txBody>
      </p:sp>
      <p:sp>
        <p:nvSpPr>
          <p:cNvPr id="155" name="Text Placeholder 154"/>
          <p:cNvSpPr>
            <a:spLocks noGrp="1"/>
          </p:cNvSpPr>
          <p:nvPr>
            <p:ph type="body" sz="quarter" idx="16"/>
          </p:nvPr>
        </p:nvSpPr>
        <p:spPr/>
        <p:txBody>
          <a:bodyPr/>
          <a:lstStyle/>
          <a:p>
            <a:r>
              <a:rPr lang="en-US"/>
              <a:t>Biography Point Three</a:t>
            </a:r>
          </a:p>
        </p:txBody>
      </p:sp>
      <p:sp>
        <p:nvSpPr>
          <p:cNvPr id="156" name="Text Placeholder 155"/>
          <p:cNvSpPr>
            <a:spLocks noGrp="1"/>
          </p:cNvSpPr>
          <p:nvPr>
            <p:ph type="body" sz="quarter" idx="17"/>
          </p:nvPr>
        </p:nvSpPr>
        <p:spPr/>
        <p:txBody>
          <a:bodyPr/>
          <a:lstStyle/>
          <a:p>
            <a:r>
              <a:rPr lang="en-US"/>
              <a:t>Lorem ipsum dolor sit amet, consectetur adipiscing elit. Fusce pulvinar nunc est, quis congue massa lobortis eget.</a:t>
            </a:r>
          </a:p>
        </p:txBody>
      </p:sp>
      <p:sp>
        <p:nvSpPr>
          <p:cNvPr id="157" name="Text Placeholder 156"/>
          <p:cNvSpPr>
            <a:spLocks noGrp="1"/>
          </p:cNvSpPr>
          <p:nvPr>
            <p:ph type="body" sz="quarter" idx="18"/>
          </p:nvPr>
        </p:nvSpPr>
        <p:spPr>
          <a:xfrm>
            <a:off x="882038" y="3484159"/>
            <a:ext cx="2475115" cy="261938"/>
          </a:xfrm>
        </p:spPr>
        <p:txBody>
          <a:bodyPr/>
          <a:lstStyle/>
          <a:p>
            <a:r>
              <a:rPr lang="en-US"/>
              <a:t>/</a:t>
            </a:r>
            <a:r>
              <a:rPr lang="en-US" err="1"/>
              <a:t>yourname</a:t>
            </a:r>
            <a:r>
              <a:rPr lang="en-US"/>
              <a:t> </a:t>
            </a:r>
            <a:r>
              <a:rPr lang="en-US" b="1" i="1"/>
              <a:t>– Optional</a:t>
            </a:r>
            <a:endParaRPr lang="en-US"/>
          </a:p>
        </p:txBody>
      </p:sp>
      <p:sp>
        <p:nvSpPr>
          <p:cNvPr id="158" name="Text Placeholder 157"/>
          <p:cNvSpPr>
            <a:spLocks noGrp="1"/>
          </p:cNvSpPr>
          <p:nvPr>
            <p:ph type="body" sz="quarter" idx="19"/>
          </p:nvPr>
        </p:nvSpPr>
        <p:spPr>
          <a:xfrm>
            <a:off x="884502" y="3868788"/>
            <a:ext cx="2707783" cy="261938"/>
          </a:xfrm>
        </p:spPr>
        <p:txBody>
          <a:bodyPr/>
          <a:lstStyle/>
          <a:p>
            <a:r>
              <a:rPr lang="en-US"/>
              <a:t>@</a:t>
            </a:r>
            <a:r>
              <a:rPr lang="en-US" err="1"/>
              <a:t>yourhandle</a:t>
            </a:r>
            <a:r>
              <a:rPr lang="en-US"/>
              <a:t> </a:t>
            </a:r>
            <a:r>
              <a:rPr lang="en-US" b="1" i="1"/>
              <a:t>– Optional</a:t>
            </a:r>
            <a:endParaRPr lang="en-US"/>
          </a:p>
        </p:txBody>
      </p:sp>
      <p:sp>
        <p:nvSpPr>
          <p:cNvPr id="159" name="Text Placeholder 158"/>
          <p:cNvSpPr>
            <a:spLocks noGrp="1"/>
          </p:cNvSpPr>
          <p:nvPr>
            <p:ph type="body" sz="quarter" idx="20"/>
          </p:nvPr>
        </p:nvSpPr>
        <p:spPr>
          <a:xfrm>
            <a:off x="881084" y="4243501"/>
            <a:ext cx="2476069" cy="261938"/>
          </a:xfrm>
        </p:spPr>
        <p:txBody>
          <a:bodyPr/>
          <a:lstStyle/>
          <a:p>
            <a:r>
              <a:rPr lang="en-US"/>
              <a:t>Your name </a:t>
            </a:r>
            <a:r>
              <a:rPr lang="en-US" b="1" i="1"/>
              <a:t>– Optional</a:t>
            </a:r>
            <a:endParaRPr lang="en-US"/>
          </a:p>
        </p:txBody>
      </p:sp>
      <p:grpSp>
        <p:nvGrpSpPr>
          <p:cNvPr id="88" name="Group 87"/>
          <p:cNvGrpSpPr/>
          <p:nvPr/>
        </p:nvGrpSpPr>
        <p:grpSpPr>
          <a:xfrm>
            <a:off x="608171" y="4256467"/>
            <a:ext cx="229600" cy="229600"/>
            <a:chOff x="6351804" y="5146675"/>
            <a:chExt cx="353832" cy="353832"/>
          </a:xfrm>
        </p:grpSpPr>
        <p:sp>
          <p:nvSpPr>
            <p:cNvPr id="89" name="Freeform 79"/>
            <p:cNvSpPr>
              <a:spLocks/>
            </p:cNvSpPr>
            <p:nvPr/>
          </p:nvSpPr>
          <p:spPr bwMode="auto">
            <a:xfrm>
              <a:off x="6490692" y="5241925"/>
              <a:ext cx="76055" cy="161920"/>
            </a:xfrm>
            <a:custGeom>
              <a:avLst/>
              <a:gdLst>
                <a:gd name="T0" fmla="*/ 30 w 30"/>
                <a:gd name="T1" fmla="*/ 22 h 64"/>
                <a:gd name="T2" fmla="*/ 19 w 30"/>
                <a:gd name="T3" fmla="*/ 22 h 64"/>
                <a:gd name="T4" fmla="*/ 19 w 30"/>
                <a:gd name="T5" fmla="*/ 14 h 64"/>
                <a:gd name="T6" fmla="*/ 23 w 30"/>
                <a:gd name="T7" fmla="*/ 11 h 64"/>
                <a:gd name="T8" fmla="*/ 30 w 30"/>
                <a:gd name="T9" fmla="*/ 11 h 64"/>
                <a:gd name="T10" fmla="*/ 30 w 30"/>
                <a:gd name="T11" fmla="*/ 0 h 64"/>
                <a:gd name="T12" fmla="*/ 22 w 30"/>
                <a:gd name="T13" fmla="*/ 0 h 64"/>
                <a:gd name="T14" fmla="*/ 8 w 30"/>
                <a:gd name="T15" fmla="*/ 13 h 64"/>
                <a:gd name="T16" fmla="*/ 8 w 30"/>
                <a:gd name="T17" fmla="*/ 22 h 64"/>
                <a:gd name="T18" fmla="*/ 0 w 30"/>
                <a:gd name="T19" fmla="*/ 22 h 64"/>
                <a:gd name="T20" fmla="*/ 0 w 30"/>
                <a:gd name="T21" fmla="*/ 34 h 64"/>
                <a:gd name="T22" fmla="*/ 8 w 30"/>
                <a:gd name="T23" fmla="*/ 34 h 64"/>
                <a:gd name="T24" fmla="*/ 8 w 30"/>
                <a:gd name="T25" fmla="*/ 64 h 64"/>
                <a:gd name="T26" fmla="*/ 19 w 30"/>
                <a:gd name="T27" fmla="*/ 64 h 64"/>
                <a:gd name="T28" fmla="*/ 19 w 30"/>
                <a:gd name="T29" fmla="*/ 34 h 64"/>
                <a:gd name="T30" fmla="*/ 28 w 30"/>
                <a:gd name="T31" fmla="*/ 34 h 64"/>
                <a:gd name="T32" fmla="*/ 30 w 30"/>
                <a:gd name="T33"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30" y="22"/>
                  </a:moveTo>
                  <a:cubicBezTo>
                    <a:pt x="19" y="22"/>
                    <a:pt x="19" y="22"/>
                    <a:pt x="19" y="22"/>
                  </a:cubicBezTo>
                  <a:cubicBezTo>
                    <a:pt x="19" y="14"/>
                    <a:pt x="19" y="14"/>
                    <a:pt x="19" y="14"/>
                  </a:cubicBezTo>
                  <a:cubicBezTo>
                    <a:pt x="19" y="12"/>
                    <a:pt x="22" y="11"/>
                    <a:pt x="23" y="11"/>
                  </a:cubicBezTo>
                  <a:cubicBezTo>
                    <a:pt x="24" y="11"/>
                    <a:pt x="30" y="11"/>
                    <a:pt x="30" y="11"/>
                  </a:cubicBezTo>
                  <a:cubicBezTo>
                    <a:pt x="30" y="0"/>
                    <a:pt x="30" y="0"/>
                    <a:pt x="30" y="0"/>
                  </a:cubicBezTo>
                  <a:cubicBezTo>
                    <a:pt x="22" y="0"/>
                    <a:pt x="22" y="0"/>
                    <a:pt x="22" y="0"/>
                  </a:cubicBezTo>
                  <a:cubicBezTo>
                    <a:pt x="11" y="0"/>
                    <a:pt x="8" y="8"/>
                    <a:pt x="8" y="13"/>
                  </a:cubicBezTo>
                  <a:cubicBezTo>
                    <a:pt x="8" y="22"/>
                    <a:pt x="8" y="22"/>
                    <a:pt x="8" y="22"/>
                  </a:cubicBezTo>
                  <a:cubicBezTo>
                    <a:pt x="0" y="22"/>
                    <a:pt x="0" y="22"/>
                    <a:pt x="0" y="22"/>
                  </a:cubicBezTo>
                  <a:cubicBezTo>
                    <a:pt x="0" y="34"/>
                    <a:pt x="0" y="34"/>
                    <a:pt x="0" y="34"/>
                  </a:cubicBezTo>
                  <a:cubicBezTo>
                    <a:pt x="8" y="34"/>
                    <a:pt x="8" y="34"/>
                    <a:pt x="8" y="34"/>
                  </a:cubicBezTo>
                  <a:cubicBezTo>
                    <a:pt x="8" y="48"/>
                    <a:pt x="8" y="64"/>
                    <a:pt x="8" y="64"/>
                  </a:cubicBezTo>
                  <a:cubicBezTo>
                    <a:pt x="19" y="64"/>
                    <a:pt x="19" y="64"/>
                    <a:pt x="19" y="64"/>
                  </a:cubicBezTo>
                  <a:cubicBezTo>
                    <a:pt x="19" y="64"/>
                    <a:pt x="19" y="48"/>
                    <a:pt x="19" y="34"/>
                  </a:cubicBezTo>
                  <a:cubicBezTo>
                    <a:pt x="28" y="34"/>
                    <a:pt x="28" y="34"/>
                    <a:pt x="28" y="34"/>
                  </a:cubicBezTo>
                  <a:lnTo>
                    <a:pt x="30" y="22"/>
                  </a:lnTo>
                  <a:close/>
                </a:path>
              </a:pathLst>
            </a:custGeom>
            <a:solidFill>
              <a:schemeClr val="bg2">
                <a:lumMod val="50000"/>
              </a:schemeClr>
            </a:solidFill>
            <a:ln>
              <a:noFill/>
            </a:ln>
          </p:spPr>
          <p:txBody>
            <a:bodyPr/>
            <a:lstStyle/>
            <a:p>
              <a:pPr eaLnBrk="1" fontAlgn="auto" hangingPunct="1">
                <a:spcBef>
                  <a:spcPts val="0"/>
                </a:spcBef>
                <a:spcAft>
                  <a:spcPts val="0"/>
                </a:spcAft>
                <a:defRPr/>
              </a:pPr>
              <a:endParaRPr lang="en-AU">
                <a:latin typeface="+mn-lt"/>
              </a:endParaRPr>
            </a:p>
          </p:txBody>
        </p:sp>
        <p:sp>
          <p:nvSpPr>
            <p:cNvPr id="90" name="Rounded Rectangle 89"/>
            <p:cNvSpPr/>
            <p:nvPr/>
          </p:nvSpPr>
          <p:spPr>
            <a:xfrm>
              <a:off x="635180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604663" y="3886353"/>
            <a:ext cx="229600" cy="229600"/>
            <a:chOff x="5748554" y="5146675"/>
            <a:chExt cx="353832" cy="353832"/>
          </a:xfrm>
        </p:grpSpPr>
        <p:sp>
          <p:nvSpPr>
            <p:cNvPr id="92" name="Freeform 383"/>
            <p:cNvSpPr>
              <a:spLocks/>
            </p:cNvSpPr>
            <p:nvPr/>
          </p:nvSpPr>
          <p:spPr bwMode="auto">
            <a:xfrm>
              <a:off x="5852152" y="5257801"/>
              <a:ext cx="159335" cy="137931"/>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endParaRPr lang="en-US"/>
            </a:p>
          </p:txBody>
        </p:sp>
        <p:sp>
          <p:nvSpPr>
            <p:cNvPr id="93" name="Rounded Rectangle 92"/>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600814" y="3516239"/>
            <a:ext cx="229600" cy="229600"/>
            <a:chOff x="3348740" y="4138863"/>
            <a:chExt cx="229600" cy="229600"/>
          </a:xfrm>
        </p:grpSpPr>
        <p:sp>
          <p:nvSpPr>
            <p:cNvPr id="95" name="Rounded Rectangle 94"/>
            <p:cNvSpPr/>
            <p:nvPr/>
          </p:nvSpPr>
          <p:spPr>
            <a:xfrm>
              <a:off x="3348740" y="4138863"/>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1216"/>
            <p:cNvGrpSpPr>
              <a:grpSpLocks/>
            </p:cNvGrpSpPr>
            <p:nvPr/>
          </p:nvGrpSpPr>
          <p:grpSpPr bwMode="auto">
            <a:xfrm>
              <a:off x="3416337" y="4197351"/>
              <a:ext cx="101582" cy="101580"/>
              <a:chOff x="8400256" y="3573016"/>
              <a:chExt cx="423863" cy="422275"/>
            </a:xfrm>
            <a:solidFill>
              <a:schemeClr val="tx1"/>
            </a:solidFill>
          </p:grpSpPr>
          <p:sp>
            <p:nvSpPr>
              <p:cNvPr id="97" name="Oval 315"/>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98" name="Rectangle 316"/>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99" name="Freeform 317"/>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0" name="Rounded Rectangle 8">
            <a:extLst>
              <a:ext uri="{FF2B5EF4-FFF2-40B4-BE49-F238E27FC236}">
                <a16:creationId xmlns:a16="http://schemas.microsoft.com/office/drawing/2014/main" id="{4FA35E8D-34B7-49C8-955E-44B3497721AB}"/>
              </a:ext>
            </a:extLst>
          </p:cNvPr>
          <p:cNvSpPr/>
          <p:nvPr/>
        </p:nvSpPr>
        <p:spPr>
          <a:xfrm>
            <a:off x="608171" y="4600375"/>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Placeholder 158">
            <a:extLst>
              <a:ext uri="{FF2B5EF4-FFF2-40B4-BE49-F238E27FC236}">
                <a16:creationId xmlns:a16="http://schemas.microsoft.com/office/drawing/2014/main" id="{23288460-89AA-4659-ADE4-ACF1C930819A}"/>
              </a:ext>
            </a:extLst>
          </p:cNvPr>
          <p:cNvSpPr txBox="1">
            <a:spLocks/>
          </p:cNvSpPr>
          <p:nvPr/>
        </p:nvSpPr>
        <p:spPr>
          <a:xfrm>
            <a:off x="881084" y="4618214"/>
            <a:ext cx="2476069" cy="261938"/>
          </a:xfrm>
          <a:prstGeom prst="rect">
            <a:avLst/>
          </a:prstGeom>
        </p:spPr>
        <p:txBody>
          <a:bodyPr vert="horz" lIns="91440" tIns="45720" rIns="91440" bIns="45720" rtlCol="0">
            <a:noAutofit/>
          </a:bodyPr>
          <a:lstStyle>
            <a:lvl1pPr marL="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sz="1100" b="0" i="0" kern="1200" dirty="0">
                <a:solidFill>
                  <a:schemeClr val="accent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r>
              <a:rPr lang="en-CA"/>
              <a:t>Your email </a:t>
            </a:r>
            <a:r>
              <a:rPr lang="en-US" b="1" i="1"/>
              <a:t>– Optional</a:t>
            </a:r>
            <a:endParaRPr lang="en-CA"/>
          </a:p>
        </p:txBody>
      </p:sp>
      <p:pic>
        <p:nvPicPr>
          <p:cNvPr id="32" name="Picture 31">
            <a:extLst>
              <a:ext uri="{FF2B5EF4-FFF2-40B4-BE49-F238E27FC236}">
                <a16:creationId xmlns:a16="http://schemas.microsoft.com/office/drawing/2014/main" id="{F962363E-C005-44FA-9F27-C88E966EF6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6056" y="4635793"/>
            <a:ext cx="145235" cy="145235"/>
          </a:xfrm>
          <a:prstGeom prst="rect">
            <a:avLst/>
          </a:prstGeom>
        </p:spPr>
      </p:pic>
      <p:sp>
        <p:nvSpPr>
          <p:cNvPr id="37" name="Text Placeholder 156">
            <a:extLst>
              <a:ext uri="{FF2B5EF4-FFF2-40B4-BE49-F238E27FC236}">
                <a16:creationId xmlns:a16="http://schemas.microsoft.com/office/drawing/2014/main" id="{C6185EAF-833B-40A1-93F6-A486E5C56CB0}"/>
              </a:ext>
            </a:extLst>
          </p:cNvPr>
          <p:cNvSpPr txBox="1">
            <a:spLocks/>
          </p:cNvSpPr>
          <p:nvPr/>
        </p:nvSpPr>
        <p:spPr>
          <a:xfrm>
            <a:off x="882038" y="3157799"/>
            <a:ext cx="2475115" cy="261938"/>
          </a:xfrm>
          <a:prstGeom prst="rect">
            <a:avLst/>
          </a:prstGeom>
        </p:spPr>
        <p:txBody>
          <a:bodyPr vert="horz" lIns="91440" tIns="45720" rIns="91440" bIns="45720" rtlCol="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100" b="0" i="0" kern="1200" dirty="0">
                <a:solidFill>
                  <a:schemeClr val="accent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buFont typeface="Arial" panose="020B0604020202020204" pitchFamily="34" charset="0"/>
              <a:buChar char="•"/>
            </a:pPr>
            <a:r>
              <a:rPr lang="en-US"/>
              <a:t>Your URL </a:t>
            </a:r>
            <a:r>
              <a:rPr lang="en-US" b="1" i="1"/>
              <a:t>– Optional</a:t>
            </a:r>
          </a:p>
        </p:txBody>
      </p:sp>
      <p:sp>
        <p:nvSpPr>
          <p:cNvPr id="38" name="Rounded Rectangle 8">
            <a:extLst>
              <a:ext uri="{FF2B5EF4-FFF2-40B4-BE49-F238E27FC236}">
                <a16:creationId xmlns:a16="http://schemas.microsoft.com/office/drawing/2014/main" id="{C6C89C68-11C0-43F5-9365-62F42761E3DA}"/>
              </a:ext>
            </a:extLst>
          </p:cNvPr>
          <p:cNvSpPr/>
          <p:nvPr/>
        </p:nvSpPr>
        <p:spPr>
          <a:xfrm>
            <a:off x="600814" y="3150619"/>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E2C5C509-1D01-402F-A296-FF3D8BFC7B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6216" y="3204234"/>
            <a:ext cx="122535" cy="122535"/>
          </a:xfrm>
          <a:prstGeom prst="roundRect">
            <a:avLst>
              <a:gd name="adj" fmla="val 0"/>
            </a:avLst>
          </a:prstGeom>
          <a:solidFill>
            <a:srgbClr val="FFFFFF">
              <a:shade val="85000"/>
            </a:srgbClr>
          </a:solidFill>
          <a:ln>
            <a:noFill/>
          </a:ln>
          <a:effectLst>
            <a:reflection blurRad="12700" stA="0" endPos="0" dist="5000" dir="5400000" sy="-100000" algn="bl" rotWithShape="0"/>
          </a:effectLst>
        </p:spPr>
      </p:pic>
    </p:spTree>
    <p:extLst>
      <p:ext uri="{BB962C8B-B14F-4D97-AF65-F5344CB8AC3E}">
        <p14:creationId xmlns:p14="http://schemas.microsoft.com/office/powerpoint/2010/main" val="15155126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a:t>Governance Questions for Review:</a:t>
            </a:r>
          </a:p>
          <a:p>
            <a:pPr lvl="1"/>
            <a:r>
              <a:rPr lang="en-US"/>
              <a:t>How anonymous is our data? Do we have the citizens’ consent, implicitly and/or explicitly, for the level of anonymity we have collected?</a:t>
            </a:r>
          </a:p>
          <a:p>
            <a:pPr lvl="1"/>
            <a:r>
              <a:rPr lang="en-US"/>
              <a:t>Who has access to the data internally? Who has access externally? Does the citizen have access? Is the access revocable?</a:t>
            </a:r>
          </a:p>
          <a:p>
            <a:pPr lvl="1"/>
            <a:r>
              <a:rPr lang="en-US"/>
              <a:t>Legally, what regulatory environment do the citizens exist in? What are our responsibilities and potential liabilities? </a:t>
            </a:r>
          </a:p>
          <a:p>
            <a:pPr lvl="2"/>
            <a:r>
              <a:rPr lang="en-US"/>
              <a:t>GDPR, CCPA: California Consumer Privacy Act</a:t>
            </a:r>
          </a:p>
          <a:p>
            <a:pPr lvl="1"/>
            <a:r>
              <a:rPr lang="en-US"/>
              <a:t>Is the data trustworthy, and are its biases understood? Do we have enough context to understand its outcomes?</a:t>
            </a:r>
          </a:p>
          <a:p>
            <a:pPr lvl="1"/>
            <a:endParaRPr lang="en-US"/>
          </a:p>
          <a:p>
            <a:pPr lvl="2"/>
            <a:endParaRPr lang="en-CA"/>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a:t>Ethics in Modern Data</a:t>
            </a:r>
          </a:p>
        </p:txBody>
      </p:sp>
    </p:spTree>
    <p:extLst>
      <p:ext uri="{BB962C8B-B14F-4D97-AF65-F5344CB8AC3E}">
        <p14:creationId xmlns:p14="http://schemas.microsoft.com/office/powerpoint/2010/main" val="15304132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sz="4400"/>
              <a:t>“</a:t>
            </a:r>
            <a:r>
              <a:rPr lang="en-US" sz="4400" b="1"/>
              <a:t>Do</a:t>
            </a:r>
            <a:r>
              <a:rPr lang="en-US" sz="4400"/>
              <a:t> the </a:t>
            </a:r>
            <a:r>
              <a:rPr lang="en-US" sz="4400" b="1"/>
              <a:t>best you</a:t>
            </a:r>
            <a:r>
              <a:rPr lang="en-US" sz="4400"/>
              <a:t> can </a:t>
            </a:r>
            <a:r>
              <a:rPr lang="en-US" sz="4400" b="1"/>
              <a:t>until you know better</a:t>
            </a:r>
            <a:r>
              <a:rPr lang="en-US" sz="4400"/>
              <a:t>. Then when </a:t>
            </a:r>
            <a:r>
              <a:rPr lang="en-US" sz="4400" b="1"/>
              <a:t>you know better</a:t>
            </a:r>
            <a:r>
              <a:rPr lang="en-US" sz="4400"/>
              <a:t>, </a:t>
            </a:r>
            <a:r>
              <a:rPr lang="en-US" sz="4400" b="1"/>
              <a:t>do better</a:t>
            </a:r>
            <a:r>
              <a:rPr lang="en-US" sz="4400"/>
              <a:t>.” </a:t>
            </a:r>
          </a:p>
          <a:p>
            <a:r>
              <a:rPr lang="en-US" sz="4400"/>
              <a:t>—Maya Angelou</a:t>
            </a:r>
            <a:endParaRPr lang="en-CA" sz="5400"/>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err="1"/>
              <a:t>Wrapup</a:t>
            </a:r>
            <a:endParaRPr lang="en-CA"/>
          </a:p>
        </p:txBody>
      </p:sp>
    </p:spTree>
    <p:extLst>
      <p:ext uri="{BB962C8B-B14F-4D97-AF65-F5344CB8AC3E}">
        <p14:creationId xmlns:p14="http://schemas.microsoft.com/office/powerpoint/2010/main" val="41730136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856-B1A1-4F35-87B8-CF9A17A74EF0}"/>
              </a:ext>
            </a:extLst>
          </p:cNvPr>
          <p:cNvSpPr>
            <a:spLocks noGrp="1"/>
          </p:cNvSpPr>
          <p:nvPr>
            <p:ph type="ctrTitle"/>
          </p:nvPr>
        </p:nvSpPr>
        <p:spPr/>
        <p:txBody>
          <a:bodyPr/>
          <a:lstStyle/>
          <a:p>
            <a:r>
              <a:rPr lang="en-CA"/>
              <a:t>Questions?</a:t>
            </a:r>
          </a:p>
        </p:txBody>
      </p:sp>
    </p:spTree>
    <p:extLst>
      <p:ext uri="{BB962C8B-B14F-4D97-AF65-F5344CB8AC3E}">
        <p14:creationId xmlns:p14="http://schemas.microsoft.com/office/powerpoint/2010/main" val="3319312414"/>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8" name="Subtitle 12">
            <a:extLst>
              <a:ext uri="{FF2B5EF4-FFF2-40B4-BE49-F238E27FC236}">
                <a16:creationId xmlns:a16="http://schemas.microsoft.com/office/drawing/2014/main" id="{F3D188B1-4F2D-4F11-B8DD-A35669F7063B}"/>
              </a:ext>
            </a:extLst>
          </p:cNvPr>
          <p:cNvSpPr>
            <a:spLocks noGrp="1"/>
          </p:cNvSpPr>
          <p:nvPr>
            <p:ph type="body" sz="quarter" idx="12"/>
          </p:nvPr>
        </p:nvSpPr>
        <p:spPr>
          <a:xfrm>
            <a:off x="412681" y="2900213"/>
            <a:ext cx="5033962" cy="436576"/>
          </a:xfrm>
        </p:spPr>
        <p:txBody>
          <a:bodyPr/>
          <a:lstStyle/>
          <a:p>
            <a:r>
              <a:rPr lang="en-US"/>
              <a:t>Learn more from [Speaker Name]</a:t>
            </a:r>
          </a:p>
        </p:txBody>
      </p:sp>
      <p:sp>
        <p:nvSpPr>
          <p:cNvPr id="9" name="Text Placeholder 13">
            <a:extLst>
              <a:ext uri="{FF2B5EF4-FFF2-40B4-BE49-F238E27FC236}">
                <a16:creationId xmlns:a16="http://schemas.microsoft.com/office/drawing/2014/main" id="{D92D0254-8EBC-45C7-8C34-F6A495FC9D71}"/>
              </a:ext>
            </a:extLst>
          </p:cNvPr>
          <p:cNvSpPr>
            <a:spLocks noGrp="1"/>
          </p:cNvSpPr>
          <p:nvPr>
            <p:ph type="body" sz="quarter" idx="13"/>
          </p:nvPr>
        </p:nvSpPr>
        <p:spPr>
          <a:xfrm>
            <a:off x="722245" y="3464226"/>
            <a:ext cx="1467738" cy="294691"/>
          </a:xfrm>
        </p:spPr>
        <p:txBody>
          <a:bodyPr/>
          <a:lstStyle/>
          <a:p>
            <a:r>
              <a:rPr lang="en-US"/>
              <a:t>@</a:t>
            </a:r>
            <a:r>
              <a:rPr lang="en-US" err="1"/>
              <a:t>yourhandle</a:t>
            </a:r>
            <a:endParaRPr lang="en-US"/>
          </a:p>
        </p:txBody>
      </p:sp>
      <p:sp>
        <p:nvSpPr>
          <p:cNvPr id="10" name="Text Placeholder 14">
            <a:extLst>
              <a:ext uri="{FF2B5EF4-FFF2-40B4-BE49-F238E27FC236}">
                <a16:creationId xmlns:a16="http://schemas.microsoft.com/office/drawing/2014/main" id="{D5EA8D29-8E4C-4B90-B794-E25F80372720}"/>
              </a:ext>
            </a:extLst>
          </p:cNvPr>
          <p:cNvSpPr>
            <a:spLocks noGrp="1"/>
          </p:cNvSpPr>
          <p:nvPr>
            <p:ph type="body" sz="quarter" idx="14"/>
          </p:nvPr>
        </p:nvSpPr>
        <p:spPr>
          <a:xfrm>
            <a:off x="2379240" y="3464226"/>
            <a:ext cx="2030686" cy="294691"/>
          </a:xfrm>
        </p:spPr>
        <p:txBody>
          <a:bodyPr/>
          <a:lstStyle/>
          <a:p>
            <a:r>
              <a:rPr lang="en-US"/>
              <a:t>email@company.com </a:t>
            </a:r>
          </a:p>
        </p:txBody>
      </p:sp>
      <p:grpSp>
        <p:nvGrpSpPr>
          <p:cNvPr id="11" name="Group 10">
            <a:extLst>
              <a:ext uri="{FF2B5EF4-FFF2-40B4-BE49-F238E27FC236}">
                <a16:creationId xmlns:a16="http://schemas.microsoft.com/office/drawing/2014/main" id="{0223B37F-3088-4645-B230-6A97D81C2579}"/>
              </a:ext>
            </a:extLst>
          </p:cNvPr>
          <p:cNvGrpSpPr/>
          <p:nvPr/>
        </p:nvGrpSpPr>
        <p:grpSpPr>
          <a:xfrm>
            <a:off x="510642" y="3478408"/>
            <a:ext cx="229599" cy="229599"/>
            <a:chOff x="5748554" y="5146675"/>
            <a:chExt cx="353832" cy="353832"/>
          </a:xfrm>
        </p:grpSpPr>
        <p:sp>
          <p:nvSpPr>
            <p:cNvPr id="12" name="Freeform 383">
              <a:extLst>
                <a:ext uri="{FF2B5EF4-FFF2-40B4-BE49-F238E27FC236}">
                  <a16:creationId xmlns:a16="http://schemas.microsoft.com/office/drawing/2014/main" id="{FD56BE4E-1796-4985-9E98-130BB8657AD3}"/>
                </a:ext>
              </a:extLst>
            </p:cNvPr>
            <p:cNvSpPr>
              <a:spLocks/>
            </p:cNvSpPr>
            <p:nvPr/>
          </p:nvSpPr>
          <p:spPr bwMode="auto">
            <a:xfrm>
              <a:off x="5852152" y="5257800"/>
              <a:ext cx="159336" cy="137932"/>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7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3" name="Rounded Rectangle 15">
              <a:extLst>
                <a:ext uri="{FF2B5EF4-FFF2-40B4-BE49-F238E27FC236}">
                  <a16:creationId xmlns:a16="http://schemas.microsoft.com/office/drawing/2014/main" id="{6DAECEB9-3DFE-401E-AD16-03AE6690D0C3}"/>
                </a:ext>
              </a:extLst>
            </p:cNvPr>
            <p:cNvSpPr/>
            <p:nvPr/>
          </p:nvSpPr>
          <p:spPr>
            <a:xfrm>
              <a:off x="5748554" y="5146675"/>
              <a:ext cx="353832" cy="35383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AFAFAF"/>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FD5492F0-E11B-4609-8664-6078147EA417}"/>
              </a:ext>
            </a:extLst>
          </p:cNvPr>
          <p:cNvGrpSpPr/>
          <p:nvPr/>
        </p:nvGrpSpPr>
        <p:grpSpPr>
          <a:xfrm>
            <a:off x="2145450" y="3478423"/>
            <a:ext cx="229600" cy="229600"/>
            <a:chOff x="2145450" y="3478423"/>
            <a:chExt cx="229600" cy="229600"/>
          </a:xfrm>
        </p:grpSpPr>
        <p:sp>
          <p:nvSpPr>
            <p:cNvPr id="14" name="Rounded Rectangle 16">
              <a:extLst>
                <a:ext uri="{FF2B5EF4-FFF2-40B4-BE49-F238E27FC236}">
                  <a16:creationId xmlns:a16="http://schemas.microsoft.com/office/drawing/2014/main" id="{5E8C8F4A-8C6F-4258-9621-13654F21FEF2}"/>
                </a:ext>
              </a:extLst>
            </p:cNvPr>
            <p:cNvSpPr/>
            <p:nvPr/>
          </p:nvSpPr>
          <p:spPr>
            <a:xfrm>
              <a:off x="2145450" y="3478423"/>
              <a:ext cx="229600" cy="229600"/>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AFAFAF"/>
                </a:solidFill>
                <a:effectLst/>
                <a:uLnTx/>
                <a:uFillTx/>
                <a:latin typeface="Segoe UI"/>
                <a:ea typeface="+mn-ea"/>
                <a:cs typeface="+mn-cs"/>
              </a:endParaRPr>
            </a:p>
          </p:txBody>
        </p:sp>
        <p:sp>
          <p:nvSpPr>
            <p:cNvPr id="15" name="Freeform 77">
              <a:extLst>
                <a:ext uri="{FF2B5EF4-FFF2-40B4-BE49-F238E27FC236}">
                  <a16:creationId xmlns:a16="http://schemas.microsoft.com/office/drawing/2014/main" id="{CD2CDF03-59B3-41CC-813F-F8A115C266A3}"/>
                </a:ext>
              </a:extLst>
            </p:cNvPr>
            <p:cNvSpPr>
              <a:spLocks noEditPoints="1"/>
            </p:cNvSpPr>
            <p:nvPr/>
          </p:nvSpPr>
          <p:spPr bwMode="auto">
            <a:xfrm>
              <a:off x="2208632" y="3558606"/>
              <a:ext cx="110250" cy="75652"/>
            </a:xfrm>
            <a:custGeom>
              <a:avLst/>
              <a:gdLst>
                <a:gd name="T0" fmla="*/ 638267519 w 216"/>
                <a:gd name="T1" fmla="*/ 0 h 149"/>
                <a:gd name="T2" fmla="*/ 27751602 w 216"/>
                <a:gd name="T3" fmla="*/ 0 h 149"/>
                <a:gd name="T4" fmla="*/ 0 w 216"/>
                <a:gd name="T5" fmla="*/ 27555164 h 149"/>
                <a:gd name="T6" fmla="*/ 0 w 216"/>
                <a:gd name="T7" fmla="*/ 428642686 h 149"/>
                <a:gd name="T8" fmla="*/ 27751602 w 216"/>
                <a:gd name="T9" fmla="*/ 456197851 h 149"/>
                <a:gd name="T10" fmla="*/ 638267519 w 216"/>
                <a:gd name="T11" fmla="*/ 456197851 h 149"/>
                <a:gd name="T12" fmla="*/ 666017365 w 216"/>
                <a:gd name="T13" fmla="*/ 428642686 h 149"/>
                <a:gd name="T14" fmla="*/ 666017365 w 216"/>
                <a:gd name="T15" fmla="*/ 27555164 h 149"/>
                <a:gd name="T16" fmla="*/ 638267519 w 216"/>
                <a:gd name="T17" fmla="*/ 0 h 149"/>
                <a:gd name="T18" fmla="*/ 434761628 w 216"/>
                <a:gd name="T19" fmla="*/ 244938678 h 149"/>
                <a:gd name="T20" fmla="*/ 616683135 w 216"/>
                <a:gd name="T21" fmla="*/ 382716247 h 149"/>
                <a:gd name="T22" fmla="*/ 619765866 w 216"/>
                <a:gd name="T23" fmla="*/ 401087522 h 149"/>
                <a:gd name="T24" fmla="*/ 604348700 w 216"/>
                <a:gd name="T25" fmla="*/ 407210115 h 149"/>
                <a:gd name="T26" fmla="*/ 410094513 w 216"/>
                <a:gd name="T27" fmla="*/ 269432546 h 149"/>
                <a:gd name="T28" fmla="*/ 403927296 w 216"/>
                <a:gd name="T29" fmla="*/ 269432546 h 149"/>
                <a:gd name="T30" fmla="*/ 345343118 w 216"/>
                <a:gd name="T31" fmla="*/ 315358985 h 149"/>
                <a:gd name="T32" fmla="*/ 333008682 w 216"/>
                <a:gd name="T33" fmla="*/ 318420281 h 149"/>
                <a:gd name="T34" fmla="*/ 320674247 w 216"/>
                <a:gd name="T35" fmla="*/ 315358985 h 149"/>
                <a:gd name="T36" fmla="*/ 259007338 w 216"/>
                <a:gd name="T37" fmla="*/ 266371249 h 149"/>
                <a:gd name="T38" fmla="*/ 255922851 w 216"/>
                <a:gd name="T39" fmla="*/ 266371249 h 149"/>
                <a:gd name="T40" fmla="*/ 61668665 w 216"/>
                <a:gd name="T41" fmla="*/ 407210115 h 149"/>
                <a:gd name="T42" fmla="*/ 43167011 w 216"/>
                <a:gd name="T43" fmla="*/ 401087522 h 149"/>
                <a:gd name="T44" fmla="*/ 46251499 w 216"/>
                <a:gd name="T45" fmla="*/ 382716247 h 149"/>
                <a:gd name="T46" fmla="*/ 231255737 w 216"/>
                <a:gd name="T47" fmla="*/ 247999974 h 149"/>
                <a:gd name="T48" fmla="*/ 231255737 w 216"/>
                <a:gd name="T49" fmla="*/ 241877381 h 149"/>
                <a:gd name="T50" fmla="*/ 43167011 w 216"/>
                <a:gd name="T51" fmla="*/ 73481603 h 149"/>
                <a:gd name="T52" fmla="*/ 37001550 w 216"/>
                <a:gd name="T53" fmla="*/ 52049032 h 149"/>
                <a:gd name="T54" fmla="*/ 49334229 w 216"/>
                <a:gd name="T55" fmla="*/ 45926439 h 149"/>
                <a:gd name="T56" fmla="*/ 58584178 w 216"/>
                <a:gd name="T57" fmla="*/ 48987736 h 149"/>
                <a:gd name="T58" fmla="*/ 326841464 w 216"/>
                <a:gd name="T59" fmla="*/ 281679480 h 149"/>
                <a:gd name="T60" fmla="*/ 333008682 w 216"/>
                <a:gd name="T61" fmla="*/ 281679480 h 149"/>
                <a:gd name="T62" fmla="*/ 339175900 w 216"/>
                <a:gd name="T63" fmla="*/ 281679480 h 149"/>
                <a:gd name="T64" fmla="*/ 604348700 w 216"/>
                <a:gd name="T65" fmla="*/ 48987736 h 149"/>
                <a:gd name="T66" fmla="*/ 613598648 w 216"/>
                <a:gd name="T67" fmla="*/ 45926439 h 149"/>
                <a:gd name="T68" fmla="*/ 625933084 w 216"/>
                <a:gd name="T69" fmla="*/ 52049032 h 149"/>
                <a:gd name="T70" fmla="*/ 622850353 w 216"/>
                <a:gd name="T71" fmla="*/ 73481603 h 149"/>
                <a:gd name="T72" fmla="*/ 434761628 w 216"/>
                <a:gd name="T73" fmla="*/ 241877381 h 149"/>
                <a:gd name="T74" fmla="*/ 434761628 w 216"/>
                <a:gd name="T75" fmla="*/ 244938678 h 1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 h="149">
                  <a:moveTo>
                    <a:pt x="207" y="0"/>
                  </a:moveTo>
                  <a:cubicBezTo>
                    <a:pt x="9" y="0"/>
                    <a:pt x="9" y="0"/>
                    <a:pt x="9" y="0"/>
                  </a:cubicBezTo>
                  <a:cubicBezTo>
                    <a:pt x="4" y="0"/>
                    <a:pt x="0" y="4"/>
                    <a:pt x="0" y="9"/>
                  </a:cubicBezTo>
                  <a:cubicBezTo>
                    <a:pt x="0" y="140"/>
                    <a:pt x="0" y="140"/>
                    <a:pt x="0" y="140"/>
                  </a:cubicBezTo>
                  <a:cubicBezTo>
                    <a:pt x="0" y="144"/>
                    <a:pt x="4" y="149"/>
                    <a:pt x="9" y="149"/>
                  </a:cubicBezTo>
                  <a:cubicBezTo>
                    <a:pt x="207" y="149"/>
                    <a:pt x="207" y="149"/>
                    <a:pt x="207" y="149"/>
                  </a:cubicBezTo>
                  <a:cubicBezTo>
                    <a:pt x="212" y="149"/>
                    <a:pt x="216" y="144"/>
                    <a:pt x="216" y="140"/>
                  </a:cubicBezTo>
                  <a:cubicBezTo>
                    <a:pt x="216" y="9"/>
                    <a:pt x="216" y="9"/>
                    <a:pt x="216" y="9"/>
                  </a:cubicBezTo>
                  <a:cubicBezTo>
                    <a:pt x="216" y="4"/>
                    <a:pt x="212" y="0"/>
                    <a:pt x="207" y="0"/>
                  </a:cubicBezTo>
                  <a:close/>
                  <a:moveTo>
                    <a:pt x="141" y="80"/>
                  </a:moveTo>
                  <a:cubicBezTo>
                    <a:pt x="157" y="92"/>
                    <a:pt x="200" y="125"/>
                    <a:pt x="200" y="125"/>
                  </a:cubicBezTo>
                  <a:cubicBezTo>
                    <a:pt x="202" y="126"/>
                    <a:pt x="202" y="129"/>
                    <a:pt x="201" y="131"/>
                  </a:cubicBezTo>
                  <a:cubicBezTo>
                    <a:pt x="200" y="133"/>
                    <a:pt x="198" y="134"/>
                    <a:pt x="196" y="133"/>
                  </a:cubicBezTo>
                  <a:cubicBezTo>
                    <a:pt x="196" y="133"/>
                    <a:pt x="150" y="100"/>
                    <a:pt x="133" y="88"/>
                  </a:cubicBezTo>
                  <a:cubicBezTo>
                    <a:pt x="132" y="87"/>
                    <a:pt x="131" y="88"/>
                    <a:pt x="131" y="88"/>
                  </a:cubicBezTo>
                  <a:cubicBezTo>
                    <a:pt x="112" y="103"/>
                    <a:pt x="112" y="103"/>
                    <a:pt x="112" y="103"/>
                  </a:cubicBezTo>
                  <a:cubicBezTo>
                    <a:pt x="111" y="104"/>
                    <a:pt x="109" y="104"/>
                    <a:pt x="108" y="104"/>
                  </a:cubicBezTo>
                  <a:cubicBezTo>
                    <a:pt x="106" y="104"/>
                    <a:pt x="105" y="104"/>
                    <a:pt x="104" y="103"/>
                  </a:cubicBezTo>
                  <a:cubicBezTo>
                    <a:pt x="84" y="87"/>
                    <a:pt x="84" y="87"/>
                    <a:pt x="84" y="87"/>
                  </a:cubicBezTo>
                  <a:cubicBezTo>
                    <a:pt x="84" y="87"/>
                    <a:pt x="84" y="87"/>
                    <a:pt x="83" y="87"/>
                  </a:cubicBezTo>
                  <a:cubicBezTo>
                    <a:pt x="66" y="99"/>
                    <a:pt x="20" y="133"/>
                    <a:pt x="20" y="133"/>
                  </a:cubicBezTo>
                  <a:cubicBezTo>
                    <a:pt x="18" y="134"/>
                    <a:pt x="15" y="133"/>
                    <a:pt x="14" y="131"/>
                  </a:cubicBezTo>
                  <a:cubicBezTo>
                    <a:pt x="13" y="129"/>
                    <a:pt x="14" y="126"/>
                    <a:pt x="15" y="125"/>
                  </a:cubicBezTo>
                  <a:cubicBezTo>
                    <a:pt x="15" y="125"/>
                    <a:pt x="58" y="92"/>
                    <a:pt x="75" y="81"/>
                  </a:cubicBezTo>
                  <a:cubicBezTo>
                    <a:pt x="76" y="80"/>
                    <a:pt x="75" y="79"/>
                    <a:pt x="75" y="79"/>
                  </a:cubicBezTo>
                  <a:cubicBezTo>
                    <a:pt x="14" y="24"/>
                    <a:pt x="14" y="24"/>
                    <a:pt x="14" y="24"/>
                  </a:cubicBezTo>
                  <a:cubicBezTo>
                    <a:pt x="12" y="23"/>
                    <a:pt x="11" y="19"/>
                    <a:pt x="12" y="17"/>
                  </a:cubicBezTo>
                  <a:cubicBezTo>
                    <a:pt x="13" y="16"/>
                    <a:pt x="15" y="15"/>
                    <a:pt x="16" y="15"/>
                  </a:cubicBezTo>
                  <a:cubicBezTo>
                    <a:pt x="17" y="15"/>
                    <a:pt x="18" y="15"/>
                    <a:pt x="19" y="16"/>
                  </a:cubicBezTo>
                  <a:cubicBezTo>
                    <a:pt x="106" y="92"/>
                    <a:pt x="106" y="92"/>
                    <a:pt x="106" y="92"/>
                  </a:cubicBezTo>
                  <a:cubicBezTo>
                    <a:pt x="106" y="92"/>
                    <a:pt x="107" y="92"/>
                    <a:pt x="108" y="92"/>
                  </a:cubicBezTo>
                  <a:cubicBezTo>
                    <a:pt x="109" y="92"/>
                    <a:pt x="109" y="92"/>
                    <a:pt x="110" y="92"/>
                  </a:cubicBezTo>
                  <a:cubicBezTo>
                    <a:pt x="196" y="16"/>
                    <a:pt x="196" y="16"/>
                    <a:pt x="196" y="16"/>
                  </a:cubicBezTo>
                  <a:cubicBezTo>
                    <a:pt x="197" y="15"/>
                    <a:pt x="198" y="15"/>
                    <a:pt x="199" y="15"/>
                  </a:cubicBezTo>
                  <a:cubicBezTo>
                    <a:pt x="201" y="15"/>
                    <a:pt x="202" y="16"/>
                    <a:pt x="203" y="17"/>
                  </a:cubicBezTo>
                  <a:cubicBezTo>
                    <a:pt x="205" y="19"/>
                    <a:pt x="204" y="23"/>
                    <a:pt x="202" y="24"/>
                  </a:cubicBezTo>
                  <a:cubicBezTo>
                    <a:pt x="141" y="79"/>
                    <a:pt x="141" y="79"/>
                    <a:pt x="141" y="79"/>
                  </a:cubicBezTo>
                  <a:cubicBezTo>
                    <a:pt x="141" y="79"/>
                    <a:pt x="140" y="80"/>
                    <a:pt x="141" y="80"/>
                  </a:cubicBezTo>
                  <a:close/>
                </a:path>
              </a:pathLst>
            </a:custGeom>
            <a:solidFill>
              <a:schemeClr val="bg2">
                <a:lumMod val="7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Tree>
    <p:extLst>
      <p:ext uri="{BB962C8B-B14F-4D97-AF65-F5344CB8AC3E}">
        <p14:creationId xmlns:p14="http://schemas.microsoft.com/office/powerpoint/2010/main" val="3750996289"/>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AB9A0B-FDCE-4D05-8A75-B7BB642F34A2}"/>
              </a:ext>
            </a:extLst>
          </p:cNvPr>
          <p:cNvSpPr/>
          <p:nvPr/>
        </p:nvSpPr>
        <p:spPr>
          <a:xfrm>
            <a:off x="2584173" y="4725060"/>
            <a:ext cx="6592481" cy="4408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0348751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a:t>Historical Bias </a:t>
            </a:r>
          </a:p>
        </p:txBody>
      </p:sp>
      <p:pic>
        <p:nvPicPr>
          <p:cNvPr id="3074" name="Picture 2">
            <a:extLst>
              <a:ext uri="{FF2B5EF4-FFF2-40B4-BE49-F238E27FC236}">
                <a16:creationId xmlns:a16="http://schemas.microsoft.com/office/drawing/2014/main" id="{CF0AEEA9-9493-4BF8-A5C8-B00DD13F66B9}"/>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4165806" y="85333"/>
            <a:ext cx="3987594" cy="497283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E7BBD14-9F4A-4380-9D62-C4EF00230C55}"/>
              </a:ext>
            </a:extLst>
          </p:cNvPr>
          <p:cNvSpPr/>
          <p:nvPr/>
        </p:nvSpPr>
        <p:spPr>
          <a:xfrm>
            <a:off x="0" y="4164266"/>
            <a:ext cx="4572000" cy="261610"/>
          </a:xfrm>
          <a:prstGeom prst="rect">
            <a:avLst/>
          </a:prstGeom>
        </p:spPr>
        <p:txBody>
          <a:bodyPr>
            <a:spAutoFit/>
          </a:bodyPr>
          <a:lstStyle/>
          <a:p>
            <a:r>
              <a:rPr lang="en-US" sz="1100">
                <a:hlinkClick r:id="rId4"/>
              </a:rPr>
              <a:t>https://www.smbc-comics.com/comic/rise-of-the-machines</a:t>
            </a:r>
            <a:endParaRPr lang="en-US" sz="1100"/>
          </a:p>
        </p:txBody>
      </p:sp>
    </p:spTree>
    <p:extLst>
      <p:ext uri="{BB962C8B-B14F-4D97-AF65-F5344CB8AC3E}">
        <p14:creationId xmlns:p14="http://schemas.microsoft.com/office/powerpoint/2010/main" val="2488111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DF4C9-17E7-4A38-9C43-7F6F1B602B98}"/>
              </a:ext>
            </a:extLst>
          </p:cNvPr>
          <p:cNvSpPr>
            <a:spLocks noGrp="1"/>
          </p:cNvSpPr>
          <p:nvPr>
            <p:ph sz="quarter" idx="10"/>
          </p:nvPr>
        </p:nvSpPr>
        <p:spPr/>
        <p:txBody>
          <a:bodyPr/>
          <a:lstStyle/>
          <a:p>
            <a:r>
              <a:rPr lang="en-US" sz="2000"/>
              <a:t>“Many </a:t>
            </a:r>
            <a:r>
              <a:rPr lang="en-US" sz="2000" b="1"/>
              <a:t>algorithms</a:t>
            </a:r>
            <a:r>
              <a:rPr lang="en-US" sz="2000"/>
              <a:t> which are trained to do a human job, such as recruitment, credit scoring, assigning a prison sentence or diagnosing a patient, </a:t>
            </a:r>
            <a:r>
              <a:rPr lang="en-US" sz="2000" b="1"/>
              <a:t>will have been trained on human generated data</a:t>
            </a:r>
            <a:r>
              <a:rPr lang="en-US" sz="2000"/>
              <a:t>, from past occurrences of a person doing the job. If they are trained on data which contains human bias then of course the algorithms will learn it, but furthermore they are likely to amplify it. </a:t>
            </a:r>
            <a:r>
              <a:rPr lang="en-US" sz="2000" b="1"/>
              <a:t>This is a huge problem, especially if people assume that algorithms are impartial</a:t>
            </a:r>
            <a:r>
              <a:rPr lang="en-US" sz="2000"/>
              <a:t> and can’t hold the same biases as people do.”</a:t>
            </a:r>
          </a:p>
          <a:p>
            <a:r>
              <a:rPr lang="en-US" sz="1000">
                <a:hlinkClick r:id="rId2"/>
              </a:rPr>
              <a:t>https://medium.com/@laurahelendouglas/ai-is-not-just-learning-our-biases-it-is-amplifying-them-4d0dee75931d</a:t>
            </a:r>
            <a:endParaRPr lang="en-US" sz="1000"/>
          </a:p>
        </p:txBody>
      </p:sp>
      <p:sp>
        <p:nvSpPr>
          <p:cNvPr id="3" name="Title 2">
            <a:extLst>
              <a:ext uri="{FF2B5EF4-FFF2-40B4-BE49-F238E27FC236}">
                <a16:creationId xmlns:a16="http://schemas.microsoft.com/office/drawing/2014/main" id="{26FBC2D6-8663-46AB-B95D-12060B43CE5C}"/>
              </a:ext>
            </a:extLst>
          </p:cNvPr>
          <p:cNvSpPr>
            <a:spLocks noGrp="1"/>
          </p:cNvSpPr>
          <p:nvPr>
            <p:ph type="title"/>
          </p:nvPr>
        </p:nvSpPr>
        <p:spPr/>
        <p:txBody>
          <a:bodyPr/>
          <a:lstStyle/>
          <a:p>
            <a:r>
              <a:rPr lang="en-US"/>
              <a:t>Bias</a:t>
            </a:r>
          </a:p>
        </p:txBody>
      </p:sp>
    </p:spTree>
    <p:extLst>
      <p:ext uri="{BB962C8B-B14F-4D97-AF65-F5344CB8AC3E}">
        <p14:creationId xmlns:p14="http://schemas.microsoft.com/office/powerpoint/2010/main" val="4225979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80FE12A-E4B2-471C-8D79-5162259E4C7B}"/>
              </a:ext>
            </a:extLst>
          </p:cNvPr>
          <p:cNvPicPr>
            <a:picLocks noGrp="1" noChangeAspect="1"/>
          </p:cNvPicPr>
          <p:nvPr>
            <p:ph sz="quarter" idx="10"/>
          </p:nvPr>
        </p:nvPicPr>
        <p:blipFill>
          <a:blip r:embed="rId2"/>
          <a:stretch>
            <a:fillRect/>
          </a:stretch>
        </p:blipFill>
        <p:spPr>
          <a:xfrm>
            <a:off x="2032264" y="108567"/>
            <a:ext cx="5079471" cy="4850267"/>
          </a:xfrm>
          <a:prstGeom prst="rect">
            <a:avLst/>
          </a:prstGeom>
        </p:spPr>
      </p:pic>
      <p:sp>
        <p:nvSpPr>
          <p:cNvPr id="3" name="Title 2">
            <a:extLst>
              <a:ext uri="{FF2B5EF4-FFF2-40B4-BE49-F238E27FC236}">
                <a16:creationId xmlns:a16="http://schemas.microsoft.com/office/drawing/2014/main" id="{26FBC2D6-8663-46AB-B95D-12060B43CE5C}"/>
              </a:ext>
            </a:extLst>
          </p:cNvPr>
          <p:cNvSpPr>
            <a:spLocks noGrp="1"/>
          </p:cNvSpPr>
          <p:nvPr>
            <p:ph type="title"/>
          </p:nvPr>
        </p:nvSpPr>
        <p:spPr/>
        <p:txBody>
          <a:bodyPr/>
          <a:lstStyle/>
          <a:p>
            <a:r>
              <a:rPr lang="en-US"/>
              <a:t>Bias</a:t>
            </a:r>
          </a:p>
        </p:txBody>
      </p:sp>
      <p:sp>
        <p:nvSpPr>
          <p:cNvPr id="5" name="Rectangle 4">
            <a:extLst>
              <a:ext uri="{FF2B5EF4-FFF2-40B4-BE49-F238E27FC236}">
                <a16:creationId xmlns:a16="http://schemas.microsoft.com/office/drawing/2014/main" id="{738A890D-3C3A-49E4-A2ED-D1D35160000E}"/>
              </a:ext>
            </a:extLst>
          </p:cNvPr>
          <p:cNvSpPr/>
          <p:nvPr/>
        </p:nvSpPr>
        <p:spPr>
          <a:xfrm>
            <a:off x="5003075" y="4958834"/>
            <a:ext cx="4572000" cy="184666"/>
          </a:xfrm>
          <a:prstGeom prst="rect">
            <a:avLst/>
          </a:prstGeom>
        </p:spPr>
        <p:txBody>
          <a:bodyPr>
            <a:spAutoFit/>
          </a:bodyPr>
          <a:lstStyle/>
          <a:p>
            <a:r>
              <a:rPr lang="en-US" sz="600">
                <a:hlinkClick r:id="rId3"/>
              </a:rPr>
              <a:t>https://medium.com/@laurahelendouglas/ai-is-not-just-learning-our-biases-it-is-amplifying-them-4d0dee75931d</a:t>
            </a:r>
            <a:endParaRPr lang="en-US" sz="600"/>
          </a:p>
        </p:txBody>
      </p:sp>
      <p:sp>
        <p:nvSpPr>
          <p:cNvPr id="6" name="Oval 5">
            <a:extLst>
              <a:ext uri="{FF2B5EF4-FFF2-40B4-BE49-F238E27FC236}">
                <a16:creationId xmlns:a16="http://schemas.microsoft.com/office/drawing/2014/main" id="{CFD43681-41D2-42FF-9B53-08BF14FE5618}"/>
              </a:ext>
            </a:extLst>
          </p:cNvPr>
          <p:cNvSpPr/>
          <p:nvPr/>
        </p:nvSpPr>
        <p:spPr>
          <a:xfrm>
            <a:off x="2190307" y="1835888"/>
            <a:ext cx="361507" cy="418214"/>
          </a:xfrm>
          <a:prstGeom prst="ellipse">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7" name="Oval 6">
            <a:extLst>
              <a:ext uri="{FF2B5EF4-FFF2-40B4-BE49-F238E27FC236}">
                <a16:creationId xmlns:a16="http://schemas.microsoft.com/office/drawing/2014/main" id="{919A4D36-2172-4AC4-8719-4DD5FF5624E3}"/>
              </a:ext>
            </a:extLst>
          </p:cNvPr>
          <p:cNvSpPr/>
          <p:nvPr/>
        </p:nvSpPr>
        <p:spPr>
          <a:xfrm>
            <a:off x="4658631" y="3802911"/>
            <a:ext cx="688888" cy="418214"/>
          </a:xfrm>
          <a:prstGeom prst="ellipse">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D270D39-CEF1-4FC6-9A68-C4572CB2ED19}"/>
              </a:ext>
            </a:extLst>
          </p:cNvPr>
          <p:cNvSpPr/>
          <p:nvPr/>
        </p:nvSpPr>
        <p:spPr>
          <a:xfrm>
            <a:off x="3678865" y="1885507"/>
            <a:ext cx="446568" cy="368595"/>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64235192-62EA-47E8-8B1B-9A65D4BE3B31}"/>
              </a:ext>
            </a:extLst>
          </p:cNvPr>
          <p:cNvSpPr/>
          <p:nvPr/>
        </p:nvSpPr>
        <p:spPr>
          <a:xfrm>
            <a:off x="6173972" y="3827720"/>
            <a:ext cx="343786" cy="368595"/>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Tree>
    <p:extLst>
      <p:ext uri="{BB962C8B-B14F-4D97-AF65-F5344CB8AC3E}">
        <p14:creationId xmlns:p14="http://schemas.microsoft.com/office/powerpoint/2010/main" val="1792179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a:xfrm>
            <a:off x="322027" y="985737"/>
            <a:ext cx="8652923" cy="2760946"/>
          </a:xfrm>
        </p:spPr>
        <p:txBody>
          <a:bodyPr/>
          <a:lstStyle/>
          <a:p>
            <a:r>
              <a:rPr lang="en-CA" sz="2800">
                <a:latin typeface="Roboto" panose="02000000000000000000" pitchFamily="2" charset="0"/>
                <a:ea typeface="Roboto" panose="02000000000000000000" pitchFamily="2" charset="0"/>
              </a:rPr>
              <a:t>Bias exists. </a:t>
            </a:r>
            <a:r>
              <a:rPr lang="en-CA" sz="2800"/>
              <a:t>It </a:t>
            </a:r>
            <a:r>
              <a:rPr lang="en-CA" sz="2800">
                <a:latin typeface="Roboto" panose="02000000000000000000" pitchFamily="2" charset="0"/>
                <a:ea typeface="Roboto" panose="02000000000000000000" pitchFamily="2" charset="0"/>
              </a:rPr>
              <a:t>must be identified and acknowledged.</a:t>
            </a:r>
          </a:p>
          <a:p>
            <a:r>
              <a:rPr lang="en-CA" sz="2800">
                <a:latin typeface="Roboto" panose="02000000000000000000" pitchFamily="2" charset="0"/>
                <a:ea typeface="Roboto" panose="02000000000000000000" pitchFamily="2" charset="0"/>
              </a:rPr>
              <a:t>Examples</a:t>
            </a:r>
          </a:p>
          <a:p>
            <a:pPr lvl="1"/>
            <a:r>
              <a:rPr lang="en-CA" sz="2800">
                <a:latin typeface="Roboto" panose="02000000000000000000" pitchFamily="2" charset="0"/>
                <a:ea typeface="Roboto" panose="02000000000000000000" pitchFamily="2" charset="0"/>
              </a:rPr>
              <a:t>Baseball during MLB’s steroid era</a:t>
            </a:r>
          </a:p>
          <a:p>
            <a:pPr lvl="1"/>
            <a:r>
              <a:rPr lang="en-CA" sz="2800">
                <a:latin typeface="Roboto" panose="02000000000000000000" pitchFamily="2" charset="0"/>
                <a:ea typeface="Roboto" panose="02000000000000000000" pitchFamily="2" charset="0"/>
              </a:rPr>
              <a:t>Books censorship</a:t>
            </a:r>
          </a:p>
          <a:p>
            <a:pPr lvl="1"/>
            <a:r>
              <a:rPr lang="en-US" sz="2800"/>
              <a:t>Bias in Judicial Sentencing </a:t>
            </a:r>
          </a:p>
          <a:p>
            <a:r>
              <a:rPr lang="en-CA" sz="2800">
                <a:latin typeface="Roboto" panose="02000000000000000000" pitchFamily="2" charset="0"/>
                <a:ea typeface="Roboto" panose="02000000000000000000" pitchFamily="2" charset="0"/>
              </a:rPr>
              <a:t>Conclusions drawn based on biased data, without caveats, statistical controls, and historical context, may be highly unethical.</a:t>
            </a:r>
          </a:p>
          <a:p>
            <a:pPr lvl="1"/>
            <a:endParaRPr lang="en-CA" sz="2800">
              <a:latin typeface="Roboto" panose="02000000000000000000" pitchFamily="2" charset="0"/>
              <a:ea typeface="Roboto" panose="02000000000000000000" pitchFamily="2" charset="0"/>
            </a:endParaRPr>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a:t>Bias in Data</a:t>
            </a:r>
          </a:p>
        </p:txBody>
      </p:sp>
    </p:spTree>
    <p:extLst>
      <p:ext uri="{BB962C8B-B14F-4D97-AF65-F5344CB8AC3E}">
        <p14:creationId xmlns:p14="http://schemas.microsoft.com/office/powerpoint/2010/main" val="2294722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US"/>
              <a:t>Top 6 HR seasons are all within 1998-2001, all by Bonds, McGwire, and Sosa.</a:t>
            </a:r>
          </a:p>
          <a:p>
            <a:pPr fontAlgn="base"/>
            <a:r>
              <a:rPr lang="en-US"/>
              <a:t>“There was a significant increase in players who hit more than 40 HR in a single season during the steroid era compared to before and after this time period.”</a:t>
            </a:r>
            <a:r>
              <a:rPr lang="en-US" baseline="30000"/>
              <a:t>1</a:t>
            </a:r>
            <a:endParaRPr lang="en-US"/>
          </a:p>
          <a:p>
            <a:pPr fontAlgn="base"/>
            <a:r>
              <a:rPr lang="en-US"/>
              <a:t>“Though steroids have been banned in MLB since 1991, the league did not implement leaguewide PED testing until 2003.”</a:t>
            </a:r>
            <a:r>
              <a:rPr lang="en-US" baseline="30000"/>
              <a:t>2 </a:t>
            </a:r>
            <a:endParaRPr lang="en-US"/>
          </a:p>
          <a:p>
            <a:r>
              <a:rPr lang="en-US"/>
              <a:t>Widespread “use of anabolic steroids in the late 1990’s and early 2000’s” set new home run records. “The offensive spike at the end of the 20th century created a great deal of fans. The backlash in the 21st century lost 2x as many.”</a:t>
            </a:r>
            <a:r>
              <a:rPr lang="en-US" baseline="30000"/>
              <a:t>3</a:t>
            </a:r>
          </a:p>
          <a:p>
            <a:r>
              <a:rPr lang="en-US"/>
              <a:t>Analysis of training techniques, scouting, coaching, Hall of Fame eligibility, long-term player health, or stadium batting statistics must ethically consider the illegal player behavior.</a:t>
            </a:r>
          </a:p>
          <a:p>
            <a:endParaRPr lang="en-US" sz="1100" baseline="30000"/>
          </a:p>
          <a:p>
            <a:r>
              <a:rPr lang="en-US" sz="700" baseline="30000"/>
              <a:t>1 </a:t>
            </a:r>
            <a:r>
              <a:rPr lang="en-US" sz="700">
                <a:hlinkClick r:id="rId3"/>
              </a:rPr>
              <a:t>https://www.omicsonline.org/open-access/the-effect-of-the-steroid-era-on-major-league-baseball-hitters-did-it-enhance-hitting-2161-0673-1000161.php?aid=53354</a:t>
            </a:r>
            <a:endParaRPr lang="en-US" sz="700" baseline="30000"/>
          </a:p>
          <a:p>
            <a:r>
              <a:rPr lang="en-US" sz="700" baseline="30000"/>
              <a:t>2 </a:t>
            </a:r>
            <a:r>
              <a:rPr lang="en-US" sz="700">
                <a:hlinkClick r:id="rId4"/>
              </a:rPr>
              <a:t>http://www.espn.com/mlb/topics/_/page/the-steroids-era</a:t>
            </a:r>
            <a:endParaRPr lang="en-CA" sz="700"/>
          </a:p>
          <a:p>
            <a:r>
              <a:rPr lang="en-US" sz="700" baseline="30000"/>
              <a:t>3 </a:t>
            </a:r>
            <a:r>
              <a:rPr lang="en-US" sz="700">
                <a:hlinkClick r:id="rId5"/>
              </a:rPr>
              <a:t>https://bleacherreport.com/articles/480826-the-steroid-eras-destruction-of-major-league-baseball</a:t>
            </a:r>
            <a:endParaRPr lang="en-US" sz="700"/>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US"/>
              <a:t>Statistics during MLB’s steroid era</a:t>
            </a:r>
          </a:p>
        </p:txBody>
      </p:sp>
    </p:spTree>
    <p:extLst>
      <p:ext uri="{BB962C8B-B14F-4D97-AF65-F5344CB8AC3E}">
        <p14:creationId xmlns:p14="http://schemas.microsoft.com/office/powerpoint/2010/main" val="2659203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CA" sz="2200">
                <a:solidFill>
                  <a:schemeClr val="tx1"/>
                </a:solidFill>
              </a:rPr>
              <a:t>U.S. Comstock Law enforced from 1873-1957, banning </a:t>
            </a:r>
            <a:r>
              <a:rPr lang="en-US" sz="2200"/>
              <a:t>“</a:t>
            </a:r>
            <a:r>
              <a:rPr lang="en-US" sz="2200">
                <a:solidFill>
                  <a:schemeClr val="tx1"/>
                </a:solidFill>
              </a:rPr>
              <a:t>obscene, lewd, or lascivious”</a:t>
            </a:r>
            <a:r>
              <a:rPr lang="en-CA" sz="2200">
                <a:solidFill>
                  <a:schemeClr val="tx1"/>
                </a:solidFill>
              </a:rPr>
              <a:t> materials, including contraceptives.</a:t>
            </a:r>
          </a:p>
          <a:p>
            <a:r>
              <a:rPr lang="en-US" sz="2200">
                <a:solidFill>
                  <a:schemeClr val="tx1"/>
                </a:solidFill>
              </a:rPr>
              <a:t>“Media almost invariably yield to pressure… and establish some sort of code of self-regulation.”</a:t>
            </a:r>
            <a:r>
              <a:rPr lang="en-US" sz="2200" baseline="30000">
                <a:solidFill>
                  <a:schemeClr val="tx1"/>
                </a:solidFill>
              </a:rPr>
              <a:t>1</a:t>
            </a:r>
          </a:p>
          <a:p>
            <a:r>
              <a:rPr lang="en-US" sz="2200">
                <a:solidFill>
                  <a:schemeClr val="tx1"/>
                </a:solidFill>
              </a:rPr>
              <a:t>The Reagan Era ushered in a new wave of challenges to libraries and school boards to censor books.</a:t>
            </a:r>
            <a:r>
              <a:rPr lang="en-US" sz="2200" baseline="30000">
                <a:solidFill>
                  <a:schemeClr val="tx1"/>
                </a:solidFill>
              </a:rPr>
              <a:t>2</a:t>
            </a:r>
            <a:endParaRPr lang="en-US" sz="2200">
              <a:solidFill>
                <a:schemeClr val="tx1"/>
              </a:solidFill>
            </a:endParaRPr>
          </a:p>
          <a:p>
            <a:r>
              <a:rPr lang="en-US" sz="2200">
                <a:solidFill>
                  <a:schemeClr val="tx1"/>
                </a:solidFill>
              </a:rPr>
              <a:t>Any analysis of book publication/sales figures must be aware “censorship placed on the industry from religious groups, patriots, unions, private businesses…”</a:t>
            </a:r>
            <a:r>
              <a:rPr lang="en-US" sz="2200" baseline="30000">
                <a:solidFill>
                  <a:schemeClr val="tx1"/>
                </a:solidFill>
              </a:rPr>
              <a:t>3</a:t>
            </a:r>
            <a:endParaRPr lang="en-US" sz="2200">
              <a:solidFill>
                <a:schemeClr val="tx1"/>
              </a:solidFill>
            </a:endParaRPr>
          </a:p>
          <a:p>
            <a:r>
              <a:rPr lang="en-US" sz="1050" baseline="30000"/>
              <a:t>1 </a:t>
            </a:r>
            <a:r>
              <a:rPr lang="en-US" sz="1050">
                <a:hlinkClick r:id="rId3"/>
              </a:rPr>
              <a:t>https://scholarship.law.wm.edu/cgi/viewcontent.cgi?article=1897&amp;context=wmlr</a:t>
            </a:r>
            <a:endParaRPr lang="en-US" sz="1050"/>
          </a:p>
          <a:p>
            <a:r>
              <a:rPr lang="en-US" sz="1050" baseline="30000"/>
              <a:t>2 </a:t>
            </a:r>
            <a:r>
              <a:rPr lang="en-US" sz="1050">
                <a:hlinkClick r:id="rId4"/>
              </a:rPr>
              <a:t>https://lithub.com/the-history-and-present-of-banning-books-in-america/</a:t>
            </a:r>
            <a:endParaRPr lang="en-US" sz="1050"/>
          </a:p>
          <a:p>
            <a:r>
              <a:rPr lang="en-US" sz="1050" baseline="30000"/>
              <a:t>3 </a:t>
            </a:r>
            <a:r>
              <a:rPr lang="en-US" sz="1050" err="1"/>
              <a:t>Tebbel</a:t>
            </a:r>
            <a:r>
              <a:rPr lang="en-US" sz="1050"/>
              <a:t>, John William. 1975. “A Brief History of American Bookselling.”</a:t>
            </a:r>
          </a:p>
          <a:p>
            <a:endParaRPr lang="en-US" sz="1600"/>
          </a:p>
          <a:p>
            <a:endParaRPr lang="en-US"/>
          </a:p>
          <a:p>
            <a:pPr lvl="1"/>
            <a:endParaRPr lang="en-CA"/>
          </a:p>
          <a:p>
            <a:endParaRPr lang="en-CA"/>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a:t>Controversial books</a:t>
            </a:r>
          </a:p>
        </p:txBody>
      </p:sp>
    </p:spTree>
    <p:extLst>
      <p:ext uri="{BB962C8B-B14F-4D97-AF65-F5344CB8AC3E}">
        <p14:creationId xmlns:p14="http://schemas.microsoft.com/office/powerpoint/2010/main" val="4055636555"/>
      </p:ext>
    </p:extLst>
  </p:cSld>
  <p:clrMapOvr>
    <a:masterClrMapping/>
  </p:clrMapOvr>
</p:sld>
</file>

<file path=ppt/theme/theme1.xml><?xml version="1.0" encoding="utf-8"?>
<a:theme xmlns:a="http://schemas.openxmlformats.org/drawingml/2006/main" name="1_PASS 2013_SpeakerTemplate_16x9">
  <a:themeElements>
    <a:clrScheme name="24HOP 2">
      <a:dk1>
        <a:srgbClr val="000000"/>
      </a:dk1>
      <a:lt1>
        <a:srgbClr val="AFAFAF"/>
      </a:lt1>
      <a:dk2>
        <a:srgbClr val="505050"/>
      </a:dk2>
      <a:lt2>
        <a:srgbClr val="FFFFFF"/>
      </a:lt2>
      <a:accent1>
        <a:srgbClr val="33C0CD"/>
      </a:accent1>
      <a:accent2>
        <a:srgbClr val="007579"/>
      </a:accent2>
      <a:accent3>
        <a:srgbClr val="33C0CD"/>
      </a:accent3>
      <a:accent4>
        <a:srgbClr val="007579"/>
      </a:accent4>
      <a:accent5>
        <a:srgbClr val="302A7E"/>
      </a:accent5>
      <a:accent6>
        <a:srgbClr val="6658A6"/>
      </a:accent6>
      <a:hlink>
        <a:srgbClr val="33C0CD"/>
      </a:hlink>
      <a:folHlink>
        <a:srgbClr val="33C0CD"/>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(16:9)</PresentationFormat>
  <Slides>34</Slides>
  <Notes>31</Notes>
  <HiddenSlides>7</HiddenSlide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1_PASS 2013_SpeakerTemplate_16x9</vt:lpstr>
      <vt:lpstr>PowerPoint Presentation</vt:lpstr>
      <vt:lpstr>PowerPoint Presentation</vt:lpstr>
      <vt:lpstr>Speaker Name</vt:lpstr>
      <vt:lpstr>Historical Bias </vt:lpstr>
      <vt:lpstr>Bias</vt:lpstr>
      <vt:lpstr>Bias</vt:lpstr>
      <vt:lpstr>Bias in Data</vt:lpstr>
      <vt:lpstr>Statistics during MLB’s steroid era</vt:lpstr>
      <vt:lpstr>Controversial books</vt:lpstr>
      <vt:lpstr>Bias in Judicial Sentencing </vt:lpstr>
      <vt:lpstr>Bias in Judicial Sentencing </vt:lpstr>
      <vt:lpstr>Bias in Judicial Sentencing </vt:lpstr>
      <vt:lpstr>Overcoming Bias</vt:lpstr>
      <vt:lpstr>Construct Analysis</vt:lpstr>
      <vt:lpstr>Covariance</vt:lpstr>
      <vt:lpstr>Fight bias by showing the crosstabs</vt:lpstr>
      <vt:lpstr>Fitting the competition</vt:lpstr>
      <vt:lpstr>Transparency</vt:lpstr>
      <vt:lpstr>Ethics in Big Data Collection</vt:lpstr>
      <vt:lpstr>Control Creep</vt:lpstr>
      <vt:lpstr>Disparate Impact</vt:lpstr>
      <vt:lpstr>Disparate Impact</vt:lpstr>
      <vt:lpstr>Consent</vt:lpstr>
      <vt:lpstr>Disparate Impact Example 1</vt:lpstr>
      <vt:lpstr>Ethics in Big Data Analysis</vt:lpstr>
      <vt:lpstr>Disparate Impact Example 2</vt:lpstr>
      <vt:lpstr>Disparate Impact Example 3</vt:lpstr>
      <vt:lpstr>Disparate Impact Example 4</vt:lpstr>
      <vt:lpstr>Section break</vt:lpstr>
      <vt:lpstr>Ethics in Modern Data</vt:lpstr>
      <vt:lpstr>Wrapup</vt:lpstr>
      <vt:lpstr>Questions?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No more than 2 lines</dc:title>
  <dc:creator>Lana Montgomery</dc:creator>
  <cp:revision>1</cp:revision>
  <dcterms:created xsi:type="dcterms:W3CDTF">2013-07-12T18:23:55Z</dcterms:created>
  <dcterms:modified xsi:type="dcterms:W3CDTF">2020-01-04T06:42:48Z</dcterms:modified>
</cp:coreProperties>
</file>