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3"/>
  </p:notesMasterIdLst>
  <p:handoutMasterIdLst>
    <p:handoutMasterId r:id="rId64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327" r:id="rId10"/>
    <p:sldId id="308" r:id="rId11"/>
    <p:sldId id="429" r:id="rId12"/>
    <p:sldId id="452" r:id="rId13"/>
    <p:sldId id="270" r:id="rId14"/>
    <p:sldId id="276" r:id="rId15"/>
    <p:sldId id="341" r:id="rId16"/>
    <p:sldId id="455" r:id="rId17"/>
    <p:sldId id="430" r:id="rId18"/>
    <p:sldId id="289" r:id="rId19"/>
    <p:sldId id="456" r:id="rId20"/>
    <p:sldId id="288" r:id="rId21"/>
    <p:sldId id="458" r:id="rId22"/>
    <p:sldId id="418" r:id="rId23"/>
    <p:sldId id="286" r:id="rId24"/>
    <p:sldId id="291" r:id="rId25"/>
    <p:sldId id="292" r:id="rId26"/>
    <p:sldId id="293" r:id="rId27"/>
    <p:sldId id="331" r:id="rId28"/>
    <p:sldId id="432" r:id="rId29"/>
    <p:sldId id="443" r:id="rId30"/>
    <p:sldId id="444" r:id="rId31"/>
    <p:sldId id="445" r:id="rId32"/>
    <p:sldId id="427" r:id="rId33"/>
    <p:sldId id="462" r:id="rId34"/>
    <p:sldId id="449" r:id="rId35"/>
    <p:sldId id="450" r:id="rId36"/>
    <p:sldId id="428" r:id="rId37"/>
    <p:sldId id="426" r:id="rId38"/>
    <p:sldId id="457" r:id="rId39"/>
    <p:sldId id="453" r:id="rId40"/>
    <p:sldId id="417" r:id="rId41"/>
    <p:sldId id="415" r:id="rId42"/>
    <p:sldId id="416" r:id="rId43"/>
    <p:sldId id="441" r:id="rId44"/>
    <p:sldId id="442" r:id="rId45"/>
    <p:sldId id="342" r:id="rId46"/>
    <p:sldId id="422" r:id="rId47"/>
    <p:sldId id="423" r:id="rId48"/>
    <p:sldId id="424" r:id="rId49"/>
    <p:sldId id="420" r:id="rId50"/>
    <p:sldId id="459" r:id="rId51"/>
    <p:sldId id="447" r:id="rId52"/>
    <p:sldId id="454" r:id="rId53"/>
    <p:sldId id="419" r:id="rId54"/>
    <p:sldId id="421" r:id="rId55"/>
    <p:sldId id="446" r:id="rId56"/>
    <p:sldId id="337" r:id="rId57"/>
    <p:sldId id="334" r:id="rId58"/>
    <p:sldId id="336" r:id="rId59"/>
    <p:sldId id="439" r:id="rId60"/>
    <p:sldId id="414" r:id="rId61"/>
    <p:sldId id="413" r:id="rId6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27A8E-ACCB-426B-A608-4989C7BED1D8}" v="2" dt="2020-03-06T17:33:5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5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9A527A8E-ACCB-426B-A608-4989C7BED1D8}"/>
    <pc:docChg chg="addSld delSld modSld sldOrd">
      <pc:chgData name="william a" userId="c66c7249b60d4ab2" providerId="LiveId" clId="{9A527A8E-ACCB-426B-A608-4989C7BED1D8}" dt="2020-03-06T17:37:50.842" v="15" actId="20577"/>
      <pc:docMkLst>
        <pc:docMk/>
      </pc:docMkLst>
      <pc:sldChg chg="modSp add del ord">
        <pc:chgData name="william a" userId="c66c7249b60d4ab2" providerId="LiveId" clId="{9A527A8E-ACCB-426B-A608-4989C7BED1D8}" dt="2020-03-06T17:37:50.842" v="15" actId="20577"/>
        <pc:sldMkLst>
          <pc:docMk/>
          <pc:sldMk cId="2340861482" sldId="449"/>
        </pc:sldMkLst>
        <pc:spChg chg="mod">
          <ac:chgData name="william a" userId="c66c7249b60d4ab2" providerId="LiveId" clId="{9A527A8E-ACCB-426B-A608-4989C7BED1D8}" dt="2020-03-06T17:37:50.842" v="15" actId="20577"/>
          <ac:spMkLst>
            <pc:docMk/>
            <pc:sldMk cId="2340861482" sldId="449"/>
            <ac:spMk id="4" creationId="{00000000-0000-0000-0000-000000000000}"/>
          </ac:spMkLst>
        </pc:spChg>
      </pc:sldChg>
      <pc:sldChg chg="modSp">
        <pc:chgData name="william a" userId="c66c7249b60d4ab2" providerId="LiveId" clId="{9A527A8E-ACCB-426B-A608-4989C7BED1D8}" dt="2020-03-06T17:35:54.559" v="3" actId="14100"/>
        <pc:sldMkLst>
          <pc:docMk/>
          <pc:sldMk cId="596468156" sldId="455"/>
        </pc:sldMkLst>
        <pc:spChg chg="mod">
          <ac:chgData name="william a" userId="c66c7249b60d4ab2" providerId="LiveId" clId="{9A527A8E-ACCB-426B-A608-4989C7BED1D8}" dt="2020-03-06T17:35:54.559" v="3" actId="14100"/>
          <ac:spMkLst>
            <pc:docMk/>
            <pc:sldMk cId="596468156" sldId="455"/>
            <ac:spMk id="4" creationId="{936E64B9-6958-4EA0-B73B-3029689BAE36}"/>
          </ac:spMkLst>
        </pc:spChg>
      </pc:sldChg>
      <pc:sldChg chg="add ord">
        <pc:chgData name="william a" userId="c66c7249b60d4ab2" providerId="LiveId" clId="{9A527A8E-ACCB-426B-A608-4989C7BED1D8}" dt="2020-03-06T17:33:50.540" v="2"/>
        <pc:sldMkLst>
          <pc:docMk/>
          <pc:sldMk cId="508234995" sldId="4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arynpivots/status/1228334842300882944" TargetMode="External"/><Relationship Id="rId2" Type="http://schemas.openxmlformats.org/officeDocument/2006/relationships/hyperlink" Target="https://support.microsoft.com/en-us/help/4538581/fix-scalar-udf-inlining-issues-in-sql-server-2019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ssess-your-servers-with-a-csv-import-into-azure-migr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09725" y="1193485"/>
            <a:ext cx="11140147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When the connection string connects to a secondary replica with a </a:t>
            </a:r>
            <a:r>
              <a:rPr lang="en-US" sz="3200" dirty="0" err="1"/>
              <a:t>ReadWrite</a:t>
            </a:r>
            <a:r>
              <a:rPr lang="en-US" sz="3200" dirty="0"/>
              <a:t> intent (which is the default intent)</a:t>
            </a:r>
            <a:br>
              <a:rPr lang="en-US" sz="3200" dirty="0"/>
            </a:br>
            <a:r>
              <a:rPr lang="en-US" sz="32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Bypasses the Listener via the new </a:t>
            </a:r>
            <a:r>
              <a:rPr lang="en-US" sz="2800" dirty="0"/>
              <a:t>READ_WRITE_ROUTING_URL </a:t>
            </a:r>
            <a:r>
              <a:rPr lang="en-US" sz="3200" dirty="0"/>
              <a:t>parameter on the primary replica.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</a:t>
            </a:r>
            <a:r>
              <a:rPr lang="en-US" sz="3200" i="1" dirty="0"/>
              <a:t>any </a:t>
            </a:r>
            <a:r>
              <a:rPr lang="en-US" sz="32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Software Assurance + Availability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for up to 2 secondary replicas in your availability groups are now FREE as of Nov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case of availability groups, License the cores on the Primary replica, up to three more secondary licenses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1 core of Enterprise Edition with SA covers for free: </a:t>
            </a:r>
            <a:br>
              <a:rPr lang="en-US" sz="3600" dirty="0"/>
            </a:br>
            <a:r>
              <a:rPr lang="en-US" sz="3600" dirty="0"/>
              <a:t>	1 core of HA replica, 1 core of DR replica, PLUS</a:t>
            </a:r>
            <a:br>
              <a:rPr lang="en-US" sz="3600" dirty="0"/>
            </a:br>
            <a:r>
              <a:rPr lang="en-US" sz="3600" dirty="0"/>
              <a:t>	1 of DR replica in an Azure VM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 = readable secondary, HA = failover only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234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</a:t>
            </a:r>
            <a:r>
              <a:rPr lang="en-US" b="1"/>
              <a:t>Availability Groups in SQL 2019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889208" lvl="1" indent="-457200"/>
            <a:r>
              <a:rPr lang="en-US" sz="3300" dirty="0"/>
              <a:t>Within 12 months, 12 CU’s for SQL 2017.</a:t>
            </a:r>
          </a:p>
          <a:p>
            <a:pPr marL="889208" lvl="1" indent="-457200"/>
            <a:r>
              <a:rPr lang="en-US" sz="3300" dirty="0"/>
              <a:t>17 SQL 2017 CU’s in first 24 months</a:t>
            </a:r>
          </a:p>
          <a:p>
            <a:pPr marL="889208" lvl="1" indent="-457200"/>
            <a:r>
              <a:rPr lang="en-US" sz="3300" dirty="0"/>
              <a:t>SQL 2019 CU2 released Feb 13,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	Developers now off the hook for some bad habits.</a:t>
            </a:r>
            <a:br>
              <a:rPr lang="en-US" sz="3600" i="1" dirty="0"/>
            </a:b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“Scalar UDF </a:t>
            </a:r>
            <a:r>
              <a:rPr lang="en-US" sz="3600" dirty="0" err="1"/>
              <a:t>Inlining</a:t>
            </a:r>
            <a:r>
              <a:rPr lang="en-US" sz="3600" dirty="0"/>
              <a:t>” automatically transforms inline-able UDFs into relational expressions.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can be disabled – there were “several” issues resolved in CU2, one still reported with nested UDF’s.</a:t>
            </a:r>
          </a:p>
          <a:p>
            <a:pPr lvl="1"/>
            <a:r>
              <a:rPr lang="en-US" sz="1200" dirty="0">
                <a:hlinkClick r:id="rId2"/>
              </a:rPr>
              <a:t>https://support.microsoft.com/en-us/help/4538581/fix-scalar-udf-inlining-issues-in-sql-server-2019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https://twitter.com/tarynpivots/status</a:t>
            </a:r>
            <a:r>
              <a:rPr lang="en-US" sz="1200">
                <a:hlinkClick r:id="rId3"/>
              </a:rPr>
              <a:t>/1228334842300882944</a:t>
            </a:r>
            <a:endParaRPr lang="en-US" sz="1200"/>
          </a:p>
          <a:p>
            <a:pPr lvl="1"/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56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/>
            <a:r>
              <a:rPr lang="en-US" sz="3600" b="1" dirty="0"/>
              <a:t>Azure Migrate – </a:t>
            </a:r>
            <a:r>
              <a:rPr lang="en-US" sz="3600" dirty="0"/>
              <a:t>Can upload a .csv for an assessment n Azure to be given estimates on compatibility, expected cost for compute and storage.</a:t>
            </a:r>
            <a:br>
              <a:rPr lang="en-US" sz="3600" dirty="0"/>
            </a:br>
            <a:r>
              <a:rPr lang="en-US" sz="1500" dirty="0">
                <a:hlinkClick r:id="rId3"/>
              </a:rPr>
              <a:t>https://azure.microsoft.com/en-us/blog/assess-your-servers-with-a-csv-import-into-azure-migrate/</a:t>
            </a:r>
            <a:endParaRPr lang="en-US" sz="1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</a:t>
            </a:r>
            <a:r>
              <a:rPr lang="en-US" sz="3600" dirty="0" err="1"/>
              <a:t>inlining</a:t>
            </a:r>
            <a:r>
              <a:rPr lang="en-US" sz="3600" dirty="0"/>
              <a:t>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2949</Words>
  <Application>Microsoft Office PowerPoint</Application>
  <PresentationFormat>Custom</PresentationFormat>
  <Paragraphs>392</Paragraphs>
  <Slides>60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Software Assurance + Availability Groups</vt:lpstr>
      <vt:lpstr>New in Availability Groups in SQL 2019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inlining</vt:lpstr>
      <vt:lpstr>Performance Boost: Scalar UDF inlining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161</cp:revision>
  <dcterms:created xsi:type="dcterms:W3CDTF">2011-08-19T20:30:49Z</dcterms:created>
  <dcterms:modified xsi:type="dcterms:W3CDTF">2020-03-06T17:37:51Z</dcterms:modified>
</cp:coreProperties>
</file>