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99C7B-4B10-4C5B-B33C-058BA9C01405}" v="321" dt="2020-04-16T01:32:46.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0407" autoAdjust="0"/>
  </p:normalViewPr>
  <p:slideViewPr>
    <p:cSldViewPr snapToGrid="0" showGuides="1">
      <p:cViewPr varScale="1">
        <p:scale>
          <a:sx n="58" d="100"/>
          <a:sy n="58" d="100"/>
        </p:scale>
        <p:origin x="1944" y="84"/>
      </p:cViewPr>
      <p:guideLst>
        <p:guide orient="horz" pos="2184"/>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60B99C7B-4B10-4C5B-B33C-058BA9C01405}"/>
    <pc:docChg chg="undo custSel addSld delSld modSld">
      <pc:chgData name="william a" userId="c66c7249b60d4ab2" providerId="LiveId" clId="{60B99C7B-4B10-4C5B-B33C-058BA9C01405}" dt="2020-04-16T01:52:18.776" v="5049" actId="20577"/>
      <pc:docMkLst>
        <pc:docMk/>
      </pc:docMkLst>
      <pc:sldChg chg="modSp">
        <pc:chgData name="william a" userId="c66c7249b60d4ab2" providerId="LiveId" clId="{60B99C7B-4B10-4C5B-B33C-058BA9C01405}" dt="2020-04-16T00:46:56.977" v="3775" actId="2711"/>
        <pc:sldMkLst>
          <pc:docMk/>
          <pc:sldMk cId="2413330832" sldId="257"/>
        </pc:sldMkLst>
        <pc:spChg chg="mod">
          <ac:chgData name="william a" userId="c66c7249b60d4ab2" providerId="LiveId" clId="{60B99C7B-4B10-4C5B-B33C-058BA9C01405}" dt="2020-04-16T00:46:56.977" v="3775" actId="2711"/>
          <ac:spMkLst>
            <pc:docMk/>
            <pc:sldMk cId="2413330832" sldId="257"/>
            <ac:spMk id="2" creationId="{0F05C898-C46A-409E-AD2E-4686FADA47B6}"/>
          </ac:spMkLst>
        </pc:spChg>
        <pc:picChg chg="mod">
          <ac:chgData name="william a" userId="c66c7249b60d4ab2" providerId="LiveId" clId="{60B99C7B-4B10-4C5B-B33C-058BA9C01405}" dt="2020-04-16T00:46:56.977" v="3775" actId="2711"/>
          <ac:picMkLst>
            <pc:docMk/>
            <pc:sldMk cId="2413330832" sldId="257"/>
            <ac:picMk id="6" creationId="{FE7674CD-4065-4DC8-9DBC-B5DDEA2336B7}"/>
          </ac:picMkLst>
        </pc:picChg>
        <pc:picChg chg="mod">
          <ac:chgData name="william a" userId="c66c7249b60d4ab2" providerId="LiveId" clId="{60B99C7B-4B10-4C5B-B33C-058BA9C01405}" dt="2020-04-16T00:46:56.977" v="3775" actId="2711"/>
          <ac:picMkLst>
            <pc:docMk/>
            <pc:sldMk cId="2413330832" sldId="257"/>
            <ac:picMk id="1028" creationId="{AB04209F-82D7-4221-8BE0-DFC004EE92A6}"/>
          </ac:picMkLst>
        </pc:picChg>
      </pc:sldChg>
      <pc:sldChg chg="modSp modNotesTx">
        <pc:chgData name="william a" userId="c66c7249b60d4ab2" providerId="LiveId" clId="{60B99C7B-4B10-4C5B-B33C-058BA9C01405}" dt="2020-04-16T01:52:18.776" v="5049" actId="20577"/>
        <pc:sldMkLst>
          <pc:docMk/>
          <pc:sldMk cId="1728407613" sldId="258"/>
        </pc:sldMkLst>
        <pc:spChg chg="mod">
          <ac:chgData name="william a" userId="c66c7249b60d4ab2" providerId="LiveId" clId="{60B99C7B-4B10-4C5B-B33C-058BA9C01405}" dt="2020-04-16T00:46:52.228" v="3774" actId="2711"/>
          <ac:spMkLst>
            <pc:docMk/>
            <pc:sldMk cId="1728407613" sldId="258"/>
            <ac:spMk id="2" creationId="{0F05C898-C46A-409E-AD2E-4686FADA47B6}"/>
          </ac:spMkLst>
        </pc:spChg>
        <pc:picChg chg="mod">
          <ac:chgData name="william a" userId="c66c7249b60d4ab2" providerId="LiveId" clId="{60B99C7B-4B10-4C5B-B33C-058BA9C01405}" dt="2020-04-16T00:46:52.228" v="3774" actId="2711"/>
          <ac:picMkLst>
            <pc:docMk/>
            <pc:sldMk cId="1728407613" sldId="258"/>
            <ac:picMk id="2050" creationId="{A4DF7B62-561C-4F32-8412-9582F4977765}"/>
          </ac:picMkLst>
        </pc:picChg>
        <pc:picChg chg="mod">
          <ac:chgData name="william a" userId="c66c7249b60d4ab2" providerId="LiveId" clId="{60B99C7B-4B10-4C5B-B33C-058BA9C01405}" dt="2020-04-16T00:46:52.228" v="3774" actId="2711"/>
          <ac:picMkLst>
            <pc:docMk/>
            <pc:sldMk cId="1728407613" sldId="258"/>
            <ac:picMk id="2052" creationId="{F4966C97-418E-4285-9F7E-F331F89BBC8F}"/>
          </ac:picMkLst>
        </pc:picChg>
        <pc:picChg chg="mod">
          <ac:chgData name="william a" userId="c66c7249b60d4ab2" providerId="LiveId" clId="{60B99C7B-4B10-4C5B-B33C-058BA9C01405}" dt="2020-04-16T00:46:52.228" v="3774" actId="2711"/>
          <ac:picMkLst>
            <pc:docMk/>
            <pc:sldMk cId="1728407613" sldId="258"/>
            <ac:picMk id="2054" creationId="{499D1E09-7610-4A1C-9E73-2458402386BC}"/>
          </ac:picMkLst>
        </pc:picChg>
      </pc:sldChg>
      <pc:sldChg chg="modSp modAnim">
        <pc:chgData name="william a" userId="c66c7249b60d4ab2" providerId="LiveId" clId="{60B99C7B-4B10-4C5B-B33C-058BA9C01405}" dt="2020-04-16T00:46:49.563" v="3773" actId="2711"/>
        <pc:sldMkLst>
          <pc:docMk/>
          <pc:sldMk cId="2529891109" sldId="259"/>
        </pc:sldMkLst>
        <pc:spChg chg="mod">
          <ac:chgData name="william a" userId="c66c7249b60d4ab2" providerId="LiveId" clId="{60B99C7B-4B10-4C5B-B33C-058BA9C01405}" dt="2020-04-16T00:46:49.563" v="3773" actId="2711"/>
          <ac:spMkLst>
            <pc:docMk/>
            <pc:sldMk cId="2529891109" sldId="259"/>
            <ac:spMk id="2" creationId="{0F05C898-C46A-409E-AD2E-4686FADA47B6}"/>
          </ac:spMkLst>
        </pc:spChg>
        <pc:picChg chg="mod">
          <ac:chgData name="william a" userId="c66c7249b60d4ab2" providerId="LiveId" clId="{60B99C7B-4B10-4C5B-B33C-058BA9C01405}" dt="2020-04-16T00:46:49.563" v="3773" actId="2711"/>
          <ac:picMkLst>
            <pc:docMk/>
            <pc:sldMk cId="2529891109" sldId="259"/>
            <ac:picMk id="3" creationId="{34D9C674-59DD-467E-A9CD-2D4F3C70C415}"/>
          </ac:picMkLst>
        </pc:picChg>
        <pc:picChg chg="mod">
          <ac:chgData name="william a" userId="c66c7249b60d4ab2" providerId="LiveId" clId="{60B99C7B-4B10-4C5B-B33C-058BA9C01405}" dt="2020-04-16T00:46:49.563" v="3773" actId="2711"/>
          <ac:picMkLst>
            <pc:docMk/>
            <pc:sldMk cId="2529891109" sldId="259"/>
            <ac:picMk id="2050" creationId="{A4DF7B62-561C-4F32-8412-9582F4977765}"/>
          </ac:picMkLst>
        </pc:picChg>
        <pc:picChg chg="mod">
          <ac:chgData name="william a" userId="c66c7249b60d4ab2" providerId="LiveId" clId="{60B99C7B-4B10-4C5B-B33C-058BA9C01405}" dt="2020-04-16T00:46:49.563" v="3773" actId="2711"/>
          <ac:picMkLst>
            <pc:docMk/>
            <pc:sldMk cId="2529891109" sldId="259"/>
            <ac:picMk id="2052" creationId="{F4966C97-418E-4285-9F7E-F331F89BBC8F}"/>
          </ac:picMkLst>
        </pc:picChg>
        <pc:picChg chg="mod">
          <ac:chgData name="william a" userId="c66c7249b60d4ab2" providerId="LiveId" clId="{60B99C7B-4B10-4C5B-B33C-058BA9C01405}" dt="2020-04-16T00:46:49.563" v="3773" actId="2711"/>
          <ac:picMkLst>
            <pc:docMk/>
            <pc:sldMk cId="2529891109" sldId="259"/>
            <ac:picMk id="2054" creationId="{499D1E09-7610-4A1C-9E73-2458402386BC}"/>
          </ac:picMkLst>
        </pc:picChg>
      </pc:sldChg>
      <pc:sldChg chg="modSp">
        <pc:chgData name="william a" userId="c66c7249b60d4ab2" providerId="LiveId" clId="{60B99C7B-4B10-4C5B-B33C-058BA9C01405}" dt="2020-04-16T00:46:46.898" v="3772" actId="2711"/>
        <pc:sldMkLst>
          <pc:docMk/>
          <pc:sldMk cId="927323694" sldId="260"/>
        </pc:sldMkLst>
        <pc:spChg chg="mod">
          <ac:chgData name="william a" userId="c66c7249b60d4ab2" providerId="LiveId" clId="{60B99C7B-4B10-4C5B-B33C-058BA9C01405}" dt="2020-04-16T00:46:46.898" v="3772" actId="2711"/>
          <ac:spMkLst>
            <pc:docMk/>
            <pc:sldMk cId="927323694" sldId="260"/>
            <ac:spMk id="2" creationId="{0F05C898-C46A-409E-AD2E-4686FADA47B6}"/>
          </ac:spMkLst>
        </pc:spChg>
        <pc:picChg chg="mod">
          <ac:chgData name="william a" userId="c66c7249b60d4ab2" providerId="LiveId" clId="{60B99C7B-4B10-4C5B-B33C-058BA9C01405}" dt="2020-04-16T00:46:46.898" v="3772" actId="2711"/>
          <ac:picMkLst>
            <pc:docMk/>
            <pc:sldMk cId="927323694" sldId="260"/>
            <ac:picMk id="2050" creationId="{A4DF7B62-561C-4F32-8412-9582F4977765}"/>
          </ac:picMkLst>
        </pc:picChg>
        <pc:picChg chg="mod">
          <ac:chgData name="william a" userId="c66c7249b60d4ab2" providerId="LiveId" clId="{60B99C7B-4B10-4C5B-B33C-058BA9C01405}" dt="2020-04-16T00:46:46.898" v="3772" actId="2711"/>
          <ac:picMkLst>
            <pc:docMk/>
            <pc:sldMk cId="927323694" sldId="260"/>
            <ac:picMk id="2052" creationId="{F4966C97-418E-4285-9F7E-F331F89BBC8F}"/>
          </ac:picMkLst>
        </pc:picChg>
        <pc:picChg chg="mod">
          <ac:chgData name="william a" userId="c66c7249b60d4ab2" providerId="LiveId" clId="{60B99C7B-4B10-4C5B-B33C-058BA9C01405}" dt="2020-04-16T00:46:46.898" v="3772" actId="2711"/>
          <ac:picMkLst>
            <pc:docMk/>
            <pc:sldMk cId="927323694" sldId="260"/>
            <ac:picMk id="2054" creationId="{499D1E09-7610-4A1C-9E73-2458402386BC}"/>
          </ac:picMkLst>
        </pc:picChg>
        <pc:picChg chg="mod">
          <ac:chgData name="william a" userId="c66c7249b60d4ab2" providerId="LiveId" clId="{60B99C7B-4B10-4C5B-B33C-058BA9C01405}" dt="2020-04-16T00:46:46.898" v="3772" actId="2711"/>
          <ac:picMkLst>
            <pc:docMk/>
            <pc:sldMk cId="927323694" sldId="260"/>
            <ac:picMk id="3074" creationId="{1FC0F851-D3DC-4353-8AFD-E83EF6575D4A}"/>
          </ac:picMkLst>
        </pc:picChg>
      </pc:sldChg>
      <pc:sldChg chg="modSp modNotesTx">
        <pc:chgData name="william a" userId="c66c7249b60d4ab2" providerId="LiveId" clId="{60B99C7B-4B10-4C5B-B33C-058BA9C01405}" dt="2020-04-16T00:46:41.648" v="3771" actId="2711"/>
        <pc:sldMkLst>
          <pc:docMk/>
          <pc:sldMk cId="2244464831" sldId="261"/>
        </pc:sldMkLst>
        <pc:spChg chg="mod">
          <ac:chgData name="william a" userId="c66c7249b60d4ab2" providerId="LiveId" clId="{60B99C7B-4B10-4C5B-B33C-058BA9C01405}" dt="2020-04-16T00:46:41.648" v="3771" actId="2711"/>
          <ac:spMkLst>
            <pc:docMk/>
            <pc:sldMk cId="2244464831" sldId="261"/>
            <ac:spMk id="2" creationId="{0F05C898-C46A-409E-AD2E-4686FADA47B6}"/>
          </ac:spMkLst>
        </pc:spChg>
        <pc:picChg chg="mod">
          <ac:chgData name="william a" userId="c66c7249b60d4ab2" providerId="LiveId" clId="{60B99C7B-4B10-4C5B-B33C-058BA9C01405}" dt="2020-04-16T00:46:41.648" v="3771" actId="2711"/>
          <ac:picMkLst>
            <pc:docMk/>
            <pc:sldMk cId="2244464831" sldId="261"/>
            <ac:picMk id="3" creationId="{34D9C674-59DD-467E-A9CD-2D4F3C70C415}"/>
          </ac:picMkLst>
        </pc:picChg>
        <pc:picChg chg="mod">
          <ac:chgData name="william a" userId="c66c7249b60d4ab2" providerId="LiveId" clId="{60B99C7B-4B10-4C5B-B33C-058BA9C01405}" dt="2020-04-16T00:46:41.648" v="3771" actId="2711"/>
          <ac:picMkLst>
            <pc:docMk/>
            <pc:sldMk cId="2244464831" sldId="261"/>
            <ac:picMk id="7" creationId="{B30A7917-F166-45FC-A411-1CE5941DC009}"/>
          </ac:picMkLst>
        </pc:picChg>
        <pc:picChg chg="mod">
          <ac:chgData name="william a" userId="c66c7249b60d4ab2" providerId="LiveId" clId="{60B99C7B-4B10-4C5B-B33C-058BA9C01405}" dt="2020-04-16T00:46:41.648" v="3771" actId="2711"/>
          <ac:picMkLst>
            <pc:docMk/>
            <pc:sldMk cId="2244464831" sldId="261"/>
            <ac:picMk id="2050" creationId="{A4DF7B62-561C-4F32-8412-9582F4977765}"/>
          </ac:picMkLst>
        </pc:picChg>
        <pc:picChg chg="mod">
          <ac:chgData name="william a" userId="c66c7249b60d4ab2" providerId="LiveId" clId="{60B99C7B-4B10-4C5B-B33C-058BA9C01405}" dt="2020-04-16T00:46:41.648" v="3771" actId="2711"/>
          <ac:picMkLst>
            <pc:docMk/>
            <pc:sldMk cId="2244464831" sldId="261"/>
            <ac:picMk id="2052" creationId="{F4966C97-418E-4285-9F7E-F331F89BBC8F}"/>
          </ac:picMkLst>
        </pc:picChg>
        <pc:picChg chg="mod">
          <ac:chgData name="william a" userId="c66c7249b60d4ab2" providerId="LiveId" clId="{60B99C7B-4B10-4C5B-B33C-058BA9C01405}" dt="2020-04-16T00:46:41.648" v="3771" actId="2711"/>
          <ac:picMkLst>
            <pc:docMk/>
            <pc:sldMk cId="2244464831" sldId="261"/>
            <ac:picMk id="2054" creationId="{499D1E09-7610-4A1C-9E73-2458402386BC}"/>
          </ac:picMkLst>
        </pc:picChg>
      </pc:sldChg>
      <pc:sldChg chg="modSp modAnim modNotesTx">
        <pc:chgData name="william a" userId="c66c7249b60d4ab2" providerId="LiveId" clId="{60B99C7B-4B10-4C5B-B33C-058BA9C01405}" dt="2020-04-16T00:48:20.138" v="3777" actId="20577"/>
        <pc:sldMkLst>
          <pc:docMk/>
          <pc:sldMk cId="2708111386" sldId="262"/>
        </pc:sldMkLst>
        <pc:spChg chg="mod">
          <ac:chgData name="william a" userId="c66c7249b60d4ab2" providerId="LiveId" clId="{60B99C7B-4B10-4C5B-B33C-058BA9C01405}" dt="2020-04-16T00:46:37.884" v="3770" actId="2711"/>
          <ac:spMkLst>
            <pc:docMk/>
            <pc:sldMk cId="2708111386" sldId="262"/>
            <ac:spMk id="2" creationId="{0F05C898-C46A-409E-AD2E-4686FADA47B6}"/>
          </ac:spMkLst>
        </pc:spChg>
        <pc:picChg chg="mod">
          <ac:chgData name="william a" userId="c66c7249b60d4ab2" providerId="LiveId" clId="{60B99C7B-4B10-4C5B-B33C-058BA9C01405}" dt="2020-04-16T00:46:37.884" v="3770" actId="2711"/>
          <ac:picMkLst>
            <pc:docMk/>
            <pc:sldMk cId="2708111386" sldId="262"/>
            <ac:picMk id="3" creationId="{34D9C674-59DD-467E-A9CD-2D4F3C70C415}"/>
          </ac:picMkLst>
        </pc:picChg>
        <pc:picChg chg="mod">
          <ac:chgData name="william a" userId="c66c7249b60d4ab2" providerId="LiveId" clId="{60B99C7B-4B10-4C5B-B33C-058BA9C01405}" dt="2020-04-16T00:46:37.884" v="3770" actId="2711"/>
          <ac:picMkLst>
            <pc:docMk/>
            <pc:sldMk cId="2708111386" sldId="262"/>
            <ac:picMk id="7" creationId="{B30A7917-F166-45FC-A411-1CE5941DC009}"/>
          </ac:picMkLst>
        </pc:picChg>
        <pc:picChg chg="mod">
          <ac:chgData name="william a" userId="c66c7249b60d4ab2" providerId="LiveId" clId="{60B99C7B-4B10-4C5B-B33C-058BA9C01405}" dt="2020-04-16T00:46:37.884" v="3770" actId="2711"/>
          <ac:picMkLst>
            <pc:docMk/>
            <pc:sldMk cId="2708111386" sldId="262"/>
            <ac:picMk id="2050" creationId="{A4DF7B62-561C-4F32-8412-9582F4977765}"/>
          </ac:picMkLst>
        </pc:picChg>
        <pc:picChg chg="mod">
          <ac:chgData name="william a" userId="c66c7249b60d4ab2" providerId="LiveId" clId="{60B99C7B-4B10-4C5B-B33C-058BA9C01405}" dt="2020-04-16T00:46:37.884" v="3770" actId="2711"/>
          <ac:picMkLst>
            <pc:docMk/>
            <pc:sldMk cId="2708111386" sldId="262"/>
            <ac:picMk id="2052" creationId="{F4966C97-418E-4285-9F7E-F331F89BBC8F}"/>
          </ac:picMkLst>
        </pc:picChg>
        <pc:picChg chg="mod">
          <ac:chgData name="william a" userId="c66c7249b60d4ab2" providerId="LiveId" clId="{60B99C7B-4B10-4C5B-B33C-058BA9C01405}" dt="2020-04-16T00:46:37.884" v="3770" actId="2711"/>
          <ac:picMkLst>
            <pc:docMk/>
            <pc:sldMk cId="2708111386" sldId="262"/>
            <ac:picMk id="2054" creationId="{499D1E09-7610-4A1C-9E73-2458402386BC}"/>
          </ac:picMkLst>
        </pc:picChg>
        <pc:picChg chg="mod">
          <ac:chgData name="william a" userId="c66c7249b60d4ab2" providerId="LiveId" clId="{60B99C7B-4B10-4C5B-B33C-058BA9C01405}" dt="2020-04-16T00:46:37.884" v="3770" actId="2711"/>
          <ac:picMkLst>
            <pc:docMk/>
            <pc:sldMk cId="2708111386" sldId="262"/>
            <ac:picMk id="5122" creationId="{78DA5248-F895-4DB9-A0EF-AEAC35415DF9}"/>
          </ac:picMkLst>
        </pc:picChg>
      </pc:sldChg>
      <pc:sldChg chg="addSp delSp modSp add delAnim modAnim modNotesTx">
        <pc:chgData name="william a" userId="c66c7249b60d4ab2" providerId="LiveId" clId="{60B99C7B-4B10-4C5B-B33C-058BA9C01405}" dt="2020-04-16T00:46:34.517" v="3769" actId="2711"/>
        <pc:sldMkLst>
          <pc:docMk/>
          <pc:sldMk cId="1241244349" sldId="263"/>
        </pc:sldMkLst>
        <pc:spChg chg="mod">
          <ac:chgData name="william a" userId="c66c7249b60d4ab2" providerId="LiveId" clId="{60B99C7B-4B10-4C5B-B33C-058BA9C01405}" dt="2020-04-16T00:46:34.517" v="3769" actId="2711"/>
          <ac:spMkLst>
            <pc:docMk/>
            <pc:sldMk cId="1241244349" sldId="263"/>
            <ac:spMk id="2" creationId="{0F05C898-C46A-409E-AD2E-4686FADA47B6}"/>
          </ac:spMkLst>
        </pc:spChg>
        <pc:picChg chg="del">
          <ac:chgData name="william a" userId="c66c7249b60d4ab2" providerId="LiveId" clId="{60B99C7B-4B10-4C5B-B33C-058BA9C01405}" dt="2020-04-15T23:34:29.155" v="98" actId="478"/>
          <ac:picMkLst>
            <pc:docMk/>
            <pc:sldMk cId="1241244349" sldId="263"/>
            <ac:picMk id="3" creationId="{34D9C674-59DD-467E-A9CD-2D4F3C70C415}"/>
          </ac:picMkLst>
        </pc:picChg>
        <pc:picChg chg="del">
          <ac:chgData name="william a" userId="c66c7249b60d4ab2" providerId="LiveId" clId="{60B99C7B-4B10-4C5B-B33C-058BA9C01405}" dt="2020-04-15T23:34:31.058" v="101" actId="478"/>
          <ac:picMkLst>
            <pc:docMk/>
            <pc:sldMk cId="1241244349" sldId="263"/>
            <ac:picMk id="7" creationId="{B30A7917-F166-45FC-A411-1CE5941DC009}"/>
          </ac:picMkLst>
        </pc:picChg>
        <pc:picChg chg="del">
          <ac:chgData name="william a" userId="c66c7249b60d4ab2" providerId="LiveId" clId="{60B99C7B-4B10-4C5B-B33C-058BA9C01405}" dt="2020-04-15T23:34:30.459" v="100" actId="478"/>
          <ac:picMkLst>
            <pc:docMk/>
            <pc:sldMk cId="1241244349" sldId="263"/>
            <ac:picMk id="2050" creationId="{A4DF7B62-561C-4F32-8412-9582F4977765}"/>
          </ac:picMkLst>
        </pc:picChg>
        <pc:picChg chg="del">
          <ac:chgData name="william a" userId="c66c7249b60d4ab2" providerId="LiveId" clId="{60B99C7B-4B10-4C5B-B33C-058BA9C01405}" dt="2020-04-15T23:34:29.985" v="99" actId="478"/>
          <ac:picMkLst>
            <pc:docMk/>
            <pc:sldMk cId="1241244349" sldId="263"/>
            <ac:picMk id="2052" creationId="{F4966C97-418E-4285-9F7E-F331F89BBC8F}"/>
          </ac:picMkLst>
        </pc:picChg>
        <pc:picChg chg="mod">
          <ac:chgData name="william a" userId="c66c7249b60d4ab2" providerId="LiveId" clId="{60B99C7B-4B10-4C5B-B33C-058BA9C01405}" dt="2020-04-16T00:46:34.517" v="3769" actId="2711"/>
          <ac:picMkLst>
            <pc:docMk/>
            <pc:sldMk cId="1241244349" sldId="263"/>
            <ac:picMk id="2054" creationId="{499D1E09-7610-4A1C-9E73-2458402386BC}"/>
          </ac:picMkLst>
        </pc:picChg>
        <pc:picChg chg="mod">
          <ac:chgData name="william a" userId="c66c7249b60d4ab2" providerId="LiveId" clId="{60B99C7B-4B10-4C5B-B33C-058BA9C01405}" dt="2020-04-16T00:46:34.517" v="3769" actId="2711"/>
          <ac:picMkLst>
            <pc:docMk/>
            <pc:sldMk cId="1241244349" sldId="263"/>
            <ac:picMk id="5122" creationId="{78DA5248-F895-4DB9-A0EF-AEAC35415DF9}"/>
          </ac:picMkLst>
        </pc:picChg>
        <pc:picChg chg="add mod">
          <ac:chgData name="william a" userId="c66c7249b60d4ab2" providerId="LiveId" clId="{60B99C7B-4B10-4C5B-B33C-058BA9C01405}" dt="2020-04-16T00:46:34.517" v="3769" actId="2711"/>
          <ac:picMkLst>
            <pc:docMk/>
            <pc:sldMk cId="1241244349" sldId="263"/>
            <ac:picMk id="7170" creationId="{D9D2356B-24FB-400A-8A08-984D74E08673}"/>
          </ac:picMkLst>
        </pc:picChg>
        <pc:picChg chg="add mod">
          <ac:chgData name="william a" userId="c66c7249b60d4ab2" providerId="LiveId" clId="{60B99C7B-4B10-4C5B-B33C-058BA9C01405}" dt="2020-04-16T00:46:34.517" v="3769" actId="2711"/>
          <ac:picMkLst>
            <pc:docMk/>
            <pc:sldMk cId="1241244349" sldId="263"/>
            <ac:picMk id="7172" creationId="{7A791F47-778C-4D2D-92D3-42E1E165A6CD}"/>
          </ac:picMkLst>
        </pc:picChg>
        <pc:picChg chg="add mod">
          <ac:chgData name="william a" userId="c66c7249b60d4ab2" providerId="LiveId" clId="{60B99C7B-4B10-4C5B-B33C-058BA9C01405}" dt="2020-04-16T00:46:34.517" v="3769" actId="2711"/>
          <ac:picMkLst>
            <pc:docMk/>
            <pc:sldMk cId="1241244349" sldId="263"/>
            <ac:picMk id="7174" creationId="{6333B087-AEF1-4904-9F9F-FFB7F29EF145}"/>
          </ac:picMkLst>
        </pc:picChg>
      </pc:sldChg>
      <pc:sldChg chg="addSp delSp modSp add modAnim modNotesTx">
        <pc:chgData name="william a" userId="c66c7249b60d4ab2" providerId="LiveId" clId="{60B99C7B-4B10-4C5B-B33C-058BA9C01405}" dt="2020-04-16T00:46:30.719" v="3768" actId="2711"/>
        <pc:sldMkLst>
          <pc:docMk/>
          <pc:sldMk cId="600121035" sldId="264"/>
        </pc:sldMkLst>
        <pc:spChg chg="mod">
          <ac:chgData name="william a" userId="c66c7249b60d4ab2" providerId="LiveId" clId="{60B99C7B-4B10-4C5B-B33C-058BA9C01405}" dt="2020-04-16T00:46:30.719" v="3768" actId="2711"/>
          <ac:spMkLst>
            <pc:docMk/>
            <pc:sldMk cId="600121035" sldId="264"/>
            <ac:spMk id="2" creationId="{0F05C898-C46A-409E-AD2E-4686FADA47B6}"/>
          </ac:spMkLst>
        </pc:spChg>
        <pc:spChg chg="add mod">
          <ac:chgData name="william a" userId="c66c7249b60d4ab2" providerId="LiveId" clId="{60B99C7B-4B10-4C5B-B33C-058BA9C01405}" dt="2020-04-16T00:46:30.719" v="3768" actId="2711"/>
          <ac:spMkLst>
            <pc:docMk/>
            <pc:sldMk cId="600121035" sldId="264"/>
            <ac:spMk id="7" creationId="{0A14A24B-B9E1-4495-BDEB-212DCFA20E4E}"/>
          </ac:spMkLst>
        </pc:spChg>
        <pc:picChg chg="add mod">
          <ac:chgData name="william a" userId="c66c7249b60d4ab2" providerId="LiveId" clId="{60B99C7B-4B10-4C5B-B33C-058BA9C01405}" dt="2020-04-15T23:47:20.501" v="711" actId="14100"/>
          <ac:picMkLst>
            <pc:docMk/>
            <pc:sldMk cId="600121035" sldId="264"/>
            <ac:picMk id="3" creationId="{042BA4B4-EB6C-437B-A2F0-3E5AA286268A}"/>
          </ac:picMkLst>
        </pc:picChg>
        <pc:picChg chg="add mod">
          <ac:chgData name="william a" userId="c66c7249b60d4ab2" providerId="LiveId" clId="{60B99C7B-4B10-4C5B-B33C-058BA9C01405}" dt="2020-04-15T23:47:26.774" v="714" actId="14100"/>
          <ac:picMkLst>
            <pc:docMk/>
            <pc:sldMk cId="600121035" sldId="264"/>
            <ac:picMk id="6" creationId="{7025CD10-AC08-4BA1-9971-96A34A3818D0}"/>
          </ac:picMkLst>
        </pc:picChg>
        <pc:picChg chg="del">
          <ac:chgData name="william a" userId="c66c7249b60d4ab2" providerId="LiveId" clId="{60B99C7B-4B10-4C5B-B33C-058BA9C01405}" dt="2020-04-15T23:44:45.887" v="500" actId="478"/>
          <ac:picMkLst>
            <pc:docMk/>
            <pc:sldMk cId="600121035" sldId="264"/>
            <ac:picMk id="2054" creationId="{499D1E09-7610-4A1C-9E73-2458402386BC}"/>
          </ac:picMkLst>
        </pc:picChg>
        <pc:picChg chg="del">
          <ac:chgData name="william a" userId="c66c7249b60d4ab2" providerId="LiveId" clId="{60B99C7B-4B10-4C5B-B33C-058BA9C01405}" dt="2020-04-15T23:44:47.100" v="501" actId="478"/>
          <ac:picMkLst>
            <pc:docMk/>
            <pc:sldMk cId="600121035" sldId="264"/>
            <ac:picMk id="5122" creationId="{78DA5248-F895-4DB9-A0EF-AEAC35415DF9}"/>
          </ac:picMkLst>
        </pc:picChg>
        <pc:picChg chg="del">
          <ac:chgData name="william a" userId="c66c7249b60d4ab2" providerId="LiveId" clId="{60B99C7B-4B10-4C5B-B33C-058BA9C01405}" dt="2020-04-15T23:44:45.887" v="500" actId="478"/>
          <ac:picMkLst>
            <pc:docMk/>
            <pc:sldMk cId="600121035" sldId="264"/>
            <ac:picMk id="7170" creationId="{D9D2356B-24FB-400A-8A08-984D74E08673}"/>
          </ac:picMkLst>
        </pc:picChg>
        <pc:picChg chg="del">
          <ac:chgData name="william a" userId="c66c7249b60d4ab2" providerId="LiveId" clId="{60B99C7B-4B10-4C5B-B33C-058BA9C01405}" dt="2020-04-15T23:44:45.887" v="500" actId="478"/>
          <ac:picMkLst>
            <pc:docMk/>
            <pc:sldMk cId="600121035" sldId="264"/>
            <ac:picMk id="7172" creationId="{7A791F47-778C-4D2D-92D3-42E1E165A6CD}"/>
          </ac:picMkLst>
        </pc:picChg>
        <pc:picChg chg="del">
          <ac:chgData name="william a" userId="c66c7249b60d4ab2" providerId="LiveId" clId="{60B99C7B-4B10-4C5B-B33C-058BA9C01405}" dt="2020-04-15T23:44:45.887" v="500" actId="478"/>
          <ac:picMkLst>
            <pc:docMk/>
            <pc:sldMk cId="600121035" sldId="264"/>
            <ac:picMk id="7174" creationId="{6333B087-AEF1-4904-9F9F-FFB7F29EF145}"/>
          </ac:picMkLst>
        </pc:picChg>
        <pc:cxnChg chg="add mod">
          <ac:chgData name="william a" userId="c66c7249b60d4ab2" providerId="LiveId" clId="{60B99C7B-4B10-4C5B-B33C-058BA9C01405}" dt="2020-04-15T23:47:31.364" v="715" actId="1076"/>
          <ac:cxnSpMkLst>
            <pc:docMk/>
            <pc:sldMk cId="600121035" sldId="264"/>
            <ac:cxnSpMk id="5" creationId="{1828A295-A189-4F26-B5DA-068407BD6E99}"/>
          </ac:cxnSpMkLst>
        </pc:cxnChg>
        <pc:cxnChg chg="add mod">
          <ac:chgData name="william a" userId="c66c7249b60d4ab2" providerId="LiveId" clId="{60B99C7B-4B10-4C5B-B33C-058BA9C01405}" dt="2020-04-15T23:47:36.028" v="717" actId="1076"/>
          <ac:cxnSpMkLst>
            <pc:docMk/>
            <pc:sldMk cId="600121035" sldId="264"/>
            <ac:cxnSpMk id="12" creationId="{02190ABC-E564-4800-B400-CDB30788E188}"/>
          </ac:cxnSpMkLst>
        </pc:cxnChg>
      </pc:sldChg>
      <pc:sldChg chg="addSp delSp modSp add modAnim modNotesTx">
        <pc:chgData name="william a" userId="c66c7249b60d4ab2" providerId="LiveId" clId="{60B99C7B-4B10-4C5B-B33C-058BA9C01405}" dt="2020-04-16T01:47:42.975" v="5039" actId="20577"/>
        <pc:sldMkLst>
          <pc:docMk/>
          <pc:sldMk cId="2898531783" sldId="265"/>
        </pc:sldMkLst>
        <pc:spChg chg="mod">
          <ac:chgData name="william a" userId="c66c7249b60d4ab2" providerId="LiveId" clId="{60B99C7B-4B10-4C5B-B33C-058BA9C01405}" dt="2020-04-16T00:46:08.268" v="3763" actId="2711"/>
          <ac:spMkLst>
            <pc:docMk/>
            <pc:sldMk cId="2898531783" sldId="265"/>
            <ac:spMk id="2" creationId="{0F05C898-C46A-409E-AD2E-4686FADA47B6}"/>
          </ac:spMkLst>
        </pc:spChg>
        <pc:spChg chg="add mod">
          <ac:chgData name="william a" userId="c66c7249b60d4ab2" providerId="LiveId" clId="{60B99C7B-4B10-4C5B-B33C-058BA9C01405}" dt="2020-04-16T00:49:20.147" v="3857" actId="20577"/>
          <ac:spMkLst>
            <pc:docMk/>
            <pc:sldMk cId="2898531783" sldId="265"/>
            <ac:spMk id="3" creationId="{9B4CD211-4D63-436A-987F-24C079325F9A}"/>
          </ac:spMkLst>
        </pc:spChg>
        <pc:picChg chg="add mod modCrop">
          <ac:chgData name="william a" userId="c66c7249b60d4ab2" providerId="LiveId" clId="{60B99C7B-4B10-4C5B-B33C-058BA9C01405}" dt="2020-04-16T00:46:08.268" v="3763" actId="2711"/>
          <ac:picMkLst>
            <pc:docMk/>
            <pc:sldMk cId="2898531783" sldId="265"/>
            <ac:picMk id="4" creationId="{CFEB2441-208A-4123-8533-14FE7A79A69B}"/>
          </ac:picMkLst>
        </pc:picChg>
        <pc:picChg chg="add mod">
          <ac:chgData name="william a" userId="c66c7249b60d4ab2" providerId="LiveId" clId="{60B99C7B-4B10-4C5B-B33C-058BA9C01405}" dt="2020-04-16T00:46:08.268" v="3763" actId="2711"/>
          <ac:picMkLst>
            <pc:docMk/>
            <pc:sldMk cId="2898531783" sldId="265"/>
            <ac:picMk id="10" creationId="{1731CE82-B6F6-48C1-9642-682EE1EB583D}"/>
          </ac:picMkLst>
        </pc:picChg>
        <pc:picChg chg="add mod">
          <ac:chgData name="william a" userId="c66c7249b60d4ab2" providerId="LiveId" clId="{60B99C7B-4B10-4C5B-B33C-058BA9C01405}" dt="2020-04-16T00:46:08.268" v="3763" actId="2711"/>
          <ac:picMkLst>
            <pc:docMk/>
            <pc:sldMk cId="2898531783" sldId="265"/>
            <ac:picMk id="11" creationId="{3A6FB861-6429-41D6-AAC6-5B98620B0811}"/>
          </ac:picMkLst>
        </pc:picChg>
        <pc:picChg chg="add del">
          <ac:chgData name="william a" userId="c66c7249b60d4ab2" providerId="LiveId" clId="{60B99C7B-4B10-4C5B-B33C-058BA9C01405}" dt="2020-04-16T01:32:43.808" v="5036"/>
          <ac:picMkLst>
            <pc:docMk/>
            <pc:sldMk cId="2898531783" sldId="265"/>
            <ac:picMk id="13" creationId="{55436CF0-7716-4FAC-A37F-3F0E74D19874}"/>
          </ac:picMkLst>
        </pc:picChg>
        <pc:picChg chg="add">
          <ac:chgData name="william a" userId="c66c7249b60d4ab2" providerId="LiveId" clId="{60B99C7B-4B10-4C5B-B33C-058BA9C01405}" dt="2020-04-16T01:32:46.118" v="5038"/>
          <ac:picMkLst>
            <pc:docMk/>
            <pc:sldMk cId="2898531783" sldId="265"/>
            <ac:picMk id="14" creationId="{20A975DF-91BA-4834-B6E8-E84D5104DF12}"/>
          </ac:picMkLst>
        </pc:picChg>
        <pc:picChg chg="mod">
          <ac:chgData name="william a" userId="c66c7249b60d4ab2" providerId="LiveId" clId="{60B99C7B-4B10-4C5B-B33C-058BA9C01405}" dt="2020-04-16T00:46:14.989" v="3764" actId="1076"/>
          <ac:picMkLst>
            <pc:docMk/>
            <pc:sldMk cId="2898531783" sldId="265"/>
            <ac:picMk id="2054" creationId="{499D1E09-7610-4A1C-9E73-2458402386BC}"/>
          </ac:picMkLst>
        </pc:picChg>
        <pc:picChg chg="del">
          <ac:chgData name="william a" userId="c66c7249b60d4ab2" providerId="LiveId" clId="{60B99C7B-4B10-4C5B-B33C-058BA9C01405}" dt="2020-04-16T00:04:44.757" v="1251" actId="478"/>
          <ac:picMkLst>
            <pc:docMk/>
            <pc:sldMk cId="2898531783" sldId="265"/>
            <ac:picMk id="5122" creationId="{78DA5248-F895-4DB9-A0EF-AEAC35415DF9}"/>
          </ac:picMkLst>
        </pc:picChg>
        <pc:picChg chg="del">
          <ac:chgData name="william a" userId="c66c7249b60d4ab2" providerId="LiveId" clId="{60B99C7B-4B10-4C5B-B33C-058BA9C01405}" dt="2020-04-15T23:52:32.834" v="1030" actId="478"/>
          <ac:picMkLst>
            <pc:docMk/>
            <pc:sldMk cId="2898531783" sldId="265"/>
            <ac:picMk id="7170" creationId="{D9D2356B-24FB-400A-8A08-984D74E08673}"/>
          </ac:picMkLst>
        </pc:picChg>
        <pc:picChg chg="del">
          <ac:chgData name="william a" userId="c66c7249b60d4ab2" providerId="LiveId" clId="{60B99C7B-4B10-4C5B-B33C-058BA9C01405}" dt="2020-04-15T23:52:33.923" v="1032" actId="478"/>
          <ac:picMkLst>
            <pc:docMk/>
            <pc:sldMk cId="2898531783" sldId="265"/>
            <ac:picMk id="7172" creationId="{7A791F47-778C-4D2D-92D3-42E1E165A6CD}"/>
          </ac:picMkLst>
        </pc:picChg>
        <pc:picChg chg="del">
          <ac:chgData name="william a" userId="c66c7249b60d4ab2" providerId="LiveId" clId="{60B99C7B-4B10-4C5B-B33C-058BA9C01405}" dt="2020-04-15T23:52:33.381" v="1031" actId="478"/>
          <ac:picMkLst>
            <pc:docMk/>
            <pc:sldMk cId="2898531783" sldId="265"/>
            <ac:picMk id="7174" creationId="{6333B087-AEF1-4904-9F9F-FFB7F29EF145}"/>
          </ac:picMkLst>
        </pc:picChg>
        <pc:picChg chg="add del mod">
          <ac:chgData name="william a" userId="c66c7249b60d4ab2" providerId="LiveId" clId="{60B99C7B-4B10-4C5B-B33C-058BA9C01405}" dt="2020-04-16T01:32:44.793" v="5037" actId="478"/>
          <ac:picMkLst>
            <pc:docMk/>
            <pc:sldMk cId="2898531783" sldId="265"/>
            <ac:picMk id="9218" creationId="{932445E4-4A23-4D22-BCD6-B527F2A7FF7E}"/>
          </ac:picMkLst>
        </pc:picChg>
      </pc:sldChg>
      <pc:sldChg chg="addSp delSp modSp add modAnim modNotesTx">
        <pc:chgData name="william a" userId="c66c7249b60d4ab2" providerId="LiveId" clId="{60B99C7B-4B10-4C5B-B33C-058BA9C01405}" dt="2020-04-16T01:32:36.072" v="5034" actId="1035"/>
        <pc:sldMkLst>
          <pc:docMk/>
          <pc:sldMk cId="1609715807" sldId="266"/>
        </pc:sldMkLst>
        <pc:spChg chg="mod">
          <ac:chgData name="william a" userId="c66c7249b60d4ab2" providerId="LiveId" clId="{60B99C7B-4B10-4C5B-B33C-058BA9C01405}" dt="2020-04-16T00:46:04.026" v="3762" actId="2711"/>
          <ac:spMkLst>
            <pc:docMk/>
            <pc:sldMk cId="1609715807" sldId="266"/>
            <ac:spMk id="2" creationId="{0F05C898-C46A-409E-AD2E-4686FADA47B6}"/>
          </ac:spMkLst>
        </pc:spChg>
        <pc:spChg chg="mod">
          <ac:chgData name="william a" userId="c66c7249b60d4ab2" providerId="LiveId" clId="{60B99C7B-4B10-4C5B-B33C-058BA9C01405}" dt="2020-04-16T00:46:04.026" v="3762" actId="2711"/>
          <ac:spMkLst>
            <pc:docMk/>
            <pc:sldMk cId="1609715807" sldId="266"/>
            <ac:spMk id="3" creationId="{9B4CD211-4D63-436A-987F-24C079325F9A}"/>
          </ac:spMkLst>
        </pc:spChg>
        <pc:picChg chg="add mod">
          <ac:chgData name="william a" userId="c66c7249b60d4ab2" providerId="LiveId" clId="{60B99C7B-4B10-4C5B-B33C-058BA9C01405}" dt="2020-04-16T00:46:04.026" v="3762" actId="2711"/>
          <ac:picMkLst>
            <pc:docMk/>
            <pc:sldMk cId="1609715807" sldId="266"/>
            <ac:picMk id="4" creationId="{7885B783-D999-4445-9F21-AC598A84D1F1}"/>
          </ac:picMkLst>
        </pc:picChg>
        <pc:picChg chg="add mod">
          <ac:chgData name="william a" userId="c66c7249b60d4ab2" providerId="LiveId" clId="{60B99C7B-4B10-4C5B-B33C-058BA9C01405}" dt="2020-04-16T00:46:04.026" v="3762" actId="2711"/>
          <ac:picMkLst>
            <pc:docMk/>
            <pc:sldMk cId="1609715807" sldId="266"/>
            <ac:picMk id="5" creationId="{E4C2E41E-4B46-4A35-BEC4-312A8A1B0D0C}"/>
          </ac:picMkLst>
        </pc:picChg>
        <pc:picChg chg="add del">
          <ac:chgData name="william a" userId="c66c7249b60d4ab2" providerId="LiveId" clId="{60B99C7B-4B10-4C5B-B33C-058BA9C01405}" dt="2020-04-16T00:05:19.173" v="1260" actId="478"/>
          <ac:picMkLst>
            <pc:docMk/>
            <pc:sldMk cId="1609715807" sldId="266"/>
            <ac:picMk id="6" creationId="{0D844756-B758-4FBA-A155-DA9681A123A1}"/>
          </ac:picMkLst>
        </pc:picChg>
        <pc:picChg chg="add del mod">
          <ac:chgData name="william a" userId="c66c7249b60d4ab2" providerId="LiveId" clId="{60B99C7B-4B10-4C5B-B33C-058BA9C01405}" dt="2020-04-16T00:46:18.220" v="3766" actId="478"/>
          <ac:picMkLst>
            <pc:docMk/>
            <pc:sldMk cId="1609715807" sldId="266"/>
            <ac:picMk id="7" creationId="{49E257F7-5B94-4F3C-9863-2F4A3E152F7A}"/>
          </ac:picMkLst>
        </pc:picChg>
        <pc:picChg chg="add">
          <ac:chgData name="william a" userId="c66c7249b60d4ab2" providerId="LiveId" clId="{60B99C7B-4B10-4C5B-B33C-058BA9C01405}" dt="2020-04-16T00:46:19.201" v="3767"/>
          <ac:picMkLst>
            <pc:docMk/>
            <pc:sldMk cId="1609715807" sldId="266"/>
            <ac:picMk id="10" creationId="{A48D1EF5-C6B8-4B22-BF34-427DC31EBF70}"/>
          </ac:picMkLst>
        </pc:picChg>
        <pc:picChg chg="add mod">
          <ac:chgData name="william a" userId="c66c7249b60d4ab2" providerId="LiveId" clId="{60B99C7B-4B10-4C5B-B33C-058BA9C01405}" dt="2020-04-16T01:32:36.072" v="5034" actId="1035"/>
          <ac:picMkLst>
            <pc:docMk/>
            <pc:sldMk cId="1609715807" sldId="266"/>
            <ac:picMk id="11" creationId="{5AEE0196-9426-4729-8503-372B32A5F2BD}"/>
          </ac:picMkLst>
        </pc:picChg>
        <pc:picChg chg="del mod">
          <ac:chgData name="william a" userId="c66c7249b60d4ab2" providerId="LiveId" clId="{60B99C7B-4B10-4C5B-B33C-058BA9C01405}" dt="2020-04-16T00:46:17.644" v="3765" actId="478"/>
          <ac:picMkLst>
            <pc:docMk/>
            <pc:sldMk cId="1609715807" sldId="266"/>
            <ac:picMk id="2054" creationId="{499D1E09-7610-4A1C-9E73-2458402386BC}"/>
          </ac:picMkLst>
        </pc:picChg>
        <pc:picChg chg="del">
          <ac:chgData name="william a" userId="c66c7249b60d4ab2" providerId="LiveId" clId="{60B99C7B-4B10-4C5B-B33C-058BA9C01405}" dt="2020-04-16T00:05:20.931" v="1261" actId="478"/>
          <ac:picMkLst>
            <pc:docMk/>
            <pc:sldMk cId="1609715807" sldId="266"/>
            <ac:picMk id="5122" creationId="{78DA5248-F895-4DB9-A0EF-AEAC35415DF9}"/>
          </ac:picMkLst>
        </pc:picChg>
      </pc:sldChg>
      <pc:sldChg chg="add del">
        <pc:chgData name="william a" userId="c66c7249b60d4ab2" providerId="LiveId" clId="{60B99C7B-4B10-4C5B-B33C-058BA9C01405}" dt="2020-04-15T23:55:34.561" v="1048"/>
        <pc:sldMkLst>
          <pc:docMk/>
          <pc:sldMk cId="4058276157" sldId="266"/>
        </pc:sldMkLst>
      </pc:sldChg>
      <pc:sldChg chg="addSp delSp modSp add modNotesTx">
        <pc:chgData name="william a" userId="c66c7249b60d4ab2" providerId="LiveId" clId="{60B99C7B-4B10-4C5B-B33C-058BA9C01405}" dt="2020-04-16T01:03:43.880" v="4873" actId="6549"/>
        <pc:sldMkLst>
          <pc:docMk/>
          <pc:sldMk cId="3719940838" sldId="267"/>
        </pc:sldMkLst>
        <pc:spChg chg="mod">
          <ac:chgData name="william a" userId="c66c7249b60d4ab2" providerId="LiveId" clId="{60B99C7B-4B10-4C5B-B33C-058BA9C01405}" dt="2020-04-16T01:03:43.880" v="4873" actId="6549"/>
          <ac:spMkLst>
            <pc:docMk/>
            <pc:sldMk cId="3719940838" sldId="267"/>
            <ac:spMk id="2" creationId="{0F05C898-C46A-409E-AD2E-4686FADA47B6}"/>
          </ac:spMkLst>
        </pc:spChg>
        <pc:spChg chg="del">
          <ac:chgData name="william a" userId="c66c7249b60d4ab2" providerId="LiveId" clId="{60B99C7B-4B10-4C5B-B33C-058BA9C01405}" dt="2020-04-16T00:28:06.729" v="2836" actId="478"/>
          <ac:spMkLst>
            <pc:docMk/>
            <pc:sldMk cId="3719940838" sldId="267"/>
            <ac:spMk id="3" creationId="{9B4CD211-4D63-436A-987F-24C079325F9A}"/>
          </ac:spMkLst>
        </pc:spChg>
        <pc:spChg chg="add del mod">
          <ac:chgData name="william a" userId="c66c7249b60d4ab2" providerId="LiveId" clId="{60B99C7B-4B10-4C5B-B33C-058BA9C01405}" dt="2020-04-16T00:30:21.284" v="3093"/>
          <ac:spMkLst>
            <pc:docMk/>
            <pc:sldMk cId="3719940838" sldId="267"/>
            <ac:spMk id="6" creationId="{161C7835-A8B8-4F89-BEF0-2B5EC54F5345}"/>
          </ac:spMkLst>
        </pc:spChg>
        <pc:spChg chg="add mod">
          <ac:chgData name="william a" userId="c66c7249b60d4ab2" providerId="LiveId" clId="{60B99C7B-4B10-4C5B-B33C-058BA9C01405}" dt="2020-04-16T01:03:16.379" v="4865" actId="20577"/>
          <ac:spMkLst>
            <pc:docMk/>
            <pc:sldMk cId="3719940838" sldId="267"/>
            <ac:spMk id="8" creationId="{C454C131-0030-4A0E-A5A3-CFFB43E5B829}"/>
          </ac:spMkLst>
        </pc:spChg>
        <pc:spChg chg="add mod">
          <ac:chgData name="william a" userId="c66c7249b60d4ab2" providerId="LiveId" clId="{60B99C7B-4B10-4C5B-B33C-058BA9C01405}" dt="2020-04-16T01:03:25.582" v="4868" actId="114"/>
          <ac:spMkLst>
            <pc:docMk/>
            <pc:sldMk cId="3719940838" sldId="267"/>
            <ac:spMk id="9" creationId="{4F072D99-1B62-44C8-A09F-FF324DA54D25}"/>
          </ac:spMkLst>
        </pc:spChg>
        <pc:picChg chg="del">
          <ac:chgData name="william a" userId="c66c7249b60d4ab2" providerId="LiveId" clId="{60B99C7B-4B10-4C5B-B33C-058BA9C01405}" dt="2020-04-16T00:28:06.729" v="2836" actId="478"/>
          <ac:picMkLst>
            <pc:docMk/>
            <pc:sldMk cId="3719940838" sldId="267"/>
            <ac:picMk id="4" creationId="{7885B783-D999-4445-9F21-AC598A84D1F1}"/>
          </ac:picMkLst>
        </pc:picChg>
        <pc:picChg chg="del">
          <ac:chgData name="william a" userId="c66c7249b60d4ab2" providerId="LiveId" clId="{60B99C7B-4B10-4C5B-B33C-058BA9C01405}" dt="2020-04-16T00:28:06.729" v="2836" actId="478"/>
          <ac:picMkLst>
            <pc:docMk/>
            <pc:sldMk cId="3719940838" sldId="267"/>
            <ac:picMk id="5" creationId="{E4C2E41E-4B46-4A35-BEC4-312A8A1B0D0C}"/>
          </ac:picMkLst>
        </pc:picChg>
        <pc:picChg chg="del">
          <ac:chgData name="william a" userId="c66c7249b60d4ab2" providerId="LiveId" clId="{60B99C7B-4B10-4C5B-B33C-058BA9C01405}" dt="2020-04-16T00:28:07.596" v="2837" actId="478"/>
          <ac:picMkLst>
            <pc:docMk/>
            <pc:sldMk cId="3719940838" sldId="267"/>
            <ac:picMk id="7" creationId="{49E257F7-5B94-4F3C-9863-2F4A3E152F7A}"/>
          </ac:picMkLst>
        </pc:picChg>
        <pc:picChg chg="del">
          <ac:chgData name="william a" userId="c66c7249b60d4ab2" providerId="LiveId" clId="{60B99C7B-4B10-4C5B-B33C-058BA9C01405}" dt="2020-04-16T00:28:06.729" v="2836" actId="478"/>
          <ac:picMkLst>
            <pc:docMk/>
            <pc:sldMk cId="3719940838" sldId="267"/>
            <ac:picMk id="2054" creationId="{499D1E09-7610-4A1C-9E73-2458402386BC}"/>
          </ac:picMkLst>
        </pc:picChg>
      </pc:sldChg>
      <pc:sldChg chg="addSp delSp modSp add modNotesTx">
        <pc:chgData name="william a" userId="c66c7249b60d4ab2" providerId="LiveId" clId="{60B99C7B-4B10-4C5B-B33C-058BA9C01405}" dt="2020-04-16T00:45:46.279" v="3760" actId="2711"/>
        <pc:sldMkLst>
          <pc:docMk/>
          <pc:sldMk cId="432026067" sldId="268"/>
        </pc:sldMkLst>
        <pc:spChg chg="del">
          <ac:chgData name="william a" userId="c66c7249b60d4ab2" providerId="LiveId" clId="{60B99C7B-4B10-4C5B-B33C-058BA9C01405}" dt="2020-04-16T00:34:04.420" v="3517" actId="478"/>
          <ac:spMkLst>
            <pc:docMk/>
            <pc:sldMk cId="432026067" sldId="268"/>
            <ac:spMk id="2" creationId="{34807D1D-ABC0-4357-A31A-37E123FCF4BA}"/>
          </ac:spMkLst>
        </pc:spChg>
        <pc:spChg chg="mod">
          <ac:chgData name="william a" userId="c66c7249b60d4ab2" providerId="LiveId" clId="{60B99C7B-4B10-4C5B-B33C-058BA9C01405}" dt="2020-04-16T00:45:46.279" v="3760" actId="2711"/>
          <ac:spMkLst>
            <pc:docMk/>
            <pc:sldMk cId="432026067" sldId="268"/>
            <ac:spMk id="3" creationId="{981B5B9F-A403-4516-9B35-2BA3D3D548A0}"/>
          </ac:spMkLst>
        </pc:spChg>
        <pc:spChg chg="add mod ord">
          <ac:chgData name="william a" userId="c66c7249b60d4ab2" providerId="LiveId" clId="{60B99C7B-4B10-4C5B-B33C-058BA9C01405}" dt="2020-04-16T00:45:35.983" v="3758" actId="167"/>
          <ac:spMkLst>
            <pc:docMk/>
            <pc:sldMk cId="432026067" sldId="268"/>
            <ac:spMk id="4" creationId="{1B6A9C2F-B79C-48F0-BDF5-875EC0C548D6}"/>
          </ac:spMkLst>
        </pc:spChg>
      </pc:sldChg>
      <pc:sldChg chg="addSp delSp modSp add modNotesTx">
        <pc:chgData name="william a" userId="c66c7249b60d4ab2" providerId="LiveId" clId="{60B99C7B-4B10-4C5B-B33C-058BA9C01405}" dt="2020-04-16T01:31:18.983" v="5022" actId="20577"/>
        <pc:sldMkLst>
          <pc:docMk/>
          <pc:sldMk cId="3550611146" sldId="269"/>
        </pc:sldMkLst>
        <pc:spChg chg="mod">
          <ac:chgData name="william a" userId="c66c7249b60d4ab2" providerId="LiveId" clId="{60B99C7B-4B10-4C5B-B33C-058BA9C01405}" dt="2020-04-16T00:52:25.342" v="3883" actId="114"/>
          <ac:spMkLst>
            <pc:docMk/>
            <pc:sldMk cId="3550611146" sldId="269"/>
            <ac:spMk id="2" creationId="{0F05C898-C46A-409E-AD2E-4686FADA47B6}"/>
          </ac:spMkLst>
        </pc:spChg>
        <pc:spChg chg="del">
          <ac:chgData name="william a" userId="c66c7249b60d4ab2" providerId="LiveId" clId="{60B99C7B-4B10-4C5B-B33C-058BA9C01405}" dt="2020-04-16T00:51:01.989" v="3859" actId="478"/>
          <ac:spMkLst>
            <pc:docMk/>
            <pc:sldMk cId="3550611146" sldId="269"/>
            <ac:spMk id="3" creationId="{9B4CD211-4D63-436A-987F-24C079325F9A}"/>
          </ac:spMkLst>
        </pc:spChg>
        <pc:spChg chg="add mod">
          <ac:chgData name="william a" userId="c66c7249b60d4ab2" providerId="LiveId" clId="{60B99C7B-4B10-4C5B-B33C-058BA9C01405}" dt="2020-04-16T01:01:31.957" v="4708"/>
          <ac:spMkLst>
            <pc:docMk/>
            <pc:sldMk cId="3550611146" sldId="269"/>
            <ac:spMk id="6" creationId="{5C83F784-3765-4775-AA44-C4F6FADB95DE}"/>
          </ac:spMkLst>
        </pc:spChg>
        <pc:spChg chg="add del mod">
          <ac:chgData name="william a" userId="c66c7249b60d4ab2" providerId="LiveId" clId="{60B99C7B-4B10-4C5B-B33C-058BA9C01405}" dt="2020-04-16T00:56:23.255" v="4112"/>
          <ac:spMkLst>
            <pc:docMk/>
            <pc:sldMk cId="3550611146" sldId="269"/>
            <ac:spMk id="7" creationId="{6538EE02-4689-433A-949E-D7D4572F82D7}"/>
          </ac:spMkLst>
        </pc:spChg>
        <pc:picChg chg="del">
          <ac:chgData name="william a" userId="c66c7249b60d4ab2" providerId="LiveId" clId="{60B99C7B-4B10-4C5B-B33C-058BA9C01405}" dt="2020-04-16T00:51:01.989" v="3859" actId="478"/>
          <ac:picMkLst>
            <pc:docMk/>
            <pc:sldMk cId="3550611146" sldId="269"/>
            <ac:picMk id="4" creationId="{7885B783-D999-4445-9F21-AC598A84D1F1}"/>
          </ac:picMkLst>
        </pc:picChg>
        <pc:picChg chg="del">
          <ac:chgData name="william a" userId="c66c7249b60d4ab2" providerId="LiveId" clId="{60B99C7B-4B10-4C5B-B33C-058BA9C01405}" dt="2020-04-16T00:51:01.989" v="3859" actId="478"/>
          <ac:picMkLst>
            <pc:docMk/>
            <pc:sldMk cId="3550611146" sldId="269"/>
            <ac:picMk id="5" creationId="{E4C2E41E-4B46-4A35-BEC4-312A8A1B0D0C}"/>
          </ac:picMkLst>
        </pc:picChg>
        <pc:picChg chg="add mod">
          <ac:chgData name="william a" userId="c66c7249b60d4ab2" providerId="LiveId" clId="{60B99C7B-4B10-4C5B-B33C-058BA9C01405}" dt="2020-04-16T00:59:16.861" v="4129" actId="14100"/>
          <ac:picMkLst>
            <pc:docMk/>
            <pc:sldMk cId="3550611146" sldId="269"/>
            <ac:picMk id="8" creationId="{1EA2E065-4E03-4D86-95A2-96801A974444}"/>
          </ac:picMkLst>
        </pc:picChg>
        <pc:picChg chg="add mod">
          <ac:chgData name="william a" userId="c66c7249b60d4ab2" providerId="LiveId" clId="{60B99C7B-4B10-4C5B-B33C-058BA9C01405}" dt="2020-04-16T00:59:19.525" v="4130" actId="1076"/>
          <ac:picMkLst>
            <pc:docMk/>
            <pc:sldMk cId="3550611146" sldId="269"/>
            <ac:picMk id="9" creationId="{79AC6182-7E13-4589-99CF-043476465E1B}"/>
          </ac:picMkLst>
        </pc:picChg>
        <pc:picChg chg="del">
          <ac:chgData name="william a" userId="c66c7249b60d4ab2" providerId="LiveId" clId="{60B99C7B-4B10-4C5B-B33C-058BA9C01405}" dt="2020-04-16T00:51:01.989" v="3859" actId="478"/>
          <ac:picMkLst>
            <pc:docMk/>
            <pc:sldMk cId="3550611146" sldId="269"/>
            <ac:picMk id="10" creationId="{A48D1EF5-C6B8-4B22-BF34-427DC31EBF70}"/>
          </ac:picMkLst>
        </pc:picChg>
        <pc:picChg chg="del">
          <ac:chgData name="william a" userId="c66c7249b60d4ab2" providerId="LiveId" clId="{60B99C7B-4B10-4C5B-B33C-058BA9C01405}" dt="2020-04-16T00:51:01.989" v="3859" actId="478"/>
          <ac:picMkLst>
            <pc:docMk/>
            <pc:sldMk cId="3550611146" sldId="269"/>
            <ac:picMk id="11" creationId="{5AEE0196-9426-4729-8503-372B32A5F2BD}"/>
          </ac:picMkLst>
        </pc:picChg>
        <pc:picChg chg="add del mod">
          <ac:chgData name="william a" userId="c66c7249b60d4ab2" providerId="LiveId" clId="{60B99C7B-4B10-4C5B-B33C-058BA9C01405}" dt="2020-04-16T00:56:59.927" v="4119"/>
          <ac:picMkLst>
            <pc:docMk/>
            <pc:sldMk cId="3550611146" sldId="269"/>
            <ac:picMk id="12" creationId="{ADDF5733-0166-4292-B202-378587EDC3FC}"/>
          </ac:picMkLst>
        </pc:picChg>
        <pc:picChg chg="add del mod">
          <ac:chgData name="william a" userId="c66c7249b60d4ab2" providerId="LiveId" clId="{60B99C7B-4B10-4C5B-B33C-058BA9C01405}" dt="2020-04-16T00:59:06.277" v="4124" actId="478"/>
          <ac:picMkLst>
            <pc:docMk/>
            <pc:sldMk cId="3550611146" sldId="269"/>
            <ac:picMk id="11266" creationId="{6158DE83-46A7-4C7E-BB2D-23F9146D06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768EC-00D6-455F-9300-38122B9078AB}"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2E190-4344-4708-923E-C89B2C436C77}" type="slidenum">
              <a:rPr lang="en-US" smtClean="0"/>
              <a:t>‹#›</a:t>
            </a:fld>
            <a:endParaRPr lang="en-US"/>
          </a:p>
        </p:txBody>
      </p:sp>
    </p:spTree>
    <p:extLst>
      <p:ext uri="{BB962C8B-B14F-4D97-AF65-F5344CB8AC3E}">
        <p14:creationId xmlns:p14="http://schemas.microsoft.com/office/powerpoint/2010/main" val="206049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lm.nih.gov/"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ih.gov/"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right, your brain is a liar, it makes up information and now scientists have learned that it not only lies to you, </a:t>
            </a:r>
          </a:p>
          <a:p>
            <a:r>
              <a:rPr lang="en-US" dirty="0"/>
              <a:t>&lt;click&gt;</a:t>
            </a:r>
          </a:p>
          <a:p>
            <a:r>
              <a:rPr lang="en-US" dirty="0"/>
              <a:t>but then, spends time covering it up. </a:t>
            </a:r>
          </a:p>
        </p:txBody>
      </p:sp>
      <p:sp>
        <p:nvSpPr>
          <p:cNvPr id="4" name="Slide Number Placeholder 3"/>
          <p:cNvSpPr>
            <a:spLocks noGrp="1"/>
          </p:cNvSpPr>
          <p:nvPr>
            <p:ph type="sldNum" sz="quarter" idx="5"/>
          </p:nvPr>
        </p:nvSpPr>
        <p:spPr/>
        <p:txBody>
          <a:bodyPr/>
          <a:lstStyle/>
          <a:p>
            <a:fld id="{D652E190-4344-4708-923E-C89B2C436C77}" type="slidenum">
              <a:rPr lang="en-US" smtClean="0"/>
              <a:t>2</a:t>
            </a:fld>
            <a:endParaRPr lang="en-US"/>
          </a:p>
        </p:txBody>
      </p:sp>
    </p:spTree>
    <p:extLst>
      <p:ext uri="{BB962C8B-B14F-4D97-AF65-F5344CB8AC3E}">
        <p14:creationId xmlns:p14="http://schemas.microsoft.com/office/powerpoint/2010/main" val="3104510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motion of the dots suddenly changed to go in a counterclockwise direction, and they observed </a:t>
            </a:r>
            <a:r>
              <a:rPr lang="en-US" b="1" dirty="0"/>
              <a:t>that </a:t>
            </a:r>
            <a:r>
              <a:rPr lang="en-US" dirty="0"/>
              <a:t>brain activity.</a:t>
            </a:r>
          </a:p>
          <a:p>
            <a:endParaRPr lang="en-US" dirty="0"/>
          </a:p>
          <a:p>
            <a:r>
              <a:rPr lang="en-US" dirty="0"/>
              <a:t>When the sudden counterclockwise reversal happened, the scientists noticed brain activity consistent with nonexistent clockwise motion! Then, after a short delay, usually around 100 milliseconds, the brain showed sensory information consistent with the actual reversed motion.</a:t>
            </a:r>
          </a:p>
          <a:p>
            <a:endParaRPr lang="en-US" dirty="0"/>
          </a:p>
          <a:p>
            <a:r>
              <a:rPr lang="en-US" dirty="0"/>
              <a:t>When the new sensory input did finally arrive, the brain activity was corrected, and the incorrect predicted information was forgotten.</a:t>
            </a:r>
          </a:p>
          <a:p>
            <a:endParaRPr lang="en-US" dirty="0"/>
          </a:p>
          <a:p>
            <a:r>
              <a:rPr lang="en-US" dirty="0"/>
              <a:t>And of course, at no time did the subjects see both clockwise and counterclockwise motion happening, nor do they remember seeing the incorrectly predicted clockwise motion!</a:t>
            </a:r>
            <a:br>
              <a:rPr lang="en-US" dirty="0"/>
            </a:br>
            <a:endParaRPr lang="en-US" dirty="0"/>
          </a:p>
          <a:p>
            <a:r>
              <a:rPr lang="en-US" sz="1200" b="0" i="0" kern="1200" dirty="0">
                <a:solidFill>
                  <a:schemeClr val="tx1"/>
                </a:solidFill>
                <a:effectLst/>
                <a:latin typeface="+mn-lt"/>
                <a:ea typeface="+mn-ea"/>
                <a:cs typeface="+mn-cs"/>
              </a:rPr>
              <a:t>This proves the brain lags behind the visual system and describes a predictive neural mechanism and effective coverup that allows us to interact with our environment in real time. How cool is that?</a:t>
            </a:r>
          </a:p>
        </p:txBody>
      </p:sp>
      <p:sp>
        <p:nvSpPr>
          <p:cNvPr id="4" name="Slide Number Placeholder 3"/>
          <p:cNvSpPr>
            <a:spLocks noGrp="1"/>
          </p:cNvSpPr>
          <p:nvPr>
            <p:ph type="sldNum" sz="quarter" idx="5"/>
          </p:nvPr>
        </p:nvSpPr>
        <p:spPr/>
        <p:txBody>
          <a:bodyPr/>
          <a:lstStyle/>
          <a:p>
            <a:fld id="{D652E190-4344-4708-923E-C89B2C436C77}" type="slidenum">
              <a:rPr lang="en-US" smtClean="0"/>
              <a:t>11</a:t>
            </a:fld>
            <a:endParaRPr lang="en-US"/>
          </a:p>
        </p:txBody>
      </p:sp>
    </p:spTree>
    <p:extLst>
      <p:ext uri="{BB962C8B-B14F-4D97-AF65-F5344CB8AC3E}">
        <p14:creationId xmlns:p14="http://schemas.microsoft.com/office/powerpoint/2010/main" val="251777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further reminds of something else we know about our brains, that our Past Memories and our Future Predictions use the same parts of the brain.</a:t>
            </a:r>
          </a:p>
          <a:p>
            <a:endParaRPr lang="en-US" sz="1200" dirty="0"/>
          </a:p>
          <a:p>
            <a:r>
              <a:rPr lang="en-US" sz="1200" dirty="0"/>
              <a:t>The brain activity observed when asking a subject to recall a specific incident in their past, and then envision themselves in a specific future scenario, are virtually the SAME. The participants in this 2007 study were also asked to remember a non-personal memory about a random subject, in this study, a non-personal memory of past president Bill Clinton. That’s that gray “Clinton-Imagine” dotted line.</a:t>
            </a:r>
          </a:p>
          <a:p>
            <a:endParaRPr lang="en-US" sz="1200" dirty="0"/>
          </a:p>
          <a:p>
            <a:r>
              <a:rPr lang="en-US" sz="1200" dirty="0"/>
              <a:t>The brain constructs personal memory the same way it constructs future scenarios, but differently from other recall other facts and figures.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12</a:t>
            </a:fld>
            <a:endParaRPr lang="en-US"/>
          </a:p>
        </p:txBody>
      </p:sp>
    </p:spTree>
    <p:extLst>
      <p:ext uri="{BB962C8B-B14F-4D97-AF65-F5344CB8AC3E}">
        <p14:creationId xmlns:p14="http://schemas.microsoft.com/office/powerpoint/2010/main" val="1399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recap, your primate brain allows you to react based on predictive data it hasn’t seen yet, something that would be required for humans to ever throw a rock at breeding competition, or chuck a spear at a wooly mammoth, or make contact with a 100mph fastball. We actually need our brains to predict, get it wrong sometimes, and then move on. </a:t>
            </a:r>
          </a:p>
          <a:p>
            <a:endParaRPr lang="en-US" dirty="0"/>
          </a:p>
          <a:p>
            <a:r>
              <a:rPr lang="en-US" dirty="0"/>
              <a:t>Does this have anything to do with President Trump or Orwell’s dystopian 1984 novel? It’s a fun comparison, but not really. Did I want to mention it anyway because it’s a lazy transition to point out our current president is a dystopian nightmare? Yes!</a:t>
            </a:r>
          </a:p>
        </p:txBody>
      </p:sp>
      <p:sp>
        <p:nvSpPr>
          <p:cNvPr id="4" name="Slide Number Placeholder 3"/>
          <p:cNvSpPr>
            <a:spLocks noGrp="1"/>
          </p:cNvSpPr>
          <p:nvPr>
            <p:ph type="sldNum" sz="quarter" idx="5"/>
          </p:nvPr>
        </p:nvSpPr>
        <p:spPr/>
        <p:txBody>
          <a:bodyPr/>
          <a:lstStyle/>
          <a:p>
            <a:fld id="{D652E190-4344-4708-923E-C89B2C436C77}" type="slidenum">
              <a:rPr lang="en-US" smtClean="0"/>
              <a:t>13</a:t>
            </a:fld>
            <a:endParaRPr lang="en-US"/>
          </a:p>
        </p:txBody>
      </p:sp>
    </p:spTree>
    <p:extLst>
      <p:ext uri="{BB962C8B-B14F-4D97-AF65-F5344CB8AC3E}">
        <p14:creationId xmlns:p14="http://schemas.microsoft.com/office/powerpoint/2010/main" val="130316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a:t>
            </a:r>
          </a:p>
        </p:txBody>
      </p:sp>
      <p:sp>
        <p:nvSpPr>
          <p:cNvPr id="4" name="Slide Number Placeholder 3"/>
          <p:cNvSpPr>
            <a:spLocks noGrp="1"/>
          </p:cNvSpPr>
          <p:nvPr>
            <p:ph type="sldNum" sz="quarter" idx="5"/>
          </p:nvPr>
        </p:nvSpPr>
        <p:spPr/>
        <p:txBody>
          <a:bodyPr/>
          <a:lstStyle/>
          <a:p>
            <a:fld id="{D652E190-4344-4708-923E-C89B2C436C77}" type="slidenum">
              <a:rPr lang="en-US" smtClean="0"/>
              <a:t>14</a:t>
            </a:fld>
            <a:endParaRPr lang="en-US"/>
          </a:p>
        </p:txBody>
      </p:sp>
    </p:spTree>
    <p:extLst>
      <p:ext uri="{BB962C8B-B14F-4D97-AF65-F5344CB8AC3E}">
        <p14:creationId xmlns:p14="http://schemas.microsoft.com/office/powerpoint/2010/main" val="47399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a water balloon being hurled at your face.</a:t>
            </a:r>
          </a:p>
          <a:p>
            <a:r>
              <a:rPr lang="en-US" dirty="0"/>
              <a:t>&lt;click&gt; </a:t>
            </a:r>
          </a:p>
          <a:p>
            <a:r>
              <a:rPr lang="en-US" dirty="0"/>
              <a:t>Your eye sends signals to your brain.</a:t>
            </a:r>
          </a:p>
          <a:p>
            <a:endParaRPr lang="en-US" dirty="0"/>
          </a:p>
          <a:p>
            <a:r>
              <a:rPr lang="en-US" dirty="0"/>
              <a:t>It takes time for information from our eyes to reach our brain, where it is </a:t>
            </a:r>
            <a:r>
              <a:rPr lang="en-US" sz="1200" b="0" i="0" kern="1200" dirty="0">
                <a:solidFill>
                  <a:schemeClr val="tx1"/>
                </a:solidFill>
                <a:effectLst/>
                <a:latin typeface="+mn-lt"/>
                <a:ea typeface="+mn-ea"/>
                <a:cs typeface="+mn-cs"/>
              </a:rPr>
              <a:t>processed, analyzed and ultimately integrated into consciousness.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takes dozens milliseconds for information from the eye to reach the brain, </a:t>
            </a:r>
            <a:r>
              <a:rPr lang="en-US" sz="1200" b="0" i="0" kern="1200">
                <a:solidFill>
                  <a:schemeClr val="tx1"/>
                </a:solidFill>
                <a:effectLst/>
                <a:latin typeface="+mn-lt"/>
                <a:ea typeface="+mn-ea"/>
                <a:cs typeface="+mn-cs"/>
              </a:rPr>
              <a:t>and another 120ms </a:t>
            </a:r>
            <a:r>
              <a:rPr lang="en-US" sz="1200" b="0" i="0" kern="1200" dirty="0">
                <a:solidFill>
                  <a:schemeClr val="tx1"/>
                </a:solidFill>
                <a:effectLst/>
                <a:latin typeface="+mn-lt"/>
                <a:ea typeface="+mn-ea"/>
                <a:cs typeface="+mn-cs"/>
              </a:rPr>
              <a:t>before we can make use of that information.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this time of course the bulbous balloon is still banefully boosting towards </a:t>
            </a:r>
            <a:r>
              <a:rPr lang="en-US" sz="1200" b="0" i="0" kern="1200" dirty="0" err="1">
                <a:solidFill>
                  <a:schemeClr val="tx1"/>
                </a:solidFill>
                <a:effectLst/>
                <a:latin typeface="+mn-lt"/>
                <a:ea typeface="+mn-ea"/>
                <a:cs typeface="+mn-cs"/>
              </a:rPr>
              <a:t>baldy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imagine the balloon is moving 60 miles per hour, it will actually move almost 10 feet during my brain’s processing delay.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of this delay, our brains evolved some sophisticated abilities to extrapolate the movement. Predicting based on what we know, the brain will allow the conscious to make decisions based on the predicted location of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bulging belly of rubber bent on baptizing my baldness in balmy bathwater.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3</a:t>
            </a:fld>
            <a:endParaRPr lang="en-US"/>
          </a:p>
        </p:txBody>
      </p:sp>
    </p:spTree>
    <p:extLst>
      <p:ext uri="{BB962C8B-B14F-4D97-AF65-F5344CB8AC3E}">
        <p14:creationId xmlns:p14="http://schemas.microsoft.com/office/powerpoint/2010/main" val="139063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your brain actually does is feed the conscious information about the predicted path of the balloon.</a:t>
            </a:r>
          </a:p>
          <a:p>
            <a:r>
              <a:rPr lang="en-US" dirty="0"/>
              <a:t>&lt;click&gt;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how a tennis player or a baseball batter would hit a ball travelling literally too fast for the eye to see. This is a powerful, evolved brain function. This little lie is necessary for us to exist in the world. The conscious mind is actually being fed fake information.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4</a:t>
            </a:fld>
            <a:endParaRPr lang="en-US"/>
          </a:p>
        </p:txBody>
      </p:sp>
    </p:spTree>
    <p:extLst>
      <p:ext uri="{BB962C8B-B14F-4D97-AF65-F5344CB8AC3E}">
        <p14:creationId xmlns:p14="http://schemas.microsoft.com/office/powerpoint/2010/main" val="155188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happens when the brain guesses wrong?</a:t>
            </a:r>
          </a:p>
          <a:p>
            <a:r>
              <a:rPr lang="en-US" dirty="0"/>
              <a:t>&lt;click&gt;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if the flood of fake forecast info </a:t>
            </a:r>
            <a:r>
              <a:rPr lang="en-US" sz="1200" b="0" i="0" kern="1200" dirty="0" err="1">
                <a:solidFill>
                  <a:schemeClr val="tx1"/>
                </a:solidFill>
                <a:effectLst/>
                <a:latin typeface="+mn-lt"/>
                <a:ea typeface="+mn-ea"/>
                <a:cs typeface="+mn-cs"/>
              </a:rPr>
              <a:t>forseen</a:t>
            </a:r>
            <a:r>
              <a:rPr lang="en-US" sz="1200" b="0" i="0" kern="1200" dirty="0">
                <a:solidFill>
                  <a:schemeClr val="tx1"/>
                </a:solidFill>
                <a:effectLst/>
                <a:latin typeface="+mn-lt"/>
                <a:ea typeface="+mn-ea"/>
                <a:cs typeface="+mn-cs"/>
              </a:rPr>
              <a:t> in a fancy of our faculty for feeling features flying fast… is fallacious? Unfortunately… fake </a:t>
            </a:r>
            <a:r>
              <a:rPr lang="en-US" sz="1200" b="0" i="0" kern="1200" dirty="0" err="1">
                <a:solidFill>
                  <a:schemeClr val="tx1"/>
                </a:solidFill>
                <a:effectLst/>
                <a:latin typeface="+mn-lt"/>
                <a:ea typeface="+mn-ea"/>
                <a:cs typeface="+mn-cs"/>
              </a:rPr>
              <a:t>fnews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5</a:t>
            </a:fld>
            <a:endParaRPr lang="en-US"/>
          </a:p>
        </p:txBody>
      </p:sp>
    </p:spTree>
    <p:extLst>
      <p:ext uri="{BB962C8B-B14F-4D97-AF65-F5344CB8AC3E}">
        <p14:creationId xmlns:p14="http://schemas.microsoft.com/office/powerpoint/2010/main" val="39509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brain is still signaling the forecasted path but now, receives unexpected information. </a:t>
            </a:r>
          </a:p>
          <a:p>
            <a:r>
              <a:rPr lang="en-US" dirty="0"/>
              <a:t>&lt;click&gt;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perceptive powers peek a pink playful pouch of pourable aqua </a:t>
            </a:r>
            <a:r>
              <a:rPr lang="en-US" sz="1200" b="0" i="0" kern="1200" dirty="0" err="1">
                <a:solidFill>
                  <a:schemeClr val="tx1"/>
                </a:solidFill>
                <a:effectLst/>
                <a:latin typeface="+mn-lt"/>
                <a:ea typeface="+mn-ea"/>
                <a:cs typeface="+mn-cs"/>
              </a:rPr>
              <a:t>pura</a:t>
            </a:r>
            <a:r>
              <a:rPr lang="en-US" sz="1200" b="0" i="0" kern="1200" dirty="0">
                <a:solidFill>
                  <a:schemeClr val="tx1"/>
                </a:solidFill>
                <a:effectLst/>
                <a:latin typeface="+mn-lt"/>
                <a:ea typeface="+mn-ea"/>
                <a:cs typeface="+mn-cs"/>
              </a:rPr>
              <a:t>… popping. The potential pattern of a performatively pink </a:t>
            </a:r>
            <a:r>
              <a:rPr lang="en-US" sz="1200" b="0" i="0" kern="1200" dirty="0" err="1">
                <a:solidFill>
                  <a:schemeClr val="tx1"/>
                </a:solidFill>
                <a:effectLst/>
                <a:latin typeface="+mn-lt"/>
                <a:ea typeface="+mn-ea"/>
                <a:cs typeface="+mn-cs"/>
              </a:rPr>
              <a:t>unpopped</a:t>
            </a:r>
            <a:r>
              <a:rPr lang="en-US" sz="1200" b="0" i="0" kern="1200" dirty="0">
                <a:solidFill>
                  <a:schemeClr val="tx1"/>
                </a:solidFill>
                <a:effectLst/>
                <a:latin typeface="+mn-lt"/>
                <a:ea typeface="+mn-ea"/>
                <a:cs typeface="+mn-cs"/>
              </a:rPr>
              <a:t> pouch of pourable aqua </a:t>
            </a:r>
            <a:r>
              <a:rPr lang="en-US" sz="1200" b="0" i="0" kern="1200" dirty="0" err="1">
                <a:solidFill>
                  <a:schemeClr val="tx1"/>
                </a:solidFill>
                <a:effectLst/>
                <a:latin typeface="+mn-lt"/>
                <a:ea typeface="+mn-ea"/>
                <a:cs typeface="+mn-cs"/>
              </a:rPr>
              <a:t>pura</a:t>
            </a:r>
            <a:r>
              <a:rPr lang="en-US" sz="1200" b="0" i="0" kern="1200" dirty="0">
                <a:solidFill>
                  <a:schemeClr val="tx1"/>
                </a:solidFill>
                <a:effectLst/>
                <a:latin typeface="+mn-lt"/>
                <a:ea typeface="+mn-ea"/>
                <a:cs typeface="+mn-cs"/>
              </a:rPr>
              <a:t> perishes in our brain… and is replaced by the truth coming from our eyes.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this contradiction cannot stand. How does the administration of our lying brain respond?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a coverup.</a:t>
            </a:r>
          </a:p>
        </p:txBody>
      </p:sp>
      <p:sp>
        <p:nvSpPr>
          <p:cNvPr id="4" name="Slide Number Placeholder 3"/>
          <p:cNvSpPr>
            <a:spLocks noGrp="1"/>
          </p:cNvSpPr>
          <p:nvPr>
            <p:ph type="sldNum" sz="quarter" idx="5"/>
          </p:nvPr>
        </p:nvSpPr>
        <p:spPr/>
        <p:txBody>
          <a:bodyPr/>
          <a:lstStyle/>
          <a:p>
            <a:fld id="{D652E190-4344-4708-923E-C89B2C436C77}" type="slidenum">
              <a:rPr lang="en-US" smtClean="0"/>
              <a:t>6</a:t>
            </a:fld>
            <a:endParaRPr lang="en-US"/>
          </a:p>
        </p:txBody>
      </p:sp>
    </p:spTree>
    <p:extLst>
      <p:ext uri="{BB962C8B-B14F-4D97-AF65-F5344CB8AC3E}">
        <p14:creationId xmlns:p14="http://schemas.microsoft.com/office/powerpoint/2010/main" val="202624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brain rewrites it’s own recent history. &lt;click&gt; </a:t>
            </a:r>
          </a:p>
          <a:p>
            <a:endParaRPr lang="en-US" dirty="0"/>
          </a:p>
          <a:p>
            <a:r>
              <a:rPr lang="en-US" dirty="0"/>
              <a:t>This cover-up is necessary and effective for us to maintain not only our trust in our eyes, where most of our sensory information comes in, but to prevent us from constantly remembering things that didn’t happen. We did actually sense those impossible things happening, but the brain cleaned up the evidence of its mistakes. </a:t>
            </a:r>
          </a:p>
          <a:p>
            <a:endParaRPr lang="en-US" dirty="0"/>
          </a:p>
          <a:p>
            <a:r>
              <a:rPr lang="en-US" dirty="0"/>
              <a:t>You could say it whitewashed the </a:t>
            </a:r>
            <a:r>
              <a:rPr lang="en-US" dirty="0" err="1"/>
              <a:t>wevidence</a:t>
            </a:r>
            <a:r>
              <a:rPr lang="en-US" dirty="0"/>
              <a:t> of William’s wits with </a:t>
            </a:r>
            <a:r>
              <a:rPr lang="en-US" dirty="0" err="1"/>
              <a:t>wesourceful</a:t>
            </a:r>
            <a:r>
              <a:rPr lang="en-US" dirty="0"/>
              <a:t> wisdom and </a:t>
            </a:r>
            <a:r>
              <a:rPr lang="en-US" dirty="0" err="1"/>
              <a:t>welocity</a:t>
            </a:r>
            <a:r>
              <a:rPr lang="en-US" dirty="0"/>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scientists who published this study in the </a:t>
            </a:r>
            <a:r>
              <a:rPr lang="en-US" sz="1200" b="0" i="0" u="none" strike="noStrike" kern="1200" dirty="0">
                <a:solidFill>
                  <a:schemeClr val="tx1"/>
                </a:solidFill>
                <a:effectLst/>
                <a:latin typeface="+mn-lt"/>
                <a:ea typeface="+mn-ea"/>
                <a:cs typeface="+mn-cs"/>
                <a:hlinkClick r:id="rId3" tooltip="National Library of Medicine"/>
              </a:rPr>
              <a:t>US National Library of Medicine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National Institutes of Health"/>
              </a:rPr>
              <a:t>National Institutes of Health</a:t>
            </a:r>
            <a:r>
              <a:rPr lang="en-US" sz="1200" b="0" i="0" u="none" strike="noStrike" kern="1200" dirty="0">
                <a:solidFill>
                  <a:schemeClr val="tx1"/>
                </a:solidFill>
                <a:effectLst/>
                <a:latin typeface="+mn-lt"/>
                <a:ea typeface="+mn-ea"/>
                <a:cs typeface="+mn-cs"/>
              </a:rPr>
              <a:t>, testing the speed of processing in the human visual system, used a 20-electrode </a:t>
            </a:r>
            <a:r>
              <a:rPr lang="en-US" sz="1200" b="0" i="0" u="none" strike="noStrike" kern="1200" dirty="0" err="1">
                <a:solidFill>
                  <a:schemeClr val="tx1"/>
                </a:solidFill>
                <a:effectLst/>
                <a:latin typeface="+mn-lt"/>
                <a:ea typeface="+mn-ea"/>
                <a:cs typeface="+mn-cs"/>
              </a:rPr>
              <a:t>neuroscanning</a:t>
            </a:r>
            <a:r>
              <a:rPr lang="en-US" sz="1200" b="0" i="0" u="none" strike="noStrike" kern="1200" dirty="0">
                <a:solidFill>
                  <a:schemeClr val="tx1"/>
                </a:solidFill>
                <a:effectLst/>
                <a:latin typeface="+mn-lt"/>
                <a:ea typeface="+mn-ea"/>
                <a:cs typeface="+mn-cs"/>
              </a:rPr>
              <a:t> hat, &lt;click&gt;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sort of bougie burnished brain bucket browsing bowler or bonnet.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7</a:t>
            </a:fld>
            <a:endParaRPr lang="en-US"/>
          </a:p>
        </p:txBody>
      </p:sp>
    </p:spTree>
    <p:extLst>
      <p:ext uri="{BB962C8B-B14F-4D97-AF65-F5344CB8AC3E}">
        <p14:creationId xmlns:p14="http://schemas.microsoft.com/office/powerpoint/2010/main" val="319943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two experiments relevant here was first to establish the brain’s processing and response time. </a:t>
            </a:r>
          </a:p>
          <a:p>
            <a:endParaRPr lang="en-US" dirty="0"/>
          </a:p>
          <a:p>
            <a:r>
              <a:rPr lang="en-US" dirty="0"/>
              <a:t>Scientists showed pictures of animals or non-animals to subjects. Each of the 15 subjects were shown up to 2000 different images, the exact same size. Subjects were instructed to release the button if they saw and animal, </a:t>
            </a:r>
          </a:p>
          <a:p>
            <a:endParaRPr lang="en-US" dirty="0"/>
          </a:p>
          <a:p>
            <a:r>
              <a:rPr lang="en-US" dirty="0"/>
              <a:t>Click</a:t>
            </a:r>
          </a:p>
          <a:p>
            <a:endParaRPr lang="en-US" dirty="0"/>
          </a:p>
          <a:p>
            <a:r>
              <a:rPr lang="en-US" dirty="0"/>
              <a:t>and keep their finger on the button if they didn’t.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8</a:t>
            </a:fld>
            <a:endParaRPr lang="en-US"/>
          </a:p>
        </p:txBody>
      </p:sp>
    </p:spTree>
    <p:extLst>
      <p:ext uri="{BB962C8B-B14F-4D97-AF65-F5344CB8AC3E}">
        <p14:creationId xmlns:p14="http://schemas.microsoft.com/office/powerpoint/2010/main" val="423424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 noticeable difference in the brainwaves of the subjects around 150ms between the go and no-go behavior, indicating this is when the brain had actually processed the data.  These images were not simple colors, they required processing, and our brains were able to do the processing in 150ms.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9</a:t>
            </a:fld>
            <a:endParaRPr lang="en-US"/>
          </a:p>
        </p:txBody>
      </p:sp>
    </p:spTree>
    <p:extLst>
      <p:ext uri="{BB962C8B-B14F-4D97-AF65-F5344CB8AC3E}">
        <p14:creationId xmlns:p14="http://schemas.microsoft.com/office/powerpoint/2010/main" val="215419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study used the motion of a box around a circle and an even more sophisticated EEG brain sensor.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scientists looked at brain activity observing a normal clockwise motion.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10</a:t>
            </a:fld>
            <a:endParaRPr lang="en-US"/>
          </a:p>
        </p:txBody>
      </p:sp>
    </p:spTree>
    <p:extLst>
      <p:ext uri="{BB962C8B-B14F-4D97-AF65-F5344CB8AC3E}">
        <p14:creationId xmlns:p14="http://schemas.microsoft.com/office/powerpoint/2010/main" val="220225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EC3D-8BFD-4378-9A6D-2F37DF4B7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6952F-19E3-4C05-B8E1-E0BE0DF3E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47560-2B86-4089-BAB7-1A4533CA313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A1542C92-D2F6-421F-9D89-B576E428F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04AC8-E383-4602-AA49-94DA8E904D43}"/>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308247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8911-14B6-4386-AD18-36C6EF9D9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10BD8F-7221-4028-B104-5C3ECA6B3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508B1-08AF-4B74-9BAB-96BDBA0EF1D1}"/>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8AA8BFB9-589A-4B2C-A352-91B56782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5B64E-BE59-4154-A648-6A3E79C2B138}"/>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401407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32E37-3087-4BC0-98CB-A78F6B755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C24B0-2912-4F6C-AD63-1843EC297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AE7AA-09ED-4178-A3F8-D724297B718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29E1E310-4F45-448F-B7A8-6046CFF21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C96F2-16E7-4A89-AF02-2747D1909AE2}"/>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418203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0794-2D96-4330-B742-4FF43D002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A5306-6087-41CF-BA96-EB9EC43F9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AEAF-C13F-4B85-9ED5-D8FF1C0925E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2D18E41C-C9F8-46A6-841C-0C8FDFCB7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A044F-4492-4F54-B498-B3AF178C95F8}"/>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54780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FAD4-D5C3-4BF1-8518-BC401F886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4D51F-6E26-44FF-913E-B04880217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D0AF1-BF56-442E-A405-37D45E8F555C}"/>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5847AC5E-4F02-4F68-B044-131CF2465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CA50C-BF2C-4622-9534-3D79BF783E63}"/>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77768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0D48-B3F7-4190-9179-30AE97A5A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548A2-8753-4FE8-9E7A-606B1AF23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16839-9FA2-4E6C-8D27-6CC3CE1B0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365304-216C-4CB0-AA27-09B994FEB2EE}"/>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85C20CC1-C70D-4F0A-9712-93CD29E1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07F0F-7675-4285-BEE8-B9CF035F712D}"/>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384978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29D3-1841-4F3E-A13A-F5BE883CB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AC39E-7674-4DA6-8B44-80BB7E2EB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975F-D48C-4892-9F34-7C6EC2752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418F2-02C5-4523-92E5-D87126A08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5126E-E62F-48B2-A5F5-4BC39DC4A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BA993-53CB-4519-8FEC-1363FB6A2A19}"/>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8" name="Footer Placeholder 7">
            <a:extLst>
              <a:ext uri="{FF2B5EF4-FFF2-40B4-BE49-F238E27FC236}">
                <a16:creationId xmlns:a16="http://schemas.microsoft.com/office/drawing/2014/main" id="{FC17E6A8-7A0E-4317-97DB-A5094D1EA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E74E4-92D4-4C4D-8394-D98F2A8BE160}"/>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133951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AB1B-1189-41C0-9F28-59AED8ECCA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09C88A-07B7-48B0-AF10-7863EE9DA7C2}"/>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4" name="Footer Placeholder 3">
            <a:extLst>
              <a:ext uri="{FF2B5EF4-FFF2-40B4-BE49-F238E27FC236}">
                <a16:creationId xmlns:a16="http://schemas.microsoft.com/office/drawing/2014/main" id="{6106FF06-C8A0-4482-AEF5-061E05922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A6066-3A87-4392-9CF6-959055606112}"/>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139557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087D-1CD1-4441-9003-56145FDC6607}"/>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3" name="Footer Placeholder 2">
            <a:extLst>
              <a:ext uri="{FF2B5EF4-FFF2-40B4-BE49-F238E27FC236}">
                <a16:creationId xmlns:a16="http://schemas.microsoft.com/office/drawing/2014/main" id="{FB432B77-112E-4B81-A309-515ABE3284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5132D-1993-44C1-AAFB-AFF1577E32E7}"/>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1023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207-A117-4EE5-9AD7-5A8CC2D91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C38AE4-BBB1-4ABC-934B-E74F045C3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062A5-7981-428A-9A45-FF7F38C96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97740-2D33-4E76-A2B0-E96858648B51}"/>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521DA1C5-3DB4-4247-A0A8-78D673975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77A43-4632-42BA-8179-3A5CDAEC18D7}"/>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165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12D1-66A2-45CB-BFCA-48D086991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BDBDFB-7385-49D9-893D-D3832DD83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82B3A-D765-45F5-9665-42B5B99AF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F2D02-CAD4-4C1E-919A-AB9D6CB2A1E9}"/>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5869781B-53B8-4DFA-ABA4-18E46B013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6D933-C1B1-4ACB-ADB1-44EC6634E56D}"/>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79684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C8827-586C-4D77-B2D5-87233CB64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77FC8-E125-4D2B-9026-C68621288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D341F-D5B0-40D1-9118-061F94895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D25A7FD9-2FDD-4048-A64E-3D19D316D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07652-CB91-4269-AA6E-2F0C64DCA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19D4D-F344-4B56-BD99-38C7958C35AD}" type="slidenum">
              <a:rPr lang="en-US" smtClean="0"/>
              <a:t>‹#›</a:t>
            </a:fld>
            <a:endParaRPr lang="en-US"/>
          </a:p>
        </p:txBody>
      </p:sp>
    </p:spTree>
    <p:extLst>
      <p:ext uri="{BB962C8B-B14F-4D97-AF65-F5344CB8AC3E}">
        <p14:creationId xmlns:p14="http://schemas.microsoft.com/office/powerpoint/2010/main" val="2145397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medicalxpress.com/news/2020-03-youre-brain.html" TargetMode="Externa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psychologicalsciences.unimelb.edu.au/__data/assets/pdf_file/0004/3323083/Blom-et-al-2020-PNAS.pdf" TargetMode="External"/><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 Id="rId9" Type="http://schemas.microsoft.com/office/2007/relationships/hdphoto" Target="../media/hdphoto7.wdp"/></Relationships>
</file>

<file path=ppt/slides/_rels/slide12.xml.rels><?xml version="1.0" encoding="UTF-8" standalone="yes"?>
<Relationships xmlns="http://schemas.openxmlformats.org/package/2006/relationships"><Relationship Id="rId3" Type="http://schemas.openxmlformats.org/officeDocument/2006/relationships/hyperlink" Target="https://blogs.scientificamerican.com/observations/time-on-the-brain-how-you-are-always-living-in-the-past-and-other-quirks-of-percep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ncbi.nlm.nih.gov/pmc/articles/PMC176191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ime.com/5347737/trump-quote-george-orwell-vfw-speech/"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5.wdp"/><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4.png"/><Relationship Id="rId10" Type="http://schemas.openxmlformats.org/officeDocument/2006/relationships/image" Target="../media/image7.png"/><Relationship Id="rId4" Type="http://schemas.microsoft.com/office/2007/relationships/hdphoto" Target="../media/hdphoto2.wdp"/><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6.wdp"/><Relationship Id="rId3" Type="http://schemas.openxmlformats.org/officeDocument/2006/relationships/image" Target="../media/image7.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5.wdp"/><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9.jpeg"/><Relationship Id="rId7" Type="http://schemas.microsoft.com/office/2007/relationships/hdphoto" Target="../media/hdphoto6.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researchgate.net/publication/14567385_Speed_of_Processing_in_the_Human_Visual_System"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609600" y="773083"/>
            <a:ext cx="10972800" cy="2720254"/>
          </a:xfrm>
        </p:spPr>
        <p:txBody>
          <a:bodyPr>
            <a:normAutofit fontScale="90000"/>
          </a:bodyPr>
          <a:lstStyle/>
          <a:p>
            <a:r>
              <a:rPr lang="en-US" sz="8800" dirty="0">
                <a:latin typeface="Roboto" panose="02000000000000000000" pitchFamily="2" charset="0"/>
                <a:ea typeface="Roboto" panose="02000000000000000000" pitchFamily="2" charset="0"/>
              </a:rPr>
              <a:t>Your Brain Lies to You</a:t>
            </a:r>
            <a:r>
              <a:rPr lang="en-US" sz="8800" i="1" dirty="0">
                <a:latin typeface="Roboto" panose="02000000000000000000" pitchFamily="2" charset="0"/>
                <a:ea typeface="Roboto" panose="02000000000000000000" pitchFamily="2" charset="0"/>
              </a:rPr>
              <a:t>(r </a:t>
            </a:r>
            <a:br>
              <a:rPr lang="en-US" sz="8800" i="1" dirty="0">
                <a:latin typeface="Roboto" panose="02000000000000000000" pitchFamily="2" charset="0"/>
                <a:ea typeface="Roboto" panose="02000000000000000000" pitchFamily="2" charset="0"/>
              </a:rPr>
            </a:br>
            <a:r>
              <a:rPr lang="en-US" sz="8800" i="1" dirty="0">
                <a:latin typeface="Roboto" panose="02000000000000000000" pitchFamily="2" charset="0"/>
                <a:ea typeface="Roboto" panose="02000000000000000000" pitchFamily="2" charset="0"/>
              </a:rPr>
              <a:t>Eyes)</a:t>
            </a:r>
          </a:p>
        </p:txBody>
      </p:sp>
      <p:sp>
        <p:nvSpPr>
          <p:cNvPr id="3" name="Subtitle 2">
            <a:extLst>
              <a:ext uri="{FF2B5EF4-FFF2-40B4-BE49-F238E27FC236}">
                <a16:creationId xmlns:a16="http://schemas.microsoft.com/office/drawing/2014/main" id="{A53A2E9C-748E-45C3-B37C-00FC7269AF8F}"/>
              </a:ext>
            </a:extLst>
          </p:cNvPr>
          <p:cNvSpPr>
            <a:spLocks noGrp="1"/>
          </p:cNvSpPr>
          <p:nvPr>
            <p:ph type="subTitle" idx="1"/>
          </p:nvPr>
        </p:nvSpPr>
        <p:spPr/>
        <p:txBody>
          <a:bodyPr>
            <a:normAutofit/>
          </a:bodyPr>
          <a:lstStyle/>
          <a:p>
            <a:r>
              <a:rPr lang="en-US" sz="6000" dirty="0">
                <a:latin typeface="Roboto" panose="02000000000000000000" pitchFamily="2" charset="0"/>
                <a:ea typeface="Roboto" panose="02000000000000000000" pitchFamily="2" charset="0"/>
              </a:rPr>
              <a:t>Your brain is a big fat liar</a:t>
            </a:r>
          </a:p>
        </p:txBody>
      </p:sp>
    </p:spTree>
    <p:extLst>
      <p:ext uri="{BB962C8B-B14F-4D97-AF65-F5344CB8AC3E}">
        <p14:creationId xmlns:p14="http://schemas.microsoft.com/office/powerpoint/2010/main" val="296838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74216" y="2227876"/>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Predictive Study</a:t>
            </a:r>
          </a:p>
        </p:txBody>
      </p:sp>
      <p:sp>
        <p:nvSpPr>
          <p:cNvPr id="3" name="TextBox 2">
            <a:extLst>
              <a:ext uri="{FF2B5EF4-FFF2-40B4-BE49-F238E27FC236}">
                <a16:creationId xmlns:a16="http://schemas.microsoft.com/office/drawing/2014/main" id="{9B4CD211-4D63-436A-987F-24C079325F9A}"/>
              </a:ext>
            </a:extLst>
          </p:cNvPr>
          <p:cNvSpPr txBox="1"/>
          <p:nvPr/>
        </p:nvSpPr>
        <p:spPr>
          <a:xfrm>
            <a:off x="457200" y="6495338"/>
            <a:ext cx="3618298" cy="261610"/>
          </a:xfrm>
          <a:prstGeom prst="rect">
            <a:avLst/>
          </a:prstGeom>
          <a:noFill/>
        </p:spPr>
        <p:txBody>
          <a:bodyPr wrap="none" rtlCol="0">
            <a:spAutoFit/>
          </a:bodyPr>
          <a:lstStyle/>
          <a:p>
            <a:r>
              <a:rPr lang="en-US" sz="1100" dirty="0">
                <a:hlinkClick r:id="rId5"/>
              </a:rPr>
              <a:t>https://medicalxpress.com/news/2020-03-youre-brain.html</a:t>
            </a:r>
            <a:endParaRPr lang="en-US" sz="1100" dirty="0"/>
          </a:p>
        </p:txBody>
      </p:sp>
      <p:pic>
        <p:nvPicPr>
          <p:cNvPr id="4" name="Picture 3">
            <a:extLst>
              <a:ext uri="{FF2B5EF4-FFF2-40B4-BE49-F238E27FC236}">
                <a16:creationId xmlns:a16="http://schemas.microsoft.com/office/drawing/2014/main" id="{CFEB2441-208A-4123-8533-14FE7A79A69B}"/>
              </a:ext>
            </a:extLst>
          </p:cNvPr>
          <p:cNvPicPr>
            <a:picLocks noChangeAspect="1"/>
          </p:cNvPicPr>
          <p:nvPr/>
        </p:nvPicPr>
        <p:blipFill rotWithShape="1">
          <a:blip r:embed="rId6">
            <a:alphaModFix/>
          </a:blip>
          <a:srcRect l="3125" t="4529" r="4529" b="3125"/>
          <a:stretch/>
        </p:blipFill>
        <p:spPr>
          <a:xfrm rot="18370409">
            <a:off x="7065098" y="1644167"/>
            <a:ext cx="4079151" cy="4102729"/>
          </a:xfrm>
          <a:prstGeom prst="ellipse">
            <a:avLst/>
          </a:prstGeom>
        </p:spPr>
      </p:pic>
      <p:pic>
        <p:nvPicPr>
          <p:cNvPr id="10" name="Picture 9">
            <a:extLst>
              <a:ext uri="{FF2B5EF4-FFF2-40B4-BE49-F238E27FC236}">
                <a16:creationId xmlns:a16="http://schemas.microsoft.com/office/drawing/2014/main" id="{1731CE82-B6F6-48C1-9642-682EE1EB583D}"/>
              </a:ext>
            </a:extLst>
          </p:cNvPr>
          <p:cNvPicPr>
            <a:picLocks noChangeAspect="1"/>
          </p:cNvPicPr>
          <p:nvPr/>
        </p:nvPicPr>
        <p:blipFill rotWithShape="1">
          <a:blip r:embed="rId6">
            <a:alphaModFix/>
          </a:blip>
          <a:srcRect l="3125" t="4529" r="4529" b="3125"/>
          <a:stretch/>
        </p:blipFill>
        <p:spPr>
          <a:xfrm rot="20971331">
            <a:off x="7065097" y="1627004"/>
            <a:ext cx="4079151" cy="4102729"/>
          </a:xfrm>
          <a:prstGeom prst="ellipse">
            <a:avLst/>
          </a:prstGeom>
        </p:spPr>
      </p:pic>
      <p:pic>
        <p:nvPicPr>
          <p:cNvPr id="11" name="Picture 10">
            <a:extLst>
              <a:ext uri="{FF2B5EF4-FFF2-40B4-BE49-F238E27FC236}">
                <a16:creationId xmlns:a16="http://schemas.microsoft.com/office/drawing/2014/main" id="{3A6FB861-6429-41D6-AAC6-5B98620B0811}"/>
              </a:ext>
            </a:extLst>
          </p:cNvPr>
          <p:cNvPicPr>
            <a:picLocks noChangeAspect="1"/>
          </p:cNvPicPr>
          <p:nvPr/>
        </p:nvPicPr>
        <p:blipFill rotWithShape="1">
          <a:blip r:embed="rId6">
            <a:alphaModFix/>
          </a:blip>
          <a:srcRect l="3125" t="4529" r="4529" b="3125"/>
          <a:stretch/>
        </p:blipFill>
        <p:spPr>
          <a:xfrm rot="2170409">
            <a:off x="7065099" y="1626031"/>
            <a:ext cx="4079151" cy="4102729"/>
          </a:xfrm>
          <a:prstGeom prst="ellipse">
            <a:avLst/>
          </a:prstGeom>
        </p:spPr>
      </p:pic>
      <p:pic>
        <p:nvPicPr>
          <p:cNvPr id="14" name="Picture 2" descr="Brain-controlled robots | MIT News">
            <a:extLst>
              <a:ext uri="{FF2B5EF4-FFF2-40B4-BE49-F238E27FC236}">
                <a16:creationId xmlns:a16="http://schemas.microsoft.com/office/drawing/2014/main" id="{20A975DF-91BA-4834-B6E8-E84D5104DF12}"/>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9859" b="89906" l="9859" r="90141">
                        <a14:foregroundMark x1="29108" y1="26291" x2="19405" y2="47418"/>
                        <a14:foregroundMark x1="19405" y1="47418" x2="15023" y2="85446"/>
                        <a14:foregroundMark x1="15023" y1="85446" x2="17371" y2="97183"/>
                        <a14:foregroundMark x1="17371" y1="97183" x2="28326" y2="99296"/>
                        <a14:foregroundMark x1="28326" y1="99296" x2="30612" y2="96569"/>
                        <a14:foregroundMark x1="35553" y1="89329" x2="36932" y2="82274"/>
                        <a14:foregroundMark x1="40390" y1="75618" x2="44914" y2="72300"/>
                        <a14:foregroundMark x1="48518" y1="80591" x2="49609" y2="83099"/>
                        <a14:foregroundMark x1="46758" y1="76543" x2="47620" y2="78526"/>
                        <a14:foregroundMark x1="44914" y1="72300" x2="46510" y2="75971"/>
                        <a14:foregroundMark x1="49609" y1="83099" x2="59468" y2="83568"/>
                        <a14:foregroundMark x1="59468" y1="83568" x2="66980" y2="77465"/>
                        <a14:foregroundMark x1="66980" y1="77465" x2="74056" y2="75878"/>
                        <a14:foregroundMark x1="90364" y1="62576" x2="90141" y2="54225"/>
                        <a14:foregroundMark x1="90141" y1="54225" x2="77934" y2="33099"/>
                        <a14:foregroundMark x1="77934" y1="33099" x2="57903" y2="21596"/>
                        <a14:foregroundMark x1="57903" y1="21596" x2="30360" y2="22770"/>
                        <a14:foregroundMark x1="30360" y1="22770" x2="26917" y2="32394"/>
                        <a14:backgroundMark x1="36933" y1="91549" x2="37402" y2="78873"/>
                        <a14:backgroundMark x1="37402" y1="78873" x2="45540" y2="79343"/>
                        <a14:backgroundMark x1="45540" y1="79343" x2="47887" y2="92488"/>
                        <a14:backgroundMark x1="47887" y1="92488" x2="63693" y2="98826"/>
                        <a14:backgroundMark x1="63693" y1="98826" x2="71987" y2="93427"/>
                        <a14:backgroundMark x1="71987" y1="93427" x2="73239" y2="81690"/>
                        <a14:backgroundMark x1="73239" y1="81690" x2="78873" y2="71596"/>
                        <a14:backgroundMark x1="78873" y1="71596" x2="86072" y2="64319"/>
                        <a14:backgroundMark x1="86072" y1="64319" x2="92958" y2="71127"/>
                        <a14:backgroundMark x1="92958" y1="71127" x2="95149" y2="84272"/>
                        <a14:backgroundMark x1="95149" y1="84272" x2="91236" y2="96948"/>
                        <a14:backgroundMark x1="91236" y1="96948" x2="30673" y2="96714"/>
                        <a14:backgroundMark x1="30673" y1="96714" x2="38185" y2="89202"/>
                        <a14:backgroundMark x1="38185" y1="89202" x2="39124" y2="89202"/>
                        <a14:backgroundMark x1="72926" y1="82629" x2="75900" y2="71596"/>
                        <a14:backgroundMark x1="75900" y1="71596" x2="82629" y2="64789"/>
                        <a14:backgroundMark x1="82629" y1="64789" x2="90767" y2="66197"/>
                        <a14:backgroundMark x1="90767" y1="66197" x2="94523" y2="77465"/>
                        <a14:backgroundMark x1="94523" y1="77465" x2="86854" y2="86854"/>
                        <a14:backgroundMark x1="86854" y1="86854" x2="77778" y2="87324"/>
                        <a14:backgroundMark x1="77778" y1="87324" x2="72926" y2="80751"/>
                        <a14:backgroundMark x1="83881" y1="83099" x2="76369" y2="77230"/>
                        <a14:backgroundMark x1="76369" y1="77230" x2="83255" y2="71831"/>
                        <a14:backgroundMark x1="83255" y1="71831" x2="91080" y2="77465"/>
                        <a14:backgroundMark x1="91080" y1="77465" x2="79030" y2="80751"/>
                        <a14:backgroundMark x1="79030" y1="80751" x2="75117" y2="78873"/>
                        <a14:backgroundMark x1="85759" y1="87324" x2="77308" y2="84742"/>
                        <a14:backgroundMark x1="77308" y1="84742" x2="75274" y2="72770"/>
                        <a14:backgroundMark x1="75274" y1="72770" x2="83725" y2="68310"/>
                        <a14:backgroundMark x1="83725" y1="68310" x2="92958" y2="69953"/>
                        <a14:backgroundMark x1="92958" y1="69953" x2="92958" y2="82864"/>
                        <a14:backgroundMark x1="92958" y1="82864" x2="86228" y2="92019"/>
                        <a14:backgroundMark x1="86228" y1="92019" x2="80438" y2="89671"/>
                        <a14:backgroundMark x1="80438" y1="85446" x2="73865" y2="81221"/>
                      </a14:backgroundRemoval>
                    </a14:imgEffect>
                  </a14:imgLayer>
                </a14:imgProps>
              </a:ext>
              <a:ext uri="{28A0092B-C50C-407E-A947-70E740481C1C}">
                <a14:useLocalDpi xmlns:a14="http://schemas.microsoft.com/office/drawing/2010/main" val="0"/>
              </a:ext>
            </a:extLst>
          </a:blip>
          <a:srcRect/>
          <a:stretch>
            <a:fillRect/>
          </a:stretch>
        </p:blipFill>
        <p:spPr bwMode="auto">
          <a:xfrm>
            <a:off x="18059" y="738586"/>
            <a:ext cx="4613675" cy="307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Predictive Study</a:t>
            </a:r>
          </a:p>
        </p:txBody>
      </p:sp>
      <p:sp>
        <p:nvSpPr>
          <p:cNvPr id="3" name="TextBox 2">
            <a:extLst>
              <a:ext uri="{FF2B5EF4-FFF2-40B4-BE49-F238E27FC236}">
                <a16:creationId xmlns:a16="http://schemas.microsoft.com/office/drawing/2014/main" id="{9B4CD211-4D63-436A-987F-24C079325F9A}"/>
              </a:ext>
            </a:extLst>
          </p:cNvPr>
          <p:cNvSpPr txBox="1"/>
          <p:nvPr/>
        </p:nvSpPr>
        <p:spPr>
          <a:xfrm>
            <a:off x="457200" y="6495338"/>
            <a:ext cx="7205819"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hlinkClick r:id="rId3"/>
              </a:rPr>
              <a:t>https://psychologicalsciences.unimelb.edu.au/__data/assets/pdf_file/0004/3323083/Blom-et-al-2020-PNAS.pdf</a:t>
            </a:r>
            <a:endParaRPr lang="en-US" sz="11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7885B783-D999-4445-9F21-AC598A84D1F1}"/>
              </a:ext>
            </a:extLst>
          </p:cNvPr>
          <p:cNvPicPr>
            <a:picLocks noChangeAspect="1"/>
          </p:cNvPicPr>
          <p:nvPr/>
        </p:nvPicPr>
        <p:blipFill>
          <a:blip r:embed="rId4"/>
          <a:stretch>
            <a:fillRect/>
          </a:stretch>
        </p:blipFill>
        <p:spPr>
          <a:xfrm>
            <a:off x="4976171" y="1138021"/>
            <a:ext cx="4247817" cy="4571327"/>
          </a:xfrm>
          <a:prstGeom prst="rect">
            <a:avLst/>
          </a:prstGeom>
        </p:spPr>
      </p:pic>
      <p:pic>
        <p:nvPicPr>
          <p:cNvPr id="5" name="Picture 4">
            <a:extLst>
              <a:ext uri="{FF2B5EF4-FFF2-40B4-BE49-F238E27FC236}">
                <a16:creationId xmlns:a16="http://schemas.microsoft.com/office/drawing/2014/main" id="{E4C2E41E-4B46-4A35-BEC4-312A8A1B0D0C}"/>
              </a:ext>
            </a:extLst>
          </p:cNvPr>
          <p:cNvPicPr>
            <a:picLocks noChangeAspect="1"/>
          </p:cNvPicPr>
          <p:nvPr/>
        </p:nvPicPr>
        <p:blipFill>
          <a:blip r:embed="rId5"/>
          <a:stretch>
            <a:fillRect/>
          </a:stretch>
        </p:blipFill>
        <p:spPr>
          <a:xfrm>
            <a:off x="8210550" y="2364378"/>
            <a:ext cx="3842758" cy="4036837"/>
          </a:xfrm>
          <a:prstGeom prst="rect">
            <a:avLst/>
          </a:prstGeom>
        </p:spPr>
      </p:pic>
      <p:pic>
        <p:nvPicPr>
          <p:cNvPr id="10" name="Picture 6">
            <a:extLst>
              <a:ext uri="{FF2B5EF4-FFF2-40B4-BE49-F238E27FC236}">
                <a16:creationId xmlns:a16="http://schemas.microsoft.com/office/drawing/2014/main" id="{A48D1EF5-C6B8-4B22-BF34-427DC31EBF7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74216" y="2227876"/>
            <a:ext cx="4139738" cy="38321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rain-controlled robots | MIT News">
            <a:extLst>
              <a:ext uri="{FF2B5EF4-FFF2-40B4-BE49-F238E27FC236}">
                <a16:creationId xmlns:a16="http://schemas.microsoft.com/office/drawing/2014/main" id="{5AEE0196-9426-4729-8503-372B32A5F2B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859" b="89906" l="9859" r="90141">
                        <a14:foregroundMark x1="29108" y1="26291" x2="19405" y2="47418"/>
                        <a14:foregroundMark x1="19405" y1="47418" x2="15023" y2="85446"/>
                        <a14:foregroundMark x1="15023" y1="85446" x2="17371" y2="97183"/>
                        <a14:foregroundMark x1="17371" y1="97183" x2="28326" y2="99296"/>
                        <a14:foregroundMark x1="28326" y1="99296" x2="30612" y2="96569"/>
                        <a14:foregroundMark x1="35553" y1="89329" x2="36932" y2="82274"/>
                        <a14:foregroundMark x1="40390" y1="75618" x2="44914" y2="72300"/>
                        <a14:foregroundMark x1="48518" y1="80591" x2="49609" y2="83099"/>
                        <a14:foregroundMark x1="46758" y1="76543" x2="47620" y2="78526"/>
                        <a14:foregroundMark x1="44914" y1="72300" x2="46510" y2="75971"/>
                        <a14:foregroundMark x1="49609" y1="83099" x2="59468" y2="83568"/>
                        <a14:foregroundMark x1="59468" y1="83568" x2="66980" y2="77465"/>
                        <a14:foregroundMark x1="66980" y1="77465" x2="74056" y2="75878"/>
                        <a14:foregroundMark x1="90364" y1="62576" x2="90141" y2="54225"/>
                        <a14:foregroundMark x1="90141" y1="54225" x2="77934" y2="33099"/>
                        <a14:foregroundMark x1="77934" y1="33099" x2="57903" y2="21596"/>
                        <a14:foregroundMark x1="57903" y1="21596" x2="30360" y2="22770"/>
                        <a14:foregroundMark x1="30360" y1="22770" x2="26917" y2="32394"/>
                        <a14:backgroundMark x1="36933" y1="91549" x2="37402" y2="78873"/>
                        <a14:backgroundMark x1="37402" y1="78873" x2="45540" y2="79343"/>
                        <a14:backgroundMark x1="45540" y1="79343" x2="47887" y2="92488"/>
                        <a14:backgroundMark x1="47887" y1="92488" x2="63693" y2="98826"/>
                        <a14:backgroundMark x1="63693" y1="98826" x2="71987" y2="93427"/>
                        <a14:backgroundMark x1="71987" y1="93427" x2="73239" y2="81690"/>
                        <a14:backgroundMark x1="73239" y1="81690" x2="78873" y2="71596"/>
                        <a14:backgroundMark x1="78873" y1="71596" x2="86072" y2="64319"/>
                        <a14:backgroundMark x1="86072" y1="64319" x2="92958" y2="71127"/>
                        <a14:backgroundMark x1="92958" y1="71127" x2="95149" y2="84272"/>
                        <a14:backgroundMark x1="95149" y1="84272" x2="91236" y2="96948"/>
                        <a14:backgroundMark x1="91236" y1="96948" x2="30673" y2="96714"/>
                        <a14:backgroundMark x1="30673" y1="96714" x2="38185" y2="89202"/>
                        <a14:backgroundMark x1="38185" y1="89202" x2="39124" y2="89202"/>
                        <a14:backgroundMark x1="72926" y1="82629" x2="75900" y2="71596"/>
                        <a14:backgroundMark x1="75900" y1="71596" x2="82629" y2="64789"/>
                        <a14:backgroundMark x1="82629" y1="64789" x2="90767" y2="66197"/>
                        <a14:backgroundMark x1="90767" y1="66197" x2="94523" y2="77465"/>
                        <a14:backgroundMark x1="94523" y1="77465" x2="86854" y2="86854"/>
                        <a14:backgroundMark x1="86854" y1="86854" x2="77778" y2="87324"/>
                        <a14:backgroundMark x1="77778" y1="87324" x2="72926" y2="80751"/>
                        <a14:backgroundMark x1="83881" y1="83099" x2="76369" y2="77230"/>
                        <a14:backgroundMark x1="76369" y1="77230" x2="83255" y2="71831"/>
                        <a14:backgroundMark x1="83255" y1="71831" x2="91080" y2="77465"/>
                        <a14:backgroundMark x1="91080" y1="77465" x2="79030" y2="80751"/>
                        <a14:backgroundMark x1="79030" y1="80751" x2="75117" y2="78873"/>
                        <a14:backgroundMark x1="85759" y1="87324" x2="77308" y2="84742"/>
                        <a14:backgroundMark x1="77308" y1="84742" x2="75274" y2="72770"/>
                        <a14:backgroundMark x1="75274" y1="72770" x2="83725" y2="68310"/>
                        <a14:backgroundMark x1="83725" y1="68310" x2="92958" y2="69953"/>
                        <a14:backgroundMark x1="92958" y1="69953" x2="92958" y2="82864"/>
                        <a14:backgroundMark x1="92958" y1="82864" x2="86228" y2="92019"/>
                        <a14:backgroundMark x1="86228" y1="92019" x2="80438" y2="89671"/>
                        <a14:backgroundMark x1="80438" y1="85446" x2="73865" y2="81221"/>
                      </a14:backgroundRemoval>
                    </a14:imgEffect>
                  </a14:imgLayer>
                </a14:imgProps>
              </a:ext>
              <a:ext uri="{28A0092B-C50C-407E-A947-70E740481C1C}">
                <a14:useLocalDpi xmlns:a14="http://schemas.microsoft.com/office/drawing/2010/main" val="0"/>
              </a:ext>
            </a:extLst>
          </a:blip>
          <a:srcRect/>
          <a:stretch>
            <a:fillRect/>
          </a:stretch>
        </p:blipFill>
        <p:spPr bwMode="auto">
          <a:xfrm>
            <a:off x="18059" y="738586"/>
            <a:ext cx="4613675" cy="307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1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276225" y="188913"/>
            <a:ext cx="11639550" cy="1155324"/>
          </a:xfrm>
        </p:spPr>
        <p:txBody>
          <a:bodyPr>
            <a:normAutofit fontScale="90000"/>
          </a:bodyPr>
          <a:lstStyle/>
          <a:p>
            <a:r>
              <a:rPr lang="en-US" sz="8800" dirty="0">
                <a:latin typeface="Roboto" panose="02000000000000000000" pitchFamily="2" charset="0"/>
                <a:ea typeface="Roboto" panose="02000000000000000000" pitchFamily="2" charset="0"/>
              </a:rPr>
              <a:t>Memory </a:t>
            </a:r>
            <a:r>
              <a:rPr lang="en-US" sz="8800" i="1" dirty="0">
                <a:latin typeface="Roboto" panose="02000000000000000000" pitchFamily="2" charset="0"/>
                <a:ea typeface="Roboto" panose="02000000000000000000" pitchFamily="2" charset="0"/>
              </a:rPr>
              <a:t>is</a:t>
            </a:r>
            <a:r>
              <a:rPr lang="en-US" sz="8800" dirty="0">
                <a:latin typeface="Roboto" panose="02000000000000000000" pitchFamily="2" charset="0"/>
                <a:ea typeface="Roboto" panose="02000000000000000000" pitchFamily="2" charset="0"/>
              </a:rPr>
              <a:t> Prediction</a:t>
            </a:r>
          </a:p>
        </p:txBody>
      </p:sp>
      <p:sp>
        <p:nvSpPr>
          <p:cNvPr id="6" name="TextBox 5">
            <a:extLst>
              <a:ext uri="{FF2B5EF4-FFF2-40B4-BE49-F238E27FC236}">
                <a16:creationId xmlns:a16="http://schemas.microsoft.com/office/drawing/2014/main" id="{5C83F784-3765-4775-AA44-C4F6FADB95DE}"/>
              </a:ext>
            </a:extLst>
          </p:cNvPr>
          <p:cNvSpPr txBox="1"/>
          <p:nvPr/>
        </p:nvSpPr>
        <p:spPr>
          <a:xfrm>
            <a:off x="276225" y="6449982"/>
            <a:ext cx="10896600" cy="323165"/>
          </a:xfrm>
          <a:prstGeom prst="rect">
            <a:avLst/>
          </a:prstGeom>
          <a:noFill/>
        </p:spPr>
        <p:txBody>
          <a:bodyPr wrap="square" rtlCol="0">
            <a:spAutoFit/>
          </a:bodyPr>
          <a:lstStyle/>
          <a:p>
            <a:r>
              <a:rPr lang="en-US" sz="700" dirty="0">
                <a:hlinkClick r:id="rId3"/>
              </a:rPr>
              <a:t>https://blogs.scientificamerican.com/observations/time-on-the-brain-how-you-are-always-living-in-the-past-and-other-quirks-of-perception/</a:t>
            </a:r>
            <a:endParaRPr lang="en-US" sz="700" dirty="0"/>
          </a:p>
          <a:p>
            <a:r>
              <a:rPr lang="en-US" sz="800" dirty="0">
                <a:hlinkClick r:id="rId4"/>
              </a:rPr>
              <a:t>https://www.ncbi.nlm.nih.gov/pmc/articles/PMC1761910/</a:t>
            </a:r>
            <a:endParaRPr lang="en-US" sz="700" dirty="0"/>
          </a:p>
        </p:txBody>
      </p:sp>
      <p:pic>
        <p:nvPicPr>
          <p:cNvPr id="8" name="Picture 7">
            <a:extLst>
              <a:ext uri="{FF2B5EF4-FFF2-40B4-BE49-F238E27FC236}">
                <a16:creationId xmlns:a16="http://schemas.microsoft.com/office/drawing/2014/main" id="{1EA2E065-4E03-4D86-95A2-96801A974444}"/>
              </a:ext>
            </a:extLst>
          </p:cNvPr>
          <p:cNvPicPr>
            <a:picLocks noChangeAspect="1"/>
          </p:cNvPicPr>
          <p:nvPr/>
        </p:nvPicPr>
        <p:blipFill>
          <a:blip r:embed="rId5"/>
          <a:stretch>
            <a:fillRect/>
          </a:stretch>
        </p:blipFill>
        <p:spPr>
          <a:xfrm>
            <a:off x="6217920" y="2228124"/>
            <a:ext cx="5730580" cy="3177583"/>
          </a:xfrm>
          <a:prstGeom prst="rect">
            <a:avLst/>
          </a:prstGeom>
        </p:spPr>
      </p:pic>
      <p:pic>
        <p:nvPicPr>
          <p:cNvPr id="9" name="Picture 8">
            <a:extLst>
              <a:ext uri="{FF2B5EF4-FFF2-40B4-BE49-F238E27FC236}">
                <a16:creationId xmlns:a16="http://schemas.microsoft.com/office/drawing/2014/main" id="{79AC6182-7E13-4589-99CF-043476465E1B}"/>
              </a:ext>
            </a:extLst>
          </p:cNvPr>
          <p:cNvPicPr>
            <a:picLocks noChangeAspect="1"/>
          </p:cNvPicPr>
          <p:nvPr/>
        </p:nvPicPr>
        <p:blipFill>
          <a:blip r:embed="rId6"/>
          <a:stretch>
            <a:fillRect/>
          </a:stretch>
        </p:blipFill>
        <p:spPr>
          <a:xfrm>
            <a:off x="243500" y="2228124"/>
            <a:ext cx="5730580" cy="3177583"/>
          </a:xfrm>
          <a:prstGeom prst="rect">
            <a:avLst/>
          </a:prstGeom>
        </p:spPr>
      </p:pic>
    </p:spTree>
    <p:extLst>
      <p:ext uri="{BB962C8B-B14F-4D97-AF65-F5344CB8AC3E}">
        <p14:creationId xmlns:p14="http://schemas.microsoft.com/office/powerpoint/2010/main" val="355061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209550" y="207963"/>
            <a:ext cx="11715750" cy="1155324"/>
          </a:xfrm>
        </p:spPr>
        <p:txBody>
          <a:bodyPr>
            <a:normAutofit fontScale="90000"/>
          </a:bodyPr>
          <a:lstStyle/>
          <a:p>
            <a:r>
              <a:rPr lang="en-US" sz="8800" dirty="0">
                <a:latin typeface="Roboto" panose="02000000000000000000" pitchFamily="2" charset="0"/>
                <a:ea typeface="Roboto" panose="02000000000000000000" pitchFamily="2" charset="0"/>
              </a:rPr>
              <a:t>Coverup</a:t>
            </a:r>
          </a:p>
        </p:txBody>
      </p:sp>
      <p:sp>
        <p:nvSpPr>
          <p:cNvPr id="8" name="TextBox 7">
            <a:extLst>
              <a:ext uri="{FF2B5EF4-FFF2-40B4-BE49-F238E27FC236}">
                <a16:creationId xmlns:a16="http://schemas.microsoft.com/office/drawing/2014/main" id="{C454C131-0030-4A0E-A5A3-CFFB43E5B829}"/>
              </a:ext>
            </a:extLst>
          </p:cNvPr>
          <p:cNvSpPr txBox="1"/>
          <p:nvPr/>
        </p:nvSpPr>
        <p:spPr>
          <a:xfrm>
            <a:off x="209550" y="1695450"/>
            <a:ext cx="5886449" cy="5062924"/>
          </a:xfrm>
          <a:prstGeom prst="rect">
            <a:avLst/>
          </a:prstGeom>
          <a:noFill/>
        </p:spPr>
        <p:txBody>
          <a:bodyPr wrap="square" rtlCol="0">
            <a:spAutoFit/>
          </a:bodyPr>
          <a:lstStyle/>
          <a:p>
            <a:r>
              <a:rPr lang="en-US" sz="5500" dirty="0">
                <a:latin typeface="Roboto" panose="02000000000000000000" pitchFamily="2" charset="0"/>
                <a:ea typeface="Roboto" panose="02000000000000000000" pitchFamily="2" charset="0"/>
              </a:rPr>
              <a:t>“What you’re seeing and what you’re reading is not what’s happening.” </a:t>
            </a:r>
          </a:p>
          <a:p>
            <a:r>
              <a:rPr lang="en-US" sz="4000" dirty="0">
                <a:latin typeface="Roboto" panose="02000000000000000000" pitchFamily="2" charset="0"/>
                <a:ea typeface="Roboto" panose="02000000000000000000" pitchFamily="2" charset="0"/>
              </a:rPr>
              <a:t>–Trump, 2018</a:t>
            </a:r>
            <a:br>
              <a:rPr lang="en-US" sz="4000" dirty="0">
                <a:latin typeface="Roboto" panose="02000000000000000000" pitchFamily="2" charset="0"/>
                <a:ea typeface="Roboto" panose="02000000000000000000" pitchFamily="2" charset="0"/>
              </a:rPr>
            </a:br>
            <a:r>
              <a:rPr lang="en-US" sz="800" dirty="0">
                <a:latin typeface="Roboto" panose="02000000000000000000" pitchFamily="2" charset="0"/>
                <a:ea typeface="Roboto" panose="02000000000000000000" pitchFamily="2" charset="0"/>
                <a:hlinkClick r:id="rId3"/>
              </a:rPr>
              <a:t>https://time.com/5347737/trump-quote-george-orwell-vfw-speech/</a:t>
            </a:r>
            <a:endParaRPr lang="en-US" sz="8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4F072D99-1B62-44C8-A09F-FF324DA54D25}"/>
              </a:ext>
            </a:extLst>
          </p:cNvPr>
          <p:cNvSpPr txBox="1"/>
          <p:nvPr/>
        </p:nvSpPr>
        <p:spPr>
          <a:xfrm>
            <a:off x="6381750" y="1695450"/>
            <a:ext cx="5372099" cy="4093428"/>
          </a:xfrm>
          <a:prstGeom prst="rect">
            <a:avLst/>
          </a:prstGeom>
          <a:noFill/>
        </p:spPr>
        <p:txBody>
          <a:bodyPr wrap="square" rtlCol="0">
            <a:spAutoFit/>
          </a:bodyPr>
          <a:lstStyle/>
          <a:p>
            <a:r>
              <a:rPr lang="en-US" sz="5500" dirty="0">
                <a:latin typeface="Roboto" panose="02000000000000000000" pitchFamily="2" charset="0"/>
                <a:ea typeface="Roboto" panose="02000000000000000000" pitchFamily="2" charset="0"/>
              </a:rPr>
              <a:t>“The party told you to reject the evidence of your eyes and ears.”</a:t>
            </a:r>
          </a:p>
          <a:p>
            <a:r>
              <a:rPr lang="en-US" sz="4000" dirty="0">
                <a:latin typeface="Roboto" panose="02000000000000000000" pitchFamily="2" charset="0"/>
                <a:ea typeface="Roboto" panose="02000000000000000000" pitchFamily="2" charset="0"/>
              </a:rPr>
              <a:t>–Orwell, </a:t>
            </a:r>
            <a:r>
              <a:rPr lang="en-US" sz="4000" i="1" dirty="0">
                <a:latin typeface="Roboto" panose="02000000000000000000" pitchFamily="2" charset="0"/>
                <a:ea typeface="Roboto" panose="02000000000000000000" pitchFamily="2" charset="0"/>
              </a:rPr>
              <a:t>1984</a:t>
            </a:r>
          </a:p>
        </p:txBody>
      </p:sp>
    </p:spTree>
    <p:extLst>
      <p:ext uri="{BB962C8B-B14F-4D97-AF65-F5344CB8AC3E}">
        <p14:creationId xmlns:p14="http://schemas.microsoft.com/office/powerpoint/2010/main" val="371994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6A9C2F-B79C-48F0-BDF5-875EC0C548D6}"/>
              </a:ext>
            </a:extLst>
          </p:cNvPr>
          <p:cNvSpPr/>
          <p:nvPr/>
        </p:nvSpPr>
        <p:spPr>
          <a:xfrm>
            <a:off x="-400050" y="-228600"/>
            <a:ext cx="13296900" cy="7334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1B5B9F-A403-4516-9B35-2BA3D3D548A0}"/>
              </a:ext>
            </a:extLst>
          </p:cNvPr>
          <p:cNvSpPr>
            <a:spLocks noGrp="1"/>
          </p:cNvSpPr>
          <p:nvPr>
            <p:ph idx="1"/>
          </p:nvPr>
        </p:nvSpPr>
        <p:spPr/>
        <p:txBody>
          <a:bodyPr/>
          <a:lstStyle/>
          <a:p>
            <a:pPr marL="0" indent="0" algn="ctr">
              <a:buNone/>
            </a:pPr>
            <a:r>
              <a:rPr lang="en-US" i="1" dirty="0">
                <a:solidFill>
                  <a:schemeClr val="bg1"/>
                </a:solidFill>
                <a:latin typeface="Adobe Caslon Pro" panose="0205050205050A020403" pitchFamily="18" charset="0"/>
              </a:rPr>
              <a:t>Fin.</a:t>
            </a:r>
          </a:p>
        </p:txBody>
      </p:sp>
    </p:spTree>
    <p:extLst>
      <p:ext uri="{BB962C8B-B14F-4D97-AF65-F5344CB8AC3E}">
        <p14:creationId xmlns:p14="http://schemas.microsoft.com/office/powerpoint/2010/main" val="43202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Xconomy: Cerevance Raises $45M to Advance Brain Disease Research ...">
            <a:extLst>
              <a:ext uri="{FF2B5EF4-FFF2-40B4-BE49-F238E27FC236}">
                <a16:creationId xmlns:a16="http://schemas.microsoft.com/office/drawing/2014/main" id="{AB04209F-82D7-4221-8BE0-DFC004EE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562" y="2219379"/>
            <a:ext cx="5922961" cy="39358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16378" y="207963"/>
            <a:ext cx="11953702" cy="1155324"/>
          </a:xfrm>
        </p:spPr>
        <p:txBody>
          <a:bodyPr>
            <a:noAutofit/>
          </a:bodyPr>
          <a:lstStyle/>
          <a:p>
            <a:r>
              <a:rPr lang="en-US" sz="4800" b="1" dirty="0">
                <a:latin typeface="Roboto" panose="02000000000000000000" pitchFamily="2" charset="0"/>
                <a:ea typeface="Roboto" panose="02000000000000000000" pitchFamily="2" charset="0"/>
              </a:rPr>
              <a:t>Your Brain is a Liar and a Coverup Artist </a:t>
            </a:r>
            <a:br>
              <a:rPr lang="en-US" sz="4800" b="1" dirty="0">
                <a:latin typeface="Roboto" panose="02000000000000000000" pitchFamily="2" charset="0"/>
                <a:ea typeface="Roboto" panose="02000000000000000000" pitchFamily="2" charset="0"/>
              </a:rPr>
            </a:br>
            <a:r>
              <a:rPr lang="en-US" sz="4800" b="1" dirty="0">
                <a:latin typeface="Roboto" panose="02000000000000000000" pitchFamily="2" charset="0"/>
                <a:ea typeface="Roboto" panose="02000000000000000000" pitchFamily="2" charset="0"/>
              </a:rPr>
              <a:t>and is quite good at it</a:t>
            </a:r>
          </a:p>
        </p:txBody>
      </p:sp>
      <p:pic>
        <p:nvPicPr>
          <p:cNvPr id="6" name="Picture 5">
            <a:extLst>
              <a:ext uri="{FF2B5EF4-FFF2-40B4-BE49-F238E27FC236}">
                <a16:creationId xmlns:a16="http://schemas.microsoft.com/office/drawing/2014/main" id="{FE7674CD-4065-4DC8-9DBC-B5DDEA2336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643879" y="785625"/>
            <a:ext cx="4904241" cy="3935887"/>
          </a:xfrm>
          <a:prstGeom prst="rect">
            <a:avLst/>
          </a:prstGeom>
        </p:spPr>
      </p:pic>
    </p:spTree>
    <p:extLst>
      <p:ext uri="{BB962C8B-B14F-4D97-AF65-F5344CB8AC3E}">
        <p14:creationId xmlns:p14="http://schemas.microsoft.com/office/powerpoint/2010/main" val="24133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8">
            <a:alphaModFix amt="50000"/>
            <a:extLst>
              <a:ext uri="{BEBA8EAE-BF5A-486C-A8C5-ECC9F3942E4B}">
                <a14:imgProps xmlns:a14="http://schemas.microsoft.com/office/drawing/2010/main">
                  <a14:imgLayer r:embed="rId9">
                    <a14:imgEffect>
                      <a14:saturation sat="0"/>
                    </a14:imgEffect>
                  </a14:imgLayer>
                </a14:imgProps>
              </a:ext>
            </a:extLst>
          </a:blip>
          <a:stretch>
            <a:fillRect/>
          </a:stretch>
        </p:blipFill>
        <p:spPr>
          <a:xfrm rot="10800000">
            <a:off x="2347909" y="1022287"/>
            <a:ext cx="5078408" cy="5413717"/>
          </a:xfrm>
          <a:prstGeom prst="rect">
            <a:avLst/>
          </a:prstGeom>
        </p:spPr>
      </p:pic>
    </p:spTree>
    <p:extLst>
      <p:ext uri="{BB962C8B-B14F-4D97-AF65-F5344CB8AC3E}">
        <p14:creationId xmlns:p14="http://schemas.microsoft.com/office/powerpoint/2010/main" val="25298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0.00417 -0.00741 L -0.24401 0.12292 " pathEditMode="relative" rAng="0" ptsTypes="AA">
                                      <p:cBhvr>
                                        <p:cTn id="20" dur="2000" fill="hold"/>
                                        <p:tgtEl>
                                          <p:spTgt spid="3"/>
                                        </p:tgtEl>
                                        <p:attrNameLst>
                                          <p:attrName>ppt_x</p:attrName>
                                          <p:attrName>ppt_y</p:attrName>
                                        </p:attrNameLst>
                                      </p:cBhvr>
                                      <p:rCtr x="-12409" y="6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pping Water Balloon Stock Photo, Picture And Royalty Free Image ...">
            <a:extLst>
              <a:ext uri="{FF2B5EF4-FFF2-40B4-BE49-F238E27FC236}">
                <a16:creationId xmlns:a16="http://schemas.microsoft.com/office/drawing/2014/main" id="{1FC0F851-D3DC-4353-8AFD-E83EF6575D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8">
            <a:alphaModFix amt="50000"/>
            <a:extLst>
              <a:ext uri="{BEBA8EAE-BF5A-486C-A8C5-ECC9F3942E4B}">
                <a14:imgProps xmlns:a14="http://schemas.microsoft.com/office/drawing/2010/main">
                  <a14:imgLayer r:embed="rId9">
                    <a14:imgEffect>
                      <a14:saturation sat="0"/>
                    </a14:imgEffect>
                  </a14:imgLayer>
                </a14:imgProps>
              </a:ext>
            </a:extLst>
          </a:blip>
          <a:stretch>
            <a:fillRect/>
          </a:stretch>
        </p:blipFill>
        <p:spPr>
          <a:xfrm rot="10800000">
            <a:off x="2347909" y="1022287"/>
            <a:ext cx="5078408" cy="5413717"/>
          </a:xfrm>
          <a:prstGeom prst="rect">
            <a:avLst/>
          </a:prstGeom>
        </p:spPr>
      </p:pic>
      <p:pic>
        <p:nvPicPr>
          <p:cNvPr id="7" name="Picture 2" descr="Popping Water Balloon Stock Photo, Picture And Royalty Free Image ...">
            <a:extLst>
              <a:ext uri="{FF2B5EF4-FFF2-40B4-BE49-F238E27FC236}">
                <a16:creationId xmlns:a16="http://schemas.microsoft.com/office/drawing/2014/main" id="{B30A7917-F166-45FC-A411-1CE5941DC00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2"/>
                                        </p:tgtEl>
                                        <p:attrNameLst>
                                          <p:attrName>style.visibility</p:attrName>
                                        </p:attrNameLst>
                                      </p:cBhvr>
                                      <p:to>
                                        <p:strVal val="hidden"/>
                                      </p:to>
                                    </p:set>
                                  </p:childTnLst>
                                </p:cTn>
                              </p:par>
                            </p:childTnLst>
                          </p:cTn>
                        </p:par>
                        <p:par>
                          <p:cTn id="22" fill="hold">
                            <p:stCondLst>
                              <p:cond delay="2500"/>
                            </p:stCondLst>
                            <p:childTnLst>
                              <p:par>
                                <p:cTn id="23" presetID="42" presetClass="path" presetSubtype="0" accel="50000" decel="50000" fill="hold" nodeType="afterEffect">
                                  <p:stCondLst>
                                    <p:cond delay="0"/>
                                  </p:stCondLst>
                                  <p:childTnLst>
                                    <p:animMotion origin="layout" path="M 0.00417 -0.00741 L -0.24401 0.12292 " pathEditMode="relative" rAng="0" ptsTypes="AA">
                                      <p:cBhvr>
                                        <p:cTn id="24" dur="2000" fill="hold"/>
                                        <p:tgtEl>
                                          <p:spTgt spid="3"/>
                                        </p:tgtEl>
                                        <p:attrNameLst>
                                          <p:attrName>ppt_x</p:attrName>
                                          <p:attrName>ppt_y</p:attrName>
                                        </p:attrNameLst>
                                      </p:cBhvr>
                                      <p:rCtr x="-12409" y="6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opping Water Balloon Stock Photo, Picture And Royalty Free Image ...">
            <a:extLst>
              <a:ext uri="{FF2B5EF4-FFF2-40B4-BE49-F238E27FC236}">
                <a16:creationId xmlns:a16="http://schemas.microsoft.com/office/drawing/2014/main" id="{B30A7917-F166-45FC-A411-1CE5941DC00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10">
            <a:alphaModFix amt="50000"/>
            <a:extLst>
              <a:ext uri="{BEBA8EAE-BF5A-486C-A8C5-ECC9F3942E4B}">
                <a14:imgProps xmlns:a14="http://schemas.microsoft.com/office/drawing/2010/main">
                  <a14:imgLayer r:embed="rId11">
                    <a14:imgEffect>
                      <a14:saturation sat="0"/>
                    </a14:imgEffect>
                  </a14:imgLayer>
                </a14:imgProps>
              </a:ext>
            </a:extLst>
          </a:blip>
          <a:stretch>
            <a:fillRect/>
          </a:stretch>
        </p:blipFill>
        <p:spPr>
          <a:xfrm rot="10800000">
            <a:off x="2347909" y="1022287"/>
            <a:ext cx="5078408" cy="5413717"/>
          </a:xfrm>
          <a:prstGeom prst="rect">
            <a:avLst/>
          </a:prstGeom>
        </p:spPr>
      </p:pic>
      <p:pic>
        <p:nvPicPr>
          <p:cNvPr id="5122" name="Picture 2" descr="Cadwell Electro-Cap International EEG Electro Cap 20 Channels Size Small">
            <a:extLst>
              <a:ext uri="{FF2B5EF4-FFF2-40B4-BE49-F238E27FC236}">
                <a16:creationId xmlns:a16="http://schemas.microsoft.com/office/drawing/2014/main" id="{78DA5248-F895-4DB9-A0EF-AEAC35415DF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3918" b="89897" l="10000" r="90000">
                        <a14:foregroundMark x1="36406" y1="40206" x2="35469" y2="28454"/>
                        <a14:foregroundMark x1="35469" y1="28454" x2="40938" y2="8041"/>
                        <a14:foregroundMark x1="40938" y1="8041" x2="49219" y2="3918"/>
                        <a14:foregroundMark x1="49219" y1="3918" x2="73125" y2="10928"/>
                        <a14:foregroundMark x1="73125" y1="10928" x2="78125" y2="19588"/>
                        <a14:foregroundMark x1="78125" y1="19588" x2="80625" y2="30928"/>
                        <a14:foregroundMark x1="80625" y1="30928" x2="44219" y2="42268"/>
                        <a14:foregroundMark x1="44219" y1="42268" x2="36094" y2="40619"/>
                        <a14:foregroundMark x1="36094" y1="40619" x2="35625" y2="38763"/>
                        <a14:backgroundMark x1="55781" y1="60412" x2="59219" y2="50722"/>
                        <a14:backgroundMark x1="59219" y1="50722" x2="65938" y2="43093"/>
                        <a14:backgroundMark x1="65938" y1="43093" x2="73906" y2="38557"/>
                        <a14:backgroundMark x1="73906" y1="38557" x2="82344" y2="42268"/>
                        <a14:backgroundMark x1="82344" y1="42268" x2="85938" y2="71340"/>
                        <a14:backgroundMark x1="85938" y1="71340" x2="82813" y2="83093"/>
                        <a14:backgroundMark x1="82813" y1="83093" x2="69063" y2="95876"/>
                        <a14:backgroundMark x1="69063" y1="95876" x2="40469" y2="95670"/>
                        <a14:backgroundMark x1="40469" y1="95670" x2="29531" y2="93608"/>
                        <a14:backgroundMark x1="29531" y1="93608" x2="21406" y2="87835"/>
                        <a14:backgroundMark x1="21406" y1="87835" x2="19375" y2="75876"/>
                        <a14:backgroundMark x1="19375" y1="75876" x2="20156" y2="64536"/>
                        <a14:backgroundMark x1="20156" y1="64536" x2="28125" y2="41649"/>
                        <a14:backgroundMark x1="28125" y1="41649" x2="35469" y2="47216"/>
                        <a14:backgroundMark x1="35469" y1="47216" x2="41250" y2="54845"/>
                        <a14:backgroundMark x1="41250" y1="54845" x2="48906" y2="59794"/>
                        <a14:backgroundMark x1="48906" y1="59794" x2="69063" y2="56082"/>
                        <a14:backgroundMark x1="69063" y1="56082" x2="73594" y2="61031"/>
                      </a14:backgroundRemoval>
                    </a14:imgEffect>
                  </a14:imgLayer>
                </a14:imgProps>
              </a:ext>
              <a:ext uri="{28A0092B-C50C-407E-A947-70E740481C1C}">
                <a14:useLocalDpi xmlns:a14="http://schemas.microsoft.com/office/drawing/2010/main" val="0"/>
              </a:ext>
            </a:extLst>
          </a:blip>
          <a:srcRect/>
          <a:stretch>
            <a:fillRect/>
          </a:stretch>
        </p:blipFill>
        <p:spPr bwMode="auto">
          <a:xfrm rot="19984919">
            <a:off x="-3048001" y="2883749"/>
            <a:ext cx="60960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par>
                          <p:cTn id="20" fill="hold">
                            <p:stCondLst>
                              <p:cond delay="2500"/>
                            </p:stCondLst>
                            <p:childTnLst>
                              <p:par>
                                <p:cTn id="21" presetID="1" presetClass="exit"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hidden"/>
                                      </p:to>
                                    </p:set>
                                  </p:childTnLst>
                                </p:cTn>
                              </p:par>
                            </p:childTnLst>
                          </p:cTn>
                        </p:par>
                        <p:par>
                          <p:cTn id="23" fill="hold">
                            <p:stCondLst>
                              <p:cond delay="2500"/>
                            </p:stCondLst>
                            <p:childTnLst>
                              <p:par>
                                <p:cTn id="24" presetID="14" presetClass="exit" presetSubtype="10" fill="hold" nodeType="afterEffect">
                                  <p:stCondLst>
                                    <p:cond delay="0"/>
                                  </p:stCondLst>
                                  <p:childTnLst>
                                    <p:animEffect transition="out" filter="randombar(horizontal)">
                                      <p:cBhvr>
                                        <p:cTn id="25" dur="3000"/>
                                        <p:tgtEl>
                                          <p:spTgt spid="3"/>
                                        </p:tgtEl>
                                      </p:cBhvr>
                                    </p:animEffect>
                                    <p:set>
                                      <p:cBhvr>
                                        <p:cTn id="26" dur="1" fill="hold">
                                          <p:stCondLst>
                                            <p:cond delay="2999"/>
                                          </p:stCondLst>
                                        </p:cTn>
                                        <p:tgtEl>
                                          <p:spTgt spid="3"/>
                                        </p:tgtEl>
                                        <p:attrNameLst>
                                          <p:attrName>style.visibility</p:attrName>
                                        </p:attrNameLst>
                                      </p:cBhvr>
                                      <p:to>
                                        <p:strVal val="hidden"/>
                                      </p:to>
                                    </p:set>
                                  </p:childTnLst>
                                </p:cTn>
                              </p:par>
                              <p:par>
                                <p:cTn id="27" presetID="42" presetClass="path" presetSubtype="0" accel="50000" decel="50000" fill="hold" nodeType="withEffect">
                                  <p:stCondLst>
                                    <p:cond delay="0"/>
                                  </p:stCondLst>
                                  <p:childTnLst>
                                    <p:animMotion origin="layout" path="M 0.00417 -0.00741 L -0.24401 0.12292 " pathEditMode="relative" rAng="0" ptsTypes="AA">
                                      <p:cBhvr>
                                        <p:cTn id="28" dur="2000" fill="hold"/>
                                        <p:tgtEl>
                                          <p:spTgt spid="3"/>
                                        </p:tgtEl>
                                        <p:attrNameLst>
                                          <p:attrName>ppt_x</p:attrName>
                                          <p:attrName>ppt_y</p:attrName>
                                        </p:attrNameLst>
                                      </p:cBhvr>
                                      <p:rCtr x="-12409" y="6505"/>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ut Button | Know Your Meme">
            <a:extLst>
              <a:ext uri="{FF2B5EF4-FFF2-40B4-BE49-F238E27FC236}">
                <a16:creationId xmlns:a16="http://schemas.microsoft.com/office/drawing/2014/main" id="{D9D2356B-24FB-400A-8A08-984D74E086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85" t="50556" r="8494"/>
          <a:stretch/>
        </p:blipFill>
        <p:spPr bwMode="auto">
          <a:xfrm flipH="1">
            <a:off x="3497169" y="4400520"/>
            <a:ext cx="3036056"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95099" y="1780857"/>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Response Study</a:t>
            </a:r>
          </a:p>
        </p:txBody>
      </p:sp>
      <p:pic>
        <p:nvPicPr>
          <p:cNvPr id="5122" name="Picture 2" descr="Cadwell Electro-Cap International EEG Electro Cap 20 Channels Size Small">
            <a:extLst>
              <a:ext uri="{FF2B5EF4-FFF2-40B4-BE49-F238E27FC236}">
                <a16:creationId xmlns:a16="http://schemas.microsoft.com/office/drawing/2014/main" id="{78DA5248-F895-4DB9-A0EF-AEAC35415DF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3918" b="89897" l="10000" r="90000">
                        <a14:foregroundMark x1="36406" y1="40206" x2="35469" y2="28454"/>
                        <a14:foregroundMark x1="35469" y1="28454" x2="40938" y2="8041"/>
                        <a14:foregroundMark x1="40938" y1="8041" x2="49219" y2="3918"/>
                        <a14:foregroundMark x1="49219" y1="3918" x2="73125" y2="10928"/>
                        <a14:foregroundMark x1="73125" y1="10928" x2="78125" y2="19588"/>
                        <a14:foregroundMark x1="78125" y1="19588" x2="80625" y2="30928"/>
                        <a14:foregroundMark x1="80625" y1="30928" x2="44219" y2="42268"/>
                        <a14:foregroundMark x1="44219" y1="42268" x2="36094" y2="40619"/>
                        <a14:foregroundMark x1="36094" y1="40619" x2="35625" y2="38763"/>
                        <a14:backgroundMark x1="55781" y1="60412" x2="59219" y2="50722"/>
                        <a14:backgroundMark x1="59219" y1="50722" x2="65938" y2="43093"/>
                        <a14:backgroundMark x1="65938" y1="43093" x2="73906" y2="38557"/>
                        <a14:backgroundMark x1="73906" y1="38557" x2="82344" y2="42268"/>
                        <a14:backgroundMark x1="82344" y1="42268" x2="85938" y2="71340"/>
                        <a14:backgroundMark x1="85938" y1="71340" x2="82813" y2="83093"/>
                        <a14:backgroundMark x1="82813" y1="83093" x2="69063" y2="95876"/>
                        <a14:backgroundMark x1="69063" y1="95876" x2="40469" y2="95670"/>
                        <a14:backgroundMark x1="40469" y1="95670" x2="29531" y2="93608"/>
                        <a14:backgroundMark x1="29531" y1="93608" x2="21406" y2="87835"/>
                        <a14:backgroundMark x1="21406" y1="87835" x2="19375" y2="75876"/>
                        <a14:backgroundMark x1="19375" y1="75876" x2="20156" y2="64536"/>
                        <a14:backgroundMark x1="20156" y1="64536" x2="28125" y2="41649"/>
                        <a14:backgroundMark x1="28125" y1="41649" x2="35469" y2="47216"/>
                        <a14:backgroundMark x1="35469" y1="47216" x2="41250" y2="54845"/>
                        <a14:backgroundMark x1="41250" y1="54845" x2="48906" y2="59794"/>
                        <a14:backgroundMark x1="48906" y1="59794" x2="69063" y2="56082"/>
                        <a14:backgroundMark x1="69063" y1="56082" x2="73594" y2="61031"/>
                      </a14:backgroundRemoval>
                    </a14:imgEffect>
                  </a14:imgLayer>
                </a14:imgProps>
              </a:ext>
              <a:ext uri="{28A0092B-C50C-407E-A947-70E740481C1C}">
                <a14:useLocalDpi xmlns:a14="http://schemas.microsoft.com/office/drawing/2010/main" val="0"/>
              </a:ext>
            </a:extLst>
          </a:blip>
          <a:srcRect/>
          <a:stretch>
            <a:fillRect/>
          </a:stretch>
        </p:blipFill>
        <p:spPr bwMode="auto">
          <a:xfrm rot="46768">
            <a:off x="-783033" y="615232"/>
            <a:ext cx="6096000" cy="4619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unny Goats Pictures / Images / Photos | Funny goat pictures ...">
            <a:extLst>
              <a:ext uri="{FF2B5EF4-FFF2-40B4-BE49-F238E27FC236}">
                <a16:creationId xmlns:a16="http://schemas.microsoft.com/office/drawing/2014/main" id="{7A791F47-778C-4D2D-92D3-42E1E165A6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6060" y="1170766"/>
            <a:ext cx="3438290" cy="2148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eath Star - Wikipedia">
            <a:extLst>
              <a:ext uri="{FF2B5EF4-FFF2-40B4-BE49-F238E27FC236}">
                <a16:creationId xmlns:a16="http://schemas.microsoft.com/office/drawing/2014/main" id="{6333B087-AEF1-4904-9F9F-FFB7F29EF1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8820" y="369694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24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p:cTn id="14" dur="200" fill="hold"/>
                                        <p:tgtEl>
                                          <p:spTgt spid="7170"/>
                                        </p:tgtEl>
                                        <p:attrNameLst>
                                          <p:attrName>ppt_w</p:attrName>
                                        </p:attrNameLst>
                                      </p:cBhvr>
                                      <p:tavLst>
                                        <p:tav tm="0">
                                          <p:val>
                                            <p:fltVal val="0"/>
                                          </p:val>
                                        </p:tav>
                                        <p:tav tm="100000">
                                          <p:val>
                                            <p:strVal val="#ppt_w"/>
                                          </p:val>
                                        </p:tav>
                                      </p:tavLst>
                                    </p:anim>
                                    <p:anim calcmode="lin" valueType="num">
                                      <p:cBhvr>
                                        <p:cTn id="15" dur="200" fill="hold"/>
                                        <p:tgtEl>
                                          <p:spTgt spid="7170"/>
                                        </p:tgtEl>
                                        <p:attrNameLst>
                                          <p:attrName>ppt_h</p:attrName>
                                        </p:attrNameLst>
                                      </p:cBhvr>
                                      <p:tavLst>
                                        <p:tav tm="0">
                                          <p:val>
                                            <p:fltVal val="0"/>
                                          </p:val>
                                        </p:tav>
                                        <p:tav tm="100000">
                                          <p:val>
                                            <p:strVal val="#ppt_h"/>
                                          </p:val>
                                        </p:tav>
                                      </p:tavLst>
                                    </p:anim>
                                    <p:animEffect transition="in" filter="fade">
                                      <p:cBhvr>
                                        <p:cTn id="16" dur="200"/>
                                        <p:tgtEl>
                                          <p:spTgt spid="7170"/>
                                        </p:tgtEl>
                                      </p:cBhvr>
                                    </p:animEffect>
                                  </p:childTnLst>
                                </p:cTn>
                              </p:par>
                            </p:childTnLst>
                          </p:cTn>
                        </p:par>
                        <p:par>
                          <p:cTn id="17" fill="hold">
                            <p:stCondLst>
                              <p:cond delay="200"/>
                            </p:stCondLst>
                            <p:childTnLst>
                              <p:par>
                                <p:cTn id="18" presetID="1" presetClass="exit" presetSubtype="0" fill="hold" nodeType="afterEffect">
                                  <p:stCondLst>
                                    <p:cond delay="0"/>
                                  </p:stCondLst>
                                  <p:childTnLst>
                                    <p:set>
                                      <p:cBhvr>
                                        <p:cTn id="19" dur="1" fill="hold">
                                          <p:stCondLst>
                                            <p:cond delay="0"/>
                                          </p:stCondLst>
                                        </p:cTn>
                                        <p:tgtEl>
                                          <p:spTgt spid="717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199"/>
                                          </p:stCondLst>
                                        </p:cTn>
                                        <p:tgtEl>
                                          <p:spTgt spid="7174"/>
                                        </p:tgtEl>
                                        <p:attrNameLst>
                                          <p:attrName>style.visibility</p:attrName>
                                        </p:attrNameLst>
                                      </p:cBhvr>
                                      <p:to>
                                        <p:strVal val="visible"/>
                                      </p:to>
                                    </p:set>
                                  </p:childTnLst>
                                </p:cTn>
                              </p:par>
                            </p:childTnLst>
                          </p:cTn>
                        </p:par>
                        <p:par>
                          <p:cTn id="24" fill="hold">
                            <p:stCondLst>
                              <p:cond delay="200"/>
                            </p:stCondLst>
                            <p:childTnLst>
                              <p:par>
                                <p:cTn id="25" presetID="2" presetClass="exit" presetSubtype="4" fill="hold" nodeType="afterEffect">
                                  <p:stCondLst>
                                    <p:cond delay="0"/>
                                  </p:stCondLst>
                                  <p:childTnLst>
                                    <p:anim calcmode="lin" valueType="num">
                                      <p:cBhvr additive="base">
                                        <p:cTn id="26" dur="200"/>
                                        <p:tgtEl>
                                          <p:spTgt spid="7170"/>
                                        </p:tgtEl>
                                        <p:attrNameLst>
                                          <p:attrName>ppt_x</p:attrName>
                                        </p:attrNameLst>
                                      </p:cBhvr>
                                      <p:tavLst>
                                        <p:tav tm="0">
                                          <p:val>
                                            <p:strVal val="ppt_x"/>
                                          </p:val>
                                        </p:tav>
                                        <p:tav tm="100000">
                                          <p:val>
                                            <p:strVal val="ppt_x"/>
                                          </p:val>
                                        </p:tav>
                                      </p:tavLst>
                                    </p:anim>
                                    <p:anim calcmode="lin" valueType="num">
                                      <p:cBhvr additive="base">
                                        <p:cTn id="27" dur="200"/>
                                        <p:tgtEl>
                                          <p:spTgt spid="7170"/>
                                        </p:tgtEl>
                                        <p:attrNameLst>
                                          <p:attrName>ppt_y</p:attrName>
                                        </p:attrNameLst>
                                      </p:cBhvr>
                                      <p:tavLst>
                                        <p:tav tm="0">
                                          <p:val>
                                            <p:strVal val="ppt_y"/>
                                          </p:val>
                                        </p:tav>
                                        <p:tav tm="100000">
                                          <p:val>
                                            <p:strVal val="1+ppt_h/2"/>
                                          </p:val>
                                        </p:tav>
                                      </p:tavLst>
                                    </p:anim>
                                    <p:set>
                                      <p:cBhvr>
                                        <p:cTn id="28" dur="1" fill="hold">
                                          <p:stCondLst>
                                            <p:cond delay="199"/>
                                          </p:stCondLst>
                                        </p:cTn>
                                        <p:tgtEl>
                                          <p:spTgt spid="7170"/>
                                        </p:tgtEl>
                                        <p:attrNameLst>
                                          <p:attrName>style.visibility</p:attrName>
                                        </p:attrNameLst>
                                      </p:cBhvr>
                                      <p:to>
                                        <p:strVal val="hidden"/>
                                      </p:to>
                                    </p:set>
                                  </p:childTnLst>
                                </p:cTn>
                              </p:par>
                            </p:childTnLst>
                          </p:cTn>
                        </p:par>
                        <p:par>
                          <p:cTn id="29" fill="hold">
                            <p:stCondLst>
                              <p:cond delay="400"/>
                            </p:stCondLst>
                            <p:childTnLst>
                              <p:par>
                                <p:cTn id="30" presetID="1" presetClass="exit" presetSubtype="0" fill="hold" nodeType="afterEffect">
                                  <p:stCondLst>
                                    <p:cond delay="0"/>
                                  </p:stCondLst>
                                  <p:childTnLst>
                                    <p:set>
                                      <p:cBhvr>
                                        <p:cTn id="31" dur="1" fill="hold">
                                          <p:stCondLst>
                                            <p:cond delay="0"/>
                                          </p:stCondLst>
                                        </p:cTn>
                                        <p:tgtEl>
                                          <p:spTgt spid="7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a:latin typeface="Roboto" panose="02000000000000000000" pitchFamily="2" charset="0"/>
                <a:ea typeface="Roboto" panose="02000000000000000000" pitchFamily="2" charset="0"/>
              </a:rPr>
              <a:t>Response </a:t>
            </a:r>
            <a:r>
              <a:rPr lang="en-US" sz="8800" dirty="0">
                <a:latin typeface="Roboto" panose="02000000000000000000" pitchFamily="2" charset="0"/>
                <a:ea typeface="Roboto" panose="02000000000000000000" pitchFamily="2" charset="0"/>
              </a:rPr>
              <a:t>Study</a:t>
            </a:r>
          </a:p>
        </p:txBody>
      </p:sp>
      <p:pic>
        <p:nvPicPr>
          <p:cNvPr id="3" name="Picture 2">
            <a:extLst>
              <a:ext uri="{FF2B5EF4-FFF2-40B4-BE49-F238E27FC236}">
                <a16:creationId xmlns:a16="http://schemas.microsoft.com/office/drawing/2014/main" id="{042BA4B4-EB6C-437B-A2F0-3E5AA286268A}"/>
              </a:ext>
            </a:extLst>
          </p:cNvPr>
          <p:cNvPicPr>
            <a:picLocks noChangeAspect="1"/>
          </p:cNvPicPr>
          <p:nvPr/>
        </p:nvPicPr>
        <p:blipFill>
          <a:blip r:embed="rId3"/>
          <a:stretch>
            <a:fillRect/>
          </a:stretch>
        </p:blipFill>
        <p:spPr>
          <a:xfrm>
            <a:off x="423562" y="1363287"/>
            <a:ext cx="5672641" cy="3723064"/>
          </a:xfrm>
          <a:prstGeom prst="rect">
            <a:avLst/>
          </a:prstGeom>
        </p:spPr>
      </p:pic>
      <p:cxnSp>
        <p:nvCxnSpPr>
          <p:cNvPr id="5" name="Straight Connector 4">
            <a:extLst>
              <a:ext uri="{FF2B5EF4-FFF2-40B4-BE49-F238E27FC236}">
                <a16:creationId xmlns:a16="http://schemas.microsoft.com/office/drawing/2014/main" id="{1828A295-A189-4F26-B5DA-068407BD6E99}"/>
              </a:ext>
            </a:extLst>
          </p:cNvPr>
          <p:cNvCxnSpPr/>
          <p:nvPr/>
        </p:nvCxnSpPr>
        <p:spPr>
          <a:xfrm>
            <a:off x="3219450" y="1524001"/>
            <a:ext cx="0" cy="356235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025CD10-AC08-4BA1-9971-96A34A3818D0}"/>
              </a:ext>
            </a:extLst>
          </p:cNvPr>
          <p:cNvPicPr>
            <a:picLocks noChangeAspect="1"/>
          </p:cNvPicPr>
          <p:nvPr/>
        </p:nvPicPr>
        <p:blipFill>
          <a:blip r:embed="rId4"/>
          <a:stretch>
            <a:fillRect/>
          </a:stretch>
        </p:blipFill>
        <p:spPr>
          <a:xfrm>
            <a:off x="6096000" y="1363286"/>
            <a:ext cx="6055723" cy="3913563"/>
          </a:xfrm>
          <a:prstGeom prst="rect">
            <a:avLst/>
          </a:prstGeom>
        </p:spPr>
      </p:pic>
      <p:cxnSp>
        <p:nvCxnSpPr>
          <p:cNvPr id="12" name="Straight Connector 11">
            <a:extLst>
              <a:ext uri="{FF2B5EF4-FFF2-40B4-BE49-F238E27FC236}">
                <a16:creationId xmlns:a16="http://schemas.microsoft.com/office/drawing/2014/main" id="{02190ABC-E564-4800-B400-CDB30788E188}"/>
              </a:ext>
            </a:extLst>
          </p:cNvPr>
          <p:cNvCxnSpPr/>
          <p:nvPr/>
        </p:nvCxnSpPr>
        <p:spPr>
          <a:xfrm>
            <a:off x="9086850" y="1524001"/>
            <a:ext cx="0" cy="356235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14A24B-B9E1-4495-BDEB-212DCFA20E4E}"/>
              </a:ext>
            </a:extLst>
          </p:cNvPr>
          <p:cNvSpPr txBox="1"/>
          <p:nvPr/>
        </p:nvSpPr>
        <p:spPr>
          <a:xfrm>
            <a:off x="342598" y="6432173"/>
            <a:ext cx="6865982"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hlinkClick r:id="rId5"/>
              </a:rPr>
              <a:t>https://www.researchgate.net/publication/14567385_Speed_of_Processing_in_the_Human_Visual_System</a:t>
            </a:r>
            <a:endParaRPr lang="en-US" sz="11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0012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1312</Words>
  <Application>Microsoft Office PowerPoint</Application>
  <PresentationFormat>Widescreen</PresentationFormat>
  <Paragraphs>108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Caslon Pro</vt:lpstr>
      <vt:lpstr>Arial</vt:lpstr>
      <vt:lpstr>Calibri</vt:lpstr>
      <vt:lpstr>Calibri Light</vt:lpstr>
      <vt:lpstr>Roboto</vt:lpstr>
      <vt:lpstr>Office Theme</vt:lpstr>
      <vt:lpstr>Your Brain Lies to You(r  Eyes)</vt:lpstr>
      <vt:lpstr>Your Brain is a Liar and a Coverup Artist  and is quite good at it</vt:lpstr>
      <vt:lpstr>A Water Balloon</vt:lpstr>
      <vt:lpstr>A Water Balloon</vt:lpstr>
      <vt:lpstr>A Water Balloon</vt:lpstr>
      <vt:lpstr>A Water Balloon</vt:lpstr>
      <vt:lpstr>A Water Balloon</vt:lpstr>
      <vt:lpstr>Response Study</vt:lpstr>
      <vt:lpstr>Response Study</vt:lpstr>
      <vt:lpstr>Predictive Study</vt:lpstr>
      <vt:lpstr>Predictive Study</vt:lpstr>
      <vt:lpstr>Memory is Prediction</vt:lpstr>
      <vt:lpstr>Coverup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Brain Lies to You(r  Eyes)</dc:title>
  <dc:creator>william a</dc:creator>
  <cp:lastModifiedBy>william a</cp:lastModifiedBy>
  <cp:revision>9</cp:revision>
  <dcterms:created xsi:type="dcterms:W3CDTF">2020-04-15T22:11:56Z</dcterms:created>
  <dcterms:modified xsi:type="dcterms:W3CDTF">2020-04-16T01:52:21Z</dcterms:modified>
</cp:coreProperties>
</file>