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1"/>
  </p:notesMasterIdLst>
  <p:handoutMasterIdLst>
    <p:handoutMasterId r:id="rId62"/>
  </p:handoutMasterIdLst>
  <p:sldIdLst>
    <p:sldId id="451" r:id="rId3"/>
    <p:sldId id="258" r:id="rId4"/>
    <p:sldId id="257" r:id="rId5"/>
    <p:sldId id="265" r:id="rId6"/>
    <p:sldId id="328" r:id="rId7"/>
    <p:sldId id="440" r:id="rId8"/>
    <p:sldId id="448" r:id="rId9"/>
    <p:sldId id="327" r:id="rId10"/>
    <p:sldId id="308" r:id="rId11"/>
    <p:sldId id="429" r:id="rId12"/>
    <p:sldId id="452" r:id="rId13"/>
    <p:sldId id="270" r:id="rId14"/>
    <p:sldId id="276" r:id="rId15"/>
    <p:sldId id="341" r:id="rId16"/>
    <p:sldId id="455" r:id="rId17"/>
    <p:sldId id="430" r:id="rId18"/>
    <p:sldId id="289" r:id="rId19"/>
    <p:sldId id="456" r:id="rId20"/>
    <p:sldId id="288" r:id="rId21"/>
    <p:sldId id="458" r:id="rId22"/>
    <p:sldId id="418" r:id="rId23"/>
    <p:sldId id="286" r:id="rId24"/>
    <p:sldId id="291" r:id="rId25"/>
    <p:sldId id="292" r:id="rId26"/>
    <p:sldId id="293" r:id="rId27"/>
    <p:sldId id="331" r:id="rId28"/>
    <p:sldId id="432" r:id="rId29"/>
    <p:sldId id="443" r:id="rId30"/>
    <p:sldId id="444" r:id="rId31"/>
    <p:sldId id="445" r:id="rId32"/>
    <p:sldId id="427" r:id="rId33"/>
    <p:sldId id="449" r:id="rId34"/>
    <p:sldId id="450" r:id="rId35"/>
    <p:sldId id="428" r:id="rId36"/>
    <p:sldId id="426" r:id="rId37"/>
    <p:sldId id="457" r:id="rId38"/>
    <p:sldId id="453" r:id="rId39"/>
    <p:sldId id="417" r:id="rId40"/>
    <p:sldId id="415" r:id="rId41"/>
    <p:sldId id="416" r:id="rId42"/>
    <p:sldId id="441" r:id="rId43"/>
    <p:sldId id="442" r:id="rId44"/>
    <p:sldId id="342" r:id="rId45"/>
    <p:sldId id="422" r:id="rId46"/>
    <p:sldId id="423" r:id="rId47"/>
    <p:sldId id="424" r:id="rId48"/>
    <p:sldId id="420" r:id="rId49"/>
    <p:sldId id="447" r:id="rId50"/>
    <p:sldId id="454" r:id="rId51"/>
    <p:sldId id="419" r:id="rId52"/>
    <p:sldId id="421" r:id="rId53"/>
    <p:sldId id="446" r:id="rId54"/>
    <p:sldId id="337" r:id="rId55"/>
    <p:sldId id="334" r:id="rId56"/>
    <p:sldId id="336" r:id="rId57"/>
    <p:sldId id="439" r:id="rId58"/>
    <p:sldId id="414" r:id="rId59"/>
    <p:sldId id="413" r:id="rId6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822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07/24/free-supported-java-in-sql-server-2019-is-now-available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10/30/new-high-availability-and-disaster-recovery-benefits-for-sql-server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tesic.info/post/Memory-Optimized-TempDB-Metadata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4460004/how-to-resolve-last-page-insert-pagelatch-ex-contention" TargetMode="External"/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upport.microsoft.com/en-us/help/4460004/how-to-resolve-last-page-insert-pagelatch-ex-contention-in-sql-serv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4468101/optional-replacement-for-string-or-binary-data-would-be-truncated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ecurity/sql-data-discovery-and-classification?view=sql-server-ver15&amp;tabs=t-sql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ql-assessment-api/sql-assessment-api-overview?view=sql-server-ver15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assess-your-servers-with-a-csv-import-into-azure-migra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</a:rPr>
              <a:t>What’s New in SQL Server 2019?</a:t>
            </a:r>
            <a:endParaRPr lang="en-US" sz="110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12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integrated Active Directory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Server “mssql-server” installs on Linux, but SSMS won’t.</a:t>
            </a:r>
          </a:p>
          <a:p>
            <a:br>
              <a:rPr lang="en-US" sz="3200" dirty="0"/>
            </a:br>
            <a:r>
              <a:rPr lang="en-US" sz="3200" dirty="0"/>
              <a:t>Options for tooling on 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b="1" dirty="0"/>
              <a:t>mssql-tools</a:t>
            </a:r>
            <a:r>
              <a:rPr lang="en-US" sz="3200" dirty="0"/>
              <a:t>” installs command-line tools </a:t>
            </a:r>
            <a:r>
              <a:rPr lang="en-US" sz="3200" dirty="0" err="1"/>
              <a:t>Sqlcmd</a:t>
            </a:r>
            <a:r>
              <a:rPr lang="en-US" sz="3200" dirty="0"/>
              <a:t>, bcp, drivers and more on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cross-platform SQL management software that is,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 product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9"/>
            <a:ext cx="57594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719138" y="1193485"/>
            <a:ext cx="10630734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26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non-relational with </a:t>
            </a:r>
            <a:r>
              <a:rPr lang="en-US" sz="3200" dirty="0" err="1"/>
              <a:t>PolyBase</a:t>
            </a:r>
            <a:r>
              <a:rPr lang="en-US" sz="3200" dirty="0"/>
              <a:t> External Tables 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DB2, </a:t>
            </a:r>
            <a:br>
              <a:rPr lang="en-US" sz="3200" dirty="0"/>
            </a:br>
            <a:r>
              <a:rPr lang="en-US" sz="3200" dirty="0"/>
              <a:t>with T-SQL.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PolyBase</a:t>
            </a:r>
            <a:r>
              <a:rPr lang="en-US" sz="3600" dirty="0"/>
              <a:t> Query Engine makes it possible to query </a:t>
            </a:r>
            <a:r>
              <a:rPr lang="en-US" sz="3600" b="1" dirty="0"/>
              <a:t>Hadoop nonrelational data </a:t>
            </a:r>
            <a:r>
              <a:rPr lang="en-US" sz="3600" dirty="0"/>
              <a:t>or </a:t>
            </a:r>
            <a:r>
              <a:rPr lang="en-US" sz="3600" b="1" dirty="0"/>
              <a:t>Azure Blob Storage files </a:t>
            </a:r>
            <a:r>
              <a:rPr lang="en-US" sz="3600" dirty="0"/>
              <a:t>using T-SQL, by creating EXTERNAL tables in SQL Server connected directly on Azure Storage, Oracle, Teradata, Hadoop, MongoDB, much more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47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1570" y="360363"/>
            <a:ext cx="8357396" cy="720725"/>
          </a:xfrm>
        </p:spPr>
        <p:txBody>
          <a:bodyPr>
            <a:noAutofit/>
          </a:bodyPr>
          <a:lstStyle/>
          <a:p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sz="4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Randolph West: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Accelerated Database Recovery, as well as UTF-8.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Melody Zacharias: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 Azure Notebooks! I really love them even if they are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not technically a 2019 feature.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William Assaf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Tie between Accelerated Database Recovery (ADR) and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UDF in-lining. Both are going to really going to help a lot of folks.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Louis Davidson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It is a feature that is small, but it shows that Microsoft has really been listening to us and fixing things that will help programmers produce better code.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Sven Aelterman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Biased: expanded cloud offerings. Unbiased: Python integration.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Meagan Longoria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Accelerated database recovery is cool.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Joey </a:t>
            </a:r>
            <a:r>
              <a:rPr lang="en-US" sz="2000" b="1" dirty="0" err="1">
                <a:solidFill>
                  <a:srgbClr val="282801"/>
                </a:solidFill>
                <a:latin typeface="Arial" panose="020B0604020202020204" pitchFamily="34" charset="0"/>
              </a:rPr>
              <a:t>D'Antoni</a:t>
            </a:r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68965" y="49466"/>
            <a:ext cx="2951523" cy="36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Java Runtime 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features of SQL Server since 2016 have required an installation of the Oracle Java Runtime Environment (JRE).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is needed for some uses of </a:t>
            </a:r>
            <a:r>
              <a:rPr lang="en-US" sz="3200" dirty="0" err="1"/>
              <a:t>PolyBase</a:t>
            </a:r>
            <a:r>
              <a:rPr lang="en-US" sz="3200" dirty="0"/>
              <a:t>, Apache Spark, or Java extensibility for native Java programming in SQL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past, this was the OpenJDK or the Oracle Java SE. </a:t>
            </a:r>
            <a:br>
              <a:rPr lang="en-US" sz="3200" dirty="0"/>
            </a:br>
            <a:r>
              <a:rPr lang="en-US" sz="3200" dirty="0"/>
              <a:t>Neither option was ideal because of no/poor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with SQL 2019, the commercial open source </a:t>
            </a:r>
            <a:br>
              <a:rPr lang="en-US" sz="3200" dirty="0"/>
            </a:br>
            <a:r>
              <a:rPr lang="en-US" sz="3200" b="1" dirty="0"/>
              <a:t>Azul Zulu for Azure Enterprise </a:t>
            </a:r>
            <a:r>
              <a:rPr lang="en-US" sz="3200" dirty="0"/>
              <a:t>framework is provided for free, with free Enterprise support.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https://cloudblogs.microsoft.com/sqlserver/2019/07/24/free-supported-java-in-sql-server-2019-is-now-available/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96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support for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add a Columnstore index to in-memory tables for “real-time analytics” on rapidly-inserted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SQL Server 2016 SP1, Columnstore indexes are available </a:t>
            </a:r>
            <a:r>
              <a:rPr lang="en-US" sz="3600" b="1" dirty="0"/>
              <a:t>below Enterprise edition </a:t>
            </a:r>
            <a:r>
              <a:rPr lang="en-US" sz="36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</a:t>
            </a:r>
            <a:r>
              <a:rPr lang="en-US" sz="3200" b="1" dirty="0"/>
              <a:t>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minimal/no code changes, run SSIS packages in Azure Integrated Runtime (IR) instead of a SQL instance.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More info: </a:t>
            </a:r>
            <a:r>
              <a:rPr lang="en-US" sz="1200" dirty="0">
                <a:hlinkClick r:id="rId2"/>
              </a:rPr>
              <a:t>https://docs.microsoft.com/en-us/azure/data-factory/tutorial-deploy-ssis-packages-azure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B3BEA-427F-451C-A605-E0C341468C30}"/>
              </a:ext>
            </a:extLst>
          </p:cNvPr>
          <p:cNvSpPr/>
          <p:nvPr/>
        </p:nvSpPr>
        <p:spPr>
          <a:xfrm>
            <a:off x="110985" y="3528894"/>
            <a:ext cx="10979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Side note: Data Factory v1 was just terrible, </a:t>
            </a:r>
            <a:br>
              <a:rPr lang="en-US" sz="3600" dirty="0"/>
            </a:br>
            <a:r>
              <a:rPr lang="en-US" sz="3600" dirty="0"/>
              <a:t>replaced by v2 (much better)</a:t>
            </a:r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TempDB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</a:t>
            </a:r>
            <a:r>
              <a:rPr lang="en-US" b="1" dirty="0" err="1"/>
              <a:t>MaxDOP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/>
              <a:t>SQL 2005 RTM- Nov 7 2005</a:t>
            </a:r>
          </a:p>
          <a:p>
            <a:r>
              <a:rPr lang="en-US" sz="3600" dirty="0"/>
              <a:t>SQL 2008 RTM- Aug 7 2008 – 33 months later </a:t>
            </a:r>
          </a:p>
          <a:p>
            <a:r>
              <a:rPr lang="en-US" sz="3600" dirty="0"/>
              <a:t>SQL 2008R2 RTM- April 21 2010 – 20 months later</a:t>
            </a:r>
          </a:p>
          <a:p>
            <a:r>
              <a:rPr lang="en-US" sz="3600" dirty="0"/>
              <a:t>SQL 2012 RTM- March 6 2012 – 23 months later</a:t>
            </a:r>
          </a:p>
          <a:p>
            <a:r>
              <a:rPr lang="en-US" sz="3600" dirty="0"/>
              <a:t>SQL 2014 RTM- April 1 2014 – 25 months later</a:t>
            </a:r>
          </a:p>
          <a:p>
            <a:r>
              <a:rPr lang="en-US" sz="3600" dirty="0"/>
              <a:t>SQL 2016 RTM- June 1 2016 – 26 months later</a:t>
            </a:r>
          </a:p>
          <a:p>
            <a:r>
              <a:rPr lang="en-US" sz="3600" dirty="0"/>
              <a:t>SQL 2017 RTM- Oct 2 2017 – 16 months later</a:t>
            </a:r>
          </a:p>
          <a:p>
            <a:r>
              <a:rPr lang="en-US" sz="3600" b="1" dirty="0"/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/>
              <a:t>New: “Automatic read write connection re-routing”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When the connection string connects to a secondary replica with a </a:t>
            </a:r>
            <a:r>
              <a:rPr lang="en-US" sz="3200" dirty="0" err="1"/>
              <a:t>ReadWrite</a:t>
            </a:r>
            <a:r>
              <a:rPr lang="en-US" sz="3200" dirty="0"/>
              <a:t> intent (which is the default intent)</a:t>
            </a:r>
            <a:br>
              <a:rPr lang="en-US" sz="3200" dirty="0"/>
            </a:br>
            <a:r>
              <a:rPr lang="en-US" sz="3200" dirty="0"/>
              <a:t>it can be redirected to the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Bypasses the Listener via the new </a:t>
            </a:r>
            <a:r>
              <a:rPr lang="en-US" sz="2800" dirty="0"/>
              <a:t>READ_WRITE_ROUTING_URL </a:t>
            </a:r>
            <a:r>
              <a:rPr lang="en-US" sz="3200" dirty="0"/>
              <a:t>parameter on the primary replica.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Connect to </a:t>
            </a:r>
            <a:r>
              <a:rPr lang="en-US" sz="3200" i="1" dirty="0"/>
              <a:t>any </a:t>
            </a:r>
            <a:r>
              <a:rPr lang="en-US" sz="3200" dirty="0"/>
              <a:t>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in your Availability groups are now FREE</a:t>
            </a:r>
            <a:br>
              <a:rPr lang="en-US" sz="3600" dirty="0"/>
            </a:br>
            <a:r>
              <a:rPr lang="en-US" sz="1200" dirty="0">
                <a:hlinkClick r:id="rId2"/>
              </a:rPr>
              <a:t>https://cloudblogs.microsoft.com/sqlserver/2019/10/30/new-high-availability-and-disaster-recovery-benefits-for-sql-server/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2" y="2072879"/>
            <a:ext cx="5368376" cy="442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3" y="2072879"/>
            <a:ext cx="5760915" cy="6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minor drawbacks: </a:t>
            </a:r>
            <a:r>
              <a:rPr lang="en-US" sz="1600" u="sng" dirty="0">
                <a:hlinkClick r:id="rId2"/>
              </a:rPr>
              <a:t>https://blog.matesic.info/post/Memory-Optimized-TempDB-Metadata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 for </a:t>
            </a:r>
            <a:r>
              <a:rPr lang="en-US" sz="3600" i="1" dirty="0"/>
              <a:t>concurrent inserts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https://support.microsoft.com/en-us/help/4460004/how-to-resolve-last-page-insert-pagelatch-ex-contention</a:t>
            </a:r>
            <a:r>
              <a:rPr lang="en-US" u="sng" dirty="0">
                <a:hlinkClick r:id="rId4"/>
              </a:rPr>
              <a:t>-in-sql-server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2017, no more service packs, CU’s only. </a:t>
            </a:r>
          </a:p>
          <a:p>
            <a:pPr marL="889208" lvl="1" indent="-457200"/>
            <a:r>
              <a:rPr lang="en-US" sz="3300" dirty="0"/>
              <a:t>Within 12 months, 12 CU’s for SQL 2017.</a:t>
            </a:r>
          </a:p>
          <a:p>
            <a:pPr marL="889208" lvl="1" indent="-457200"/>
            <a:r>
              <a:rPr lang="en-US" sz="3300" dirty="0"/>
              <a:t>17 SQL 2017 CU’s in first 24 months</a:t>
            </a:r>
          </a:p>
          <a:p>
            <a:pPr marL="889208" lvl="1" indent="-457200"/>
            <a:r>
              <a:rPr lang="en-US" sz="3300" dirty="0"/>
              <a:t>SQL 2019 CU1 release January 7,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First public preview of SQL 2019 was only 11 months after SQL 2017 RTM. At that rate we can expect the next public preview of SQL Server 202</a:t>
            </a:r>
            <a:r>
              <a:rPr lang="en-US" sz="3600" i="1" dirty="0"/>
              <a:t>n </a:t>
            </a:r>
            <a:r>
              <a:rPr lang="en-US" sz="3600" dirty="0"/>
              <a:t>in October!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</a:t>
            </a:r>
            <a:r>
              <a:rPr lang="en-US" sz="3600" dirty="0" err="1"/>
              <a:t>maint</a:t>
            </a:r>
            <a:r>
              <a:rPr lang="en-US" sz="3600" dirty="0"/>
              <a:t> 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in ANY compatibility level in SQL 2019!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</a:t>
            </a:r>
            <a:endParaRPr lang="en-US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“This batch mode scan can evaluate batch mode bitmap filters. You might also see other batch mode operators in the plan. Examples are hash joins, hash-based aggregates, sorts, window aggregates, filters, concatenation, and compute scalar operators.”</a:t>
            </a:r>
          </a:p>
          <a:p>
            <a:r>
              <a:rPr lang="en-US" sz="1400" dirty="0">
                <a:hlinkClick r:id="rId2"/>
              </a:rPr>
              <a:t>https://docs.microsoft.com/en-us/sql/relational-databases/performance/intelligent-query-processing?view=sql-server-ver15#batch-mode-on-rowstore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0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in-lining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Developers now off the hook for some bad habits.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abused. Doesn’t help TVF’s.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Thanks for compatibility levels inside each database, the only valid reasons to delay a SQL Server upgrade these days are vendor application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to execution plans in SQL 2014 were 90/10.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256669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7289" y="1172633"/>
            <a:ext cx="11653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Introduced in </a:t>
            </a:r>
            <a:r>
              <a:rPr lang="en-US" sz="3000" b="1" dirty="0"/>
              <a:t>SQL 2019</a:t>
            </a:r>
            <a:r>
              <a:rPr lang="en-US" sz="3000" dirty="0"/>
              <a:t>. With </a:t>
            </a:r>
            <a:r>
              <a:rPr lang="en-US" sz="3000" b="1" dirty="0"/>
              <a:t>SQL 2017 CU12 </a:t>
            </a:r>
            <a:r>
              <a:rPr lang="en-US" sz="3000" dirty="0"/>
              <a:t>and </a:t>
            </a:r>
            <a:r>
              <a:rPr lang="en-US" sz="3000" b="1" dirty="0"/>
              <a:t>SQL 2016 SP2 CU6 </a:t>
            </a:r>
            <a:r>
              <a:rPr lang="en-US" sz="3000" dirty="0"/>
              <a:t>this can be enabled with trace flag 460 (recommended!) </a:t>
            </a:r>
            <a:endParaRPr lang="en-US" sz="1200" dirty="0"/>
          </a:p>
          <a:p>
            <a:r>
              <a:rPr lang="en-US" sz="2800" dirty="0"/>
              <a:t>Old: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800" dirty="0"/>
              <a:t>New:</a:t>
            </a:r>
            <a:br>
              <a:rPr lang="en-US" sz="2800" dirty="0"/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aaaaaaaaaaaaaaaa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r>
              <a:rPr lang="en-US" sz="1200" dirty="0">
                <a:hlinkClick r:id="rId2"/>
              </a:rPr>
              <a:t>https://support.microsoft.com/en-us/help/4468101/optional-replacement-for-string-or-binary-data-would-be-truncated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 in SQL 2019.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GDPR, and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Related to the “SQL Data Discovery and Classification” tool introduced in SSMS 17.5.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https://docs.microsoft.com/en-us/sql/relational-databases/security/sql-data-discovery-and-classification?view=sql-server-ver15&amp;tabs=t-sql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Microsoft-provided SQL Server Health Checks.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SSMS, not SQL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https://docs.microsoft.com/en-us/sql/sql-assessment-api/sql-assessment-api-overview?view=sql-server-ver15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54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" y="1800048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coming March 2020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4A47C2-CD56-4B1E-AE27-9339E64E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98" y="84842"/>
            <a:ext cx="3580870" cy="44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Manager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 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3" y="720057"/>
            <a:ext cx="1872051" cy="1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 using Distributed Replay, including on-prem vs Azure, Windows vs Linux.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/>
            <a:r>
              <a:rPr lang="en-US" sz="3600" b="1" dirty="0"/>
              <a:t>Azure Migrate – </a:t>
            </a:r>
            <a:r>
              <a:rPr lang="en-US" sz="3600" dirty="0"/>
              <a:t>Can upload a .csv for an assessment n Azure to be given estimates on compatibility, expected cost for compute and storage.</a:t>
            </a:r>
            <a:br>
              <a:rPr lang="en-US" sz="3600" dirty="0"/>
            </a:br>
            <a:r>
              <a:rPr lang="en-US" sz="1500" dirty="0">
                <a:hlinkClick r:id="rId3"/>
              </a:rPr>
              <a:t>https://azure.microsoft.com/en-us/blog/assess-your-servers-with-a-csv-import-into-azure-migrate/</a:t>
            </a:r>
            <a:endParaRPr lang="en-US" sz="1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2008/R2 are past end of life (July 2019)!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Pay lots of money to Microsoft. </a:t>
            </a:r>
            <a:r>
              <a:rPr lang="en-US" sz="1800" dirty="0"/>
              <a:t>Srsly. </a:t>
            </a:r>
            <a:endParaRPr lang="en-US" sz="3222" dirty="0"/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Migrate your SQL 2008/R2 SQL Server to an Azure VM. Considerably less money.</a:t>
            </a:r>
          </a:p>
          <a:p>
            <a:r>
              <a:rPr lang="en-US" sz="3600" dirty="0"/>
              <a:t>  SQL Server 2012 SP4 End of Support is July 12 2022.</a:t>
            </a:r>
          </a:p>
          <a:p>
            <a:r>
              <a:rPr lang="en-US" sz="3600" dirty="0"/>
              <a:t>  SQL Server 2012 &lt;SP4 no longer supported!</a:t>
            </a:r>
          </a:p>
          <a:p>
            <a:r>
              <a:rPr lang="en-US" sz="3600" dirty="0"/>
              <a:t>  SQL Server 2014 SP3 End of Support is July 9 2024.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Summary of Changes in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boosts: Scalar UDF in-lining (automatic!), memory optimized TempDB metadata, OPTIMIZE_FOR_SEQUENTIAL_KEY, more!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 improvement: specific truncation error!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</a:t>
            </a:r>
          </a:p>
        </p:txBody>
      </p:sp>
    </p:spTree>
    <p:extLst>
      <p:ext uri="{BB962C8B-B14F-4D97-AF65-F5344CB8AC3E}">
        <p14:creationId xmlns:p14="http://schemas.microsoft.com/office/powerpoint/2010/main" val="11113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IT Leadership: Need to Know Changes</a:t>
            </a:r>
          </a:p>
        </p:txBody>
      </p:sp>
    </p:spTree>
    <p:extLst>
      <p:ext uri="{BB962C8B-B14F-4D97-AF65-F5344CB8AC3E}">
        <p14:creationId xmlns:p14="http://schemas.microsoft.com/office/powerpoint/2010/main" val="478597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2851</Words>
  <Application>Microsoft Office PowerPoint</Application>
  <PresentationFormat>Custom</PresentationFormat>
  <Paragraphs>382</Paragraphs>
  <Slides>58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Tools to Assist with Upgrades</vt:lpstr>
      <vt:lpstr>SQL Version Upgrade Timeline</vt:lpstr>
      <vt:lpstr>Summary of Changes in SQL 2019</vt:lpstr>
      <vt:lpstr>IT Leadership: Need to Know Changes</vt:lpstr>
      <vt:lpstr>No Longer Just Windows</vt:lpstr>
      <vt:lpstr>No Longer Just Windows</vt:lpstr>
      <vt:lpstr>SQL Server on Linux</vt:lpstr>
      <vt:lpstr>SQL Server on Linux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PolyBase Query Service For External Data </vt:lpstr>
      <vt:lpstr>SQL Server Machine Learning Services</vt:lpstr>
      <vt:lpstr>Java Runtime Environment</vt:lpstr>
      <vt:lpstr>SQL Server Feature/Edition changes</vt:lpstr>
      <vt:lpstr>Graph Tables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 - TempDB</vt:lpstr>
      <vt:lpstr>New Installer Smart Defaults - MaxDOP</vt:lpstr>
      <vt:lpstr>New Installer Smart Defaults - Memory</vt:lpstr>
      <vt:lpstr>New in Availability Groups</vt:lpstr>
      <vt:lpstr>New in Availability Groups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Batch mode on rowstore</vt:lpstr>
      <vt:lpstr>Performance Boost: Memory Grant Feedback</vt:lpstr>
      <vt:lpstr>Performance Boost: Scalar UDF in-lining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Assaf</cp:lastModifiedBy>
  <cp:revision>160</cp:revision>
  <dcterms:created xsi:type="dcterms:W3CDTF">2011-08-19T20:30:49Z</dcterms:created>
  <dcterms:modified xsi:type="dcterms:W3CDTF">2020-02-13T21:47:55Z</dcterms:modified>
</cp:coreProperties>
</file>