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4" r:id="rId1"/>
  </p:sldMasterIdLst>
  <p:notesMasterIdLst>
    <p:notesMasterId r:id="rId27"/>
  </p:notesMasterIdLst>
  <p:handoutMasterIdLst>
    <p:handoutMasterId r:id="rId28"/>
  </p:handoutMasterIdLst>
  <p:sldIdLst>
    <p:sldId id="321" r:id="rId2"/>
    <p:sldId id="338" r:id="rId3"/>
    <p:sldId id="310" r:id="rId4"/>
    <p:sldId id="341" r:id="rId5"/>
    <p:sldId id="340" r:id="rId6"/>
    <p:sldId id="342" r:id="rId7"/>
    <p:sldId id="344" r:id="rId8"/>
    <p:sldId id="343" r:id="rId9"/>
    <p:sldId id="346" r:id="rId10"/>
    <p:sldId id="339" r:id="rId11"/>
    <p:sldId id="345" r:id="rId12"/>
    <p:sldId id="303" r:id="rId13"/>
    <p:sldId id="323" r:id="rId14"/>
    <p:sldId id="296" r:id="rId15"/>
    <p:sldId id="324" r:id="rId16"/>
    <p:sldId id="312" r:id="rId17"/>
    <p:sldId id="325" r:id="rId18"/>
    <p:sldId id="326" r:id="rId19"/>
    <p:sldId id="327" r:id="rId20"/>
    <p:sldId id="299" r:id="rId21"/>
    <p:sldId id="329" r:id="rId22"/>
    <p:sldId id="330" r:id="rId23"/>
    <p:sldId id="331" r:id="rId24"/>
    <p:sldId id="335" r:id="rId25"/>
    <p:sldId id="334"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QUIRED - Intro" id="{47D1EF46-29C3-479E-87CF-3155A8D3DF5E}">
          <p14:sldIdLst>
            <p14:sldId id="321"/>
            <p14:sldId id="338"/>
            <p14:sldId id="310"/>
          </p14:sldIdLst>
        </p14:section>
        <p14:section name="SUGGESTED - Fonts/Formatting/Styling" id="{21D69F56-C44C-4FD6-8B9D-E5F14498DADC}">
          <p14:sldIdLst>
            <p14:sldId id="341"/>
            <p14:sldId id="340"/>
            <p14:sldId id="342"/>
            <p14:sldId id="344"/>
            <p14:sldId id="343"/>
            <p14:sldId id="346"/>
            <p14:sldId id="339"/>
            <p14:sldId id="345"/>
            <p14:sldId id="303"/>
            <p14:sldId id="323"/>
            <p14:sldId id="296"/>
            <p14:sldId id="324"/>
            <p14:sldId id="312"/>
            <p14:sldId id="325"/>
            <p14:sldId id="326"/>
            <p14:sldId id="327"/>
            <p14:sldId id="299"/>
            <p14:sldId id="329"/>
            <p14:sldId id="330"/>
          </p14:sldIdLst>
        </p14:section>
        <p14:section name="REQUIRED - Wrap-UP" id="{430E0B42-9B32-4107-AA8F-F87D6AA1F119}">
          <p14:sldIdLst>
            <p14:sldId id="331"/>
            <p14:sldId id="335"/>
            <p14:sldId id="33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en Ford" initials="BF"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F2F2F2"/>
    <a:srgbClr val="F2F2F1"/>
    <a:srgbClr val="FAFAFA"/>
    <a:srgbClr val="FCFCFC"/>
    <a:srgbClr val="F36E21"/>
    <a:srgbClr val="27BEC7"/>
    <a:srgbClr val="1DB14B"/>
    <a:srgbClr val="FFC20E"/>
    <a:srgbClr val="0090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7DFEFB-91F3-4A2C-BC6D-A4C6CB8FF458}" v="171" dt="2019-09-27T04:36:03.5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25" autoAdjust="0"/>
    <p:restoredTop sz="91870" autoAdjust="0"/>
  </p:normalViewPr>
  <p:slideViewPr>
    <p:cSldViewPr snapToGrid="0">
      <p:cViewPr varScale="1">
        <p:scale>
          <a:sx n="140" d="100"/>
          <a:sy n="140" d="100"/>
        </p:scale>
        <p:origin x="924" y="11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a" userId="c66c7249b60d4ab2" providerId="LiveId" clId="{987DFEFB-91F3-4A2C-BC6D-A4C6CB8FF458}"/>
    <pc:docChg chg="undo custSel addSld delSld modSld sldOrd delMainMaster modMainMaster modSection">
      <pc:chgData name="william a" userId="c66c7249b60d4ab2" providerId="LiveId" clId="{987DFEFB-91F3-4A2C-BC6D-A4C6CB8FF458}" dt="2019-09-27T04:37:48.515" v="3759" actId="20577"/>
      <pc:docMkLst>
        <pc:docMk/>
      </pc:docMkLst>
      <pc:sldChg chg="modTransition">
        <pc:chgData name="william a" userId="c66c7249b60d4ab2" providerId="LiveId" clId="{987DFEFB-91F3-4A2C-BC6D-A4C6CB8FF458}" dt="2019-09-27T01:54:58.590" v="2"/>
        <pc:sldMkLst>
          <pc:docMk/>
          <pc:sldMk cId="2079728015" sldId="296"/>
        </pc:sldMkLst>
      </pc:sldChg>
      <pc:sldChg chg="modTransition">
        <pc:chgData name="william a" userId="c66c7249b60d4ab2" providerId="LiveId" clId="{987DFEFB-91F3-4A2C-BC6D-A4C6CB8FF458}" dt="2019-09-27T01:54:58.590" v="2"/>
        <pc:sldMkLst>
          <pc:docMk/>
          <pc:sldMk cId="200595087" sldId="299"/>
        </pc:sldMkLst>
      </pc:sldChg>
      <pc:sldChg chg="modTransition">
        <pc:chgData name="william a" userId="c66c7249b60d4ab2" providerId="LiveId" clId="{987DFEFB-91F3-4A2C-BC6D-A4C6CB8FF458}" dt="2019-09-27T01:54:58.590" v="2"/>
        <pc:sldMkLst>
          <pc:docMk/>
          <pc:sldMk cId="574922863" sldId="303"/>
        </pc:sldMkLst>
      </pc:sldChg>
      <pc:sldChg chg="modTransition">
        <pc:chgData name="william a" userId="c66c7249b60d4ab2" providerId="LiveId" clId="{987DFEFB-91F3-4A2C-BC6D-A4C6CB8FF458}" dt="2019-09-27T01:54:58.590" v="2"/>
        <pc:sldMkLst>
          <pc:docMk/>
          <pc:sldMk cId="1515512664" sldId="310"/>
        </pc:sldMkLst>
      </pc:sldChg>
      <pc:sldChg chg="modTransition">
        <pc:chgData name="william a" userId="c66c7249b60d4ab2" providerId="LiveId" clId="{987DFEFB-91F3-4A2C-BC6D-A4C6CB8FF458}" dt="2019-09-27T01:54:58.590" v="2"/>
        <pc:sldMkLst>
          <pc:docMk/>
          <pc:sldMk cId="486348467" sldId="312"/>
        </pc:sldMkLst>
      </pc:sldChg>
      <pc:sldChg chg="modTransition">
        <pc:chgData name="william a" userId="c66c7249b60d4ab2" providerId="LiveId" clId="{987DFEFB-91F3-4A2C-BC6D-A4C6CB8FF458}" dt="2019-09-27T01:54:58.590" v="2"/>
        <pc:sldMkLst>
          <pc:docMk/>
          <pc:sldMk cId="1690938764" sldId="321"/>
        </pc:sldMkLst>
      </pc:sldChg>
      <pc:sldChg chg="modTransition">
        <pc:chgData name="william a" userId="c66c7249b60d4ab2" providerId="LiveId" clId="{987DFEFB-91F3-4A2C-BC6D-A4C6CB8FF458}" dt="2019-09-27T01:54:58.590" v="2"/>
        <pc:sldMkLst>
          <pc:docMk/>
          <pc:sldMk cId="380098896" sldId="323"/>
        </pc:sldMkLst>
      </pc:sldChg>
      <pc:sldChg chg="modTransition">
        <pc:chgData name="william a" userId="c66c7249b60d4ab2" providerId="LiveId" clId="{987DFEFB-91F3-4A2C-BC6D-A4C6CB8FF458}" dt="2019-09-27T01:54:58.590" v="2"/>
        <pc:sldMkLst>
          <pc:docMk/>
          <pc:sldMk cId="3831141445" sldId="324"/>
        </pc:sldMkLst>
      </pc:sldChg>
      <pc:sldChg chg="modTransition">
        <pc:chgData name="william a" userId="c66c7249b60d4ab2" providerId="LiveId" clId="{987DFEFB-91F3-4A2C-BC6D-A4C6CB8FF458}" dt="2019-09-27T01:54:58.590" v="2"/>
        <pc:sldMkLst>
          <pc:docMk/>
          <pc:sldMk cId="2143127594" sldId="325"/>
        </pc:sldMkLst>
      </pc:sldChg>
      <pc:sldChg chg="modTransition">
        <pc:chgData name="william a" userId="c66c7249b60d4ab2" providerId="LiveId" clId="{987DFEFB-91F3-4A2C-BC6D-A4C6CB8FF458}" dt="2019-09-27T01:54:58.590" v="2"/>
        <pc:sldMkLst>
          <pc:docMk/>
          <pc:sldMk cId="2347478078" sldId="326"/>
        </pc:sldMkLst>
      </pc:sldChg>
      <pc:sldChg chg="modTransition">
        <pc:chgData name="william a" userId="c66c7249b60d4ab2" providerId="LiveId" clId="{987DFEFB-91F3-4A2C-BC6D-A4C6CB8FF458}" dt="2019-09-27T01:54:58.590" v="2"/>
        <pc:sldMkLst>
          <pc:docMk/>
          <pc:sldMk cId="3360030024" sldId="327"/>
        </pc:sldMkLst>
      </pc:sldChg>
      <pc:sldChg chg="modTransition">
        <pc:chgData name="william a" userId="c66c7249b60d4ab2" providerId="LiveId" clId="{987DFEFB-91F3-4A2C-BC6D-A4C6CB8FF458}" dt="2019-09-27T01:54:58.590" v="2"/>
        <pc:sldMkLst>
          <pc:docMk/>
          <pc:sldMk cId="1842870381" sldId="329"/>
        </pc:sldMkLst>
      </pc:sldChg>
      <pc:sldChg chg="modTransition">
        <pc:chgData name="william a" userId="c66c7249b60d4ab2" providerId="LiveId" clId="{987DFEFB-91F3-4A2C-BC6D-A4C6CB8FF458}" dt="2019-09-27T01:54:58.590" v="2"/>
        <pc:sldMkLst>
          <pc:docMk/>
          <pc:sldMk cId="37594886" sldId="330"/>
        </pc:sldMkLst>
      </pc:sldChg>
      <pc:sldChg chg="modTransition">
        <pc:chgData name="william a" userId="c66c7249b60d4ab2" providerId="LiveId" clId="{987DFEFB-91F3-4A2C-BC6D-A4C6CB8FF458}" dt="2019-09-27T01:54:58.590" v="2"/>
        <pc:sldMkLst>
          <pc:docMk/>
          <pc:sldMk cId="3319312414" sldId="331"/>
        </pc:sldMkLst>
      </pc:sldChg>
      <pc:sldChg chg="modTransition">
        <pc:chgData name="william a" userId="c66c7249b60d4ab2" providerId="LiveId" clId="{987DFEFB-91F3-4A2C-BC6D-A4C6CB8FF458}" dt="2019-09-27T01:54:58.590" v="2"/>
        <pc:sldMkLst>
          <pc:docMk/>
          <pc:sldMk cId="2703487510" sldId="334"/>
        </pc:sldMkLst>
      </pc:sldChg>
      <pc:sldChg chg="modTransition">
        <pc:chgData name="william a" userId="c66c7249b60d4ab2" providerId="LiveId" clId="{987DFEFB-91F3-4A2C-BC6D-A4C6CB8FF458}" dt="2019-09-27T01:54:58.590" v="2"/>
        <pc:sldMkLst>
          <pc:docMk/>
          <pc:sldMk cId="3750996289" sldId="335"/>
        </pc:sldMkLst>
      </pc:sldChg>
      <pc:sldChg chg="modTransition">
        <pc:chgData name="william a" userId="c66c7249b60d4ab2" providerId="LiveId" clId="{987DFEFB-91F3-4A2C-BC6D-A4C6CB8FF458}" dt="2019-09-27T01:54:58.590" v="2"/>
        <pc:sldMkLst>
          <pc:docMk/>
          <pc:sldMk cId="1596964663" sldId="338"/>
        </pc:sldMkLst>
      </pc:sldChg>
      <pc:sldChg chg="addSp delSp modSp add modTransition">
        <pc:chgData name="william a" userId="c66c7249b60d4ab2" providerId="LiveId" clId="{987DFEFB-91F3-4A2C-BC6D-A4C6CB8FF458}" dt="2019-09-27T02:36:49.515" v="1535"/>
        <pc:sldMkLst>
          <pc:docMk/>
          <pc:sldMk cId="609362847" sldId="339"/>
        </pc:sldMkLst>
        <pc:spChg chg="mod">
          <ac:chgData name="william a" userId="c66c7249b60d4ab2" providerId="LiveId" clId="{987DFEFB-91F3-4A2C-BC6D-A4C6CB8FF458}" dt="2019-09-27T01:55:32.609" v="86" actId="20577"/>
          <ac:spMkLst>
            <pc:docMk/>
            <pc:sldMk cId="609362847" sldId="339"/>
            <ac:spMk id="2" creationId="{EF24CA04-327F-4A45-8923-92F6874B5AD6}"/>
          </ac:spMkLst>
        </pc:spChg>
        <pc:spChg chg="mod">
          <ac:chgData name="william a" userId="c66c7249b60d4ab2" providerId="LiveId" clId="{987DFEFB-91F3-4A2C-BC6D-A4C6CB8FF458}" dt="2019-09-27T01:55:23.704" v="34" actId="20577"/>
          <ac:spMkLst>
            <pc:docMk/>
            <pc:sldMk cId="609362847" sldId="339"/>
            <ac:spMk id="3" creationId="{53E16ADB-5B3B-4086-A261-D6274ABB7FBA}"/>
          </ac:spMkLst>
        </pc:spChg>
        <pc:spChg chg="add del mod">
          <ac:chgData name="william a" userId="c66c7249b60d4ab2" providerId="LiveId" clId="{987DFEFB-91F3-4A2C-BC6D-A4C6CB8FF458}" dt="2019-09-27T02:36:49.515" v="1535"/>
          <ac:spMkLst>
            <pc:docMk/>
            <pc:sldMk cId="609362847" sldId="339"/>
            <ac:spMk id="4" creationId="{33957EB8-ABAE-4258-B743-A1E65661C653}"/>
          </ac:spMkLst>
        </pc:spChg>
        <pc:spChg chg="add del mod">
          <ac:chgData name="william a" userId="c66c7249b60d4ab2" providerId="LiveId" clId="{987DFEFB-91F3-4A2C-BC6D-A4C6CB8FF458}" dt="2019-09-27T02:36:49.515" v="1535"/>
          <ac:spMkLst>
            <pc:docMk/>
            <pc:sldMk cId="609362847" sldId="339"/>
            <ac:spMk id="5" creationId="{F4A4E74E-4B78-4F18-B4E5-361C5B8D88FD}"/>
          </ac:spMkLst>
        </pc:spChg>
      </pc:sldChg>
      <pc:sldChg chg="add del">
        <pc:chgData name="william a" userId="c66c7249b60d4ab2" providerId="LiveId" clId="{987DFEFB-91F3-4A2C-BC6D-A4C6CB8FF458}" dt="2019-09-27T01:54:55.566" v="1"/>
        <pc:sldMkLst>
          <pc:docMk/>
          <pc:sldMk cId="2048601364" sldId="339"/>
        </pc:sldMkLst>
      </pc:sldChg>
      <pc:sldChg chg="modSp add">
        <pc:chgData name="william a" userId="c66c7249b60d4ab2" providerId="LiveId" clId="{987DFEFB-91F3-4A2C-BC6D-A4C6CB8FF458}" dt="2019-09-27T04:35:02.066" v="3711" actId="20577"/>
        <pc:sldMkLst>
          <pc:docMk/>
          <pc:sldMk cId="2294722125" sldId="340"/>
        </pc:sldMkLst>
        <pc:spChg chg="mod">
          <ac:chgData name="william a" userId="c66c7249b60d4ab2" providerId="LiveId" clId="{987DFEFB-91F3-4A2C-BC6D-A4C6CB8FF458}" dt="2019-09-27T04:35:02.066" v="3711" actId="20577"/>
          <ac:spMkLst>
            <pc:docMk/>
            <pc:sldMk cId="2294722125" sldId="340"/>
            <ac:spMk id="2" creationId="{EF24CA04-327F-4A45-8923-92F6874B5AD6}"/>
          </ac:spMkLst>
        </pc:spChg>
        <pc:spChg chg="mod">
          <ac:chgData name="william a" userId="c66c7249b60d4ab2" providerId="LiveId" clId="{987DFEFB-91F3-4A2C-BC6D-A4C6CB8FF458}" dt="2019-09-27T04:32:56.049" v="3674" actId="20577"/>
          <ac:spMkLst>
            <pc:docMk/>
            <pc:sldMk cId="2294722125" sldId="340"/>
            <ac:spMk id="3" creationId="{53E16ADB-5B3B-4086-A261-D6274ABB7FBA}"/>
          </ac:spMkLst>
        </pc:spChg>
      </pc:sldChg>
      <pc:sldChg chg="addSp delSp modSp add">
        <pc:chgData name="william a" userId="c66c7249b60d4ab2" providerId="LiveId" clId="{987DFEFB-91F3-4A2C-BC6D-A4C6CB8FF458}" dt="2019-09-27T02:01:53.595" v="295" actId="1076"/>
        <pc:sldMkLst>
          <pc:docMk/>
          <pc:sldMk cId="2488111963" sldId="341"/>
        </pc:sldMkLst>
        <pc:spChg chg="del mod">
          <ac:chgData name="william a" userId="c66c7249b60d4ab2" providerId="LiveId" clId="{987DFEFB-91F3-4A2C-BC6D-A4C6CB8FF458}" dt="2019-09-27T01:57:13.669" v="182"/>
          <ac:spMkLst>
            <pc:docMk/>
            <pc:sldMk cId="2488111963" sldId="341"/>
            <ac:spMk id="2" creationId="{EF24CA04-327F-4A45-8923-92F6874B5AD6}"/>
          </ac:spMkLst>
        </pc:spChg>
        <pc:spChg chg="mod">
          <ac:chgData name="william a" userId="c66c7249b60d4ab2" providerId="LiveId" clId="{987DFEFB-91F3-4A2C-BC6D-A4C6CB8FF458}" dt="2019-09-27T01:56:13.097" v="180" actId="20577"/>
          <ac:spMkLst>
            <pc:docMk/>
            <pc:sldMk cId="2488111963" sldId="341"/>
            <ac:spMk id="3" creationId="{53E16ADB-5B3B-4086-A261-D6274ABB7FBA}"/>
          </ac:spMkLst>
        </pc:spChg>
        <pc:spChg chg="add mod">
          <ac:chgData name="william a" userId="c66c7249b60d4ab2" providerId="LiveId" clId="{987DFEFB-91F3-4A2C-BC6D-A4C6CB8FF458}" dt="2019-09-27T01:57:39.185" v="190" actId="1076"/>
          <ac:spMkLst>
            <pc:docMk/>
            <pc:sldMk cId="2488111963" sldId="341"/>
            <ac:spMk id="4" creationId="{8E7BBD14-9F4A-4380-9D62-C4EF00230C55}"/>
          </ac:spMkLst>
        </pc:spChg>
        <pc:picChg chg="add mod">
          <ac:chgData name="william a" userId="c66c7249b60d4ab2" providerId="LiveId" clId="{987DFEFB-91F3-4A2C-BC6D-A4C6CB8FF458}" dt="2019-09-27T02:01:53.595" v="295" actId="1076"/>
          <ac:picMkLst>
            <pc:docMk/>
            <pc:sldMk cId="2488111963" sldId="341"/>
            <ac:picMk id="3074" creationId="{CF0AEEA9-9493-4BF8-A5C8-B00DD13F66B9}"/>
          </ac:picMkLst>
        </pc:picChg>
      </pc:sldChg>
      <pc:sldChg chg="addSp delSp modSp add">
        <pc:chgData name="william a" userId="c66c7249b60d4ab2" providerId="LiveId" clId="{987DFEFB-91F3-4A2C-BC6D-A4C6CB8FF458}" dt="2019-09-27T04:29:33.896" v="3639" actId="20577"/>
        <pc:sldMkLst>
          <pc:docMk/>
          <pc:sldMk cId="2659203831" sldId="342"/>
        </pc:sldMkLst>
        <pc:spChg chg="mod">
          <ac:chgData name="william a" userId="c66c7249b60d4ab2" providerId="LiveId" clId="{987DFEFB-91F3-4A2C-BC6D-A4C6CB8FF458}" dt="2019-09-27T04:29:33.896" v="3639" actId="20577"/>
          <ac:spMkLst>
            <pc:docMk/>
            <pc:sldMk cId="2659203831" sldId="342"/>
            <ac:spMk id="2" creationId="{EF24CA04-327F-4A45-8923-92F6874B5AD6}"/>
          </ac:spMkLst>
        </pc:spChg>
        <pc:spChg chg="mod">
          <ac:chgData name="william a" userId="c66c7249b60d4ab2" providerId="LiveId" clId="{987DFEFB-91F3-4A2C-BC6D-A4C6CB8FF458}" dt="2019-09-27T04:20:03.441" v="3587" actId="20577"/>
          <ac:spMkLst>
            <pc:docMk/>
            <pc:sldMk cId="2659203831" sldId="342"/>
            <ac:spMk id="3" creationId="{53E16ADB-5B3B-4086-A261-D6274ABB7FBA}"/>
          </ac:spMkLst>
        </pc:spChg>
        <pc:spChg chg="add del">
          <ac:chgData name="william a" userId="c66c7249b60d4ab2" providerId="LiveId" clId="{987DFEFB-91F3-4A2C-BC6D-A4C6CB8FF458}" dt="2019-09-27T03:09:24.397" v="2163"/>
          <ac:spMkLst>
            <pc:docMk/>
            <pc:sldMk cId="2659203831" sldId="342"/>
            <ac:spMk id="4" creationId="{DF0DBEF8-9CDE-455A-A1E5-53FD895CC5A7}"/>
          </ac:spMkLst>
        </pc:spChg>
        <pc:spChg chg="add del">
          <ac:chgData name="william a" userId="c66c7249b60d4ab2" providerId="LiveId" clId="{987DFEFB-91F3-4A2C-BC6D-A4C6CB8FF458}" dt="2019-09-27T03:09:25.518" v="2165"/>
          <ac:spMkLst>
            <pc:docMk/>
            <pc:sldMk cId="2659203831" sldId="342"/>
            <ac:spMk id="5" creationId="{7501F947-41C8-43E9-B358-2A75CE8DCADF}"/>
          </ac:spMkLst>
        </pc:spChg>
        <pc:spChg chg="add del mod">
          <ac:chgData name="william a" userId="c66c7249b60d4ab2" providerId="LiveId" clId="{987DFEFB-91F3-4A2C-BC6D-A4C6CB8FF458}" dt="2019-09-27T03:10:15.655" v="2257"/>
          <ac:spMkLst>
            <pc:docMk/>
            <pc:sldMk cId="2659203831" sldId="342"/>
            <ac:spMk id="6" creationId="{E4C486FE-A8B4-491C-A3F6-EB5ABC5B66F1}"/>
          </ac:spMkLst>
        </pc:spChg>
        <pc:picChg chg="add del">
          <ac:chgData name="william a" userId="c66c7249b60d4ab2" providerId="LiveId" clId="{987DFEFB-91F3-4A2C-BC6D-A4C6CB8FF458}" dt="2019-09-27T03:09:24.397" v="2163"/>
          <ac:picMkLst>
            <pc:docMk/>
            <pc:sldMk cId="2659203831" sldId="342"/>
            <ac:picMk id="4098" creationId="{BCBB8DD2-A581-432B-A712-8CA84DE02175}"/>
          </ac:picMkLst>
        </pc:picChg>
        <pc:picChg chg="add del">
          <ac:chgData name="william a" userId="c66c7249b60d4ab2" providerId="LiveId" clId="{987DFEFB-91F3-4A2C-BC6D-A4C6CB8FF458}" dt="2019-09-27T03:09:25.518" v="2165"/>
          <ac:picMkLst>
            <pc:docMk/>
            <pc:sldMk cId="2659203831" sldId="342"/>
            <ac:picMk id="4100" creationId="{6FEA5ABB-1F7B-4158-AD5B-DDFC1F7F2D83}"/>
          </ac:picMkLst>
        </pc:picChg>
      </pc:sldChg>
      <pc:sldChg chg="modSp add ord">
        <pc:chgData name="william a" userId="c66c7249b60d4ab2" providerId="LiveId" clId="{987DFEFB-91F3-4A2C-BC6D-A4C6CB8FF458}" dt="2019-09-27T04:35:45.924" v="3716"/>
        <pc:sldMkLst>
          <pc:docMk/>
          <pc:sldMk cId="3291582766" sldId="343"/>
        </pc:sldMkLst>
        <pc:spChg chg="mod">
          <ac:chgData name="william a" userId="c66c7249b60d4ab2" providerId="LiveId" clId="{987DFEFB-91F3-4A2C-BC6D-A4C6CB8FF458}" dt="2019-09-27T04:35:45.924" v="3716"/>
          <ac:spMkLst>
            <pc:docMk/>
            <pc:sldMk cId="3291582766" sldId="343"/>
            <ac:spMk id="2" creationId="{EF24CA04-327F-4A45-8923-92F6874B5AD6}"/>
          </ac:spMkLst>
        </pc:spChg>
        <pc:spChg chg="mod">
          <ac:chgData name="william a" userId="c66c7249b60d4ab2" providerId="LiveId" clId="{987DFEFB-91F3-4A2C-BC6D-A4C6CB8FF458}" dt="2019-09-27T04:32:26.656" v="3664" actId="20577"/>
          <ac:spMkLst>
            <pc:docMk/>
            <pc:sldMk cId="3291582766" sldId="343"/>
            <ac:spMk id="3" creationId="{53E16ADB-5B3B-4086-A261-D6274ABB7FBA}"/>
          </ac:spMkLst>
        </pc:spChg>
      </pc:sldChg>
      <pc:sldChg chg="modSp add">
        <pc:chgData name="william a" userId="c66c7249b60d4ab2" providerId="LiveId" clId="{987DFEFB-91F3-4A2C-BC6D-A4C6CB8FF458}" dt="2019-09-27T04:37:48.515" v="3759" actId="20577"/>
        <pc:sldMkLst>
          <pc:docMk/>
          <pc:sldMk cId="4055636555" sldId="344"/>
        </pc:sldMkLst>
        <pc:spChg chg="mod">
          <ac:chgData name="william a" userId="c66c7249b60d4ab2" providerId="LiveId" clId="{987DFEFB-91F3-4A2C-BC6D-A4C6CB8FF458}" dt="2019-09-27T04:37:48.515" v="3759" actId="20577"/>
          <ac:spMkLst>
            <pc:docMk/>
            <pc:sldMk cId="4055636555" sldId="344"/>
            <ac:spMk id="2" creationId="{EF24CA04-327F-4A45-8923-92F6874B5AD6}"/>
          </ac:spMkLst>
        </pc:spChg>
        <pc:spChg chg="mod">
          <ac:chgData name="william a" userId="c66c7249b60d4ab2" providerId="LiveId" clId="{987DFEFB-91F3-4A2C-BC6D-A4C6CB8FF458}" dt="2019-09-27T02:43:52.377" v="1641" actId="20577"/>
          <ac:spMkLst>
            <pc:docMk/>
            <pc:sldMk cId="4055636555" sldId="344"/>
            <ac:spMk id="3" creationId="{53E16ADB-5B3B-4086-A261-D6274ABB7FBA}"/>
          </ac:spMkLst>
        </pc:spChg>
      </pc:sldChg>
      <pc:sldChg chg="add del">
        <pc:chgData name="william a" userId="c66c7249b60d4ab2" providerId="LiveId" clId="{987DFEFB-91F3-4A2C-BC6D-A4C6CB8FF458}" dt="2019-09-27T02:36:45.874" v="1534" actId="2696"/>
        <pc:sldMkLst>
          <pc:docMk/>
          <pc:sldMk cId="2834587547" sldId="345"/>
        </pc:sldMkLst>
      </pc:sldChg>
      <pc:sldChg chg="add">
        <pc:chgData name="william a" userId="c66c7249b60d4ab2" providerId="LiveId" clId="{987DFEFB-91F3-4A2C-BC6D-A4C6CB8FF458}" dt="2019-09-27T02:36:51.506" v="1536"/>
        <pc:sldMkLst>
          <pc:docMk/>
          <pc:sldMk cId="3797718599" sldId="345"/>
        </pc:sldMkLst>
      </pc:sldChg>
      <pc:sldChg chg="modSp add">
        <pc:chgData name="william a" userId="c66c7249b60d4ab2" providerId="LiveId" clId="{987DFEFB-91F3-4A2C-BC6D-A4C6CB8FF458}" dt="2019-09-27T04:37:07.844" v="3741" actId="20577"/>
        <pc:sldMkLst>
          <pc:docMk/>
          <pc:sldMk cId="3003307176" sldId="346"/>
        </pc:sldMkLst>
        <pc:spChg chg="mod">
          <ac:chgData name="william a" userId="c66c7249b60d4ab2" providerId="LiveId" clId="{987DFEFB-91F3-4A2C-BC6D-A4C6CB8FF458}" dt="2019-09-27T04:37:07.844" v="3741" actId="20577"/>
          <ac:spMkLst>
            <pc:docMk/>
            <pc:sldMk cId="3003307176" sldId="346"/>
            <ac:spMk id="2" creationId="{EF24CA04-327F-4A45-8923-92F6874B5AD6}"/>
          </ac:spMkLst>
        </pc:spChg>
      </pc:sldChg>
      <pc:sldMasterChg chg="delSp addSldLayout delSldLayout modSldLayout">
        <pc:chgData name="william a" userId="c66c7249b60d4ab2" providerId="LiveId" clId="{987DFEFB-91F3-4A2C-BC6D-A4C6CB8FF458}" dt="2019-09-27T04:10:49.843" v="3572" actId="2711"/>
        <pc:sldMasterMkLst>
          <pc:docMk/>
          <pc:sldMasterMk cId="1995055579" sldId="2147483694"/>
        </pc:sldMasterMkLst>
        <pc:picChg chg="del">
          <ac:chgData name="william a" userId="c66c7249b60d4ab2" providerId="LiveId" clId="{987DFEFB-91F3-4A2C-BC6D-A4C6CB8FF458}" dt="2019-09-27T01:59:29.754" v="225" actId="478"/>
          <ac:picMkLst>
            <pc:docMk/>
            <pc:sldMasterMk cId="1995055579" sldId="2147483694"/>
            <ac:picMk id="5" creationId="{BFE63048-026E-4D2D-B5E8-508AC58A20A9}"/>
          </ac:picMkLst>
        </pc:picChg>
        <pc:sldLayoutChg chg="modSp">
          <pc:chgData name="william a" userId="c66c7249b60d4ab2" providerId="LiveId" clId="{987DFEFB-91F3-4A2C-BC6D-A4C6CB8FF458}" dt="2019-09-27T04:02:13.787" v="3543" actId="2711"/>
          <pc:sldLayoutMkLst>
            <pc:docMk/>
            <pc:sldMasterMk cId="1995055579" sldId="2147483694"/>
            <pc:sldLayoutMk cId="1964499606" sldId="2147483657"/>
          </pc:sldLayoutMkLst>
          <pc:spChg chg="mod">
            <ac:chgData name="william a" userId="c66c7249b60d4ab2" providerId="LiveId" clId="{987DFEFB-91F3-4A2C-BC6D-A4C6CB8FF458}" dt="2019-09-27T04:02:13.787" v="3543" actId="2711"/>
            <ac:spMkLst>
              <pc:docMk/>
              <pc:sldMasterMk cId="1995055579" sldId="2147483694"/>
              <pc:sldLayoutMk cId="1964499606" sldId="2147483657"/>
              <ac:spMk id="4" creationId="{00000000-0000-0000-0000-000000000000}"/>
            </ac:spMkLst>
          </pc:spChg>
          <pc:spChg chg="mod">
            <ac:chgData name="william a" userId="c66c7249b60d4ab2" providerId="LiveId" clId="{987DFEFB-91F3-4A2C-BC6D-A4C6CB8FF458}" dt="2019-09-27T04:02:05.135" v="3542" actId="2711"/>
            <ac:spMkLst>
              <pc:docMk/>
              <pc:sldMasterMk cId="1995055579" sldId="2147483694"/>
              <pc:sldLayoutMk cId="1964499606" sldId="2147483657"/>
              <ac:spMk id="8" creationId="{00000000-0000-0000-0000-000000000000}"/>
            </ac:spMkLst>
          </pc:spChg>
        </pc:sldLayoutChg>
        <pc:sldLayoutChg chg="modSp">
          <pc:chgData name="william a" userId="c66c7249b60d4ab2" providerId="LiveId" clId="{987DFEFB-91F3-4A2C-BC6D-A4C6CB8FF458}" dt="2019-09-27T04:10:27.101" v="3567" actId="2711"/>
          <pc:sldLayoutMkLst>
            <pc:docMk/>
            <pc:sldMasterMk cId="1995055579" sldId="2147483694"/>
            <pc:sldLayoutMk cId="1834418415" sldId="2147483659"/>
          </pc:sldLayoutMkLst>
          <pc:spChg chg="mod">
            <ac:chgData name="william a" userId="c66c7249b60d4ab2" providerId="LiveId" clId="{987DFEFB-91F3-4A2C-BC6D-A4C6CB8FF458}" dt="2019-09-27T04:10:27.101" v="3567" actId="2711"/>
            <ac:spMkLst>
              <pc:docMk/>
              <pc:sldMasterMk cId="1995055579" sldId="2147483694"/>
              <pc:sldLayoutMk cId="1834418415" sldId="2147483659"/>
              <ac:spMk id="3" creationId="{00000000-0000-0000-0000-000000000000}"/>
            </ac:spMkLst>
          </pc:spChg>
          <pc:spChg chg="mod">
            <ac:chgData name="william a" userId="c66c7249b60d4ab2" providerId="LiveId" clId="{987DFEFB-91F3-4A2C-BC6D-A4C6CB8FF458}" dt="2019-09-27T04:10:27.101" v="3567" actId="2711"/>
            <ac:spMkLst>
              <pc:docMk/>
              <pc:sldMasterMk cId="1995055579" sldId="2147483694"/>
              <pc:sldLayoutMk cId="1834418415" sldId="2147483659"/>
              <ac:spMk id="4" creationId="{00000000-0000-0000-0000-000000000000}"/>
            </ac:spMkLst>
          </pc:spChg>
          <pc:spChg chg="mod">
            <ac:chgData name="william a" userId="c66c7249b60d4ab2" providerId="LiveId" clId="{987DFEFB-91F3-4A2C-BC6D-A4C6CB8FF458}" dt="2019-09-27T04:10:27.101" v="3567" actId="2711"/>
            <ac:spMkLst>
              <pc:docMk/>
              <pc:sldMasterMk cId="1995055579" sldId="2147483694"/>
              <pc:sldLayoutMk cId="1834418415" sldId="2147483659"/>
              <ac:spMk id="5" creationId="{00000000-0000-0000-0000-000000000000}"/>
            </ac:spMkLst>
          </pc:spChg>
          <pc:spChg chg="mod">
            <ac:chgData name="william a" userId="c66c7249b60d4ab2" providerId="LiveId" clId="{987DFEFB-91F3-4A2C-BC6D-A4C6CB8FF458}" dt="2019-09-27T04:10:27.101" v="3567" actId="2711"/>
            <ac:spMkLst>
              <pc:docMk/>
              <pc:sldMasterMk cId="1995055579" sldId="2147483694"/>
              <pc:sldLayoutMk cId="1834418415" sldId="2147483659"/>
              <ac:spMk id="6" creationId="{00000000-0000-0000-0000-000000000000}"/>
            </ac:spMkLst>
          </pc:spChg>
          <pc:spChg chg="mod">
            <ac:chgData name="william a" userId="c66c7249b60d4ab2" providerId="LiveId" clId="{987DFEFB-91F3-4A2C-BC6D-A4C6CB8FF458}" dt="2019-09-27T04:10:27.101" v="3567" actId="2711"/>
            <ac:spMkLst>
              <pc:docMk/>
              <pc:sldMasterMk cId="1995055579" sldId="2147483694"/>
              <pc:sldLayoutMk cId="1834418415" sldId="2147483659"/>
              <ac:spMk id="7" creationId="{00000000-0000-0000-0000-000000000000}"/>
            </ac:spMkLst>
          </pc:spChg>
          <pc:spChg chg="mod">
            <ac:chgData name="william a" userId="c66c7249b60d4ab2" providerId="LiveId" clId="{987DFEFB-91F3-4A2C-BC6D-A4C6CB8FF458}" dt="2019-09-27T04:10:27.101" v="3567" actId="2711"/>
            <ac:spMkLst>
              <pc:docMk/>
              <pc:sldMasterMk cId="1995055579" sldId="2147483694"/>
              <pc:sldLayoutMk cId="1834418415" sldId="2147483659"/>
              <ac:spMk id="8" creationId="{00000000-0000-0000-0000-000000000000}"/>
            </ac:spMkLst>
          </pc:spChg>
          <pc:spChg chg="mod">
            <ac:chgData name="william a" userId="c66c7249b60d4ab2" providerId="LiveId" clId="{987DFEFB-91F3-4A2C-BC6D-A4C6CB8FF458}" dt="2019-09-27T04:10:27.101" v="3567" actId="2711"/>
            <ac:spMkLst>
              <pc:docMk/>
              <pc:sldMasterMk cId="1995055579" sldId="2147483694"/>
              <pc:sldLayoutMk cId="1834418415" sldId="2147483659"/>
              <ac:spMk id="9" creationId="{00000000-0000-0000-0000-000000000000}"/>
            </ac:spMkLst>
          </pc:spChg>
        </pc:sldLayoutChg>
        <pc:sldLayoutChg chg="delSp">
          <pc:chgData name="william a" userId="c66c7249b60d4ab2" providerId="LiveId" clId="{987DFEFB-91F3-4A2C-BC6D-A4C6CB8FF458}" dt="2019-09-27T02:00:07.427" v="233" actId="478"/>
          <pc:sldLayoutMkLst>
            <pc:docMk/>
            <pc:sldMasterMk cId="1995055579" sldId="2147483694"/>
            <pc:sldLayoutMk cId="20985158" sldId="2147483660"/>
          </pc:sldLayoutMkLst>
          <pc:picChg chg="del">
            <ac:chgData name="william a" userId="c66c7249b60d4ab2" providerId="LiveId" clId="{987DFEFB-91F3-4A2C-BC6D-A4C6CB8FF458}" dt="2019-09-27T02:00:07.427" v="233" actId="478"/>
            <ac:picMkLst>
              <pc:docMk/>
              <pc:sldMasterMk cId="1995055579" sldId="2147483694"/>
              <pc:sldLayoutMk cId="20985158" sldId="2147483660"/>
              <ac:picMk id="4" creationId="{C8CB7BBE-DD26-43DC-9AF5-C7246BC86510}"/>
            </ac:picMkLst>
          </pc:picChg>
        </pc:sldLayoutChg>
        <pc:sldLayoutChg chg="modSp">
          <pc:chgData name="william a" userId="c66c7249b60d4ab2" providerId="LiveId" clId="{987DFEFB-91F3-4A2C-BC6D-A4C6CB8FF458}" dt="2019-09-27T04:10:23.124" v="3566" actId="2711"/>
          <pc:sldLayoutMkLst>
            <pc:docMk/>
            <pc:sldMasterMk cId="1995055579" sldId="2147483694"/>
            <pc:sldLayoutMk cId="903341717" sldId="2147483663"/>
          </pc:sldLayoutMkLst>
          <pc:spChg chg="mod">
            <ac:chgData name="william a" userId="c66c7249b60d4ab2" providerId="LiveId" clId="{987DFEFB-91F3-4A2C-BC6D-A4C6CB8FF458}" dt="2019-09-27T04:10:23.124" v="3566" actId="2711"/>
            <ac:spMkLst>
              <pc:docMk/>
              <pc:sldMasterMk cId="1995055579" sldId="2147483694"/>
              <pc:sldLayoutMk cId="903341717" sldId="2147483663"/>
              <ac:spMk id="2" creationId="{00000000-0000-0000-0000-000000000000}"/>
            </ac:spMkLst>
          </pc:spChg>
          <pc:spChg chg="mod">
            <ac:chgData name="william a" userId="c66c7249b60d4ab2" providerId="LiveId" clId="{987DFEFB-91F3-4A2C-BC6D-A4C6CB8FF458}" dt="2019-09-27T04:10:23.124" v="3566" actId="2711"/>
            <ac:spMkLst>
              <pc:docMk/>
              <pc:sldMasterMk cId="1995055579" sldId="2147483694"/>
              <pc:sldLayoutMk cId="903341717" sldId="2147483663"/>
              <ac:spMk id="7" creationId="{00000000-0000-0000-0000-000000000000}"/>
            </ac:spMkLst>
          </pc:spChg>
          <pc:spChg chg="mod">
            <ac:chgData name="william a" userId="c66c7249b60d4ab2" providerId="LiveId" clId="{987DFEFB-91F3-4A2C-BC6D-A4C6CB8FF458}" dt="2019-09-27T04:10:23.124" v="3566" actId="2711"/>
            <ac:spMkLst>
              <pc:docMk/>
              <pc:sldMasterMk cId="1995055579" sldId="2147483694"/>
              <pc:sldLayoutMk cId="903341717" sldId="2147483663"/>
              <ac:spMk id="10" creationId="{00000000-0000-0000-0000-000000000000}"/>
            </ac:spMkLst>
          </pc:spChg>
          <pc:spChg chg="mod">
            <ac:chgData name="william a" userId="c66c7249b60d4ab2" providerId="LiveId" clId="{987DFEFB-91F3-4A2C-BC6D-A4C6CB8FF458}" dt="2019-09-27T04:10:23.124" v="3566" actId="2711"/>
            <ac:spMkLst>
              <pc:docMk/>
              <pc:sldMasterMk cId="1995055579" sldId="2147483694"/>
              <pc:sldLayoutMk cId="903341717" sldId="2147483663"/>
              <ac:spMk id="13" creationId="{00000000-0000-0000-0000-000000000000}"/>
            </ac:spMkLst>
          </pc:spChg>
          <pc:spChg chg="mod">
            <ac:chgData name="william a" userId="c66c7249b60d4ab2" providerId="LiveId" clId="{987DFEFB-91F3-4A2C-BC6D-A4C6CB8FF458}" dt="2019-09-27T04:10:23.124" v="3566" actId="2711"/>
            <ac:spMkLst>
              <pc:docMk/>
              <pc:sldMasterMk cId="1995055579" sldId="2147483694"/>
              <pc:sldLayoutMk cId="903341717" sldId="2147483663"/>
              <ac:spMk id="14" creationId="{00000000-0000-0000-0000-000000000000}"/>
            </ac:spMkLst>
          </pc:spChg>
        </pc:sldLayoutChg>
        <pc:sldLayoutChg chg="delSp modSp">
          <pc:chgData name="william a" userId="c66c7249b60d4ab2" providerId="LiveId" clId="{987DFEFB-91F3-4A2C-BC6D-A4C6CB8FF458}" dt="2019-09-27T04:08:06.956" v="3544" actId="2711"/>
          <pc:sldLayoutMkLst>
            <pc:docMk/>
            <pc:sldMasterMk cId="1995055579" sldId="2147483694"/>
            <pc:sldLayoutMk cId="628161935" sldId="2147483666"/>
          </pc:sldLayoutMkLst>
          <pc:spChg chg="mod">
            <ac:chgData name="william a" userId="c66c7249b60d4ab2" providerId="LiveId" clId="{987DFEFB-91F3-4A2C-BC6D-A4C6CB8FF458}" dt="2019-09-27T04:08:06.956" v="3544" actId="2711"/>
            <ac:spMkLst>
              <pc:docMk/>
              <pc:sldMasterMk cId="1995055579" sldId="2147483694"/>
              <pc:sldLayoutMk cId="628161935" sldId="2147483666"/>
              <ac:spMk id="2" creationId="{00000000-0000-0000-0000-000000000000}"/>
            </ac:spMkLst>
          </pc:spChg>
          <pc:picChg chg="del">
            <ac:chgData name="william a" userId="c66c7249b60d4ab2" providerId="LiveId" clId="{987DFEFB-91F3-4A2C-BC6D-A4C6CB8FF458}" dt="2019-09-27T02:00:04.876" v="232" actId="478"/>
            <ac:picMkLst>
              <pc:docMk/>
              <pc:sldMasterMk cId="1995055579" sldId="2147483694"/>
              <pc:sldLayoutMk cId="628161935" sldId="2147483666"/>
              <ac:picMk id="5" creationId="{2A951662-3486-4A2C-AD81-A0C95C1B0F56}"/>
            </ac:picMkLst>
          </pc:picChg>
        </pc:sldLayoutChg>
        <pc:sldLayoutChg chg="modSp">
          <pc:chgData name="william a" userId="c66c7249b60d4ab2" providerId="LiveId" clId="{987DFEFB-91F3-4A2C-BC6D-A4C6CB8FF458}" dt="2019-09-27T04:10:40.406" v="3570" actId="2711"/>
          <pc:sldLayoutMkLst>
            <pc:docMk/>
            <pc:sldMasterMk cId="1995055579" sldId="2147483694"/>
            <pc:sldLayoutMk cId="332136047" sldId="2147483667"/>
          </pc:sldLayoutMkLst>
          <pc:spChg chg="mod">
            <ac:chgData name="william a" userId="c66c7249b60d4ab2" providerId="LiveId" clId="{987DFEFB-91F3-4A2C-BC6D-A4C6CB8FF458}" dt="2019-09-27T04:10:40.406" v="3570" actId="2711"/>
            <ac:spMkLst>
              <pc:docMk/>
              <pc:sldMasterMk cId="1995055579" sldId="2147483694"/>
              <pc:sldLayoutMk cId="332136047" sldId="2147483667"/>
              <ac:spMk id="2"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15" creationId="{521CEFB5-969C-46E9-8C16-D1074F9C1AA8}"/>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18"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23"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36" creationId="{D5A75548-FCF0-634D-8D10-19488C75DFF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39"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40"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41"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42"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43"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44"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49"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50"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51" creationId="{00000000-0000-0000-0000-000000000000}"/>
            </ac:spMkLst>
          </pc:spChg>
        </pc:sldLayoutChg>
        <pc:sldLayoutChg chg="delSp modSp add del">
          <pc:chgData name="william a" userId="c66c7249b60d4ab2" providerId="LiveId" clId="{987DFEFB-91F3-4A2C-BC6D-A4C6CB8FF458}" dt="2019-09-27T04:10:44.428" v="3571" actId="2711"/>
          <pc:sldLayoutMkLst>
            <pc:docMk/>
            <pc:sldMasterMk cId="1995055579" sldId="2147483694"/>
            <pc:sldLayoutMk cId="0" sldId="2147483677"/>
          </pc:sldLayoutMkLst>
          <pc:spChg chg="mod">
            <ac:chgData name="william a" userId="c66c7249b60d4ab2" providerId="LiveId" clId="{987DFEFB-91F3-4A2C-BC6D-A4C6CB8FF458}" dt="2019-09-27T04:10:44.428" v="3571" actId="2711"/>
            <ac:spMkLst>
              <pc:docMk/>
              <pc:sldMasterMk cId="1995055579" sldId="2147483694"/>
              <pc:sldLayoutMk cId="0" sldId="2147483677"/>
              <ac:spMk id="6" creationId="{00000000-0000-0000-0000-000000000000}"/>
            </ac:spMkLst>
          </pc:spChg>
          <pc:spChg chg="mod">
            <ac:chgData name="william a" userId="c66c7249b60d4ab2" providerId="LiveId" clId="{987DFEFB-91F3-4A2C-BC6D-A4C6CB8FF458}" dt="2019-09-27T04:10:44.428" v="3571" actId="2711"/>
            <ac:spMkLst>
              <pc:docMk/>
              <pc:sldMasterMk cId="1995055579" sldId="2147483694"/>
              <pc:sldLayoutMk cId="0" sldId="2147483677"/>
              <ac:spMk id="8" creationId="{00000000-0000-0000-0000-000000000000}"/>
            </ac:spMkLst>
          </pc:spChg>
          <pc:spChg chg="mod">
            <ac:chgData name="william a" userId="c66c7249b60d4ab2" providerId="LiveId" clId="{987DFEFB-91F3-4A2C-BC6D-A4C6CB8FF458}" dt="2019-09-27T04:10:44.428" v="3571" actId="2711"/>
            <ac:spMkLst>
              <pc:docMk/>
              <pc:sldMasterMk cId="1995055579" sldId="2147483694"/>
              <pc:sldLayoutMk cId="0" sldId="2147483677"/>
              <ac:spMk id="9" creationId="{00000000-0000-0000-0000-000000000000}"/>
            </ac:spMkLst>
          </pc:spChg>
          <pc:spChg chg="mod">
            <ac:chgData name="william a" userId="c66c7249b60d4ab2" providerId="LiveId" clId="{987DFEFB-91F3-4A2C-BC6D-A4C6CB8FF458}" dt="2019-09-27T04:10:44.428" v="3571" actId="2711"/>
            <ac:spMkLst>
              <pc:docMk/>
              <pc:sldMasterMk cId="1995055579" sldId="2147483694"/>
              <pc:sldLayoutMk cId="0" sldId="2147483677"/>
              <ac:spMk id="10" creationId="{8000EC49-E77E-4156-874E-FB3B6E78EB5A}"/>
            </ac:spMkLst>
          </pc:spChg>
          <pc:spChg chg="mod">
            <ac:chgData name="william a" userId="c66c7249b60d4ab2" providerId="LiveId" clId="{987DFEFB-91F3-4A2C-BC6D-A4C6CB8FF458}" dt="2019-09-27T04:10:44.428" v="3571" actId="2711"/>
            <ac:spMkLst>
              <pc:docMk/>
              <pc:sldMasterMk cId="1995055579" sldId="2147483694"/>
              <pc:sldLayoutMk cId="0" sldId="2147483677"/>
              <ac:spMk id="11" creationId="{195D41C9-F14F-4D1A-98A7-859A5730D364}"/>
            </ac:spMkLst>
          </pc:spChg>
          <pc:spChg chg="mod">
            <ac:chgData name="william a" userId="c66c7249b60d4ab2" providerId="LiveId" clId="{987DFEFB-91F3-4A2C-BC6D-A4C6CB8FF458}" dt="2019-09-27T04:10:44.428" v="3571" actId="2711"/>
            <ac:spMkLst>
              <pc:docMk/>
              <pc:sldMasterMk cId="1995055579" sldId="2147483694"/>
              <pc:sldLayoutMk cId="0" sldId="2147483677"/>
              <ac:spMk id="15" creationId="{C547DB2E-3A42-CB46-9F16-F2DFD7625BF5}"/>
            </ac:spMkLst>
          </pc:spChg>
          <pc:spChg chg="mod">
            <ac:chgData name="william a" userId="c66c7249b60d4ab2" providerId="LiveId" clId="{987DFEFB-91F3-4A2C-BC6D-A4C6CB8FF458}" dt="2019-09-27T04:10:44.428" v="3571" actId="2711"/>
            <ac:spMkLst>
              <pc:docMk/>
              <pc:sldMasterMk cId="1995055579" sldId="2147483694"/>
              <pc:sldLayoutMk cId="0" sldId="2147483677"/>
              <ac:spMk id="16" creationId="{77B5575C-4715-D644-A469-D39C9A84C288}"/>
            </ac:spMkLst>
          </pc:spChg>
          <pc:picChg chg="del">
            <ac:chgData name="william a" userId="c66c7249b60d4ab2" providerId="LiveId" clId="{987DFEFB-91F3-4A2C-BC6D-A4C6CB8FF458}" dt="2019-09-27T01:58:10.822" v="198" actId="478"/>
            <ac:picMkLst>
              <pc:docMk/>
              <pc:sldMasterMk cId="1995055579" sldId="2147483694"/>
              <pc:sldLayoutMk cId="0" sldId="2147483677"/>
              <ac:picMk id="4" creationId="{B1310108-2282-412A-8070-EA1D9ED7374B}"/>
            </ac:picMkLst>
          </pc:picChg>
        </pc:sldLayoutChg>
        <pc:sldLayoutChg chg="modSp">
          <pc:chgData name="william a" userId="c66c7249b60d4ab2" providerId="LiveId" clId="{987DFEFB-91F3-4A2C-BC6D-A4C6CB8FF458}" dt="2019-09-27T04:10:20.214" v="3565" actId="2711"/>
          <pc:sldLayoutMkLst>
            <pc:docMk/>
            <pc:sldMasterMk cId="1995055579" sldId="2147483694"/>
            <pc:sldLayoutMk cId="2040583658" sldId="2147483678"/>
          </pc:sldLayoutMkLst>
          <pc:spChg chg="mod">
            <ac:chgData name="william a" userId="c66c7249b60d4ab2" providerId="LiveId" clId="{987DFEFB-91F3-4A2C-BC6D-A4C6CB8FF458}" dt="2019-09-27T04:10:20.214" v="3565" actId="2711"/>
            <ac:spMkLst>
              <pc:docMk/>
              <pc:sldMasterMk cId="1995055579" sldId="2147483694"/>
              <pc:sldLayoutMk cId="2040583658" sldId="2147483678"/>
              <ac:spMk id="2" creationId="{00000000-0000-0000-0000-000000000000}"/>
            </ac:spMkLst>
          </pc:spChg>
          <pc:spChg chg="mod">
            <ac:chgData name="william a" userId="c66c7249b60d4ab2" providerId="LiveId" clId="{987DFEFB-91F3-4A2C-BC6D-A4C6CB8FF458}" dt="2019-09-27T04:10:20.214" v="3565" actId="2711"/>
            <ac:spMkLst>
              <pc:docMk/>
              <pc:sldMasterMk cId="1995055579" sldId="2147483694"/>
              <pc:sldLayoutMk cId="2040583658" sldId="2147483678"/>
              <ac:spMk id="10" creationId="{65F210F2-521B-6741-B975-50EF2D4EC197}"/>
            </ac:spMkLst>
          </pc:spChg>
          <pc:spChg chg="mod">
            <ac:chgData name="william a" userId="c66c7249b60d4ab2" providerId="LiveId" clId="{987DFEFB-91F3-4A2C-BC6D-A4C6CB8FF458}" dt="2019-09-27T04:10:20.214" v="3565" actId="2711"/>
            <ac:spMkLst>
              <pc:docMk/>
              <pc:sldMasterMk cId="1995055579" sldId="2147483694"/>
              <pc:sldLayoutMk cId="2040583658" sldId="2147483678"/>
              <ac:spMk id="14" creationId="{C6336D19-C3A6-B54B-B7DA-6CC247A3B56E}"/>
            </ac:spMkLst>
          </pc:spChg>
          <pc:spChg chg="mod">
            <ac:chgData name="william a" userId="c66c7249b60d4ab2" providerId="LiveId" clId="{987DFEFB-91F3-4A2C-BC6D-A4C6CB8FF458}" dt="2019-09-27T04:10:20.214" v="3565" actId="2711"/>
            <ac:spMkLst>
              <pc:docMk/>
              <pc:sldMasterMk cId="1995055579" sldId="2147483694"/>
              <pc:sldLayoutMk cId="2040583658" sldId="2147483678"/>
              <ac:spMk id="15" creationId="{5F626A8B-0B08-5A4E-AAA8-5CC160150B1A}"/>
            </ac:spMkLst>
          </pc:spChg>
          <pc:spChg chg="mod">
            <ac:chgData name="william a" userId="c66c7249b60d4ab2" providerId="LiveId" clId="{987DFEFB-91F3-4A2C-BC6D-A4C6CB8FF458}" dt="2019-09-27T04:10:20.214" v="3565" actId="2711"/>
            <ac:spMkLst>
              <pc:docMk/>
              <pc:sldMasterMk cId="1995055579" sldId="2147483694"/>
              <pc:sldLayoutMk cId="2040583658" sldId="2147483678"/>
              <ac:spMk id="16" creationId="{6736DCF7-76FB-D641-9BC4-BEA06A076A32}"/>
            </ac:spMkLst>
          </pc:spChg>
          <pc:spChg chg="mod">
            <ac:chgData name="william a" userId="c66c7249b60d4ab2" providerId="LiveId" clId="{987DFEFB-91F3-4A2C-BC6D-A4C6CB8FF458}" dt="2019-09-27T04:10:20.214" v="3565" actId="2711"/>
            <ac:spMkLst>
              <pc:docMk/>
              <pc:sldMasterMk cId="1995055579" sldId="2147483694"/>
              <pc:sldLayoutMk cId="2040583658" sldId="2147483678"/>
              <ac:spMk id="17" creationId="{9030E0D3-B5C3-8F43-B31B-2885A9BCA267}"/>
            </ac:spMkLst>
          </pc:spChg>
          <pc:spChg chg="mod">
            <ac:chgData name="william a" userId="c66c7249b60d4ab2" providerId="LiveId" clId="{987DFEFB-91F3-4A2C-BC6D-A4C6CB8FF458}" dt="2019-09-27T04:10:20.214" v="3565" actId="2711"/>
            <ac:spMkLst>
              <pc:docMk/>
              <pc:sldMasterMk cId="1995055579" sldId="2147483694"/>
              <pc:sldLayoutMk cId="2040583658" sldId="2147483678"/>
              <ac:spMk id="18" creationId="{9B6C99B5-835B-5B44-9225-15F0E3BE23A7}"/>
            </ac:spMkLst>
          </pc:spChg>
        </pc:sldLayoutChg>
        <pc:sldLayoutChg chg="delSp setBg">
          <pc:chgData name="william a" userId="c66c7249b60d4ab2" providerId="LiveId" clId="{987DFEFB-91F3-4A2C-BC6D-A4C6CB8FF458}" dt="2019-09-27T02:00:44.315" v="252" actId="478"/>
          <pc:sldLayoutMkLst>
            <pc:docMk/>
            <pc:sldMasterMk cId="1995055579" sldId="2147483694"/>
            <pc:sldLayoutMk cId="1699346684" sldId="2147483680"/>
          </pc:sldLayoutMkLst>
          <pc:spChg chg="del">
            <ac:chgData name="william a" userId="c66c7249b60d4ab2" providerId="LiveId" clId="{987DFEFB-91F3-4A2C-BC6D-A4C6CB8FF458}" dt="2019-09-27T02:00:44.315" v="252" actId="478"/>
            <ac:spMkLst>
              <pc:docMk/>
              <pc:sldMasterMk cId="1995055579" sldId="2147483694"/>
              <pc:sldLayoutMk cId="1699346684" sldId="2147483680"/>
              <ac:spMk id="17" creationId="{A47D5C6D-FAAD-42FA-BCD8-50730C3F9510}"/>
            </ac:spMkLst>
          </pc:spChg>
          <pc:picChg chg="del">
            <ac:chgData name="william a" userId="c66c7249b60d4ab2" providerId="LiveId" clId="{987DFEFB-91F3-4A2C-BC6D-A4C6CB8FF458}" dt="2019-09-27T02:00:44.315" v="252" actId="478"/>
            <ac:picMkLst>
              <pc:docMk/>
              <pc:sldMasterMk cId="1995055579" sldId="2147483694"/>
              <pc:sldLayoutMk cId="1699346684" sldId="2147483680"/>
              <ac:picMk id="12" creationId="{62646B33-643C-4E57-A2E5-CC34356CA75C}"/>
            </ac:picMkLst>
          </pc:picChg>
          <pc:picChg chg="del">
            <ac:chgData name="william a" userId="c66c7249b60d4ab2" providerId="LiveId" clId="{987DFEFB-91F3-4A2C-BC6D-A4C6CB8FF458}" dt="2019-09-27T02:00:42.411" v="251" actId="478"/>
            <ac:picMkLst>
              <pc:docMk/>
              <pc:sldMasterMk cId="1995055579" sldId="2147483694"/>
              <pc:sldLayoutMk cId="1699346684" sldId="2147483680"/>
              <ac:picMk id="15" creationId="{450FCBF8-8089-4228-815D-946C79BEE473}"/>
            </ac:picMkLst>
          </pc:picChg>
          <pc:picChg chg="del">
            <ac:chgData name="william a" userId="c66c7249b60d4ab2" providerId="LiveId" clId="{987DFEFB-91F3-4A2C-BC6D-A4C6CB8FF458}" dt="2019-09-27T02:00:44.315" v="252" actId="478"/>
            <ac:picMkLst>
              <pc:docMk/>
              <pc:sldMasterMk cId="1995055579" sldId="2147483694"/>
              <pc:sldLayoutMk cId="1699346684" sldId="2147483680"/>
              <ac:picMk id="16" creationId="{7A75856D-30EC-482B-AE01-32010D11F604}"/>
            </ac:picMkLst>
          </pc:picChg>
        </pc:sldLayoutChg>
        <pc:sldLayoutChg chg="delSp modSp">
          <pc:chgData name="william a" userId="c66c7249b60d4ab2" providerId="LiveId" clId="{987DFEFB-91F3-4A2C-BC6D-A4C6CB8FF458}" dt="2019-09-27T04:10:32.859" v="3569" actId="2711"/>
          <pc:sldLayoutMkLst>
            <pc:docMk/>
            <pc:sldMasterMk cId="1995055579" sldId="2147483694"/>
            <pc:sldLayoutMk cId="4237656914" sldId="2147483682"/>
          </pc:sldLayoutMkLst>
          <pc:spChg chg="mod">
            <ac:chgData name="william a" userId="c66c7249b60d4ab2" providerId="LiveId" clId="{987DFEFB-91F3-4A2C-BC6D-A4C6CB8FF458}" dt="2019-09-27T04:10:32.859" v="3569" actId="2711"/>
            <ac:spMkLst>
              <pc:docMk/>
              <pc:sldMasterMk cId="1995055579" sldId="2147483694"/>
              <pc:sldLayoutMk cId="4237656914" sldId="2147483682"/>
              <ac:spMk id="2" creationId="{00000000-0000-0000-0000-000000000000}"/>
            </ac:spMkLst>
          </pc:spChg>
          <pc:spChg chg="mod">
            <ac:chgData name="william a" userId="c66c7249b60d4ab2" providerId="LiveId" clId="{987DFEFB-91F3-4A2C-BC6D-A4C6CB8FF458}" dt="2019-09-27T04:10:32.859" v="3569" actId="2711"/>
            <ac:spMkLst>
              <pc:docMk/>
              <pc:sldMasterMk cId="1995055579" sldId="2147483694"/>
              <pc:sldLayoutMk cId="4237656914" sldId="2147483682"/>
              <ac:spMk id="4" creationId="{00000000-0000-0000-0000-000000000000}"/>
            </ac:spMkLst>
          </pc:spChg>
          <pc:spChg chg="mod">
            <ac:chgData name="william a" userId="c66c7249b60d4ab2" providerId="LiveId" clId="{987DFEFB-91F3-4A2C-BC6D-A4C6CB8FF458}" dt="2019-09-27T04:10:32.859" v="3569" actId="2711"/>
            <ac:spMkLst>
              <pc:docMk/>
              <pc:sldMasterMk cId="1995055579" sldId="2147483694"/>
              <pc:sldLayoutMk cId="4237656914" sldId="2147483682"/>
              <ac:spMk id="7" creationId="{A65906D3-1405-3D4A-BDD2-854EDA79FE26}"/>
            </ac:spMkLst>
          </pc:spChg>
          <pc:spChg chg="mod">
            <ac:chgData name="william a" userId="c66c7249b60d4ab2" providerId="LiveId" clId="{987DFEFB-91F3-4A2C-BC6D-A4C6CB8FF458}" dt="2019-09-27T04:10:32.859" v="3569" actId="2711"/>
            <ac:spMkLst>
              <pc:docMk/>
              <pc:sldMasterMk cId="1995055579" sldId="2147483694"/>
              <pc:sldLayoutMk cId="4237656914" sldId="2147483682"/>
              <ac:spMk id="14" creationId="{00000000-0000-0000-0000-000000000000}"/>
            </ac:spMkLst>
          </pc:spChg>
          <pc:picChg chg="del">
            <ac:chgData name="william a" userId="c66c7249b60d4ab2" providerId="LiveId" clId="{987DFEFB-91F3-4A2C-BC6D-A4C6CB8FF458}" dt="2019-09-27T01:58:02.595" v="195" actId="478"/>
            <ac:picMkLst>
              <pc:docMk/>
              <pc:sldMasterMk cId="1995055579" sldId="2147483694"/>
              <pc:sldLayoutMk cId="4237656914" sldId="2147483682"/>
              <ac:picMk id="11" creationId="{AB82E04E-3222-450E-A490-D3450562B386}"/>
            </ac:picMkLst>
          </pc:picChg>
        </pc:sldLayoutChg>
        <pc:sldLayoutChg chg="modSp">
          <pc:chgData name="william a" userId="c66c7249b60d4ab2" providerId="LiveId" clId="{987DFEFB-91F3-4A2C-BC6D-A4C6CB8FF458}" dt="2019-09-27T04:10:17.410" v="3564" actId="2711"/>
          <pc:sldLayoutMkLst>
            <pc:docMk/>
            <pc:sldMasterMk cId="1995055579" sldId="2147483694"/>
            <pc:sldLayoutMk cId="4164579523" sldId="2147483684"/>
          </pc:sldLayoutMkLst>
          <pc:spChg chg="mod">
            <ac:chgData name="william a" userId="c66c7249b60d4ab2" providerId="LiveId" clId="{987DFEFB-91F3-4A2C-BC6D-A4C6CB8FF458}" dt="2019-09-27T04:10:17.410" v="3564" actId="2711"/>
            <ac:spMkLst>
              <pc:docMk/>
              <pc:sldMasterMk cId="1995055579" sldId="2147483694"/>
              <pc:sldLayoutMk cId="4164579523" sldId="2147483684"/>
              <ac:spMk id="2" creationId="{00000000-0000-0000-0000-000000000000}"/>
            </ac:spMkLst>
          </pc:spChg>
          <pc:spChg chg="mod">
            <ac:chgData name="william a" userId="c66c7249b60d4ab2" providerId="LiveId" clId="{987DFEFB-91F3-4A2C-BC6D-A4C6CB8FF458}" dt="2019-09-27T04:10:17.410" v="3564" actId="2711"/>
            <ac:spMkLst>
              <pc:docMk/>
              <pc:sldMasterMk cId="1995055579" sldId="2147483694"/>
              <pc:sldLayoutMk cId="4164579523" sldId="2147483684"/>
              <ac:spMk id="21" creationId="{00000000-0000-0000-0000-000000000000}"/>
            </ac:spMkLst>
          </pc:spChg>
          <pc:spChg chg="mod">
            <ac:chgData name="william a" userId="c66c7249b60d4ab2" providerId="LiveId" clId="{987DFEFB-91F3-4A2C-BC6D-A4C6CB8FF458}" dt="2019-09-27T04:10:17.410" v="3564" actId="2711"/>
            <ac:spMkLst>
              <pc:docMk/>
              <pc:sldMasterMk cId="1995055579" sldId="2147483694"/>
              <pc:sldLayoutMk cId="4164579523" sldId="2147483684"/>
              <ac:spMk id="22" creationId="{00000000-0000-0000-0000-000000000000}"/>
            </ac:spMkLst>
          </pc:spChg>
          <pc:spChg chg="mod">
            <ac:chgData name="william a" userId="c66c7249b60d4ab2" providerId="LiveId" clId="{987DFEFB-91F3-4A2C-BC6D-A4C6CB8FF458}" dt="2019-09-27T04:10:17.410" v="3564" actId="2711"/>
            <ac:spMkLst>
              <pc:docMk/>
              <pc:sldMasterMk cId="1995055579" sldId="2147483694"/>
              <pc:sldLayoutMk cId="4164579523" sldId="2147483684"/>
              <ac:spMk id="23" creationId="{00000000-0000-0000-0000-000000000000}"/>
            </ac:spMkLst>
          </pc:spChg>
          <pc:spChg chg="mod">
            <ac:chgData name="william a" userId="c66c7249b60d4ab2" providerId="LiveId" clId="{987DFEFB-91F3-4A2C-BC6D-A4C6CB8FF458}" dt="2019-09-27T04:10:17.410" v="3564" actId="2711"/>
            <ac:spMkLst>
              <pc:docMk/>
              <pc:sldMasterMk cId="1995055579" sldId="2147483694"/>
              <pc:sldLayoutMk cId="4164579523" sldId="2147483684"/>
              <ac:spMk id="27" creationId="{00000000-0000-0000-0000-000000000000}"/>
            </ac:spMkLst>
          </pc:spChg>
          <pc:spChg chg="mod">
            <ac:chgData name="william a" userId="c66c7249b60d4ab2" providerId="LiveId" clId="{987DFEFB-91F3-4A2C-BC6D-A4C6CB8FF458}" dt="2019-09-27T04:10:17.410" v="3564" actId="2711"/>
            <ac:spMkLst>
              <pc:docMk/>
              <pc:sldMasterMk cId="1995055579" sldId="2147483694"/>
              <pc:sldLayoutMk cId="4164579523" sldId="2147483684"/>
              <ac:spMk id="28" creationId="{00000000-0000-0000-0000-000000000000}"/>
            </ac:spMkLst>
          </pc:spChg>
          <pc:spChg chg="mod">
            <ac:chgData name="william a" userId="c66c7249b60d4ab2" providerId="LiveId" clId="{987DFEFB-91F3-4A2C-BC6D-A4C6CB8FF458}" dt="2019-09-27T04:10:17.410" v="3564" actId="2711"/>
            <ac:spMkLst>
              <pc:docMk/>
              <pc:sldMasterMk cId="1995055579" sldId="2147483694"/>
              <pc:sldLayoutMk cId="4164579523" sldId="2147483684"/>
              <ac:spMk id="29" creationId="{00000000-0000-0000-0000-000000000000}"/>
            </ac:spMkLst>
          </pc:spChg>
        </pc:sldLayoutChg>
        <pc:sldLayoutChg chg="delSp add del setBg">
          <pc:chgData name="william a" userId="c66c7249b60d4ab2" providerId="LiveId" clId="{987DFEFB-91F3-4A2C-BC6D-A4C6CB8FF458}" dt="2019-09-27T02:00:22.446" v="243"/>
          <pc:sldLayoutMkLst>
            <pc:docMk/>
            <pc:sldMasterMk cId="1995055579" sldId="2147483694"/>
            <pc:sldLayoutMk cId="2466481286" sldId="2147483685"/>
          </pc:sldLayoutMkLst>
          <pc:picChg chg="del">
            <ac:chgData name="william a" userId="c66c7249b60d4ab2" providerId="LiveId" clId="{987DFEFB-91F3-4A2C-BC6D-A4C6CB8FF458}" dt="2019-09-27T02:00:17.824" v="239" actId="478"/>
            <ac:picMkLst>
              <pc:docMk/>
              <pc:sldMasterMk cId="1995055579" sldId="2147483694"/>
              <pc:sldLayoutMk cId="2466481286" sldId="2147483685"/>
              <ac:picMk id="4" creationId="{1B58DF1D-1267-470F-9798-65584B3CEA8A}"/>
            </ac:picMkLst>
          </pc:picChg>
          <pc:picChg chg="del">
            <ac:chgData name="william a" userId="c66c7249b60d4ab2" providerId="LiveId" clId="{987DFEFB-91F3-4A2C-BC6D-A4C6CB8FF458}" dt="2019-09-27T02:00:19.435" v="242" actId="478"/>
            <ac:picMkLst>
              <pc:docMk/>
              <pc:sldMasterMk cId="1995055579" sldId="2147483694"/>
              <pc:sldLayoutMk cId="2466481286" sldId="2147483685"/>
              <ac:picMk id="6" creationId="{A878771C-6637-DB44-AA2C-798BBBCB4814}"/>
            </ac:picMkLst>
          </pc:picChg>
          <pc:picChg chg="del">
            <ac:chgData name="william a" userId="c66c7249b60d4ab2" providerId="LiveId" clId="{987DFEFB-91F3-4A2C-BC6D-A4C6CB8FF458}" dt="2019-09-27T02:00:18.471" v="240" actId="478"/>
            <ac:picMkLst>
              <pc:docMk/>
              <pc:sldMasterMk cId="1995055579" sldId="2147483694"/>
              <pc:sldLayoutMk cId="2466481286" sldId="2147483685"/>
              <ac:picMk id="11" creationId="{B1E3F8EB-3DFB-4ABD-A441-0DC32EA1C8B9}"/>
            </ac:picMkLst>
          </pc:picChg>
          <pc:picChg chg="del">
            <ac:chgData name="william a" userId="c66c7249b60d4ab2" providerId="LiveId" clId="{987DFEFB-91F3-4A2C-BC6D-A4C6CB8FF458}" dt="2019-09-27T02:00:18.865" v="241" actId="478"/>
            <ac:picMkLst>
              <pc:docMk/>
              <pc:sldMasterMk cId="1995055579" sldId="2147483694"/>
              <pc:sldLayoutMk cId="2466481286" sldId="2147483685"/>
              <ac:picMk id="12" creationId="{A478FBAA-2888-634D-B92A-2B9FC024FB3F}"/>
            </ac:picMkLst>
          </pc:picChg>
        </pc:sldLayoutChg>
        <pc:sldLayoutChg chg="delSp add del setBg">
          <pc:chgData name="william a" userId="c66c7249b60d4ab2" providerId="LiveId" clId="{987DFEFB-91F3-4A2C-BC6D-A4C6CB8FF458}" dt="2019-09-27T02:00:38.477" v="250"/>
          <pc:sldLayoutMkLst>
            <pc:docMk/>
            <pc:sldMasterMk cId="1995055579" sldId="2147483694"/>
            <pc:sldLayoutMk cId="283938253" sldId="2147483687"/>
          </pc:sldLayoutMkLst>
          <pc:picChg chg="del">
            <ac:chgData name="william a" userId="c66c7249b60d4ab2" providerId="LiveId" clId="{987DFEFB-91F3-4A2C-BC6D-A4C6CB8FF458}" dt="2019-09-27T02:00:24.914" v="244" actId="478"/>
            <ac:picMkLst>
              <pc:docMk/>
              <pc:sldMasterMk cId="1995055579" sldId="2147483694"/>
              <pc:sldLayoutMk cId="283938253" sldId="2147483687"/>
              <ac:picMk id="4" creationId="{1B58DF1D-1267-470F-9798-65584B3CEA8A}"/>
            </ac:picMkLst>
          </pc:picChg>
          <pc:picChg chg="del">
            <ac:chgData name="william a" userId="c66c7249b60d4ab2" providerId="LiveId" clId="{987DFEFB-91F3-4A2C-BC6D-A4C6CB8FF458}" dt="2019-09-27T02:00:25.453" v="245" actId="478"/>
            <ac:picMkLst>
              <pc:docMk/>
              <pc:sldMasterMk cId="1995055579" sldId="2147483694"/>
              <pc:sldLayoutMk cId="283938253" sldId="2147483687"/>
              <ac:picMk id="6" creationId="{A878771C-6637-DB44-AA2C-798BBBCB4814}"/>
            </ac:picMkLst>
          </pc:picChg>
          <pc:picChg chg="del">
            <ac:chgData name="william a" userId="c66c7249b60d4ab2" providerId="LiveId" clId="{987DFEFB-91F3-4A2C-BC6D-A4C6CB8FF458}" dt="2019-09-27T02:00:26.612" v="247" actId="478"/>
            <ac:picMkLst>
              <pc:docMk/>
              <pc:sldMasterMk cId="1995055579" sldId="2147483694"/>
              <pc:sldLayoutMk cId="283938253" sldId="2147483687"/>
              <ac:picMk id="9" creationId="{FBF67A23-312C-4681-9127-9941E413043D}"/>
            </ac:picMkLst>
          </pc:picChg>
          <pc:picChg chg="del">
            <ac:chgData name="william a" userId="c66c7249b60d4ab2" providerId="LiveId" clId="{987DFEFB-91F3-4A2C-BC6D-A4C6CB8FF458}" dt="2019-09-27T02:00:26.031" v="246" actId="478"/>
            <ac:picMkLst>
              <pc:docMk/>
              <pc:sldMasterMk cId="1995055579" sldId="2147483694"/>
              <pc:sldLayoutMk cId="283938253" sldId="2147483687"/>
              <ac:picMk id="12" creationId="{A478FBAA-2888-634D-B92A-2B9FC024FB3F}"/>
            </ac:picMkLst>
          </pc:picChg>
        </pc:sldLayoutChg>
        <pc:sldLayoutChg chg="delSp modSp">
          <pc:chgData name="william a" userId="c66c7249b60d4ab2" providerId="LiveId" clId="{987DFEFB-91F3-4A2C-BC6D-A4C6CB8FF458}" dt="2019-09-27T04:10:30.451" v="3568" actId="2711"/>
          <pc:sldLayoutMkLst>
            <pc:docMk/>
            <pc:sldMasterMk cId="1995055579" sldId="2147483694"/>
            <pc:sldLayoutMk cId="1228287298" sldId="2147483689"/>
          </pc:sldLayoutMkLst>
          <pc:spChg chg="mod">
            <ac:chgData name="william a" userId="c66c7249b60d4ab2" providerId="LiveId" clId="{987DFEFB-91F3-4A2C-BC6D-A4C6CB8FF458}" dt="2019-09-27T04:10:30.451" v="3568" actId="2711"/>
            <ac:spMkLst>
              <pc:docMk/>
              <pc:sldMasterMk cId="1995055579" sldId="2147483694"/>
              <pc:sldLayoutMk cId="1228287298" sldId="2147483689"/>
              <ac:spMk id="2" creationId="{00000000-0000-0000-0000-000000000000}"/>
            </ac:spMkLst>
          </pc:spChg>
          <pc:spChg chg="mod">
            <ac:chgData name="william a" userId="c66c7249b60d4ab2" providerId="LiveId" clId="{987DFEFB-91F3-4A2C-BC6D-A4C6CB8FF458}" dt="2019-09-27T04:10:30.451" v="3568" actId="2711"/>
            <ac:spMkLst>
              <pc:docMk/>
              <pc:sldMasterMk cId="1995055579" sldId="2147483694"/>
              <pc:sldLayoutMk cId="1228287298" sldId="2147483689"/>
              <ac:spMk id="7" creationId="{A65906D3-1405-3D4A-BDD2-854EDA79FE26}"/>
            </ac:spMkLst>
          </pc:spChg>
          <pc:spChg chg="mod">
            <ac:chgData name="william a" userId="c66c7249b60d4ab2" providerId="LiveId" clId="{987DFEFB-91F3-4A2C-BC6D-A4C6CB8FF458}" dt="2019-09-27T04:10:30.451" v="3568" actId="2711"/>
            <ac:spMkLst>
              <pc:docMk/>
              <pc:sldMasterMk cId="1995055579" sldId="2147483694"/>
              <pc:sldLayoutMk cId="1228287298" sldId="2147483689"/>
              <ac:spMk id="14" creationId="{00000000-0000-0000-0000-000000000000}"/>
            </ac:spMkLst>
          </pc:spChg>
          <pc:picChg chg="del">
            <ac:chgData name="william a" userId="c66c7249b60d4ab2" providerId="LiveId" clId="{987DFEFB-91F3-4A2C-BC6D-A4C6CB8FF458}" dt="2019-09-27T01:58:00.652" v="194" actId="478"/>
            <ac:picMkLst>
              <pc:docMk/>
              <pc:sldMasterMk cId="1995055579" sldId="2147483694"/>
              <pc:sldLayoutMk cId="1228287298" sldId="2147483689"/>
              <ac:picMk id="10" creationId="{385593E4-195B-48E9-8F03-109150C0F1FF}"/>
            </ac:picMkLst>
          </pc:picChg>
        </pc:sldLayoutChg>
        <pc:sldLayoutChg chg="del setBg">
          <pc:chgData name="william a" userId="c66c7249b60d4ab2" providerId="LiveId" clId="{987DFEFB-91F3-4A2C-BC6D-A4C6CB8FF458}" dt="2019-09-27T02:01:30.198" v="293" actId="2696"/>
          <pc:sldLayoutMkLst>
            <pc:docMk/>
            <pc:sldMasterMk cId="1995055579" sldId="2147483694"/>
            <pc:sldLayoutMk cId="4033864308" sldId="2147483691"/>
          </pc:sldLayoutMkLst>
        </pc:sldLayoutChg>
        <pc:sldLayoutChg chg="delSp">
          <pc:chgData name="william a" userId="c66c7249b60d4ab2" providerId="LiveId" clId="{987DFEFB-91F3-4A2C-BC6D-A4C6CB8FF458}" dt="2019-09-27T02:00:08.842" v="234" actId="478"/>
          <pc:sldLayoutMkLst>
            <pc:docMk/>
            <pc:sldMasterMk cId="1995055579" sldId="2147483694"/>
            <pc:sldLayoutMk cId="1268691869" sldId="2147483693"/>
          </pc:sldLayoutMkLst>
          <pc:picChg chg="del">
            <ac:chgData name="william a" userId="c66c7249b60d4ab2" providerId="LiveId" clId="{987DFEFB-91F3-4A2C-BC6D-A4C6CB8FF458}" dt="2019-09-27T02:00:08.842" v="234" actId="478"/>
            <ac:picMkLst>
              <pc:docMk/>
              <pc:sldMasterMk cId="1995055579" sldId="2147483694"/>
              <pc:sldLayoutMk cId="1268691869" sldId="2147483693"/>
              <ac:picMk id="5" creationId="{DFB2ED91-9350-43CE-99B1-CB967C42460F}"/>
            </ac:picMkLst>
          </pc:picChg>
        </pc:sldLayoutChg>
        <pc:sldLayoutChg chg="delSp">
          <pc:chgData name="william a" userId="c66c7249b60d4ab2" providerId="LiveId" clId="{987DFEFB-91F3-4A2C-BC6D-A4C6CB8FF458}" dt="2019-09-27T01:59:34.820" v="228" actId="478"/>
          <pc:sldLayoutMkLst>
            <pc:docMk/>
            <pc:sldMasterMk cId="1995055579" sldId="2147483694"/>
            <pc:sldLayoutMk cId="3152694903" sldId="2147483695"/>
          </pc:sldLayoutMkLst>
          <pc:spChg chg="del">
            <ac:chgData name="william a" userId="c66c7249b60d4ab2" providerId="LiveId" clId="{987DFEFB-91F3-4A2C-BC6D-A4C6CB8FF458}" dt="2019-09-27T01:59:34.820" v="228" actId="478"/>
            <ac:spMkLst>
              <pc:docMk/>
              <pc:sldMasterMk cId="1995055579" sldId="2147483694"/>
              <pc:sldLayoutMk cId="3152694903" sldId="2147483695"/>
              <ac:spMk id="15" creationId="{C547DB2E-3A42-CB46-9F16-F2DFD7625BF5}"/>
            </ac:spMkLst>
          </pc:spChg>
          <pc:spChg chg="del">
            <ac:chgData name="william a" userId="c66c7249b60d4ab2" providerId="LiveId" clId="{987DFEFB-91F3-4A2C-BC6D-A4C6CB8FF458}" dt="2019-09-27T01:59:32.035" v="226" actId="478"/>
            <ac:spMkLst>
              <pc:docMk/>
              <pc:sldMasterMk cId="1995055579" sldId="2147483694"/>
              <pc:sldLayoutMk cId="3152694903" sldId="2147483695"/>
              <ac:spMk id="16" creationId="{77B5575C-4715-D644-A469-D39C9A84C288}"/>
            </ac:spMkLst>
          </pc:spChg>
          <pc:picChg chg="del">
            <ac:chgData name="william a" userId="c66c7249b60d4ab2" providerId="LiveId" clId="{987DFEFB-91F3-4A2C-BC6D-A4C6CB8FF458}" dt="2019-09-27T01:59:32.467" v="227" actId="478"/>
            <ac:picMkLst>
              <pc:docMk/>
              <pc:sldMasterMk cId="1995055579" sldId="2147483694"/>
              <pc:sldLayoutMk cId="3152694903" sldId="2147483695"/>
              <ac:picMk id="10" creationId="{173CA6C5-51B4-4B20-B865-59B72FDEF292}"/>
            </ac:picMkLst>
          </pc:picChg>
        </pc:sldLayoutChg>
        <pc:sldLayoutChg chg="modSp">
          <pc:chgData name="william a" userId="c66c7249b60d4ab2" providerId="LiveId" clId="{987DFEFB-91F3-4A2C-BC6D-A4C6CB8FF458}" dt="2019-09-27T04:10:01.127" v="3563" actId="2711"/>
          <pc:sldLayoutMkLst>
            <pc:docMk/>
            <pc:sldMasterMk cId="1995055579" sldId="2147483694"/>
            <pc:sldLayoutMk cId="1248603925" sldId="2147483699"/>
          </pc:sldLayoutMkLst>
          <pc:spChg chg="mod">
            <ac:chgData name="william a" userId="c66c7249b60d4ab2" providerId="LiveId" clId="{987DFEFB-91F3-4A2C-BC6D-A4C6CB8FF458}" dt="2019-09-27T04:10:01.127" v="3563" actId="2711"/>
            <ac:spMkLst>
              <pc:docMk/>
              <pc:sldMasterMk cId="1995055579" sldId="2147483694"/>
              <pc:sldLayoutMk cId="1248603925" sldId="2147483699"/>
              <ac:spMk id="2" creationId="{00000000-0000-0000-0000-000000000000}"/>
            </ac:spMkLst>
          </pc:spChg>
          <pc:spChg chg="mod">
            <ac:chgData name="william a" userId="c66c7249b60d4ab2" providerId="LiveId" clId="{987DFEFB-91F3-4A2C-BC6D-A4C6CB8FF458}" dt="2019-09-27T04:10:01.127" v="3563" actId="2711"/>
            <ac:spMkLst>
              <pc:docMk/>
              <pc:sldMasterMk cId="1995055579" sldId="2147483694"/>
              <pc:sldLayoutMk cId="1248603925" sldId="2147483699"/>
              <ac:spMk id="9" creationId="{F7DBC941-FC7E-481E-A9D4-D37E48FD7442}"/>
            </ac:spMkLst>
          </pc:spChg>
          <pc:spChg chg="mod">
            <ac:chgData name="william a" userId="c66c7249b60d4ab2" providerId="LiveId" clId="{987DFEFB-91F3-4A2C-BC6D-A4C6CB8FF458}" dt="2019-09-27T04:10:01.127" v="3563" actId="2711"/>
            <ac:spMkLst>
              <pc:docMk/>
              <pc:sldMasterMk cId="1995055579" sldId="2147483694"/>
              <pc:sldLayoutMk cId="1248603925" sldId="2147483699"/>
              <ac:spMk id="11" creationId="{34DBD3D6-2097-4167-8B3A-0ADE7CBDC888}"/>
            </ac:spMkLst>
          </pc:spChg>
          <pc:spChg chg="mod">
            <ac:chgData name="william a" userId="c66c7249b60d4ab2" providerId="LiveId" clId="{987DFEFB-91F3-4A2C-BC6D-A4C6CB8FF458}" dt="2019-09-27T04:10:01.127" v="3563" actId="2711"/>
            <ac:spMkLst>
              <pc:docMk/>
              <pc:sldMasterMk cId="1995055579" sldId="2147483694"/>
              <pc:sldLayoutMk cId="1248603925" sldId="2147483699"/>
              <ac:spMk id="12" creationId="{8EE1A093-E4E5-4D05-98BC-3842BE7FBB8F}"/>
            </ac:spMkLst>
          </pc:spChg>
          <pc:spChg chg="mod">
            <ac:chgData name="william a" userId="c66c7249b60d4ab2" providerId="LiveId" clId="{987DFEFB-91F3-4A2C-BC6D-A4C6CB8FF458}" dt="2019-09-27T04:10:01.127" v="3563" actId="2711"/>
            <ac:spMkLst>
              <pc:docMk/>
              <pc:sldMasterMk cId="1995055579" sldId="2147483694"/>
              <pc:sldLayoutMk cId="1248603925" sldId="2147483699"/>
              <ac:spMk id="13" creationId="{BC1E1234-B69E-498B-B4C2-7F63B00BC567}"/>
            </ac:spMkLst>
          </pc:spChg>
          <pc:spChg chg="mod">
            <ac:chgData name="william a" userId="c66c7249b60d4ab2" providerId="LiveId" clId="{987DFEFB-91F3-4A2C-BC6D-A4C6CB8FF458}" dt="2019-09-27T04:10:01.127" v="3563" actId="2711"/>
            <ac:spMkLst>
              <pc:docMk/>
              <pc:sldMasterMk cId="1995055579" sldId="2147483694"/>
              <pc:sldLayoutMk cId="1248603925" sldId="2147483699"/>
              <ac:spMk id="19" creationId="{96D3C649-CD9F-48C5-9704-0A1B04B93267}"/>
            </ac:spMkLst>
          </pc:spChg>
          <pc:spChg chg="mod">
            <ac:chgData name="william a" userId="c66c7249b60d4ab2" providerId="LiveId" clId="{987DFEFB-91F3-4A2C-BC6D-A4C6CB8FF458}" dt="2019-09-27T04:10:01.127" v="3563" actId="2711"/>
            <ac:spMkLst>
              <pc:docMk/>
              <pc:sldMasterMk cId="1995055579" sldId="2147483694"/>
              <pc:sldLayoutMk cId="1248603925" sldId="2147483699"/>
              <ac:spMk id="20" creationId="{8C9AF090-BE55-4923-827D-7A8533763313}"/>
            </ac:spMkLst>
          </pc:spChg>
        </pc:sldLayoutChg>
        <pc:sldLayoutChg chg="modSp">
          <pc:chgData name="william a" userId="c66c7249b60d4ab2" providerId="LiveId" clId="{987DFEFB-91F3-4A2C-BC6D-A4C6CB8FF458}" dt="2019-09-27T04:09:58.648" v="3562" actId="2711"/>
          <pc:sldLayoutMkLst>
            <pc:docMk/>
            <pc:sldMasterMk cId="1995055579" sldId="2147483694"/>
            <pc:sldLayoutMk cId="2217417013" sldId="2147483700"/>
          </pc:sldLayoutMkLst>
          <pc:spChg chg="mod">
            <ac:chgData name="william a" userId="c66c7249b60d4ab2" providerId="LiveId" clId="{987DFEFB-91F3-4A2C-BC6D-A4C6CB8FF458}" dt="2019-09-27T04:09:58.648" v="3562" actId="2711"/>
            <ac:spMkLst>
              <pc:docMk/>
              <pc:sldMasterMk cId="1995055579" sldId="2147483694"/>
              <pc:sldLayoutMk cId="2217417013" sldId="2147483700"/>
              <ac:spMk id="2" creationId="{00000000-0000-0000-0000-000000000000}"/>
            </ac:spMkLst>
          </pc:spChg>
          <pc:spChg chg="mod">
            <ac:chgData name="william a" userId="c66c7249b60d4ab2" providerId="LiveId" clId="{987DFEFB-91F3-4A2C-BC6D-A4C6CB8FF458}" dt="2019-09-27T04:09:58.648" v="3562" actId="2711"/>
            <ac:spMkLst>
              <pc:docMk/>
              <pc:sldMasterMk cId="1995055579" sldId="2147483694"/>
              <pc:sldLayoutMk cId="2217417013" sldId="2147483700"/>
              <ac:spMk id="21" creationId="{00000000-0000-0000-0000-000000000000}"/>
            </ac:spMkLst>
          </pc:spChg>
          <pc:spChg chg="mod">
            <ac:chgData name="william a" userId="c66c7249b60d4ab2" providerId="LiveId" clId="{987DFEFB-91F3-4A2C-BC6D-A4C6CB8FF458}" dt="2019-09-27T04:09:58.648" v="3562" actId="2711"/>
            <ac:spMkLst>
              <pc:docMk/>
              <pc:sldMasterMk cId="1995055579" sldId="2147483694"/>
              <pc:sldLayoutMk cId="2217417013" sldId="2147483700"/>
              <ac:spMk id="22" creationId="{00000000-0000-0000-0000-000000000000}"/>
            </ac:spMkLst>
          </pc:spChg>
          <pc:spChg chg="mod">
            <ac:chgData name="william a" userId="c66c7249b60d4ab2" providerId="LiveId" clId="{987DFEFB-91F3-4A2C-BC6D-A4C6CB8FF458}" dt="2019-09-27T04:09:58.648" v="3562" actId="2711"/>
            <ac:spMkLst>
              <pc:docMk/>
              <pc:sldMasterMk cId="1995055579" sldId="2147483694"/>
              <pc:sldLayoutMk cId="2217417013" sldId="2147483700"/>
              <ac:spMk id="23" creationId="{00000000-0000-0000-0000-000000000000}"/>
            </ac:spMkLst>
          </pc:spChg>
          <pc:spChg chg="mod">
            <ac:chgData name="william a" userId="c66c7249b60d4ab2" providerId="LiveId" clId="{987DFEFB-91F3-4A2C-BC6D-A4C6CB8FF458}" dt="2019-09-27T04:09:58.648" v="3562" actId="2711"/>
            <ac:spMkLst>
              <pc:docMk/>
              <pc:sldMasterMk cId="1995055579" sldId="2147483694"/>
              <pc:sldLayoutMk cId="2217417013" sldId="2147483700"/>
              <ac:spMk id="27" creationId="{00000000-0000-0000-0000-000000000000}"/>
            </ac:spMkLst>
          </pc:spChg>
          <pc:spChg chg="mod">
            <ac:chgData name="william a" userId="c66c7249b60d4ab2" providerId="LiveId" clId="{987DFEFB-91F3-4A2C-BC6D-A4C6CB8FF458}" dt="2019-09-27T04:09:58.648" v="3562" actId="2711"/>
            <ac:spMkLst>
              <pc:docMk/>
              <pc:sldMasterMk cId="1995055579" sldId="2147483694"/>
              <pc:sldLayoutMk cId="2217417013" sldId="2147483700"/>
              <ac:spMk id="28" creationId="{00000000-0000-0000-0000-000000000000}"/>
            </ac:spMkLst>
          </pc:spChg>
          <pc:spChg chg="mod">
            <ac:chgData name="william a" userId="c66c7249b60d4ab2" providerId="LiveId" clId="{987DFEFB-91F3-4A2C-BC6D-A4C6CB8FF458}" dt="2019-09-27T04:09:58.648" v="3562" actId="2711"/>
            <ac:spMkLst>
              <pc:docMk/>
              <pc:sldMasterMk cId="1995055579" sldId="2147483694"/>
              <pc:sldLayoutMk cId="2217417013" sldId="2147483700"/>
              <ac:spMk id="29" creationId="{00000000-0000-0000-0000-000000000000}"/>
            </ac:spMkLst>
          </pc:spChg>
        </pc:sldLayoutChg>
        <pc:sldLayoutChg chg="delSp modSp setBg">
          <pc:chgData name="william a" userId="c66c7249b60d4ab2" providerId="LiveId" clId="{987DFEFB-91F3-4A2C-BC6D-A4C6CB8FF458}" dt="2019-09-27T04:09:54.660" v="3561" actId="2711"/>
          <pc:sldLayoutMkLst>
            <pc:docMk/>
            <pc:sldMasterMk cId="1995055579" sldId="2147483694"/>
            <pc:sldLayoutMk cId="1495760914" sldId="2147483701"/>
          </pc:sldLayoutMkLst>
          <pc:spChg chg="mod">
            <ac:chgData name="william a" userId="c66c7249b60d4ab2" providerId="LiveId" clId="{987DFEFB-91F3-4A2C-BC6D-A4C6CB8FF458}" dt="2019-09-27T04:09:54.660" v="3561" actId="2711"/>
            <ac:spMkLst>
              <pc:docMk/>
              <pc:sldMasterMk cId="1995055579" sldId="2147483694"/>
              <pc:sldLayoutMk cId="1495760914" sldId="2147483701"/>
              <ac:spMk id="2" creationId="{C1A65FC1-100B-B44F-BE3D-AA9185B33F1C}"/>
            </ac:spMkLst>
          </pc:spChg>
          <pc:spChg chg="mod">
            <ac:chgData name="william a" userId="c66c7249b60d4ab2" providerId="LiveId" clId="{987DFEFB-91F3-4A2C-BC6D-A4C6CB8FF458}" dt="2019-09-27T04:09:54.660" v="3561" actId="2711"/>
            <ac:spMkLst>
              <pc:docMk/>
              <pc:sldMasterMk cId="1995055579" sldId="2147483694"/>
              <pc:sldLayoutMk cId="1495760914" sldId="2147483701"/>
              <ac:spMk id="8" creationId="{00000000-0000-0000-0000-000000000000}"/>
            </ac:spMkLst>
          </pc:spChg>
          <pc:picChg chg="del">
            <ac:chgData name="william a" userId="c66c7249b60d4ab2" providerId="LiveId" clId="{987DFEFB-91F3-4A2C-BC6D-A4C6CB8FF458}" dt="2019-09-27T01:59:15.087" v="218" actId="478"/>
            <ac:picMkLst>
              <pc:docMk/>
              <pc:sldMasterMk cId="1995055579" sldId="2147483694"/>
              <pc:sldLayoutMk cId="1495760914" sldId="2147483701"/>
              <ac:picMk id="4" creationId="{1B58DF1D-1267-470F-9798-65584B3CEA8A}"/>
            </ac:picMkLst>
          </pc:picChg>
          <pc:picChg chg="del">
            <ac:chgData name="william a" userId="c66c7249b60d4ab2" providerId="LiveId" clId="{987DFEFB-91F3-4A2C-BC6D-A4C6CB8FF458}" dt="2019-09-27T01:59:16.370" v="220" actId="478"/>
            <ac:picMkLst>
              <pc:docMk/>
              <pc:sldMasterMk cId="1995055579" sldId="2147483694"/>
              <pc:sldLayoutMk cId="1495760914" sldId="2147483701"/>
              <ac:picMk id="6" creationId="{A878771C-6637-DB44-AA2C-798BBBCB4814}"/>
            </ac:picMkLst>
          </pc:picChg>
          <pc:picChg chg="del">
            <ac:chgData name="william a" userId="c66c7249b60d4ab2" providerId="LiveId" clId="{987DFEFB-91F3-4A2C-BC6D-A4C6CB8FF458}" dt="2019-09-27T01:59:20.475" v="223" actId="478"/>
            <ac:picMkLst>
              <pc:docMk/>
              <pc:sldMasterMk cId="1995055579" sldId="2147483694"/>
              <pc:sldLayoutMk cId="1495760914" sldId="2147483701"/>
              <ac:picMk id="9" creationId="{FDA29DF3-5C5F-4C46-B0B5-F68ECE48B1C9}"/>
            </ac:picMkLst>
          </pc:picChg>
          <pc:picChg chg="del">
            <ac:chgData name="william a" userId="c66c7249b60d4ab2" providerId="LiveId" clId="{987DFEFB-91F3-4A2C-BC6D-A4C6CB8FF458}" dt="2019-09-27T01:59:15.348" v="219" actId="478"/>
            <ac:picMkLst>
              <pc:docMk/>
              <pc:sldMasterMk cId="1995055579" sldId="2147483694"/>
              <pc:sldLayoutMk cId="1495760914" sldId="2147483701"/>
              <ac:picMk id="12" creationId="{A478FBAA-2888-634D-B92A-2B9FC024FB3F}"/>
            </ac:picMkLst>
          </pc:picChg>
        </pc:sldLayoutChg>
        <pc:sldLayoutChg chg="delSp modSp">
          <pc:chgData name="william a" userId="c66c7249b60d4ab2" providerId="LiveId" clId="{987DFEFB-91F3-4A2C-BC6D-A4C6CB8FF458}" dt="2019-09-27T04:09:51.931" v="3560" actId="2711"/>
          <pc:sldLayoutMkLst>
            <pc:docMk/>
            <pc:sldMasterMk cId="1995055579" sldId="2147483694"/>
            <pc:sldLayoutMk cId="338922933" sldId="2147483702"/>
          </pc:sldLayoutMkLst>
          <pc:spChg chg="mod">
            <ac:chgData name="william a" userId="c66c7249b60d4ab2" providerId="LiveId" clId="{987DFEFB-91F3-4A2C-BC6D-A4C6CB8FF458}" dt="2019-09-27T04:09:51.931" v="3560" actId="2711"/>
            <ac:spMkLst>
              <pc:docMk/>
              <pc:sldMasterMk cId="1995055579" sldId="2147483694"/>
              <pc:sldLayoutMk cId="338922933" sldId="2147483702"/>
              <ac:spMk id="2" creationId="{C44F2BB7-8D42-4247-990D-5F593DDCF438}"/>
            </ac:spMkLst>
          </pc:spChg>
          <pc:spChg chg="mod">
            <ac:chgData name="william a" userId="c66c7249b60d4ab2" providerId="LiveId" clId="{987DFEFB-91F3-4A2C-BC6D-A4C6CB8FF458}" dt="2019-09-27T04:09:51.931" v="3560" actId="2711"/>
            <ac:spMkLst>
              <pc:docMk/>
              <pc:sldMasterMk cId="1995055579" sldId="2147483694"/>
              <pc:sldLayoutMk cId="338922933" sldId="2147483702"/>
              <ac:spMk id="4" creationId="{305A96EE-A720-49D8-88DE-FBB53A51EE2B}"/>
            </ac:spMkLst>
          </pc:spChg>
          <pc:picChg chg="del">
            <ac:chgData name="william a" userId="c66c7249b60d4ab2" providerId="LiveId" clId="{987DFEFB-91F3-4A2C-BC6D-A4C6CB8FF458}" dt="2019-09-27T01:58:55.810" v="210" actId="478"/>
            <ac:picMkLst>
              <pc:docMk/>
              <pc:sldMasterMk cId="1995055579" sldId="2147483694"/>
              <pc:sldLayoutMk cId="338922933" sldId="2147483702"/>
              <ac:picMk id="5" creationId="{C0144B62-2AC9-48F9-A309-79C8D09EB4C3}"/>
            </ac:picMkLst>
          </pc:picChg>
        </pc:sldLayoutChg>
        <pc:sldLayoutChg chg="delSp modSp">
          <pc:chgData name="william a" userId="c66c7249b60d4ab2" providerId="LiveId" clId="{987DFEFB-91F3-4A2C-BC6D-A4C6CB8FF458}" dt="2019-09-27T04:09:47.911" v="3559" actId="2711"/>
          <pc:sldLayoutMkLst>
            <pc:docMk/>
            <pc:sldMasterMk cId="1995055579" sldId="2147483694"/>
            <pc:sldLayoutMk cId="1395060910" sldId="2147483703"/>
          </pc:sldLayoutMkLst>
          <pc:spChg chg="mod">
            <ac:chgData name="william a" userId="c66c7249b60d4ab2" providerId="LiveId" clId="{987DFEFB-91F3-4A2C-BC6D-A4C6CB8FF458}" dt="2019-09-27T04:09:47.911" v="3559" actId="2711"/>
            <ac:spMkLst>
              <pc:docMk/>
              <pc:sldMasterMk cId="1995055579" sldId="2147483694"/>
              <pc:sldLayoutMk cId="1395060910" sldId="2147483703"/>
              <ac:spMk id="2" creationId="{00000000-0000-0000-0000-000000000000}"/>
            </ac:spMkLst>
          </pc:spChg>
          <pc:spChg chg="mod">
            <ac:chgData name="william a" userId="c66c7249b60d4ab2" providerId="LiveId" clId="{987DFEFB-91F3-4A2C-BC6D-A4C6CB8FF458}" dt="2019-09-27T04:09:47.911" v="3559" actId="2711"/>
            <ac:spMkLst>
              <pc:docMk/>
              <pc:sldMasterMk cId="1995055579" sldId="2147483694"/>
              <pc:sldLayoutMk cId="1395060910" sldId="2147483703"/>
              <ac:spMk id="7" creationId="{A65906D3-1405-3D4A-BDD2-854EDA79FE26}"/>
            </ac:spMkLst>
          </pc:spChg>
          <pc:spChg chg="mod">
            <ac:chgData name="william a" userId="c66c7249b60d4ab2" providerId="LiveId" clId="{987DFEFB-91F3-4A2C-BC6D-A4C6CB8FF458}" dt="2019-09-27T04:09:47.911" v="3559" actId="2711"/>
            <ac:spMkLst>
              <pc:docMk/>
              <pc:sldMasterMk cId="1995055579" sldId="2147483694"/>
              <pc:sldLayoutMk cId="1395060910" sldId="2147483703"/>
              <ac:spMk id="14" creationId="{00000000-0000-0000-0000-000000000000}"/>
            </ac:spMkLst>
          </pc:spChg>
          <pc:picChg chg="del">
            <ac:chgData name="william a" userId="c66c7249b60d4ab2" providerId="LiveId" clId="{987DFEFB-91F3-4A2C-BC6D-A4C6CB8FF458}" dt="2019-09-27T01:58:57.578" v="211" actId="478"/>
            <ac:picMkLst>
              <pc:docMk/>
              <pc:sldMasterMk cId="1995055579" sldId="2147483694"/>
              <pc:sldLayoutMk cId="1395060910" sldId="2147483703"/>
              <ac:picMk id="6" creationId="{0DB64C42-6F2D-4D4B-B4C9-D7062BF62E33}"/>
            </ac:picMkLst>
          </pc:picChg>
        </pc:sldLayoutChg>
        <pc:sldLayoutChg chg="delSp">
          <pc:chgData name="william a" userId="c66c7249b60d4ab2" providerId="LiveId" clId="{987DFEFB-91F3-4A2C-BC6D-A4C6CB8FF458}" dt="2019-09-27T01:58:59.514" v="212" actId="478"/>
          <pc:sldLayoutMkLst>
            <pc:docMk/>
            <pc:sldMasterMk cId="1995055579" sldId="2147483694"/>
            <pc:sldLayoutMk cId="1479283097" sldId="2147483704"/>
          </pc:sldLayoutMkLst>
          <pc:picChg chg="del">
            <ac:chgData name="william a" userId="c66c7249b60d4ab2" providerId="LiveId" clId="{987DFEFB-91F3-4A2C-BC6D-A4C6CB8FF458}" dt="2019-09-27T01:58:59.514" v="212" actId="478"/>
            <ac:picMkLst>
              <pc:docMk/>
              <pc:sldMasterMk cId="1995055579" sldId="2147483694"/>
              <pc:sldLayoutMk cId="1479283097" sldId="2147483704"/>
              <ac:picMk id="4" creationId="{F35F2DE6-7766-4453-8543-85CC632423C6}"/>
            </ac:picMkLst>
          </pc:picChg>
        </pc:sldLayoutChg>
        <pc:sldLayoutChg chg="delSp modSp setBg">
          <pc:chgData name="william a" userId="c66c7249b60d4ab2" providerId="LiveId" clId="{987DFEFB-91F3-4A2C-BC6D-A4C6CB8FF458}" dt="2019-09-27T04:09:43.172" v="3558" actId="2711"/>
          <pc:sldLayoutMkLst>
            <pc:docMk/>
            <pc:sldMasterMk cId="1995055579" sldId="2147483694"/>
            <pc:sldLayoutMk cId="753282421" sldId="2147483705"/>
          </pc:sldLayoutMkLst>
          <pc:spChg chg="mod">
            <ac:chgData name="william a" userId="c66c7249b60d4ab2" providerId="LiveId" clId="{987DFEFB-91F3-4A2C-BC6D-A4C6CB8FF458}" dt="2019-09-27T04:09:43.172" v="3558" actId="2711"/>
            <ac:spMkLst>
              <pc:docMk/>
              <pc:sldMasterMk cId="1995055579" sldId="2147483694"/>
              <pc:sldLayoutMk cId="753282421" sldId="2147483705"/>
              <ac:spMk id="2" creationId="{C1A65FC1-100B-B44F-BE3D-AA9185B33F1C}"/>
            </ac:spMkLst>
          </pc:spChg>
          <pc:spChg chg="mod">
            <ac:chgData name="william a" userId="c66c7249b60d4ab2" providerId="LiveId" clId="{987DFEFB-91F3-4A2C-BC6D-A4C6CB8FF458}" dt="2019-09-27T04:09:43.172" v="3558" actId="2711"/>
            <ac:spMkLst>
              <pc:docMk/>
              <pc:sldMasterMk cId="1995055579" sldId="2147483694"/>
              <pc:sldLayoutMk cId="753282421" sldId="2147483705"/>
              <ac:spMk id="8" creationId="{00000000-0000-0000-0000-000000000000}"/>
            </ac:spMkLst>
          </pc:spChg>
          <pc:picChg chg="del">
            <ac:chgData name="william a" userId="c66c7249b60d4ab2" providerId="LiveId" clId="{987DFEFB-91F3-4A2C-BC6D-A4C6CB8FF458}" dt="2019-09-27T01:58:39.217" v="206" actId="478"/>
            <ac:picMkLst>
              <pc:docMk/>
              <pc:sldMasterMk cId="1995055579" sldId="2147483694"/>
              <pc:sldLayoutMk cId="753282421" sldId="2147483705"/>
              <ac:picMk id="4" creationId="{1B58DF1D-1267-470F-9798-65584B3CEA8A}"/>
            </ac:picMkLst>
          </pc:picChg>
          <pc:picChg chg="del">
            <ac:chgData name="william a" userId="c66c7249b60d4ab2" providerId="LiveId" clId="{987DFEFB-91F3-4A2C-BC6D-A4C6CB8FF458}" dt="2019-09-27T01:58:40.987" v="208" actId="478"/>
            <ac:picMkLst>
              <pc:docMk/>
              <pc:sldMasterMk cId="1995055579" sldId="2147483694"/>
              <pc:sldLayoutMk cId="753282421" sldId="2147483705"/>
              <ac:picMk id="6" creationId="{A878771C-6637-DB44-AA2C-798BBBCB4814}"/>
            </ac:picMkLst>
          </pc:picChg>
          <pc:picChg chg="del">
            <ac:chgData name="william a" userId="c66c7249b60d4ab2" providerId="LiveId" clId="{987DFEFB-91F3-4A2C-BC6D-A4C6CB8FF458}" dt="2019-09-27T01:58:37.841" v="205" actId="478"/>
            <ac:picMkLst>
              <pc:docMk/>
              <pc:sldMasterMk cId="1995055579" sldId="2147483694"/>
              <pc:sldLayoutMk cId="753282421" sldId="2147483705"/>
              <ac:picMk id="9" creationId="{5C96D69A-42D8-4377-85EE-8AE041ECCC09}"/>
            </ac:picMkLst>
          </pc:picChg>
          <pc:picChg chg="del">
            <ac:chgData name="william a" userId="c66c7249b60d4ab2" providerId="LiveId" clId="{987DFEFB-91F3-4A2C-BC6D-A4C6CB8FF458}" dt="2019-09-27T01:58:40.122" v="207" actId="478"/>
            <ac:picMkLst>
              <pc:docMk/>
              <pc:sldMasterMk cId="1995055579" sldId="2147483694"/>
              <pc:sldLayoutMk cId="753282421" sldId="2147483705"/>
              <ac:picMk id="12" creationId="{A478FBAA-2888-634D-B92A-2B9FC024FB3F}"/>
            </ac:picMkLst>
          </pc:picChg>
        </pc:sldLayoutChg>
        <pc:sldLayoutChg chg="delSp modSp setBg">
          <pc:chgData name="william a" userId="c66c7249b60d4ab2" providerId="LiveId" clId="{987DFEFB-91F3-4A2C-BC6D-A4C6CB8FF458}" dt="2019-09-27T04:09:40.360" v="3557" actId="2711"/>
          <pc:sldLayoutMkLst>
            <pc:docMk/>
            <pc:sldMasterMk cId="1995055579" sldId="2147483694"/>
            <pc:sldLayoutMk cId="2657767192" sldId="2147483706"/>
          </pc:sldLayoutMkLst>
          <pc:spChg chg="mod">
            <ac:chgData name="william a" userId="c66c7249b60d4ab2" providerId="LiveId" clId="{987DFEFB-91F3-4A2C-BC6D-A4C6CB8FF458}" dt="2019-09-27T04:09:40.360" v="3557" actId="2711"/>
            <ac:spMkLst>
              <pc:docMk/>
              <pc:sldMasterMk cId="1995055579" sldId="2147483694"/>
              <pc:sldLayoutMk cId="2657767192" sldId="2147483706"/>
              <ac:spMk id="2" creationId="{C1A65FC1-100B-B44F-BE3D-AA9185B33F1C}"/>
            </ac:spMkLst>
          </pc:spChg>
          <pc:spChg chg="mod">
            <ac:chgData name="william a" userId="c66c7249b60d4ab2" providerId="LiveId" clId="{987DFEFB-91F3-4A2C-BC6D-A4C6CB8FF458}" dt="2019-09-27T04:09:40.360" v="3557" actId="2711"/>
            <ac:spMkLst>
              <pc:docMk/>
              <pc:sldMasterMk cId="1995055579" sldId="2147483694"/>
              <pc:sldLayoutMk cId="2657767192" sldId="2147483706"/>
              <ac:spMk id="5" creationId="{41B35517-332C-5A4D-A02B-7F647928527E}"/>
            </ac:spMkLst>
          </pc:spChg>
          <pc:spChg chg="del mod">
            <ac:chgData name="william a" userId="c66c7249b60d4ab2" providerId="LiveId" clId="{987DFEFB-91F3-4A2C-BC6D-A4C6CB8FF458}" dt="2019-09-27T01:59:12.210" v="217" actId="478"/>
            <ac:spMkLst>
              <pc:docMk/>
              <pc:sldMasterMk cId="1995055579" sldId="2147483694"/>
              <pc:sldLayoutMk cId="2657767192" sldId="2147483706"/>
              <ac:spMk id="11" creationId="{ECC4C564-4818-48C7-A15A-3A3C62921D49}"/>
            </ac:spMkLst>
          </pc:spChg>
          <pc:spChg chg="mod">
            <ac:chgData name="william a" userId="c66c7249b60d4ab2" providerId="LiveId" clId="{987DFEFB-91F3-4A2C-BC6D-A4C6CB8FF458}" dt="2019-09-27T04:09:40.360" v="3557" actId="2711"/>
            <ac:spMkLst>
              <pc:docMk/>
              <pc:sldMasterMk cId="1995055579" sldId="2147483694"/>
              <pc:sldLayoutMk cId="2657767192" sldId="2147483706"/>
              <ac:spMk id="14" creationId="{922C3309-0C9E-E94A-9732-29D871F35427}"/>
            </ac:spMkLst>
          </pc:spChg>
          <pc:spChg chg="mod">
            <ac:chgData name="william a" userId="c66c7249b60d4ab2" providerId="LiveId" clId="{987DFEFB-91F3-4A2C-BC6D-A4C6CB8FF458}" dt="2019-09-27T04:09:40.360" v="3557" actId="2711"/>
            <ac:spMkLst>
              <pc:docMk/>
              <pc:sldMasterMk cId="1995055579" sldId="2147483694"/>
              <pc:sldLayoutMk cId="2657767192" sldId="2147483706"/>
              <ac:spMk id="18" creationId="{D39C271D-3769-BA47-9FD8-FAD76E4AF202}"/>
            </ac:spMkLst>
          </pc:spChg>
          <pc:spChg chg="mod">
            <ac:chgData name="william a" userId="c66c7249b60d4ab2" providerId="LiveId" clId="{987DFEFB-91F3-4A2C-BC6D-A4C6CB8FF458}" dt="2019-09-27T04:09:40.360" v="3557" actId="2711"/>
            <ac:spMkLst>
              <pc:docMk/>
              <pc:sldMasterMk cId="1995055579" sldId="2147483694"/>
              <pc:sldLayoutMk cId="2657767192" sldId="2147483706"/>
              <ac:spMk id="19" creationId="{B1CABBE6-522A-A940-9A20-DF140D22FD14}"/>
            </ac:spMkLst>
          </pc:spChg>
          <pc:picChg chg="del">
            <ac:chgData name="william a" userId="c66c7249b60d4ab2" providerId="LiveId" clId="{987DFEFB-91F3-4A2C-BC6D-A4C6CB8FF458}" dt="2019-09-27T01:58:35.594" v="204" actId="478"/>
            <ac:picMkLst>
              <pc:docMk/>
              <pc:sldMasterMk cId="1995055579" sldId="2147483694"/>
              <pc:sldLayoutMk cId="2657767192" sldId="2147483706"/>
              <ac:picMk id="8" creationId="{1DF9042F-5E1B-494F-9D71-16BC5E19D63A}"/>
            </ac:picMkLst>
          </pc:picChg>
          <pc:picChg chg="del">
            <ac:chgData name="william a" userId="c66c7249b60d4ab2" providerId="LiveId" clId="{987DFEFB-91F3-4A2C-BC6D-A4C6CB8FF458}" dt="2019-09-27T01:59:09.074" v="216" actId="478"/>
            <ac:picMkLst>
              <pc:docMk/>
              <pc:sldMasterMk cId="1995055579" sldId="2147483694"/>
              <pc:sldLayoutMk cId="2657767192" sldId="2147483706"/>
              <ac:picMk id="9" creationId="{625DC049-08BE-43D0-AA9C-67FA013298D4}"/>
            </ac:picMkLst>
          </pc:picChg>
          <pc:picChg chg="del">
            <ac:chgData name="william a" userId="c66c7249b60d4ab2" providerId="LiveId" clId="{987DFEFB-91F3-4A2C-BC6D-A4C6CB8FF458}" dt="2019-09-27T01:59:09.074" v="216" actId="478"/>
            <ac:picMkLst>
              <pc:docMk/>
              <pc:sldMasterMk cId="1995055579" sldId="2147483694"/>
              <pc:sldLayoutMk cId="2657767192" sldId="2147483706"/>
              <ac:picMk id="10" creationId="{6308BA01-98AC-4877-8251-33B5A32E4CF3}"/>
            </ac:picMkLst>
          </pc:picChg>
        </pc:sldLayoutChg>
        <pc:sldLayoutChg chg="delSp modSp setBg">
          <pc:chgData name="william a" userId="c66c7249b60d4ab2" providerId="LiveId" clId="{987DFEFB-91F3-4A2C-BC6D-A4C6CB8FF458}" dt="2019-09-27T04:09:37.160" v="3556" actId="2711"/>
          <pc:sldLayoutMkLst>
            <pc:docMk/>
            <pc:sldMasterMk cId="1995055579" sldId="2147483694"/>
            <pc:sldLayoutMk cId="1344679082" sldId="2147483707"/>
          </pc:sldLayoutMkLst>
          <pc:spChg chg="mod">
            <ac:chgData name="william a" userId="c66c7249b60d4ab2" providerId="LiveId" clId="{987DFEFB-91F3-4A2C-BC6D-A4C6CB8FF458}" dt="2019-09-27T04:09:37.160" v="3556" actId="2711"/>
            <ac:spMkLst>
              <pc:docMk/>
              <pc:sldMasterMk cId="1995055579" sldId="2147483694"/>
              <pc:sldLayoutMk cId="1344679082" sldId="2147483707"/>
              <ac:spMk id="2" creationId="{C1A65FC1-100B-B44F-BE3D-AA9185B33F1C}"/>
            </ac:spMkLst>
          </pc:spChg>
          <pc:spChg chg="mod">
            <ac:chgData name="william a" userId="c66c7249b60d4ab2" providerId="LiveId" clId="{987DFEFB-91F3-4A2C-BC6D-A4C6CB8FF458}" dt="2019-09-27T04:09:37.160" v="3556" actId="2711"/>
            <ac:spMkLst>
              <pc:docMk/>
              <pc:sldMasterMk cId="1995055579" sldId="2147483694"/>
              <pc:sldLayoutMk cId="1344679082" sldId="2147483707"/>
              <ac:spMk id="5" creationId="{41B35517-332C-5A4D-A02B-7F647928527E}"/>
            </ac:spMkLst>
          </pc:spChg>
          <pc:spChg chg="mod">
            <ac:chgData name="william a" userId="c66c7249b60d4ab2" providerId="LiveId" clId="{987DFEFB-91F3-4A2C-BC6D-A4C6CB8FF458}" dt="2019-09-27T04:09:37.160" v="3556" actId="2711"/>
            <ac:spMkLst>
              <pc:docMk/>
              <pc:sldMasterMk cId="1995055579" sldId="2147483694"/>
              <pc:sldLayoutMk cId="1344679082" sldId="2147483707"/>
              <ac:spMk id="14" creationId="{922C3309-0C9E-E94A-9732-29D871F35427}"/>
            </ac:spMkLst>
          </pc:spChg>
          <pc:spChg chg="mod">
            <ac:chgData name="william a" userId="c66c7249b60d4ab2" providerId="LiveId" clId="{987DFEFB-91F3-4A2C-BC6D-A4C6CB8FF458}" dt="2019-09-27T04:09:37.160" v="3556" actId="2711"/>
            <ac:spMkLst>
              <pc:docMk/>
              <pc:sldMasterMk cId="1995055579" sldId="2147483694"/>
              <pc:sldLayoutMk cId="1344679082" sldId="2147483707"/>
              <ac:spMk id="19" creationId="{B1CABBE6-522A-A940-9A20-DF140D22FD14}"/>
            </ac:spMkLst>
          </pc:spChg>
          <pc:picChg chg="del">
            <ac:chgData name="william a" userId="c66c7249b60d4ab2" providerId="LiveId" clId="{987DFEFB-91F3-4A2C-BC6D-A4C6CB8FF458}" dt="2019-09-27T04:09:33.461" v="3555" actId="478"/>
            <ac:picMkLst>
              <pc:docMk/>
              <pc:sldMasterMk cId="1995055579" sldId="2147483694"/>
              <pc:sldLayoutMk cId="1344679082" sldId="2147483707"/>
              <ac:picMk id="7" creationId="{A2287F28-CADA-42F3-9E6B-28516D912E21}"/>
            </ac:picMkLst>
          </pc:picChg>
        </pc:sldLayoutChg>
        <pc:sldLayoutChg chg="setBg">
          <pc:chgData name="william a" userId="c66c7249b60d4ab2" providerId="LiveId" clId="{987DFEFB-91F3-4A2C-BC6D-A4C6CB8FF458}" dt="2019-09-27T01:58:31.865" v="203"/>
          <pc:sldLayoutMkLst>
            <pc:docMk/>
            <pc:sldMasterMk cId="1995055579" sldId="2147483694"/>
            <pc:sldLayoutMk cId="1861256475" sldId="2147483708"/>
          </pc:sldLayoutMkLst>
        </pc:sldLayoutChg>
        <pc:sldLayoutChg chg="del">
          <pc:chgData name="william a" userId="c66c7249b60d4ab2" providerId="LiveId" clId="{987DFEFB-91F3-4A2C-BC6D-A4C6CB8FF458}" dt="2019-09-27T01:59:50.966" v="230" actId="2696"/>
          <pc:sldLayoutMkLst>
            <pc:docMk/>
            <pc:sldMasterMk cId="1995055579" sldId="2147483694"/>
            <pc:sldLayoutMk cId="3229978562" sldId="2147483709"/>
          </pc:sldLayoutMkLst>
        </pc:sldLayoutChg>
        <pc:sldLayoutChg chg="del">
          <pc:chgData name="william a" userId="c66c7249b60d4ab2" providerId="LiveId" clId="{987DFEFB-91F3-4A2C-BC6D-A4C6CB8FF458}" dt="2019-09-27T04:09:22.790" v="3554" actId="2696"/>
          <pc:sldLayoutMkLst>
            <pc:docMk/>
            <pc:sldMasterMk cId="1995055579" sldId="2147483694"/>
            <pc:sldLayoutMk cId="1777503430" sldId="2147483710"/>
          </pc:sldLayoutMkLst>
        </pc:sldLayoutChg>
        <pc:sldLayoutChg chg="delSp modSp">
          <pc:chgData name="william a" userId="c66c7249b60d4ab2" providerId="LiveId" clId="{987DFEFB-91F3-4A2C-BC6D-A4C6CB8FF458}" dt="2019-09-27T04:09:07.396" v="3553" actId="2711"/>
          <pc:sldLayoutMkLst>
            <pc:docMk/>
            <pc:sldMasterMk cId="1995055579" sldId="2147483694"/>
            <pc:sldLayoutMk cId="2390260813" sldId="2147483711"/>
          </pc:sldLayoutMkLst>
          <pc:spChg chg="mod">
            <ac:chgData name="william a" userId="c66c7249b60d4ab2" providerId="LiveId" clId="{987DFEFB-91F3-4A2C-BC6D-A4C6CB8FF458}" dt="2019-09-27T04:09:07.396" v="3553" actId="2711"/>
            <ac:spMkLst>
              <pc:docMk/>
              <pc:sldMasterMk cId="1995055579" sldId="2147483694"/>
              <pc:sldLayoutMk cId="2390260813" sldId="2147483711"/>
              <ac:spMk id="9" creationId="{00000000-0000-0000-0000-000000000000}"/>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11" creationId="{00000000-0000-0000-0000-000000000000}"/>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21" creationId="{6F4C1FF9-A05C-42E9-8A98-CE47641DA737}"/>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23" creationId="{6EFCFA5E-CA6F-48FE-A4E2-A3218E59535C}"/>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24" creationId="{49558DAF-3CB3-4A7C-939F-93137F79FC77}"/>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25" creationId="{905AFAFF-CB6D-4DDB-AB7A-4918108FA492}"/>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26" creationId="{4FFA215F-7F72-43E0-B5EB-67AB44C3310B}"/>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27" creationId="{8FF64149-3BFC-4D2F-B894-BE3849C10C47}"/>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28" creationId="{5C1DED9D-AD3F-4522-BB87-DED0440B32A9}"/>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29" creationId="{577B61FC-0B9E-4FEE-A321-E273ED25BED6}"/>
            </ac:spMkLst>
          </pc:spChg>
          <pc:grpChg chg="mod">
            <ac:chgData name="william a" userId="c66c7249b60d4ab2" providerId="LiveId" clId="{987DFEFB-91F3-4A2C-BC6D-A4C6CB8FF458}" dt="2019-09-27T04:09:07.396" v="3553" actId="2711"/>
            <ac:grpSpMkLst>
              <pc:docMk/>
              <pc:sldMasterMk cId="1995055579" sldId="2147483694"/>
              <pc:sldLayoutMk cId="2390260813" sldId="2147483711"/>
              <ac:grpSpMk id="3" creationId="{48BE7CC8-CDE6-4C03-97DD-02C64CC5066D}"/>
            </ac:grpSpMkLst>
          </pc:grpChg>
          <pc:picChg chg="del">
            <ac:chgData name="william a" userId="c66c7249b60d4ab2" providerId="LiveId" clId="{987DFEFB-91F3-4A2C-BC6D-A4C6CB8FF458}" dt="2019-09-27T01:58:19.386" v="200" actId="478"/>
            <ac:picMkLst>
              <pc:docMk/>
              <pc:sldMasterMk cId="1995055579" sldId="2147483694"/>
              <pc:sldLayoutMk cId="2390260813" sldId="2147483711"/>
              <ac:picMk id="17" creationId="{ECB5AED4-FD74-4A79-BBC5-57311EFE0EC4}"/>
            </ac:picMkLst>
          </pc:picChg>
          <pc:cxnChg chg="mod">
            <ac:chgData name="william a" userId="c66c7249b60d4ab2" providerId="LiveId" clId="{987DFEFB-91F3-4A2C-BC6D-A4C6CB8FF458}" dt="2019-09-27T04:09:07.396" v="3553" actId="2711"/>
            <ac:cxnSpMkLst>
              <pc:docMk/>
              <pc:sldMasterMk cId="1995055579" sldId="2147483694"/>
              <pc:sldLayoutMk cId="2390260813" sldId="2147483711"/>
              <ac:cxnSpMk id="4" creationId="{00000000-0000-0000-0000-000000000000}"/>
            </ac:cxnSpMkLst>
          </pc:cxnChg>
        </pc:sldLayoutChg>
        <pc:sldLayoutChg chg="modSp">
          <pc:chgData name="william a" userId="c66c7249b60d4ab2" providerId="LiveId" clId="{987DFEFB-91F3-4A2C-BC6D-A4C6CB8FF458}" dt="2019-09-27T04:09:03.736" v="3552" actId="2711"/>
          <pc:sldLayoutMkLst>
            <pc:docMk/>
            <pc:sldMasterMk cId="1995055579" sldId="2147483694"/>
            <pc:sldLayoutMk cId="2149700549" sldId="2147483712"/>
          </pc:sldLayoutMkLst>
          <pc:spChg chg="mod">
            <ac:chgData name="william a" userId="c66c7249b60d4ab2" providerId="LiveId" clId="{987DFEFB-91F3-4A2C-BC6D-A4C6CB8FF458}" dt="2019-09-27T04:09:03.736" v="3552" actId="2711"/>
            <ac:spMkLst>
              <pc:docMk/>
              <pc:sldMasterMk cId="1995055579" sldId="2147483694"/>
              <pc:sldLayoutMk cId="2149700549" sldId="2147483712"/>
              <ac:spMk id="4" creationId="{00000000-0000-0000-0000-000000000000}"/>
            </ac:spMkLst>
          </pc:spChg>
          <pc:spChg chg="mod">
            <ac:chgData name="william a" userId="c66c7249b60d4ab2" providerId="LiveId" clId="{987DFEFB-91F3-4A2C-BC6D-A4C6CB8FF458}" dt="2019-09-27T04:09:03.736" v="3552" actId="2711"/>
            <ac:spMkLst>
              <pc:docMk/>
              <pc:sldMasterMk cId="1995055579" sldId="2147483694"/>
              <pc:sldLayoutMk cId="2149700549" sldId="2147483712"/>
              <ac:spMk id="8" creationId="{00000000-0000-0000-0000-000000000000}"/>
            </ac:spMkLst>
          </pc:spChg>
        </pc:sldLayoutChg>
        <pc:sldLayoutChg chg="delSp modSp">
          <pc:chgData name="william a" userId="c66c7249b60d4ab2" providerId="LiveId" clId="{987DFEFB-91F3-4A2C-BC6D-A4C6CB8FF458}" dt="2019-09-27T04:09:00.930" v="3551" actId="2711"/>
          <pc:sldLayoutMkLst>
            <pc:docMk/>
            <pc:sldMasterMk cId="1995055579" sldId="2147483694"/>
            <pc:sldLayoutMk cId="2635590442" sldId="2147483713"/>
          </pc:sldLayoutMkLst>
          <pc:spChg chg="mod">
            <ac:chgData name="william a" userId="c66c7249b60d4ab2" providerId="LiveId" clId="{987DFEFB-91F3-4A2C-BC6D-A4C6CB8FF458}" dt="2019-09-27T04:09:00.930" v="3551" actId="2711"/>
            <ac:spMkLst>
              <pc:docMk/>
              <pc:sldMasterMk cId="1995055579" sldId="2147483694"/>
              <pc:sldLayoutMk cId="2635590442" sldId="2147483713"/>
              <ac:spMk id="2" creationId="{00000000-0000-0000-0000-000000000000}"/>
            </ac:spMkLst>
          </pc:spChg>
          <pc:spChg chg="mod">
            <ac:chgData name="william a" userId="c66c7249b60d4ab2" providerId="LiveId" clId="{987DFEFB-91F3-4A2C-BC6D-A4C6CB8FF458}" dt="2019-09-27T04:09:00.930" v="3551" actId="2711"/>
            <ac:spMkLst>
              <pc:docMk/>
              <pc:sldMasterMk cId="1995055579" sldId="2147483694"/>
              <pc:sldLayoutMk cId="2635590442" sldId="2147483713"/>
              <ac:spMk id="3" creationId="{ADC6CB67-963D-4E28-AEB7-3D8C880B7772}"/>
            </ac:spMkLst>
          </pc:spChg>
          <pc:picChg chg="del">
            <ac:chgData name="william a" userId="c66c7249b60d4ab2" providerId="LiveId" clId="{987DFEFB-91F3-4A2C-BC6D-A4C6CB8FF458}" dt="2019-09-27T01:58:12.885" v="199" actId="478"/>
            <ac:picMkLst>
              <pc:docMk/>
              <pc:sldMasterMk cId="1995055579" sldId="2147483694"/>
              <pc:sldLayoutMk cId="2635590442" sldId="2147483713"/>
              <ac:picMk id="5" creationId="{84948A2D-3244-41AD-B506-99BF47BC9C21}"/>
            </ac:picMkLst>
          </pc:picChg>
        </pc:sldLayoutChg>
        <pc:sldLayoutChg chg="delSp modSp">
          <pc:chgData name="william a" userId="c66c7249b60d4ab2" providerId="LiveId" clId="{987DFEFB-91F3-4A2C-BC6D-A4C6CB8FF458}" dt="2019-09-27T04:10:49.843" v="3572" actId="2711"/>
          <pc:sldLayoutMkLst>
            <pc:docMk/>
            <pc:sldMasterMk cId="1995055579" sldId="2147483694"/>
            <pc:sldLayoutMk cId="1690776121" sldId="2147483714"/>
          </pc:sldLayoutMkLst>
          <pc:spChg chg="mod">
            <ac:chgData name="william a" userId="c66c7249b60d4ab2" providerId="LiveId" clId="{987DFEFB-91F3-4A2C-BC6D-A4C6CB8FF458}" dt="2019-09-27T04:10:49.843" v="3572" actId="2711"/>
            <ac:spMkLst>
              <pc:docMk/>
              <pc:sldMasterMk cId="1995055579" sldId="2147483694"/>
              <pc:sldLayoutMk cId="1690776121" sldId="2147483714"/>
              <ac:spMk id="2" creationId="{00000000-0000-0000-0000-000000000000}"/>
            </ac:spMkLst>
          </pc:spChg>
          <pc:spChg chg="mod">
            <ac:chgData name="william a" userId="c66c7249b60d4ab2" providerId="LiveId" clId="{987DFEFB-91F3-4A2C-BC6D-A4C6CB8FF458}" dt="2019-09-27T04:10:49.843" v="3572" actId="2711"/>
            <ac:spMkLst>
              <pc:docMk/>
              <pc:sldMasterMk cId="1995055579" sldId="2147483694"/>
              <pc:sldLayoutMk cId="1690776121" sldId="2147483714"/>
              <ac:spMk id="4" creationId="{00000000-0000-0000-0000-000000000000}"/>
            </ac:spMkLst>
          </pc:spChg>
          <pc:spChg chg="mod">
            <ac:chgData name="william a" userId="c66c7249b60d4ab2" providerId="LiveId" clId="{987DFEFB-91F3-4A2C-BC6D-A4C6CB8FF458}" dt="2019-09-27T04:10:49.843" v="3572" actId="2711"/>
            <ac:spMkLst>
              <pc:docMk/>
              <pc:sldMasterMk cId="1995055579" sldId="2147483694"/>
              <pc:sldLayoutMk cId="1690776121" sldId="2147483714"/>
              <ac:spMk id="7" creationId="{A65906D3-1405-3D4A-BDD2-854EDA79FE26}"/>
            </ac:spMkLst>
          </pc:spChg>
          <pc:spChg chg="mod">
            <ac:chgData name="william a" userId="c66c7249b60d4ab2" providerId="LiveId" clId="{987DFEFB-91F3-4A2C-BC6D-A4C6CB8FF458}" dt="2019-09-27T04:10:49.843" v="3572" actId="2711"/>
            <ac:spMkLst>
              <pc:docMk/>
              <pc:sldMasterMk cId="1995055579" sldId="2147483694"/>
              <pc:sldLayoutMk cId="1690776121" sldId="2147483714"/>
              <ac:spMk id="14" creationId="{00000000-0000-0000-0000-000000000000}"/>
            </ac:spMkLst>
          </pc:spChg>
          <pc:picChg chg="del">
            <ac:chgData name="william a" userId="c66c7249b60d4ab2" providerId="LiveId" clId="{987DFEFB-91F3-4A2C-BC6D-A4C6CB8FF458}" dt="2019-09-27T01:59:55.828" v="231" actId="478"/>
            <ac:picMkLst>
              <pc:docMk/>
              <pc:sldMasterMk cId="1995055579" sldId="2147483694"/>
              <pc:sldLayoutMk cId="1690776121" sldId="2147483714"/>
              <ac:picMk id="8" creationId="{08AAAB1C-D002-4C3B-8580-BC90B6B9CA9C}"/>
            </ac:picMkLst>
          </pc:picChg>
        </pc:sldLayoutChg>
        <pc:sldLayoutChg chg="del">
          <pc:chgData name="william a" userId="c66c7249b60d4ab2" providerId="LiveId" clId="{987DFEFB-91F3-4A2C-BC6D-A4C6CB8FF458}" dt="2019-09-27T01:59:50.953" v="229" actId="2696"/>
          <pc:sldLayoutMkLst>
            <pc:docMk/>
            <pc:sldMasterMk cId="1995055579" sldId="2147483694"/>
            <pc:sldLayoutMk cId="2464974175" sldId="2147483730"/>
          </pc:sldLayoutMkLst>
        </pc:sldLayoutChg>
        <pc:sldLayoutChg chg="del">
          <pc:chgData name="william a" userId="c66c7249b60d4ab2" providerId="LiveId" clId="{987DFEFB-91F3-4A2C-BC6D-A4C6CB8FF458}" dt="2019-09-27T02:01:27.379" v="292" actId="2696"/>
          <pc:sldLayoutMkLst>
            <pc:docMk/>
            <pc:sldMasterMk cId="2089680128" sldId="2147483737"/>
            <pc:sldLayoutMk cId="783553139" sldId="2147483738"/>
          </pc:sldLayoutMkLst>
        </pc:sldLayoutChg>
        <pc:sldLayoutChg chg="del">
          <pc:chgData name="william a" userId="c66c7249b60d4ab2" providerId="LiveId" clId="{987DFEFB-91F3-4A2C-BC6D-A4C6CB8FF458}" dt="2019-09-27T02:01:25.690" v="291" actId="2696"/>
          <pc:sldLayoutMkLst>
            <pc:docMk/>
            <pc:sldMasterMk cId="2089680128" sldId="2147483737"/>
            <pc:sldLayoutMk cId="2574298099" sldId="2147483739"/>
          </pc:sldLayoutMkLst>
        </pc:sldLayoutChg>
        <pc:sldLayoutChg chg="del">
          <pc:chgData name="william a" userId="c66c7249b60d4ab2" providerId="LiveId" clId="{987DFEFB-91F3-4A2C-BC6D-A4C6CB8FF458}" dt="2019-09-27T02:01:24.039" v="290" actId="2696"/>
          <pc:sldLayoutMkLst>
            <pc:docMk/>
            <pc:sldMasterMk cId="2089680128" sldId="2147483737"/>
            <pc:sldLayoutMk cId="3090378129" sldId="2147483740"/>
          </pc:sldLayoutMkLst>
        </pc:sldLayoutChg>
        <pc:sldLayoutChg chg="del">
          <pc:chgData name="william a" userId="c66c7249b60d4ab2" providerId="LiveId" clId="{987DFEFB-91F3-4A2C-BC6D-A4C6CB8FF458}" dt="2019-09-27T02:01:23.847" v="289" actId="2696"/>
          <pc:sldLayoutMkLst>
            <pc:docMk/>
            <pc:sldMasterMk cId="2089680128" sldId="2147483737"/>
            <pc:sldLayoutMk cId="4226223536" sldId="2147483741"/>
          </pc:sldLayoutMkLst>
        </pc:sldLayoutChg>
        <pc:sldLayoutChg chg="del">
          <pc:chgData name="william a" userId="c66c7249b60d4ab2" providerId="LiveId" clId="{987DFEFB-91F3-4A2C-BC6D-A4C6CB8FF458}" dt="2019-09-27T02:01:23.535" v="288" actId="2696"/>
          <pc:sldLayoutMkLst>
            <pc:docMk/>
            <pc:sldMasterMk cId="2089680128" sldId="2147483737"/>
            <pc:sldLayoutMk cId="2956597724" sldId="2147483742"/>
          </pc:sldLayoutMkLst>
        </pc:sldLayoutChg>
        <pc:sldLayoutChg chg="del">
          <pc:chgData name="william a" userId="c66c7249b60d4ab2" providerId="LiveId" clId="{987DFEFB-91F3-4A2C-BC6D-A4C6CB8FF458}" dt="2019-09-27T02:01:23.387" v="287" actId="2696"/>
          <pc:sldLayoutMkLst>
            <pc:docMk/>
            <pc:sldMasterMk cId="2089680128" sldId="2147483737"/>
            <pc:sldLayoutMk cId="565002757" sldId="2147483744"/>
          </pc:sldLayoutMkLst>
        </pc:sldLayoutChg>
        <pc:sldLayoutChg chg="del">
          <pc:chgData name="william a" userId="c66c7249b60d4ab2" providerId="LiveId" clId="{987DFEFB-91F3-4A2C-BC6D-A4C6CB8FF458}" dt="2019-09-27T02:01:23.198" v="286" actId="2696"/>
          <pc:sldLayoutMkLst>
            <pc:docMk/>
            <pc:sldMasterMk cId="2089680128" sldId="2147483737"/>
            <pc:sldLayoutMk cId="4183880616" sldId="2147483745"/>
          </pc:sldLayoutMkLst>
        </pc:sldLayoutChg>
        <pc:sldLayoutChg chg="del">
          <pc:chgData name="william a" userId="c66c7249b60d4ab2" providerId="LiveId" clId="{987DFEFB-91F3-4A2C-BC6D-A4C6CB8FF458}" dt="2019-09-27T02:01:22.784" v="285" actId="2696"/>
          <pc:sldLayoutMkLst>
            <pc:docMk/>
            <pc:sldMasterMk cId="2089680128" sldId="2147483737"/>
            <pc:sldLayoutMk cId="3632546206" sldId="2147483746"/>
          </pc:sldLayoutMkLst>
        </pc:sldLayoutChg>
        <pc:sldLayoutChg chg="del">
          <pc:chgData name="william a" userId="c66c7249b60d4ab2" providerId="LiveId" clId="{987DFEFB-91F3-4A2C-BC6D-A4C6CB8FF458}" dt="2019-09-27T02:01:22.607" v="284" actId="2696"/>
          <pc:sldLayoutMkLst>
            <pc:docMk/>
            <pc:sldMasterMk cId="2089680128" sldId="2147483737"/>
            <pc:sldLayoutMk cId="4175911454" sldId="2147483747"/>
          </pc:sldLayoutMkLst>
        </pc:sldLayoutChg>
        <pc:sldLayoutChg chg="del">
          <pc:chgData name="william a" userId="c66c7249b60d4ab2" providerId="LiveId" clId="{987DFEFB-91F3-4A2C-BC6D-A4C6CB8FF458}" dt="2019-09-27T02:01:22.459" v="283" actId="2696"/>
          <pc:sldLayoutMkLst>
            <pc:docMk/>
            <pc:sldMasterMk cId="2089680128" sldId="2147483737"/>
            <pc:sldLayoutMk cId="2720198178" sldId="2147483748"/>
          </pc:sldLayoutMkLst>
        </pc:sldLayoutChg>
        <pc:sldLayoutChg chg="del">
          <pc:chgData name="william a" userId="c66c7249b60d4ab2" providerId="LiveId" clId="{987DFEFB-91F3-4A2C-BC6D-A4C6CB8FF458}" dt="2019-09-27T02:01:22.288" v="282" actId="2696"/>
          <pc:sldLayoutMkLst>
            <pc:docMk/>
            <pc:sldMasterMk cId="2089680128" sldId="2147483737"/>
            <pc:sldLayoutMk cId="961187444" sldId="2147483749"/>
          </pc:sldLayoutMkLst>
        </pc:sldLayoutChg>
        <pc:sldLayoutChg chg="del">
          <pc:chgData name="william a" userId="c66c7249b60d4ab2" providerId="LiveId" clId="{987DFEFB-91F3-4A2C-BC6D-A4C6CB8FF458}" dt="2019-09-27T02:01:22.135" v="281" actId="2696"/>
          <pc:sldLayoutMkLst>
            <pc:docMk/>
            <pc:sldMasterMk cId="2089680128" sldId="2147483737"/>
            <pc:sldLayoutMk cId="977962282" sldId="2147483750"/>
          </pc:sldLayoutMkLst>
        </pc:sldLayoutChg>
        <pc:sldLayoutChg chg="del">
          <pc:chgData name="william a" userId="c66c7249b60d4ab2" providerId="LiveId" clId="{987DFEFB-91F3-4A2C-BC6D-A4C6CB8FF458}" dt="2019-09-27T02:01:21.984" v="280" actId="2696"/>
          <pc:sldLayoutMkLst>
            <pc:docMk/>
            <pc:sldMasterMk cId="2089680128" sldId="2147483737"/>
            <pc:sldLayoutMk cId="2228675005" sldId="2147483751"/>
          </pc:sldLayoutMkLst>
        </pc:sldLayoutChg>
        <pc:sldLayoutChg chg="del">
          <pc:chgData name="william a" userId="c66c7249b60d4ab2" providerId="LiveId" clId="{987DFEFB-91F3-4A2C-BC6D-A4C6CB8FF458}" dt="2019-09-27T02:01:21.899" v="279" actId="2696"/>
          <pc:sldLayoutMkLst>
            <pc:docMk/>
            <pc:sldMasterMk cId="2089680128" sldId="2147483737"/>
            <pc:sldLayoutMk cId="2591716456" sldId="2147483753"/>
          </pc:sldLayoutMkLst>
        </pc:sldLayoutChg>
        <pc:sldLayoutChg chg="del">
          <pc:chgData name="william a" userId="c66c7249b60d4ab2" providerId="LiveId" clId="{987DFEFB-91F3-4A2C-BC6D-A4C6CB8FF458}" dt="2019-09-27T02:01:21.688" v="278" actId="2696"/>
          <pc:sldLayoutMkLst>
            <pc:docMk/>
            <pc:sldMasterMk cId="2089680128" sldId="2147483737"/>
            <pc:sldLayoutMk cId="4168706023" sldId="2147483754"/>
          </pc:sldLayoutMkLst>
        </pc:sldLayoutChg>
        <pc:sldLayoutChg chg="del">
          <pc:chgData name="william a" userId="c66c7249b60d4ab2" providerId="LiveId" clId="{987DFEFB-91F3-4A2C-BC6D-A4C6CB8FF458}" dt="2019-09-27T02:01:21.530" v="277" actId="2696"/>
          <pc:sldLayoutMkLst>
            <pc:docMk/>
            <pc:sldMasterMk cId="2089680128" sldId="2147483737"/>
            <pc:sldLayoutMk cId="3457373401" sldId="2147483755"/>
          </pc:sldLayoutMkLst>
        </pc:sldLayoutChg>
        <pc:sldLayoutChg chg="del">
          <pc:chgData name="william a" userId="c66c7249b60d4ab2" providerId="LiveId" clId="{987DFEFB-91F3-4A2C-BC6D-A4C6CB8FF458}" dt="2019-09-27T02:01:21.375" v="276" actId="2696"/>
          <pc:sldLayoutMkLst>
            <pc:docMk/>
            <pc:sldMasterMk cId="2089680128" sldId="2147483737"/>
            <pc:sldLayoutMk cId="2282440153" sldId="2147483756"/>
          </pc:sldLayoutMkLst>
        </pc:sldLayoutChg>
        <pc:sldLayoutChg chg="del">
          <pc:chgData name="william a" userId="c66c7249b60d4ab2" providerId="LiveId" clId="{987DFEFB-91F3-4A2C-BC6D-A4C6CB8FF458}" dt="2019-09-27T02:01:21.047" v="275" actId="2696"/>
          <pc:sldLayoutMkLst>
            <pc:docMk/>
            <pc:sldMasterMk cId="2089680128" sldId="2147483737"/>
            <pc:sldLayoutMk cId="2428582487" sldId="2147483757"/>
          </pc:sldLayoutMkLst>
        </pc:sldLayoutChg>
        <pc:sldLayoutChg chg="del">
          <pc:chgData name="william a" userId="c66c7249b60d4ab2" providerId="LiveId" clId="{987DFEFB-91F3-4A2C-BC6D-A4C6CB8FF458}" dt="2019-09-27T02:01:20.546" v="274" actId="2696"/>
          <pc:sldLayoutMkLst>
            <pc:docMk/>
            <pc:sldMasterMk cId="2089680128" sldId="2147483737"/>
            <pc:sldLayoutMk cId="3252587927" sldId="2147483758"/>
          </pc:sldLayoutMkLst>
        </pc:sldLayoutChg>
      </pc:sldMasterChg>
      <pc:sldMasterChg chg="del delSldLayout">
        <pc:chgData name="william a" userId="c66c7249b60d4ab2" providerId="LiveId" clId="{987DFEFB-91F3-4A2C-BC6D-A4C6CB8FF458}" dt="2019-09-27T02:01:07.393" v="273" actId="2696"/>
        <pc:sldMasterMkLst>
          <pc:docMk/>
          <pc:sldMasterMk cId="3480127394" sldId="2147483715"/>
        </pc:sldMasterMkLst>
        <pc:sldLayoutChg chg="del">
          <pc:chgData name="william a" userId="c66c7249b60d4ab2" providerId="LiveId" clId="{987DFEFB-91F3-4A2C-BC6D-A4C6CB8FF458}" dt="2019-09-27T02:01:07.241" v="253" actId="2696"/>
          <pc:sldLayoutMkLst>
            <pc:docMk/>
            <pc:sldMasterMk cId="3480127394" sldId="2147483715"/>
            <pc:sldLayoutMk cId="2075934477" sldId="2147483716"/>
          </pc:sldLayoutMkLst>
        </pc:sldLayoutChg>
        <pc:sldLayoutChg chg="del">
          <pc:chgData name="william a" userId="c66c7249b60d4ab2" providerId="LiveId" clId="{987DFEFB-91F3-4A2C-BC6D-A4C6CB8FF458}" dt="2019-09-27T02:01:07.246" v="254" actId="2696"/>
          <pc:sldLayoutMkLst>
            <pc:docMk/>
            <pc:sldMasterMk cId="3480127394" sldId="2147483715"/>
            <pc:sldLayoutMk cId="2093888059" sldId="2147483717"/>
          </pc:sldLayoutMkLst>
        </pc:sldLayoutChg>
        <pc:sldLayoutChg chg="del">
          <pc:chgData name="william a" userId="c66c7249b60d4ab2" providerId="LiveId" clId="{987DFEFB-91F3-4A2C-BC6D-A4C6CB8FF458}" dt="2019-09-27T02:01:07.249" v="255" actId="2696"/>
          <pc:sldLayoutMkLst>
            <pc:docMk/>
            <pc:sldMasterMk cId="3480127394" sldId="2147483715"/>
            <pc:sldLayoutMk cId="1665144872" sldId="2147483718"/>
          </pc:sldLayoutMkLst>
        </pc:sldLayoutChg>
        <pc:sldLayoutChg chg="del">
          <pc:chgData name="william a" userId="c66c7249b60d4ab2" providerId="LiveId" clId="{987DFEFB-91F3-4A2C-BC6D-A4C6CB8FF458}" dt="2019-09-27T02:01:07.253" v="256" actId="2696"/>
          <pc:sldLayoutMkLst>
            <pc:docMk/>
            <pc:sldMasterMk cId="3480127394" sldId="2147483715"/>
            <pc:sldLayoutMk cId="2334315420" sldId="2147483719"/>
          </pc:sldLayoutMkLst>
        </pc:sldLayoutChg>
        <pc:sldLayoutChg chg="del">
          <pc:chgData name="william a" userId="c66c7249b60d4ab2" providerId="LiveId" clId="{987DFEFB-91F3-4A2C-BC6D-A4C6CB8FF458}" dt="2019-09-27T02:01:07.257" v="257" actId="2696"/>
          <pc:sldLayoutMkLst>
            <pc:docMk/>
            <pc:sldMasterMk cId="3480127394" sldId="2147483715"/>
            <pc:sldLayoutMk cId="1234069022" sldId="2147483720"/>
          </pc:sldLayoutMkLst>
        </pc:sldLayoutChg>
        <pc:sldLayoutChg chg="del">
          <pc:chgData name="william a" userId="c66c7249b60d4ab2" providerId="LiveId" clId="{987DFEFB-91F3-4A2C-BC6D-A4C6CB8FF458}" dt="2019-09-27T02:01:07.261" v="258" actId="2696"/>
          <pc:sldLayoutMkLst>
            <pc:docMk/>
            <pc:sldMasterMk cId="3480127394" sldId="2147483715"/>
            <pc:sldLayoutMk cId="145092892" sldId="2147483721"/>
          </pc:sldLayoutMkLst>
        </pc:sldLayoutChg>
        <pc:sldLayoutChg chg="del">
          <pc:chgData name="william a" userId="c66c7249b60d4ab2" providerId="LiveId" clId="{987DFEFB-91F3-4A2C-BC6D-A4C6CB8FF458}" dt="2019-09-27T02:01:07.266" v="259" actId="2696"/>
          <pc:sldLayoutMkLst>
            <pc:docMk/>
            <pc:sldMasterMk cId="3480127394" sldId="2147483715"/>
            <pc:sldLayoutMk cId="167708446" sldId="2147483722"/>
          </pc:sldLayoutMkLst>
        </pc:sldLayoutChg>
        <pc:sldLayoutChg chg="del">
          <pc:chgData name="william a" userId="c66c7249b60d4ab2" providerId="LiveId" clId="{987DFEFB-91F3-4A2C-BC6D-A4C6CB8FF458}" dt="2019-09-27T02:01:07.269" v="260" actId="2696"/>
          <pc:sldLayoutMkLst>
            <pc:docMk/>
            <pc:sldMasterMk cId="3480127394" sldId="2147483715"/>
            <pc:sldLayoutMk cId="1737564013" sldId="2147483723"/>
          </pc:sldLayoutMkLst>
        </pc:sldLayoutChg>
        <pc:sldLayoutChg chg="del">
          <pc:chgData name="william a" userId="c66c7249b60d4ab2" providerId="LiveId" clId="{987DFEFB-91F3-4A2C-BC6D-A4C6CB8FF458}" dt="2019-09-27T02:01:07.272" v="261" actId="2696"/>
          <pc:sldLayoutMkLst>
            <pc:docMk/>
            <pc:sldMasterMk cId="3480127394" sldId="2147483715"/>
            <pc:sldLayoutMk cId="3120452306" sldId="2147483724"/>
          </pc:sldLayoutMkLst>
        </pc:sldLayoutChg>
        <pc:sldLayoutChg chg="del">
          <pc:chgData name="william a" userId="c66c7249b60d4ab2" providerId="LiveId" clId="{987DFEFB-91F3-4A2C-BC6D-A4C6CB8FF458}" dt="2019-09-27T02:01:07.276" v="262" actId="2696"/>
          <pc:sldLayoutMkLst>
            <pc:docMk/>
            <pc:sldMasterMk cId="3480127394" sldId="2147483715"/>
            <pc:sldLayoutMk cId="1915602275" sldId="2147483725"/>
          </pc:sldLayoutMkLst>
        </pc:sldLayoutChg>
        <pc:sldLayoutChg chg="del">
          <pc:chgData name="william a" userId="c66c7249b60d4ab2" providerId="LiveId" clId="{987DFEFB-91F3-4A2C-BC6D-A4C6CB8FF458}" dt="2019-09-27T02:01:07.281" v="263" actId="2696"/>
          <pc:sldLayoutMkLst>
            <pc:docMk/>
            <pc:sldMasterMk cId="3480127394" sldId="2147483715"/>
            <pc:sldLayoutMk cId="3940421843" sldId="2147483726"/>
          </pc:sldLayoutMkLst>
        </pc:sldLayoutChg>
        <pc:sldLayoutChg chg="del">
          <pc:chgData name="william a" userId="c66c7249b60d4ab2" providerId="LiveId" clId="{987DFEFB-91F3-4A2C-BC6D-A4C6CB8FF458}" dt="2019-09-27T02:01:07.287" v="264" actId="2696"/>
          <pc:sldLayoutMkLst>
            <pc:docMk/>
            <pc:sldMasterMk cId="3480127394" sldId="2147483715"/>
            <pc:sldLayoutMk cId="4088945948" sldId="2147483727"/>
          </pc:sldLayoutMkLst>
        </pc:sldLayoutChg>
        <pc:sldLayoutChg chg="del">
          <pc:chgData name="william a" userId="c66c7249b60d4ab2" providerId="LiveId" clId="{987DFEFB-91F3-4A2C-BC6D-A4C6CB8FF458}" dt="2019-09-27T02:01:07.292" v="265" actId="2696"/>
          <pc:sldLayoutMkLst>
            <pc:docMk/>
            <pc:sldMasterMk cId="3480127394" sldId="2147483715"/>
            <pc:sldLayoutMk cId="2563514653" sldId="2147483728"/>
          </pc:sldLayoutMkLst>
        </pc:sldLayoutChg>
        <pc:sldLayoutChg chg="del">
          <pc:chgData name="william a" userId="c66c7249b60d4ab2" providerId="LiveId" clId="{987DFEFB-91F3-4A2C-BC6D-A4C6CB8FF458}" dt="2019-09-27T02:01:07.296" v="266" actId="2696"/>
          <pc:sldLayoutMkLst>
            <pc:docMk/>
            <pc:sldMasterMk cId="3480127394" sldId="2147483715"/>
            <pc:sldLayoutMk cId="979953387" sldId="2147483729"/>
          </pc:sldLayoutMkLst>
        </pc:sldLayoutChg>
        <pc:sldLayoutChg chg="del">
          <pc:chgData name="william a" userId="c66c7249b60d4ab2" providerId="LiveId" clId="{987DFEFB-91F3-4A2C-BC6D-A4C6CB8FF458}" dt="2019-09-27T02:01:07.370" v="267" actId="2696"/>
          <pc:sldLayoutMkLst>
            <pc:docMk/>
            <pc:sldMasterMk cId="3480127394" sldId="2147483715"/>
            <pc:sldLayoutMk cId="1197920803" sldId="2147483731"/>
          </pc:sldLayoutMkLst>
        </pc:sldLayoutChg>
        <pc:sldLayoutChg chg="del">
          <pc:chgData name="william a" userId="c66c7249b60d4ab2" providerId="LiveId" clId="{987DFEFB-91F3-4A2C-BC6D-A4C6CB8FF458}" dt="2019-09-27T02:01:07.374" v="268" actId="2696"/>
          <pc:sldLayoutMkLst>
            <pc:docMk/>
            <pc:sldMasterMk cId="3480127394" sldId="2147483715"/>
            <pc:sldLayoutMk cId="1400491450" sldId="2147483732"/>
          </pc:sldLayoutMkLst>
        </pc:sldLayoutChg>
        <pc:sldLayoutChg chg="del">
          <pc:chgData name="william a" userId="c66c7249b60d4ab2" providerId="LiveId" clId="{987DFEFB-91F3-4A2C-BC6D-A4C6CB8FF458}" dt="2019-09-27T02:01:07.378" v="269" actId="2696"/>
          <pc:sldLayoutMkLst>
            <pc:docMk/>
            <pc:sldMasterMk cId="3480127394" sldId="2147483715"/>
            <pc:sldLayoutMk cId="12664252" sldId="2147483733"/>
          </pc:sldLayoutMkLst>
        </pc:sldLayoutChg>
        <pc:sldLayoutChg chg="del">
          <pc:chgData name="william a" userId="c66c7249b60d4ab2" providerId="LiveId" clId="{987DFEFB-91F3-4A2C-BC6D-A4C6CB8FF458}" dt="2019-09-27T02:01:07.381" v="270" actId="2696"/>
          <pc:sldLayoutMkLst>
            <pc:docMk/>
            <pc:sldMasterMk cId="3480127394" sldId="2147483715"/>
            <pc:sldLayoutMk cId="3130387375" sldId="2147483734"/>
          </pc:sldLayoutMkLst>
        </pc:sldLayoutChg>
        <pc:sldLayoutChg chg="del">
          <pc:chgData name="william a" userId="c66c7249b60d4ab2" providerId="LiveId" clId="{987DFEFB-91F3-4A2C-BC6D-A4C6CB8FF458}" dt="2019-09-27T02:01:07.384" v="271" actId="2696"/>
          <pc:sldLayoutMkLst>
            <pc:docMk/>
            <pc:sldMasterMk cId="3480127394" sldId="2147483715"/>
            <pc:sldLayoutMk cId="2564543857" sldId="2147483735"/>
          </pc:sldLayoutMkLst>
        </pc:sldLayoutChg>
        <pc:sldLayoutChg chg="del">
          <pc:chgData name="william a" userId="c66c7249b60d4ab2" providerId="LiveId" clId="{987DFEFB-91F3-4A2C-BC6D-A4C6CB8FF458}" dt="2019-09-27T02:01:07.388" v="272" actId="2696"/>
          <pc:sldLayoutMkLst>
            <pc:docMk/>
            <pc:sldMasterMk cId="3480127394" sldId="2147483715"/>
            <pc:sldLayoutMk cId="3153610069" sldId="2147483736"/>
          </pc:sldLayoutMkLst>
        </pc:sldLayoutChg>
      </pc:sldMasterChg>
      <pc:sldMasterChg chg="modSldLayout">
        <pc:chgData name="william a" userId="c66c7249b60d4ab2" providerId="LiveId" clId="{987DFEFB-91F3-4A2C-BC6D-A4C6CB8FF458}" dt="2019-09-27T01:58:31.865" v="203"/>
        <pc:sldMasterMkLst>
          <pc:docMk/>
          <pc:sldMasterMk cId="2089680128" sldId="2147483737"/>
        </pc:sldMasterMkLst>
        <pc:sldLayoutChg chg="setBg">
          <pc:chgData name="william a" userId="c66c7249b60d4ab2" providerId="LiveId" clId="{987DFEFB-91F3-4A2C-BC6D-A4C6CB8FF458}" dt="2019-09-27T01:58:31.865" v="203"/>
          <pc:sldLayoutMkLst>
            <pc:docMk/>
            <pc:sldMasterMk cId="2089680128" sldId="2147483737"/>
            <pc:sldLayoutMk cId="961187444" sldId="2147483749"/>
          </pc:sldLayoutMkLst>
        </pc:sldLayoutChg>
        <pc:sldLayoutChg chg="setBg">
          <pc:chgData name="william a" userId="c66c7249b60d4ab2" providerId="LiveId" clId="{987DFEFB-91F3-4A2C-BC6D-A4C6CB8FF458}" dt="2019-09-27T01:58:31.865" v="203"/>
          <pc:sldLayoutMkLst>
            <pc:docMk/>
            <pc:sldMasterMk cId="2089680128" sldId="2147483737"/>
            <pc:sldLayoutMk cId="977962282" sldId="2147483750"/>
          </pc:sldLayoutMkLst>
        </pc:sldLayoutChg>
        <pc:sldLayoutChg chg="setBg">
          <pc:chgData name="william a" userId="c66c7249b60d4ab2" providerId="LiveId" clId="{987DFEFB-91F3-4A2C-BC6D-A4C6CB8FF458}" dt="2019-09-27T01:58:31.865" v="203"/>
          <pc:sldLayoutMkLst>
            <pc:docMk/>
            <pc:sldMasterMk cId="2089680128" sldId="2147483737"/>
            <pc:sldLayoutMk cId="2228675005" sldId="2147483751"/>
          </pc:sldLayoutMkLst>
        </pc:sldLayoutChg>
        <pc:sldLayoutChg chg="setBg">
          <pc:chgData name="william a" userId="c66c7249b60d4ab2" providerId="LiveId" clId="{987DFEFB-91F3-4A2C-BC6D-A4C6CB8FF458}" dt="2019-09-27T01:58:31.865" v="203"/>
          <pc:sldLayoutMkLst>
            <pc:docMk/>
            <pc:sldMasterMk cId="2089680128" sldId="2147483737"/>
            <pc:sldLayoutMk cId="2591716456" sldId="214748375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1E63A2-433C-2447-B893-859ADBD60160}"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DEA226-1950-9346-BBCC-45D214247BC3}" type="datetimeFigureOut">
              <a:rPr lang="en-US" smtClean="0"/>
              <a:t>9/26/2019</a:t>
            </a:fld>
            <a:endParaRPr lang="en-US"/>
          </a:p>
        </p:txBody>
      </p:sp>
    </p:spTree>
    <p:extLst>
      <p:ext uri="{BB962C8B-B14F-4D97-AF65-F5344CB8AC3E}">
        <p14:creationId xmlns:p14="http://schemas.microsoft.com/office/powerpoint/2010/main" val="10017222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6353FC-0869-45D3-95AF-CC29198471C2}" type="datetimeFigureOut">
              <a:rPr lang="en-US" smtClean="0"/>
              <a:t>9/26/2019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D65AC4-17B0-4E19-8496-B264E70A18D3}" type="slidenum">
              <a:rPr lang="en-US" smtClean="0"/>
              <a:t>‹#›</a:t>
            </a:fld>
            <a:endParaRPr lang="en-US"/>
          </a:p>
        </p:txBody>
      </p:sp>
    </p:spTree>
    <p:extLst>
      <p:ext uri="{BB962C8B-B14F-4D97-AF65-F5344CB8AC3E}">
        <p14:creationId xmlns:p14="http://schemas.microsoft.com/office/powerpoint/2010/main" val="37989346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 Part]</a:t>
            </a:r>
          </a:p>
          <a:p>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The moderator’s script will be added in this section after deck submission.</a:t>
            </a:r>
            <a:endParaRPr lang="en-CA" b="1" i="1" baseline="0" dirty="0"/>
          </a:p>
          <a:p>
            <a:endParaRPr lang="en-CA" sz="1200" kern="1200" dirty="0">
              <a:solidFill>
                <a:srgbClr val="FFFF00"/>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DD65AC4-17B0-4E19-8496-B264E70A18D3}" type="slidenum">
              <a:rPr lang="en-US" smtClean="0"/>
              <a:t>1</a:t>
            </a:fld>
            <a:endParaRPr lang="en-US"/>
          </a:p>
        </p:txBody>
      </p:sp>
    </p:spTree>
    <p:extLst>
      <p:ext uri="{BB962C8B-B14F-4D97-AF65-F5344CB8AC3E}">
        <p14:creationId xmlns:p14="http://schemas.microsoft.com/office/powerpoint/2010/main" val="3588143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10</a:t>
            </a:fld>
            <a:endParaRPr lang="en-US"/>
          </a:p>
        </p:txBody>
      </p:sp>
    </p:spTree>
    <p:extLst>
      <p:ext uri="{BB962C8B-B14F-4D97-AF65-F5344CB8AC3E}">
        <p14:creationId xmlns:p14="http://schemas.microsoft.com/office/powerpoint/2010/main" val="3798782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11</a:t>
            </a:fld>
            <a:endParaRPr lang="en-US"/>
          </a:p>
        </p:txBody>
      </p:sp>
    </p:spTree>
    <p:extLst>
      <p:ext uri="{BB962C8B-B14F-4D97-AF65-F5344CB8AC3E}">
        <p14:creationId xmlns:p14="http://schemas.microsoft.com/office/powerpoint/2010/main" val="2436583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12</a:t>
            </a:fld>
            <a:endParaRPr lang="en-US"/>
          </a:p>
        </p:txBody>
      </p:sp>
    </p:spTree>
    <p:extLst>
      <p:ext uri="{BB962C8B-B14F-4D97-AF65-F5344CB8AC3E}">
        <p14:creationId xmlns:p14="http://schemas.microsoft.com/office/powerpoint/2010/main" val="2325946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13</a:t>
            </a:fld>
            <a:endParaRPr lang="en-US"/>
          </a:p>
        </p:txBody>
      </p:sp>
    </p:spTree>
    <p:extLst>
      <p:ext uri="{BB962C8B-B14F-4D97-AF65-F5344CB8AC3E}">
        <p14:creationId xmlns:p14="http://schemas.microsoft.com/office/powerpoint/2010/main" val="3486578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14</a:t>
            </a:fld>
            <a:endParaRPr lang="en-US"/>
          </a:p>
        </p:txBody>
      </p:sp>
    </p:spTree>
    <p:extLst>
      <p:ext uri="{BB962C8B-B14F-4D97-AF65-F5344CB8AC3E}">
        <p14:creationId xmlns:p14="http://schemas.microsoft.com/office/powerpoint/2010/main" val="2074399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15</a:t>
            </a:fld>
            <a:endParaRPr lang="en-US"/>
          </a:p>
        </p:txBody>
      </p:sp>
    </p:spTree>
    <p:extLst>
      <p:ext uri="{BB962C8B-B14F-4D97-AF65-F5344CB8AC3E}">
        <p14:creationId xmlns:p14="http://schemas.microsoft.com/office/powerpoint/2010/main" val="265881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16</a:t>
            </a:fld>
            <a:endParaRPr lang="en-US"/>
          </a:p>
        </p:txBody>
      </p:sp>
    </p:spTree>
    <p:extLst>
      <p:ext uri="{BB962C8B-B14F-4D97-AF65-F5344CB8AC3E}">
        <p14:creationId xmlns:p14="http://schemas.microsoft.com/office/powerpoint/2010/main" val="2342182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17</a:t>
            </a:fld>
            <a:endParaRPr lang="en-US"/>
          </a:p>
        </p:txBody>
      </p:sp>
    </p:spTree>
    <p:extLst>
      <p:ext uri="{BB962C8B-B14F-4D97-AF65-F5344CB8AC3E}">
        <p14:creationId xmlns:p14="http://schemas.microsoft.com/office/powerpoint/2010/main" val="2571606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18</a:t>
            </a:fld>
            <a:endParaRPr lang="en-US"/>
          </a:p>
        </p:txBody>
      </p:sp>
    </p:spTree>
    <p:extLst>
      <p:ext uri="{BB962C8B-B14F-4D97-AF65-F5344CB8AC3E}">
        <p14:creationId xmlns:p14="http://schemas.microsoft.com/office/powerpoint/2010/main" val="161478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19</a:t>
            </a:fld>
            <a:endParaRPr lang="en-US"/>
          </a:p>
        </p:txBody>
      </p:sp>
    </p:spTree>
    <p:extLst>
      <p:ext uri="{BB962C8B-B14F-4D97-AF65-F5344CB8AC3E}">
        <p14:creationId xmlns:p14="http://schemas.microsoft.com/office/powerpoint/2010/main" val="1024569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 Part]</a:t>
            </a:r>
          </a:p>
          <a:p>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The moderator’s script will be added in this section after deck submission.</a:t>
            </a:r>
            <a:endParaRPr lang="en-CA" b="1" i="1" baseline="0" dirty="0"/>
          </a:p>
          <a:p>
            <a:endParaRPr lang="en-CA" sz="1200" kern="1200" dirty="0">
              <a:solidFill>
                <a:srgbClr val="FFFF00"/>
              </a:solidFill>
              <a:effectLst/>
              <a:latin typeface="+mn-lt"/>
              <a:ea typeface="+mn-ea"/>
              <a:cs typeface="+mn-cs"/>
            </a:endParaRPr>
          </a:p>
          <a:p>
            <a:r>
              <a:rPr lang="en-CA" dirty="0"/>
              <a:t>Don’t miss the largest technical conference for data professionals that leverage the Microsoft </a:t>
            </a:r>
            <a:r>
              <a:rPr lang="en-CA"/>
              <a:t>Data Platform. </a:t>
            </a:r>
            <a:r>
              <a:rPr lang="en-CA" dirty="0"/>
              <a:t>PASS Summit 2019 will be happening on November 5</a:t>
            </a:r>
            <a:r>
              <a:rPr lang="en-CA" baseline="30000" dirty="0"/>
              <a:t>th</a:t>
            </a:r>
            <a:r>
              <a:rPr lang="en-CA" dirty="0"/>
              <a:t> in Seattle Washington. Head over to PASSsummit.com and register today!</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7608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DD65AC4-17B0-4E19-8496-B264E70A18D3}" type="slidenum">
              <a:rPr lang="en-US" smtClean="0"/>
              <a:t>20</a:t>
            </a:fld>
            <a:endParaRPr lang="en-US"/>
          </a:p>
        </p:txBody>
      </p:sp>
    </p:spTree>
    <p:extLst>
      <p:ext uri="{BB962C8B-B14F-4D97-AF65-F5344CB8AC3E}">
        <p14:creationId xmlns:p14="http://schemas.microsoft.com/office/powerpoint/2010/main" val="2800007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21</a:t>
            </a:fld>
            <a:endParaRPr lang="en-US"/>
          </a:p>
        </p:txBody>
      </p:sp>
    </p:spTree>
    <p:extLst>
      <p:ext uri="{BB962C8B-B14F-4D97-AF65-F5344CB8AC3E}">
        <p14:creationId xmlns:p14="http://schemas.microsoft.com/office/powerpoint/2010/main" val="9716436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22</a:t>
            </a:fld>
            <a:endParaRPr lang="en-US"/>
          </a:p>
        </p:txBody>
      </p:sp>
    </p:spTree>
    <p:extLst>
      <p:ext uri="{BB962C8B-B14F-4D97-AF65-F5344CB8AC3E}">
        <p14:creationId xmlns:p14="http://schemas.microsoft.com/office/powerpoint/2010/main" val="1320978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 Part]</a:t>
            </a:r>
          </a:p>
          <a:p>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The moderator’s script will be added in this section after deck submission.</a:t>
            </a:r>
            <a:endParaRPr lang="en-CA" b="1" i="1" baseline="0" dirty="0"/>
          </a:p>
          <a:p>
            <a:endParaRPr lang="en-CA" dirty="0"/>
          </a:p>
        </p:txBody>
      </p:sp>
      <p:sp>
        <p:nvSpPr>
          <p:cNvPr id="4" name="Slide Number Placeholder 3"/>
          <p:cNvSpPr>
            <a:spLocks noGrp="1"/>
          </p:cNvSpPr>
          <p:nvPr>
            <p:ph type="sldNum" sz="quarter" idx="10"/>
          </p:nvPr>
        </p:nvSpPr>
        <p:spPr/>
        <p:txBody>
          <a:bodyPr/>
          <a:lstStyle/>
          <a:p>
            <a:fld id="{DDD65AC4-17B0-4E19-8496-B264E70A18D3}" type="slidenum">
              <a:rPr lang="en-US" smtClean="0"/>
              <a:t>23</a:t>
            </a:fld>
            <a:endParaRPr lang="en-US"/>
          </a:p>
        </p:txBody>
      </p:sp>
    </p:spTree>
    <p:extLst>
      <p:ext uri="{BB962C8B-B14F-4D97-AF65-F5344CB8AC3E}">
        <p14:creationId xmlns:p14="http://schemas.microsoft.com/office/powerpoint/2010/main" val="40810271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 Part]</a:t>
            </a:r>
          </a:p>
          <a:p>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The moderator’s script will be added in this section after deck submission.</a:t>
            </a:r>
            <a:endParaRPr lang="en-CA" b="1" i="1"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893137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25</a:t>
            </a:fld>
            <a:endParaRPr lang="en-US"/>
          </a:p>
        </p:txBody>
      </p:sp>
    </p:spTree>
    <p:extLst>
      <p:ext uri="{BB962C8B-B14F-4D97-AF65-F5344CB8AC3E}">
        <p14:creationId xmlns:p14="http://schemas.microsoft.com/office/powerpoint/2010/main" val="401297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 Part]</a:t>
            </a:r>
          </a:p>
          <a:p>
            <a:endParaRPr lang="en-US" i="1" dirty="0"/>
          </a:p>
          <a:p>
            <a:r>
              <a:rPr lang="en-US" b="1" i="1" dirty="0"/>
              <a:t>Feel free to add your preferred Bio for the Moderator to read out loud, otherwise we will take an abstract of your Speaker Profile.</a:t>
            </a:r>
            <a:br>
              <a:rPr lang="en-US" i="1" dirty="0"/>
            </a:br>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The moderator’s script will be added in this section after deck submission.</a:t>
            </a:r>
            <a:endParaRPr lang="en-CA" b="1" i="1" baseline="0" dirty="0"/>
          </a:p>
          <a:p>
            <a:endParaRPr lang="en-CA" dirty="0"/>
          </a:p>
        </p:txBody>
      </p:sp>
      <p:sp>
        <p:nvSpPr>
          <p:cNvPr id="4" name="Slide Number Placeholder 3"/>
          <p:cNvSpPr>
            <a:spLocks noGrp="1"/>
          </p:cNvSpPr>
          <p:nvPr>
            <p:ph type="sldNum" sz="quarter" idx="10"/>
          </p:nvPr>
        </p:nvSpPr>
        <p:spPr/>
        <p:txBody>
          <a:bodyPr/>
          <a:lstStyle/>
          <a:p>
            <a:fld id="{DDD65AC4-17B0-4E19-8496-B264E70A18D3}" type="slidenum">
              <a:rPr lang="en-US" smtClean="0"/>
              <a:t>3</a:t>
            </a:fld>
            <a:endParaRPr lang="en-US"/>
          </a:p>
        </p:txBody>
      </p:sp>
    </p:spTree>
    <p:extLst>
      <p:ext uri="{BB962C8B-B14F-4D97-AF65-F5344CB8AC3E}">
        <p14:creationId xmlns:p14="http://schemas.microsoft.com/office/powerpoint/2010/main" val="695250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4</a:t>
            </a:fld>
            <a:endParaRPr lang="en-US"/>
          </a:p>
        </p:txBody>
      </p:sp>
    </p:spTree>
    <p:extLst>
      <p:ext uri="{BB962C8B-B14F-4D97-AF65-F5344CB8AC3E}">
        <p14:creationId xmlns:p14="http://schemas.microsoft.com/office/powerpoint/2010/main" val="3889526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5</a:t>
            </a:fld>
            <a:endParaRPr lang="en-US"/>
          </a:p>
        </p:txBody>
      </p:sp>
    </p:spTree>
    <p:extLst>
      <p:ext uri="{BB962C8B-B14F-4D97-AF65-F5344CB8AC3E}">
        <p14:creationId xmlns:p14="http://schemas.microsoft.com/office/powerpoint/2010/main" val="2373888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6</a:t>
            </a:fld>
            <a:endParaRPr lang="en-US"/>
          </a:p>
        </p:txBody>
      </p:sp>
    </p:spTree>
    <p:extLst>
      <p:ext uri="{BB962C8B-B14F-4D97-AF65-F5344CB8AC3E}">
        <p14:creationId xmlns:p14="http://schemas.microsoft.com/office/powerpoint/2010/main" val="3251141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7</a:t>
            </a:fld>
            <a:endParaRPr lang="en-US"/>
          </a:p>
        </p:txBody>
      </p:sp>
    </p:spTree>
    <p:extLst>
      <p:ext uri="{BB962C8B-B14F-4D97-AF65-F5344CB8AC3E}">
        <p14:creationId xmlns:p14="http://schemas.microsoft.com/office/powerpoint/2010/main" val="3335194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8</a:t>
            </a:fld>
            <a:endParaRPr lang="en-US"/>
          </a:p>
        </p:txBody>
      </p:sp>
    </p:spTree>
    <p:extLst>
      <p:ext uri="{BB962C8B-B14F-4D97-AF65-F5344CB8AC3E}">
        <p14:creationId xmlns:p14="http://schemas.microsoft.com/office/powerpoint/2010/main" val="3248513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9</a:t>
            </a:fld>
            <a:endParaRPr lang="en-US"/>
          </a:p>
        </p:txBody>
      </p:sp>
    </p:spTree>
    <p:extLst>
      <p:ext uri="{BB962C8B-B14F-4D97-AF65-F5344CB8AC3E}">
        <p14:creationId xmlns:p14="http://schemas.microsoft.com/office/powerpoint/2010/main" val="3854979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501081" y="4197927"/>
            <a:ext cx="4521200" cy="555656"/>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mn-lt"/>
                <a:ea typeface="+mn-ea"/>
                <a:cs typeface="Century Gothic"/>
              </a:defRPr>
            </a:lvl1pPr>
          </a:lstStyle>
          <a:p>
            <a:pPr lvl="0"/>
            <a:r>
              <a:rPr lang="en-US" dirty="0"/>
              <a:t>[SPEAKER FIRST, SPEAKER LAST], Title, Company</a:t>
            </a:r>
          </a:p>
          <a:p>
            <a:pPr lvl="0"/>
            <a:r>
              <a:rPr lang="en-US" dirty="0"/>
              <a:t>Moderated By: [MODERATOR]</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Tree>
    <p:extLst>
      <p:ext uri="{BB962C8B-B14F-4D97-AF65-F5344CB8AC3E}">
        <p14:creationId xmlns:p14="http://schemas.microsoft.com/office/powerpoint/2010/main" val="3152694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9283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Section Title 1">
    <p:bg>
      <p:bgPr>
        <a:solidFill>
          <a:schemeClr val="accent4"/>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Roboto" panose="02000000000000000000" pitchFamily="2" charset="0"/>
                <a:ea typeface="Roboto" panose="02000000000000000000" pitchFamily="2"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753282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hank You">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latin typeface="Roboto" panose="02000000000000000000" pitchFamily="2" charset="0"/>
                <a:ea typeface="Roboto" panose="02000000000000000000" pitchFamily="2" charset="0"/>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Roboto" panose="02000000000000000000" pitchFamily="2" charset="0"/>
                <a:ea typeface="Roboto" panose="02000000000000000000" pitchFamily="2" charset="0"/>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Roboto" panose="02000000000000000000" pitchFamily="2" charset="0"/>
                <a:ea typeface="Roboto" panose="02000000000000000000" pitchFamily="2" charset="0"/>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Roboto" panose="02000000000000000000" pitchFamily="2" charset="0"/>
                <a:ea typeface="Roboto" panose="02000000000000000000" pitchFamily="2" charset="0"/>
                <a:cs typeface="Segoe UI Light"/>
              </a:defRPr>
            </a:lvl1pPr>
          </a:lstStyle>
          <a:p>
            <a:pPr lvl="0"/>
            <a:r>
              <a:rPr lang="en-US" dirty="0" err="1"/>
              <a:t>email@company.com</a:t>
            </a:r>
            <a:endParaRPr lang="en-US" dirty="0"/>
          </a:p>
        </p:txBody>
      </p:sp>
    </p:spTree>
    <p:extLst>
      <p:ext uri="{BB962C8B-B14F-4D97-AF65-F5344CB8AC3E}">
        <p14:creationId xmlns:p14="http://schemas.microsoft.com/office/powerpoint/2010/main" val="2657767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latin typeface="Roboto" panose="02000000000000000000" pitchFamily="2" charset="0"/>
                <a:ea typeface="Roboto" panose="02000000000000000000" pitchFamily="2" charset="0"/>
              </a:rPr>
              <a:t>Coming up next…</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hasCustomPrompt="1"/>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Roboto" panose="02000000000000000000" pitchFamily="2" charset="0"/>
                <a:ea typeface="Roboto" panose="02000000000000000000" pitchFamily="2" charset="0"/>
                <a:cs typeface="Segoe UI Light"/>
              </a:defRPr>
            </a:lvl1pPr>
          </a:lstStyle>
          <a:p>
            <a:pPr lvl="0"/>
            <a:r>
              <a:rPr lang="en-US" dirty="0"/>
              <a:t>[Next Session Title]</a:t>
            </a:r>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412681" y="3611570"/>
            <a:ext cx="5033962" cy="294691"/>
          </a:xfrm>
        </p:spPr>
        <p:txBody>
          <a:bodyPr/>
          <a:lstStyle>
            <a:lvl1pPr marL="0" indent="0" algn="l" defTabSz="914400" rtl="0" eaLnBrk="1" latinLnBrk="0" hangingPunct="1">
              <a:spcBef>
                <a:spcPct val="20000"/>
              </a:spcBef>
              <a:buClr>
                <a:schemeClr val="accent3"/>
              </a:buClr>
              <a:buFont typeface="Arial"/>
              <a:buNone/>
              <a:defRPr lang="en-US" sz="1800" b="0" i="0" kern="1200" baseline="0" dirty="0">
                <a:solidFill>
                  <a:schemeClr val="tx1"/>
                </a:solidFill>
                <a:latin typeface="Roboto" panose="02000000000000000000" pitchFamily="2" charset="0"/>
                <a:ea typeface="Roboto" panose="02000000000000000000" pitchFamily="2" charset="0"/>
                <a:cs typeface="Segoe UI Light"/>
              </a:defRPr>
            </a:lvl1pPr>
          </a:lstStyle>
          <a:p>
            <a:pPr lvl="0"/>
            <a:r>
              <a:rPr lang="en-US" dirty="0"/>
              <a:t>[Speaker Name]</a:t>
            </a:r>
          </a:p>
        </p:txBody>
      </p:sp>
    </p:spTree>
    <p:extLst>
      <p:ext uri="{BB962C8B-B14F-4D97-AF65-F5344CB8AC3E}">
        <p14:creationId xmlns:p14="http://schemas.microsoft.com/office/powerpoint/2010/main" val="1344679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Questions Dark">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2E66F65-E717-4473-8EA5-A589F0305E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6374" y="-611744"/>
            <a:ext cx="5589679" cy="5589679"/>
          </a:xfrm>
          <a:prstGeom prst="rect">
            <a:avLst/>
          </a:prstGeom>
        </p:spPr>
      </p:pic>
    </p:spTree>
    <p:extLst>
      <p:ext uri="{BB962C8B-B14F-4D97-AF65-F5344CB8AC3E}">
        <p14:creationId xmlns:p14="http://schemas.microsoft.com/office/powerpoint/2010/main" val="1861256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ponsors">
    <p:spTree>
      <p:nvGrpSpPr>
        <p:cNvPr id="1" name=""/>
        <p:cNvGrpSpPr/>
        <p:nvPr/>
      </p:nvGrpSpPr>
      <p:grpSpPr>
        <a:xfrm>
          <a:off x="0" y="0"/>
          <a:ext cx="0" cy="0"/>
          <a:chOff x="0" y="0"/>
          <a:chExt cx="0" cy="0"/>
        </a:xfrm>
      </p:grpSpPr>
      <p:cxnSp>
        <p:nvCxnSpPr>
          <p:cNvPr id="4" name="Straight Connector 3"/>
          <p:cNvCxnSpPr>
            <a:cxnSpLocks/>
          </p:cNvCxnSpPr>
          <p:nvPr userDrawn="1"/>
        </p:nvCxnSpPr>
        <p:spPr>
          <a:xfrm>
            <a:off x="4572000" y="924306"/>
            <a:ext cx="0" cy="3279138"/>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7"/>
          <p:cNvSpPr>
            <a:spLocks noGrp="1"/>
          </p:cNvSpPr>
          <p:nvPr>
            <p:ph type="body" sz="quarter" idx="11" hasCustomPrompt="1"/>
          </p:nvPr>
        </p:nvSpPr>
        <p:spPr>
          <a:xfrm>
            <a:off x="791858" y="1417737"/>
            <a:ext cx="2697129" cy="695853"/>
          </a:xfrm>
        </p:spPr>
        <p:txBody>
          <a:bodyPr>
            <a:normAutofit/>
          </a:bodyPr>
          <a:lstStyle>
            <a:lvl1pPr marL="0" indent="0" algn="ctr">
              <a:lnSpc>
                <a:spcPct val="109000"/>
              </a:lnSpc>
              <a:buNone/>
              <a:defRPr lang="en-US" sz="1200" b="0" i="0" kern="1200" baseline="0" dirty="0">
                <a:solidFill>
                  <a:srgbClr val="555B5B"/>
                </a:solidFill>
                <a:latin typeface="Roboto" panose="02000000000000000000" pitchFamily="2" charset="0"/>
                <a:ea typeface="Roboto" panose="02000000000000000000" pitchFamily="2" charset="0"/>
                <a:cs typeface="Roboto" panose="02000000000000000000" pitchFamily="2" charset="0"/>
              </a:defRPr>
            </a:lvl1pPr>
          </a:lstStyle>
          <a:p>
            <a:pPr lvl="0"/>
            <a:r>
              <a:rPr lang="en-US" dirty="0"/>
              <a:t>Sponsor Description Here</a:t>
            </a:r>
          </a:p>
        </p:txBody>
      </p:sp>
      <p:sp>
        <p:nvSpPr>
          <p:cNvPr id="11" name="Picture Placeholder 10"/>
          <p:cNvSpPr>
            <a:spLocks noGrp="1"/>
          </p:cNvSpPr>
          <p:nvPr>
            <p:ph type="pic" sz="quarter" idx="12" hasCustomPrompt="1"/>
          </p:nvPr>
        </p:nvSpPr>
        <p:spPr>
          <a:xfrm>
            <a:off x="1594625" y="868321"/>
            <a:ext cx="1101430" cy="389398"/>
          </a:xfrm>
        </p:spPr>
        <p:txBody>
          <a:bodyPr anchor="ctr">
            <a:noAutofit/>
          </a:bodyPr>
          <a:lstStyle>
            <a:lvl1pPr algn="ctr">
              <a:defRPr sz="1050" b="0" i="0" baseline="0">
                <a:solidFill>
                  <a:srgbClr val="555B5B"/>
                </a:solidFill>
                <a:latin typeface="Roboto" panose="02000000000000000000" pitchFamily="2" charset="0"/>
                <a:ea typeface="Roboto" panose="02000000000000000000" pitchFamily="2" charset="0"/>
                <a:cs typeface="Roboto" panose="02000000000000000000" pitchFamily="2"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grpSp>
        <p:nvGrpSpPr>
          <p:cNvPr id="3" name="Group 2">
            <a:extLst>
              <a:ext uri="{FF2B5EF4-FFF2-40B4-BE49-F238E27FC236}">
                <a16:creationId xmlns:a16="http://schemas.microsoft.com/office/drawing/2014/main" id="{48BE7CC8-CDE6-4C03-97DD-02C64CC5066D}"/>
              </a:ext>
            </a:extLst>
          </p:cNvPr>
          <p:cNvGrpSpPr/>
          <p:nvPr userDrawn="1"/>
        </p:nvGrpSpPr>
        <p:grpSpPr>
          <a:xfrm>
            <a:off x="643834" y="4427521"/>
            <a:ext cx="4760927" cy="672432"/>
            <a:chOff x="-2322964" y="5832703"/>
            <a:chExt cx="8013856" cy="1183700"/>
          </a:xfrm>
        </p:grpSpPr>
        <p:sp>
          <p:nvSpPr>
            <p:cNvPr id="12" name="TextBox 11">
              <a:extLst>
                <a:ext uri="{FF2B5EF4-FFF2-40B4-BE49-F238E27FC236}">
                  <a16:creationId xmlns:a16="http://schemas.microsoft.com/office/drawing/2014/main" id="{D2C05D9C-FB22-45A0-83A6-1E26651D2714}"/>
                </a:ext>
              </a:extLst>
            </p:cNvPr>
            <p:cNvSpPr txBox="1"/>
            <p:nvPr userDrawn="1"/>
          </p:nvSpPr>
          <p:spPr>
            <a:xfrm>
              <a:off x="-2322964" y="5832703"/>
              <a:ext cx="7553720" cy="381959"/>
            </a:xfrm>
            <a:prstGeom prst="rect">
              <a:avLst/>
            </a:prstGeom>
            <a:noFill/>
          </p:spPr>
          <p:txBody>
            <a:bodyPr wrap="square" rtlCol="0">
              <a:spAutoFit/>
            </a:bodyPr>
            <a:lstStyle/>
            <a:p>
              <a:pPr marL="0" algn="r" defTabSz="685800" rtl="0" eaLnBrk="1" latinLnBrk="0" hangingPunct="1">
                <a:lnSpc>
                  <a:spcPct val="90000"/>
                </a:lnSpc>
                <a:spcBef>
                  <a:spcPct val="0"/>
                </a:spcBef>
                <a:buNone/>
              </a:pPr>
              <a:r>
                <a:rPr lang="en-US" sz="900" b="0" i="1" kern="1200" baseline="0" dirty="0">
                  <a:solidFill>
                    <a:schemeClr val="tx1"/>
                  </a:solidFill>
                  <a:effectLst/>
                  <a:latin typeface="Roboto" panose="02000000000000000000" pitchFamily="2" charset="0"/>
                  <a:ea typeface="Roboto" panose="02000000000000000000" pitchFamily="2" charset="0"/>
                  <a:cs typeface="Gotham Light" charset="0"/>
                </a:rPr>
                <a:t>Supporting Sponsor</a:t>
              </a:r>
            </a:p>
          </p:txBody>
        </p:sp>
        <p:pic>
          <p:nvPicPr>
            <p:cNvPr id="14" name="Picture 13">
              <a:extLst>
                <a:ext uri="{FF2B5EF4-FFF2-40B4-BE49-F238E27FC236}">
                  <a16:creationId xmlns:a16="http://schemas.microsoft.com/office/drawing/2014/main" id="{0380407E-DB7F-4BFF-9E01-43A6E1905D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96296" y="6359185"/>
              <a:ext cx="2694596" cy="657218"/>
            </a:xfrm>
            <a:prstGeom prst="rect">
              <a:avLst/>
            </a:prstGeom>
          </p:spPr>
        </p:pic>
      </p:grpSp>
      <p:sp>
        <p:nvSpPr>
          <p:cNvPr id="21" name="Parallelogram 1">
            <a:extLst>
              <a:ext uri="{FF2B5EF4-FFF2-40B4-BE49-F238E27FC236}">
                <a16:creationId xmlns:a16="http://schemas.microsoft.com/office/drawing/2014/main" id="{6F4C1FF9-A05C-42E9-8A98-CE47641DA737}"/>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3" name="Title 1">
            <a:extLst>
              <a:ext uri="{FF2B5EF4-FFF2-40B4-BE49-F238E27FC236}">
                <a16:creationId xmlns:a16="http://schemas.microsoft.com/office/drawing/2014/main" id="{6EFCFA5E-CA6F-48FE-A4E2-A3218E59535C}"/>
              </a:ext>
            </a:extLst>
          </p:cNvPr>
          <p:cNvSpPr>
            <a:spLocks noGrp="1"/>
          </p:cNvSpPr>
          <p:nvPr>
            <p:ph type="title" hasCustomPrompt="1"/>
          </p:nvPr>
        </p:nvSpPr>
        <p:spPr>
          <a:xfrm>
            <a:off x="331967" y="103463"/>
            <a:ext cx="8480066" cy="612956"/>
          </a:xfrm>
        </p:spPr>
        <p:txBody>
          <a:bodyPr/>
          <a:lstStyle>
            <a:lvl1pPr>
              <a:defRPr>
                <a:latin typeface="Roboto" panose="02000000000000000000" pitchFamily="2" charset="0"/>
                <a:ea typeface="Roboto" panose="02000000000000000000" pitchFamily="2" charset="0"/>
              </a:defRPr>
            </a:lvl1pPr>
          </a:lstStyle>
          <a:p>
            <a:pPr algn="ctr"/>
            <a:r>
              <a:rPr lang="en-CA" sz="3000" dirty="0"/>
              <a:t>Thank you to our Presenting Sponsors</a:t>
            </a:r>
          </a:p>
        </p:txBody>
      </p:sp>
      <p:sp>
        <p:nvSpPr>
          <p:cNvPr id="24" name="Text Placeholder 7">
            <a:extLst>
              <a:ext uri="{FF2B5EF4-FFF2-40B4-BE49-F238E27FC236}">
                <a16:creationId xmlns:a16="http://schemas.microsoft.com/office/drawing/2014/main" id="{49558DAF-3CB3-4A7C-939F-93137F79FC77}"/>
              </a:ext>
            </a:extLst>
          </p:cNvPr>
          <p:cNvSpPr>
            <a:spLocks noGrp="1"/>
          </p:cNvSpPr>
          <p:nvPr>
            <p:ph type="body" sz="quarter" idx="13" hasCustomPrompt="1"/>
          </p:nvPr>
        </p:nvSpPr>
        <p:spPr>
          <a:xfrm>
            <a:off x="791858" y="3012009"/>
            <a:ext cx="2697129" cy="695853"/>
          </a:xfrm>
        </p:spPr>
        <p:txBody>
          <a:bodyPr>
            <a:normAutofit/>
          </a:bodyPr>
          <a:lstStyle>
            <a:lvl1pPr marL="0" indent="0" algn="ctr">
              <a:lnSpc>
                <a:spcPct val="109000"/>
              </a:lnSpc>
              <a:buNone/>
              <a:defRPr lang="en-US" sz="1200" b="0" i="0" kern="1200" baseline="0" dirty="0">
                <a:solidFill>
                  <a:srgbClr val="555B5B"/>
                </a:solidFill>
                <a:latin typeface="Roboto" panose="02000000000000000000" pitchFamily="2" charset="0"/>
                <a:ea typeface="Roboto" panose="02000000000000000000" pitchFamily="2" charset="0"/>
                <a:cs typeface="Roboto" panose="02000000000000000000" pitchFamily="2" charset="0"/>
              </a:defRPr>
            </a:lvl1pPr>
          </a:lstStyle>
          <a:p>
            <a:pPr lvl="0"/>
            <a:r>
              <a:rPr lang="en-US" dirty="0"/>
              <a:t>Sponsor Description Here</a:t>
            </a:r>
          </a:p>
        </p:txBody>
      </p:sp>
      <p:sp>
        <p:nvSpPr>
          <p:cNvPr id="25" name="Picture Placeholder 10">
            <a:extLst>
              <a:ext uri="{FF2B5EF4-FFF2-40B4-BE49-F238E27FC236}">
                <a16:creationId xmlns:a16="http://schemas.microsoft.com/office/drawing/2014/main" id="{905AFAFF-CB6D-4DDB-AB7A-4918108FA492}"/>
              </a:ext>
            </a:extLst>
          </p:cNvPr>
          <p:cNvSpPr>
            <a:spLocks noGrp="1"/>
          </p:cNvSpPr>
          <p:nvPr>
            <p:ph type="pic" sz="quarter" idx="14" hasCustomPrompt="1"/>
          </p:nvPr>
        </p:nvSpPr>
        <p:spPr>
          <a:xfrm>
            <a:off x="1594625" y="2462593"/>
            <a:ext cx="1101430" cy="389398"/>
          </a:xfrm>
        </p:spPr>
        <p:txBody>
          <a:bodyPr anchor="ctr">
            <a:noAutofit/>
          </a:bodyPr>
          <a:lstStyle>
            <a:lvl1pPr algn="ctr">
              <a:defRPr sz="1050" b="0" i="0" baseline="0">
                <a:solidFill>
                  <a:srgbClr val="555B5B"/>
                </a:solidFill>
                <a:latin typeface="Roboto" panose="02000000000000000000" pitchFamily="2" charset="0"/>
                <a:ea typeface="Roboto" panose="02000000000000000000" pitchFamily="2" charset="0"/>
                <a:cs typeface="Roboto" panose="02000000000000000000" pitchFamily="2"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sp>
        <p:nvSpPr>
          <p:cNvPr id="26" name="Text Placeholder 7">
            <a:extLst>
              <a:ext uri="{FF2B5EF4-FFF2-40B4-BE49-F238E27FC236}">
                <a16:creationId xmlns:a16="http://schemas.microsoft.com/office/drawing/2014/main" id="{4FFA215F-7F72-43E0-B5EB-67AB44C3310B}"/>
              </a:ext>
            </a:extLst>
          </p:cNvPr>
          <p:cNvSpPr>
            <a:spLocks noGrp="1"/>
          </p:cNvSpPr>
          <p:nvPr>
            <p:ph type="body" sz="quarter" idx="15" hasCustomPrompt="1"/>
          </p:nvPr>
        </p:nvSpPr>
        <p:spPr>
          <a:xfrm>
            <a:off x="5521365" y="1456557"/>
            <a:ext cx="2697129" cy="695853"/>
          </a:xfrm>
        </p:spPr>
        <p:txBody>
          <a:bodyPr>
            <a:normAutofit/>
          </a:bodyPr>
          <a:lstStyle>
            <a:lvl1pPr marL="0" indent="0" algn="ctr">
              <a:lnSpc>
                <a:spcPct val="109000"/>
              </a:lnSpc>
              <a:buNone/>
              <a:defRPr lang="en-US" sz="1200" b="0" i="0" kern="1200" baseline="0" dirty="0">
                <a:solidFill>
                  <a:srgbClr val="555B5B"/>
                </a:solidFill>
                <a:latin typeface="Roboto" panose="02000000000000000000" pitchFamily="2" charset="0"/>
                <a:ea typeface="Roboto" panose="02000000000000000000" pitchFamily="2" charset="0"/>
                <a:cs typeface="Roboto" panose="02000000000000000000" pitchFamily="2" charset="0"/>
              </a:defRPr>
            </a:lvl1pPr>
          </a:lstStyle>
          <a:p>
            <a:pPr lvl="0"/>
            <a:r>
              <a:rPr lang="en-US" dirty="0"/>
              <a:t>Sponsor Description Here</a:t>
            </a:r>
          </a:p>
        </p:txBody>
      </p:sp>
      <p:sp>
        <p:nvSpPr>
          <p:cNvPr id="27" name="Picture Placeholder 10">
            <a:extLst>
              <a:ext uri="{FF2B5EF4-FFF2-40B4-BE49-F238E27FC236}">
                <a16:creationId xmlns:a16="http://schemas.microsoft.com/office/drawing/2014/main" id="{8FF64149-3BFC-4D2F-B894-BE3849C10C47}"/>
              </a:ext>
            </a:extLst>
          </p:cNvPr>
          <p:cNvSpPr>
            <a:spLocks noGrp="1"/>
          </p:cNvSpPr>
          <p:nvPr>
            <p:ph type="pic" sz="quarter" idx="16" hasCustomPrompt="1"/>
          </p:nvPr>
        </p:nvSpPr>
        <p:spPr>
          <a:xfrm>
            <a:off x="6324132" y="907141"/>
            <a:ext cx="1101430" cy="389398"/>
          </a:xfrm>
        </p:spPr>
        <p:txBody>
          <a:bodyPr anchor="ctr">
            <a:noAutofit/>
          </a:bodyPr>
          <a:lstStyle>
            <a:lvl1pPr algn="ctr">
              <a:defRPr sz="1050" b="0" i="0" baseline="0">
                <a:solidFill>
                  <a:srgbClr val="555B5B"/>
                </a:solidFill>
                <a:latin typeface="Roboto" panose="02000000000000000000" pitchFamily="2" charset="0"/>
                <a:ea typeface="Roboto" panose="02000000000000000000" pitchFamily="2" charset="0"/>
                <a:cs typeface="Roboto" panose="02000000000000000000" pitchFamily="2"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sp>
        <p:nvSpPr>
          <p:cNvPr id="28" name="Text Placeholder 7">
            <a:extLst>
              <a:ext uri="{FF2B5EF4-FFF2-40B4-BE49-F238E27FC236}">
                <a16:creationId xmlns:a16="http://schemas.microsoft.com/office/drawing/2014/main" id="{5C1DED9D-AD3F-4522-BB87-DED0440B32A9}"/>
              </a:ext>
            </a:extLst>
          </p:cNvPr>
          <p:cNvSpPr>
            <a:spLocks noGrp="1"/>
          </p:cNvSpPr>
          <p:nvPr>
            <p:ph type="body" sz="quarter" idx="17" hasCustomPrompt="1"/>
          </p:nvPr>
        </p:nvSpPr>
        <p:spPr>
          <a:xfrm>
            <a:off x="5521365" y="3050829"/>
            <a:ext cx="2697129" cy="695853"/>
          </a:xfrm>
        </p:spPr>
        <p:txBody>
          <a:bodyPr>
            <a:normAutofit/>
          </a:bodyPr>
          <a:lstStyle>
            <a:lvl1pPr marL="0" indent="0" algn="ctr">
              <a:lnSpc>
                <a:spcPct val="109000"/>
              </a:lnSpc>
              <a:buNone/>
              <a:defRPr lang="en-US" sz="1200" b="0" i="0" kern="1200" baseline="0" dirty="0">
                <a:solidFill>
                  <a:srgbClr val="555B5B"/>
                </a:solidFill>
                <a:latin typeface="Roboto" panose="02000000000000000000" pitchFamily="2" charset="0"/>
                <a:ea typeface="Roboto" panose="02000000000000000000" pitchFamily="2" charset="0"/>
                <a:cs typeface="Roboto" panose="02000000000000000000" pitchFamily="2" charset="0"/>
              </a:defRPr>
            </a:lvl1pPr>
          </a:lstStyle>
          <a:p>
            <a:pPr lvl="0"/>
            <a:r>
              <a:rPr lang="en-US" dirty="0"/>
              <a:t>Sponsor Description Here</a:t>
            </a:r>
          </a:p>
        </p:txBody>
      </p:sp>
      <p:sp>
        <p:nvSpPr>
          <p:cNvPr id="29" name="Picture Placeholder 10">
            <a:extLst>
              <a:ext uri="{FF2B5EF4-FFF2-40B4-BE49-F238E27FC236}">
                <a16:creationId xmlns:a16="http://schemas.microsoft.com/office/drawing/2014/main" id="{577B61FC-0B9E-4FEE-A321-E273ED25BED6}"/>
              </a:ext>
            </a:extLst>
          </p:cNvPr>
          <p:cNvSpPr>
            <a:spLocks noGrp="1"/>
          </p:cNvSpPr>
          <p:nvPr>
            <p:ph type="pic" sz="quarter" idx="18" hasCustomPrompt="1"/>
          </p:nvPr>
        </p:nvSpPr>
        <p:spPr>
          <a:xfrm>
            <a:off x="6324132" y="2501413"/>
            <a:ext cx="1101430" cy="389398"/>
          </a:xfrm>
        </p:spPr>
        <p:txBody>
          <a:bodyPr anchor="ctr">
            <a:noAutofit/>
          </a:bodyPr>
          <a:lstStyle>
            <a:lvl1pPr algn="ctr">
              <a:defRPr sz="1050" b="0" i="0" baseline="0">
                <a:solidFill>
                  <a:srgbClr val="555B5B"/>
                </a:solidFill>
                <a:latin typeface="Roboto" panose="02000000000000000000" pitchFamily="2" charset="0"/>
                <a:ea typeface="Roboto" panose="02000000000000000000" pitchFamily="2" charset="0"/>
                <a:cs typeface="Roboto" panose="02000000000000000000" pitchFamily="2"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spTree>
    <p:extLst>
      <p:ext uri="{BB962C8B-B14F-4D97-AF65-F5344CB8AC3E}">
        <p14:creationId xmlns:p14="http://schemas.microsoft.com/office/powerpoint/2010/main" val="2390260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0" indent="0">
              <a:buClr>
                <a:schemeClr val="accent3"/>
              </a:buClr>
              <a:buFontTx/>
              <a:buNone/>
              <a:defRPr sz="18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295275" indent="0">
              <a:buClr>
                <a:schemeClr val="accent3"/>
              </a:buClr>
              <a:buFontTx/>
              <a:buNone/>
              <a:defRPr sz="16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579438" indent="0">
              <a:buClr>
                <a:schemeClr val="accent3"/>
              </a:buClr>
              <a:buFontTx/>
              <a:buNone/>
              <a:defRPr sz="16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846138" indent="0">
              <a:buClr>
                <a:schemeClr val="accent3"/>
              </a:buClr>
              <a:buFontTx/>
              <a:buNone/>
              <a:defRPr sz="1600">
                <a:solidFill>
                  <a:schemeClr val="tx1"/>
                </a:solidFill>
                <a:latin typeface="Roboto" panose="02000000000000000000" pitchFamily="2" charset="0"/>
                <a:ea typeface="Roboto" panose="02000000000000000000" pitchFamily="2" charset="0"/>
                <a:cs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lvl1pPr>
              <a:defRPr>
                <a:latin typeface="Roboto" panose="02000000000000000000" pitchFamily="2" charset="0"/>
                <a:ea typeface="Roboto" panose="02000000000000000000" pitchFamily="2" charset="0"/>
              </a:defRPr>
            </a:lvl1pPr>
          </a:lstStyle>
          <a:p>
            <a:r>
              <a:rPr lang="en-US"/>
              <a:t>Click to edit Master title style</a:t>
            </a:r>
          </a:p>
        </p:txBody>
      </p:sp>
    </p:spTree>
    <p:extLst>
      <p:ext uri="{BB962C8B-B14F-4D97-AF65-F5344CB8AC3E}">
        <p14:creationId xmlns:p14="http://schemas.microsoft.com/office/powerpoint/2010/main" val="2149700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oboto" panose="02000000000000000000" pitchFamily="2" charset="0"/>
                <a:ea typeface="Roboto" panose="02000000000000000000" pitchFamily="2" charset="0"/>
              </a:defRPr>
            </a:lvl1p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355904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240787" y="1780942"/>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Roboto" panose="02000000000000000000" pitchFamily="2" charset="0"/>
                <a:ea typeface="Roboto" panose="02000000000000000000" pitchFamily="2"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1"/>
                </a:solidFill>
                <a:latin typeface="Roboto" panose="02000000000000000000" pitchFamily="2" charset="0"/>
                <a:ea typeface="Roboto" panose="02000000000000000000" pitchFamily="2" charset="0"/>
              </a:defRPr>
            </a:lvl1pPr>
          </a:lstStyle>
          <a:p>
            <a:r>
              <a:rPr lang="en-US" dirty="0"/>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Roboto" panose="02000000000000000000" pitchFamily="2" charset="0"/>
                <a:ea typeface="Roboto" panose="02000000000000000000" pitchFamily="2"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6907761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marL="0" indent="0" algn="l">
              <a:buNone/>
              <a:defRPr lang="en-US" dirty="0">
                <a:solidFill>
                  <a:schemeClr val="accent3"/>
                </a:solidFill>
                <a:latin typeface="Roboto" panose="02000000000000000000" pitchFamily="2" charset="0"/>
                <a:ea typeface="Roboto" panose="02000000000000000000" pitchFamily="2" charset="0"/>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501081" y="4197927"/>
            <a:ext cx="4521200" cy="430213"/>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stStyle>
          <a:p>
            <a:pPr lvl="0"/>
            <a:r>
              <a:rPr lang="en-US" dirty="0"/>
              <a:t>Speaker Name, Title, Company</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Roboto" panose="02000000000000000000" pitchFamily="2" charset="0"/>
                <a:ea typeface="Roboto" panose="02000000000000000000" pitchFamily="2"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6888527" y="-23008"/>
            <a:ext cx="2277569" cy="42700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5690917" y="-44624"/>
            <a:ext cx="3484830" cy="524037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0" name="Rectangle 9">
            <a:extLst>
              <a:ext uri="{FF2B5EF4-FFF2-40B4-BE49-F238E27FC236}">
                <a16:creationId xmlns:a16="http://schemas.microsoft.com/office/drawing/2014/main" id="{8000EC49-E77E-4156-874E-FB3B6E78EB5A}"/>
              </a:ext>
            </a:extLst>
          </p:cNvPr>
          <p:cNvSpPr/>
          <p:nvPr userDrawn="1"/>
        </p:nvSpPr>
        <p:spPr>
          <a:xfrm>
            <a:off x="2584173" y="4776940"/>
            <a:ext cx="6592481"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195D41C9-F14F-4D1A-98A7-859A5730D364}"/>
              </a:ext>
            </a:extLst>
          </p:cNvPr>
          <p:cNvSpPr txBox="1"/>
          <p:nvPr userDrawn="1"/>
        </p:nvSpPr>
        <p:spPr>
          <a:xfrm>
            <a:off x="5754188" y="4810100"/>
            <a:ext cx="4696098" cy="369332"/>
          </a:xfrm>
          <a:prstGeom prst="rect">
            <a:avLst/>
          </a:prstGeom>
          <a:noFill/>
        </p:spPr>
        <p:txBody>
          <a:bodyPr wrap="square" rtlCol="0">
            <a:spAutoFit/>
          </a:bodyPr>
          <a:lstStyle/>
          <a:p>
            <a:r>
              <a:rPr lang="en-CA" i="1" dirty="0">
                <a:solidFill>
                  <a:schemeClr val="tx1">
                    <a:lumMod val="50000"/>
                    <a:lumOff val="50000"/>
                  </a:schemeClr>
                </a:solidFill>
                <a:latin typeface="Roboto" panose="02000000000000000000" pitchFamily="2" charset="0"/>
                <a:ea typeface="Roboto" panose="02000000000000000000" pitchFamily="2" charset="0"/>
              </a:rPr>
              <a:t>Presenting Sponsor</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98394" y="2480537"/>
            <a:ext cx="3248526" cy="470928"/>
          </a:xfrm>
        </p:spPr>
        <p:txBody>
          <a:bodyPr anchor="b"/>
          <a:lstStyle>
            <a:lvl1pPr algn="l">
              <a:defRPr sz="3200"/>
            </a:lvl1pPr>
          </a:lstStyle>
          <a:p>
            <a:r>
              <a:rPr lang="en-US" dirty="0"/>
              <a:t>Speaker Name</a:t>
            </a:r>
          </a:p>
        </p:txBody>
      </p:sp>
      <p:sp>
        <p:nvSpPr>
          <p:cNvPr id="18" name="Text Placeholder 17"/>
          <p:cNvSpPr>
            <a:spLocks noGrp="1"/>
          </p:cNvSpPr>
          <p:nvPr>
            <p:ph type="body" sz="quarter" idx="10" hasCustomPrompt="1"/>
          </p:nvPr>
        </p:nvSpPr>
        <p:spPr>
          <a:xfrm>
            <a:off x="498566" y="294454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498394" y="644768"/>
            <a:ext cx="1443038" cy="1443037"/>
          </a:xfrm>
          <a:prstGeom prst="ellipse">
            <a:avLst/>
          </a:prstGeom>
          <a:solidFill>
            <a:schemeClr val="bg2">
              <a:lumMod val="95000"/>
            </a:schemeClr>
          </a:solidFill>
        </p:spPr>
        <p:txBody>
          <a:bodyPr anchor="ctr"/>
          <a:lstStyle>
            <a:lvl1pPr algn="ctr">
              <a:defRPr sz="1050"/>
            </a:lvl1pPr>
          </a:lstStyle>
          <a:p>
            <a:r>
              <a:rPr lang="en-US" dirty="0"/>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882037" y="3484159"/>
            <a:ext cx="2864553"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884502" y="3868788"/>
            <a:ext cx="2862087"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881085" y="4243501"/>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yourname</a:t>
            </a:r>
            <a:endParaRPr lang="en-US" sz="1100"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628130"/>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youremail</a:t>
            </a:r>
            <a:endParaRPr lang="en-US" sz="1100" dirty="0">
              <a:solidFill>
                <a:schemeClr val="accent1"/>
              </a:solidFill>
            </a:endParaRPr>
          </a:p>
        </p:txBody>
      </p:sp>
    </p:spTree>
    <p:extLst>
      <p:ext uri="{BB962C8B-B14F-4D97-AF65-F5344CB8AC3E}">
        <p14:creationId xmlns:p14="http://schemas.microsoft.com/office/powerpoint/2010/main" val="3341325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 name="Title 1"/>
          <p:cNvSpPr>
            <a:spLocks noGrp="1"/>
          </p:cNvSpPr>
          <p:nvPr>
            <p:ph type="title" hasCustomPrompt="1"/>
          </p:nvPr>
        </p:nvSpPr>
        <p:spPr>
          <a:xfrm>
            <a:off x="498394" y="1886177"/>
            <a:ext cx="3248526" cy="470928"/>
          </a:xfrm>
        </p:spPr>
        <p:txBody>
          <a:bodyPr anchor="b"/>
          <a:lstStyle>
            <a:lvl1pPr algn="l">
              <a:defRPr sz="3200">
                <a:latin typeface="Roboto" panose="02000000000000000000" pitchFamily="2" charset="0"/>
                <a:ea typeface="Roboto" panose="02000000000000000000" pitchFamily="2" charset="0"/>
              </a:defRPr>
            </a:lvl1pPr>
          </a:lstStyle>
          <a:p>
            <a:r>
              <a:rPr lang="en-US" dirty="0"/>
              <a:t>Speaker Name</a:t>
            </a:r>
          </a:p>
        </p:txBody>
      </p:sp>
      <p:sp>
        <p:nvSpPr>
          <p:cNvPr id="18" name="Text Placeholder 17"/>
          <p:cNvSpPr>
            <a:spLocks noGrp="1"/>
          </p:cNvSpPr>
          <p:nvPr>
            <p:ph type="body" sz="quarter" idx="10" hasCustomPrompt="1"/>
          </p:nvPr>
        </p:nvSpPr>
        <p:spPr>
          <a:xfrm>
            <a:off x="498566" y="239590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Roboto" panose="02000000000000000000" pitchFamily="2" charset="0"/>
                <a:ea typeface="Roboto" panose="02000000000000000000" pitchFamily="2"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498394" y="339968"/>
            <a:ext cx="1443038" cy="1443037"/>
          </a:xfrm>
          <a:prstGeom prst="ellipse">
            <a:avLst/>
          </a:prstGeom>
          <a:solidFill>
            <a:schemeClr val="bg2">
              <a:lumMod val="95000"/>
            </a:schemeClr>
          </a:solidFill>
        </p:spPr>
        <p:txBody>
          <a:bodyPr anchor="ctr"/>
          <a:lstStyle>
            <a:lvl1pPr algn="ctr">
              <a:defRPr sz="1050">
                <a:latin typeface="Roboto" panose="02000000000000000000" pitchFamily="2" charset="0"/>
                <a:ea typeface="Roboto" panose="02000000000000000000" pitchFamily="2" charset="0"/>
              </a:defRPr>
            </a:lvl1pPr>
          </a:lstStyle>
          <a:p>
            <a:r>
              <a:rPr lang="en-US" dirty="0"/>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882037" y="3179359"/>
            <a:ext cx="2864553" cy="261938"/>
          </a:xfrm>
        </p:spPr>
        <p:txBody>
          <a:bodyPr/>
          <a:lstStyle>
            <a:lvl1pPr marL="0" indent="0" algn="l" defTabSz="914400" rtl="0" eaLnBrk="1" latinLnBrk="0" hangingPunct="1">
              <a:buNone/>
              <a:defRPr lang="en-US" sz="1100" kern="1200" dirty="0">
                <a:solidFill>
                  <a:schemeClr val="accent1"/>
                </a:solidFill>
                <a:latin typeface="Roboto" panose="02000000000000000000" pitchFamily="2" charset="0"/>
                <a:ea typeface="Roboto" panose="02000000000000000000" pitchFamily="2" charset="0"/>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884502" y="3563988"/>
            <a:ext cx="2862087" cy="261938"/>
          </a:xfrm>
        </p:spPr>
        <p:txBody>
          <a:bodyPr/>
          <a:lstStyle>
            <a:lvl1pPr marL="0" indent="0" algn="l" defTabSz="914400" rtl="0" eaLnBrk="1" latinLnBrk="0" hangingPunct="1">
              <a:buNone/>
              <a:defRPr lang="en-US" sz="1100" kern="1200" dirty="0">
                <a:solidFill>
                  <a:schemeClr val="accent1"/>
                </a:solidFill>
                <a:latin typeface="Roboto" panose="02000000000000000000" pitchFamily="2" charset="0"/>
                <a:ea typeface="Roboto" panose="02000000000000000000" pitchFamily="2" charset="0"/>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881085" y="3938701"/>
            <a:ext cx="2865504" cy="261938"/>
          </a:xfrm>
        </p:spPr>
        <p:txBody>
          <a:bodyPr/>
          <a:lstStyle>
            <a:lvl1pPr marL="0" indent="0" algn="l" defTabSz="914400" rtl="0" eaLnBrk="1" latinLnBrk="0" hangingPunct="1">
              <a:buNone/>
              <a:defRPr lang="en-US" sz="1100" kern="1200" dirty="0">
                <a:solidFill>
                  <a:schemeClr val="accent1"/>
                </a:solidFill>
                <a:latin typeface="Roboto" panose="02000000000000000000" pitchFamily="2" charset="0"/>
                <a:ea typeface="Roboto" panose="02000000000000000000" pitchFamily="2" charset="0"/>
                <a:cs typeface="+mn-cs"/>
              </a:defRPr>
            </a:lvl1pPr>
          </a:lstStyle>
          <a:p>
            <a:r>
              <a:rPr lang="en-US" sz="1100" dirty="0" err="1">
                <a:solidFill>
                  <a:schemeClr val="accent1"/>
                </a:solidFill>
              </a:rPr>
              <a:t>yourname</a:t>
            </a:r>
            <a:endParaRPr lang="en-US" sz="1100"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323330"/>
            <a:ext cx="2865504" cy="261938"/>
          </a:xfrm>
        </p:spPr>
        <p:txBody>
          <a:bodyPr/>
          <a:lstStyle>
            <a:lvl1pPr marL="0" indent="0" algn="l" defTabSz="914400" rtl="0" eaLnBrk="1" latinLnBrk="0" hangingPunct="1">
              <a:buNone/>
              <a:defRPr lang="en-US" sz="1100" kern="1200" dirty="0">
                <a:solidFill>
                  <a:schemeClr val="accent1"/>
                </a:solidFill>
                <a:latin typeface="Roboto" panose="02000000000000000000" pitchFamily="2" charset="0"/>
                <a:ea typeface="Roboto" panose="02000000000000000000" pitchFamily="2" charset="0"/>
                <a:cs typeface="+mn-cs"/>
              </a:defRPr>
            </a:lvl1pPr>
          </a:lstStyle>
          <a:p>
            <a:r>
              <a:rPr lang="en-US" sz="1100" dirty="0" err="1">
                <a:solidFill>
                  <a:schemeClr val="accent1"/>
                </a:solidFill>
              </a:rPr>
              <a:t>youremail</a:t>
            </a:r>
            <a:endParaRPr lang="en-US" sz="1100" dirty="0">
              <a:solidFill>
                <a:schemeClr val="accent1"/>
              </a:solidFill>
            </a:endParaRPr>
          </a:p>
        </p:txBody>
      </p:sp>
    </p:spTree>
    <p:extLst>
      <p:ext uri="{BB962C8B-B14F-4D97-AF65-F5344CB8AC3E}">
        <p14:creationId xmlns:p14="http://schemas.microsoft.com/office/powerpoint/2010/main" val="3321360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3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322028" y="1782295"/>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Roboto" panose="02000000000000000000" pitchFamily="2" charset="0"/>
                <a:ea typeface="Roboto" panose="02000000000000000000" pitchFamily="2"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a:xfrm>
            <a:off x="322028" y="251227"/>
            <a:ext cx="8242300" cy="612956"/>
          </a:xfrm>
        </p:spPr>
        <p:txBody>
          <a:bodyPr/>
          <a:lstStyle>
            <a:lvl1pPr>
              <a:defRPr>
                <a:solidFill>
                  <a:schemeClr val="tx1"/>
                </a:solidFill>
                <a:latin typeface="Roboto" panose="02000000000000000000" pitchFamily="2" charset="0"/>
                <a:ea typeface="Roboto" panose="02000000000000000000" pitchFamily="2" charset="0"/>
              </a:defRPr>
            </a:lvl1pPr>
          </a:lstStyle>
          <a:p>
            <a:r>
              <a:rPr lang="en-US" dirty="0"/>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Roboto" panose="02000000000000000000" pitchFamily="2" charset="0"/>
                <a:ea typeface="Roboto" panose="02000000000000000000" pitchFamily="2"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2376569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4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7"/>
            <a:ext cx="8480066" cy="2697804"/>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Roboto" panose="02000000000000000000" pitchFamily="2" charset="0"/>
                <a:ea typeface="Roboto" panose="02000000000000000000" pitchFamily="2" charset="0"/>
                <a:cs typeface="Segoe UI Semilight" panose="020B0402040204020203" pitchFamily="34" charset="0"/>
              </a:defRPr>
            </a:lvl1pPr>
            <a:lvl2pPr>
              <a:buClr>
                <a:srgbClr val="0090D2"/>
              </a:buClr>
              <a:defRPr>
                <a:solidFill>
                  <a:srgbClr val="58585A"/>
                </a:solidFill>
                <a:latin typeface="Roboto" panose="02000000000000000000" pitchFamily="2" charset="0"/>
                <a:ea typeface="Roboto" panose="02000000000000000000" pitchFamily="2" charset="0"/>
              </a:defRPr>
            </a:lvl2pPr>
            <a:lvl3pPr>
              <a:buClr>
                <a:srgbClr val="0090D2"/>
              </a:buClr>
              <a:defRPr>
                <a:solidFill>
                  <a:srgbClr val="58585A"/>
                </a:solidFill>
                <a:latin typeface="Roboto" panose="02000000000000000000" pitchFamily="2" charset="0"/>
                <a:ea typeface="Roboto" panose="02000000000000000000" pitchFamily="2" charset="0"/>
              </a:defRPr>
            </a:lvl3pPr>
            <a:lvl4pPr>
              <a:buClr>
                <a:srgbClr val="0090D2"/>
              </a:buClr>
              <a:defRPr>
                <a:solidFill>
                  <a:srgbClr val="58585A"/>
                </a:solidFill>
                <a:latin typeface="Roboto" panose="02000000000000000000" pitchFamily="2" charset="0"/>
                <a:ea typeface="Roboto" panose="02000000000000000000" pitchFamily="2" charset="0"/>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latin typeface="Roboto" panose="02000000000000000000" pitchFamily="2" charset="0"/>
                <a:ea typeface="Roboto" panose="02000000000000000000" pitchFamily="2" charset="0"/>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2282872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latin typeface="Roboto" panose="02000000000000000000" pitchFamily="2" charset="0"/>
                <a:ea typeface="Roboto" panose="02000000000000000000" pitchFamily="2" charset="0"/>
              </a:defRPr>
            </a:lvl1pPr>
          </a:lstStyle>
          <a:p>
            <a:r>
              <a:rPr lang="en-US" dirty="0"/>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Roboto" panose="02000000000000000000" pitchFamily="2" charset="0"/>
                <a:ea typeface="Roboto" panose="02000000000000000000" pitchFamily="2"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latin typeface="Roboto" panose="02000000000000000000" pitchFamily="2" charset="0"/>
                <a:ea typeface="Roboto" panose="02000000000000000000" pitchFamily="2"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Roboto" panose="02000000000000000000" pitchFamily="2" charset="0"/>
                <a:ea typeface="Roboto" panose="02000000000000000000" pitchFamily="2"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latin typeface="Roboto" panose="02000000000000000000" pitchFamily="2" charset="0"/>
                <a:ea typeface="Roboto" panose="02000000000000000000" pitchFamily="2"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Roboto" panose="02000000000000000000" pitchFamily="2" charset="0"/>
                <a:ea typeface="Roboto" panose="02000000000000000000" pitchFamily="2"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latin typeface="Roboto" panose="02000000000000000000" pitchFamily="2" charset="0"/>
                <a:ea typeface="Roboto" panose="02000000000000000000" pitchFamily="2"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1834418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oboto" panose="02000000000000000000" pitchFamily="2" charset="0"/>
                <a:ea typeface="Roboto" panose="02000000000000000000" pitchFamily="2" charset="0"/>
              </a:defRPr>
            </a:lvl1pPr>
          </a:lstStyle>
          <a:p>
            <a:r>
              <a:rPr lang="en-US"/>
              <a:t>Click to edit Master title style</a:t>
            </a:r>
          </a:p>
        </p:txBody>
      </p:sp>
      <p:sp>
        <p:nvSpPr>
          <p:cNvPr id="7" name="Text Placeholder 30"/>
          <p:cNvSpPr>
            <a:spLocks noGrp="1"/>
          </p:cNvSpPr>
          <p:nvPr>
            <p:ph type="body" sz="quarter" idx="10" hasCustomPrompt="1"/>
          </p:nvPr>
        </p:nvSpPr>
        <p:spPr>
          <a:xfrm>
            <a:off x="31628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487109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316285" y="2160471"/>
            <a:ext cx="3680532" cy="2392075"/>
          </a:xfrm>
        </p:spPr>
        <p:txBody>
          <a:bodyPr>
            <a:normAutofit/>
          </a:bodyPr>
          <a:lstStyle>
            <a:lvl1pPr marL="0" indent="0">
              <a:lnSpc>
                <a:spcPct val="100000"/>
              </a:lnSpc>
              <a:buNone/>
              <a:defRPr lang="en-US" sz="1400" b="0" i="0" kern="1200" dirty="0" smtClean="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4871095" y="2160471"/>
            <a:ext cx="3680532" cy="2392075"/>
          </a:xfrm>
        </p:spPr>
        <p:txBody>
          <a:bodyPr>
            <a:normAutofit/>
          </a:bodyPr>
          <a:lstStyle>
            <a:lvl1pPr marL="0" indent="0">
              <a:lnSpc>
                <a:spcPct val="100000"/>
              </a:lnSpc>
              <a:buNone/>
              <a:defRPr lang="en-US" sz="1400" b="0" i="0" kern="1200" dirty="0" smtClean="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9033417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oboto" panose="02000000000000000000" pitchFamily="2" charset="0"/>
                <a:ea typeface="Roboto" panose="02000000000000000000" pitchFamily="2" charset="0"/>
              </a:defRPr>
            </a:lvl1p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316286"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316285" y="2105035"/>
            <a:ext cx="2601844" cy="2451156"/>
          </a:xfrm>
        </p:spPr>
        <p:txBody>
          <a:bodyPr>
            <a:normAutofit/>
          </a:bodyPr>
          <a:lstStyle>
            <a:lvl1pPr marL="0" indent="0">
              <a:lnSpc>
                <a:spcPct val="100000"/>
              </a:lnSpc>
              <a:buNone/>
              <a:defRPr lang="en-US" sz="1400" b="0" i="0" kern="1200" dirty="0" smtClean="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3258269"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3258268" y="2105035"/>
            <a:ext cx="2601844" cy="2451156"/>
          </a:xfrm>
        </p:spPr>
        <p:txBody>
          <a:bodyPr>
            <a:normAutofit/>
          </a:bodyPr>
          <a:lstStyle>
            <a:lvl1pPr marL="0" indent="0">
              <a:lnSpc>
                <a:spcPct val="100000"/>
              </a:lnSpc>
              <a:buNone/>
              <a:defRPr lang="en-US" sz="1400" b="0" i="0" kern="1200" dirty="0" smtClean="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6200250"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6200249" y="2105035"/>
            <a:ext cx="2601844" cy="2451156"/>
          </a:xfrm>
        </p:spPr>
        <p:txBody>
          <a:bodyPr>
            <a:normAutofit/>
          </a:bodyPr>
          <a:lstStyle>
            <a:lvl1pPr marL="0" indent="0">
              <a:lnSpc>
                <a:spcPct val="100000"/>
              </a:lnSpc>
              <a:buNone/>
              <a:defRPr lang="en-US" sz="1400" b="0" i="0" kern="1200" dirty="0" smtClean="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20405836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Roboto" panose="02000000000000000000" pitchFamily="2" charset="0"/>
                <a:ea typeface="Roboto" panose="02000000000000000000" pitchFamily="2" charset="0"/>
              </a:defRPr>
            </a:lvl1pPr>
          </a:lstStyle>
          <a:p>
            <a:r>
              <a:rPr lang="en-US" dirty="0"/>
              <a:t>Click to edit Master title style</a:t>
            </a:r>
          </a:p>
        </p:txBody>
      </p:sp>
      <p:sp>
        <p:nvSpPr>
          <p:cNvPr id="21" name="Text Placeholder 19"/>
          <p:cNvSpPr>
            <a:spLocks noGrp="1"/>
          </p:cNvSpPr>
          <p:nvPr>
            <p:ph type="body" sz="quarter" idx="11"/>
          </p:nvPr>
        </p:nvSpPr>
        <p:spPr>
          <a:xfrm>
            <a:off x="634070"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2" name="Text Placeholder 19"/>
          <p:cNvSpPr>
            <a:spLocks noGrp="1"/>
          </p:cNvSpPr>
          <p:nvPr>
            <p:ph type="body" sz="quarter" idx="12"/>
          </p:nvPr>
        </p:nvSpPr>
        <p:spPr>
          <a:xfrm>
            <a:off x="3582943"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3" name="Text Placeholder 19"/>
          <p:cNvSpPr>
            <a:spLocks noGrp="1"/>
          </p:cNvSpPr>
          <p:nvPr>
            <p:ph type="body" sz="quarter" idx="13"/>
          </p:nvPr>
        </p:nvSpPr>
        <p:spPr>
          <a:xfrm>
            <a:off x="6415902"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7" name="Text Placeholder 19"/>
          <p:cNvSpPr>
            <a:spLocks noGrp="1"/>
          </p:cNvSpPr>
          <p:nvPr>
            <p:ph type="body" sz="quarter" idx="14"/>
          </p:nvPr>
        </p:nvSpPr>
        <p:spPr>
          <a:xfrm>
            <a:off x="634070"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8" name="Text Placeholder 19"/>
          <p:cNvSpPr>
            <a:spLocks noGrp="1"/>
          </p:cNvSpPr>
          <p:nvPr>
            <p:ph type="body" sz="quarter" idx="15"/>
          </p:nvPr>
        </p:nvSpPr>
        <p:spPr>
          <a:xfrm>
            <a:off x="3582943"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9" name="Text Placeholder 19"/>
          <p:cNvSpPr>
            <a:spLocks noGrp="1"/>
          </p:cNvSpPr>
          <p:nvPr>
            <p:ph type="body" sz="quarter" idx="16"/>
          </p:nvPr>
        </p:nvSpPr>
        <p:spPr>
          <a:xfrm>
            <a:off x="6415902"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41645795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oboto" panose="02000000000000000000" pitchFamily="2" charset="0"/>
                <a:ea typeface="Roboto" panose="02000000000000000000" pitchFamily="2" charset="0"/>
              </a:defRPr>
            </a:lvl1p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81619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0" indent="0">
              <a:buClr>
                <a:schemeClr val="accent3"/>
              </a:buClr>
              <a:buFontTx/>
              <a:buNone/>
              <a:defRPr sz="18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295275" indent="0">
              <a:buClr>
                <a:schemeClr val="accent3"/>
              </a:buClr>
              <a:buFontTx/>
              <a:buNone/>
              <a:defRPr sz="16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579438" indent="0">
              <a:buClr>
                <a:schemeClr val="accent3"/>
              </a:buClr>
              <a:buFontTx/>
              <a:buNone/>
              <a:defRPr sz="16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846138" indent="0">
              <a:buClr>
                <a:schemeClr val="accent3"/>
              </a:buClr>
              <a:buFontTx/>
              <a:buNone/>
              <a:defRPr sz="1600">
                <a:solidFill>
                  <a:schemeClr val="tx1"/>
                </a:solidFill>
                <a:latin typeface="Roboto" panose="02000000000000000000" pitchFamily="2" charset="0"/>
                <a:ea typeface="Roboto" panose="02000000000000000000" pitchFamily="2" charset="0"/>
                <a:cs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lvl1pPr>
              <a:defRPr>
                <a:latin typeface="Roboto" panose="02000000000000000000" pitchFamily="2" charset="0"/>
                <a:ea typeface="Roboto" panose="02000000000000000000" pitchFamily="2" charset="0"/>
              </a:defRPr>
            </a:lvl1pPr>
          </a:lstStyle>
          <a:p>
            <a:r>
              <a:rPr lang="en-US"/>
              <a:t>Click to edit Master title style</a:t>
            </a:r>
          </a:p>
        </p:txBody>
      </p:sp>
    </p:spTree>
    <p:extLst>
      <p:ext uri="{BB962C8B-B14F-4D97-AF65-F5344CB8AC3E}">
        <p14:creationId xmlns:p14="http://schemas.microsoft.com/office/powerpoint/2010/main" val="19644996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5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22971542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3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vl1pPr>
          </a:lstStyle>
          <a:p>
            <a:r>
              <a:rPr lang="en-US" dirty="0"/>
              <a:t>Title here</a:t>
            </a:r>
          </a:p>
        </p:txBody>
      </p:sp>
    </p:spTree>
    <p:extLst>
      <p:ext uri="{BB962C8B-B14F-4D97-AF65-F5344CB8AC3E}">
        <p14:creationId xmlns:p14="http://schemas.microsoft.com/office/powerpoint/2010/main" val="12686918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4_Section Title 1">
    <p:bg>
      <p:bgPr>
        <a:solidFill>
          <a:schemeClr val="accent3"/>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64812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5_Section Title 1">
    <p:bg>
      <p:bgPr>
        <a:solidFill>
          <a:schemeClr val="accent3"/>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9382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2_Thank You">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err="1"/>
              <a:t>email@company.com</a:t>
            </a:r>
            <a:endParaRPr lang="en-US" dirty="0"/>
          </a:p>
        </p:txBody>
      </p:sp>
    </p:spTree>
    <p:extLst>
      <p:ext uri="{BB962C8B-B14F-4D97-AF65-F5344CB8AC3E}">
        <p14:creationId xmlns:p14="http://schemas.microsoft.com/office/powerpoint/2010/main" val="16993466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76765" y="-28657"/>
            <a:ext cx="3381862" cy="52098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96644" y="-32812"/>
            <a:ext cx="4590972" cy="5223769"/>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2"/>
          </p:cNvPr>
          <p:cNvSpPr/>
          <p:nvPr userDrawn="1"/>
        </p:nvSpPr>
        <p:spPr>
          <a:xfrm>
            <a:off x="4061013" y="3050459"/>
            <a:ext cx="5513294" cy="83459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r>
              <a:rPr lang="en-US" sz="1400" dirty="0">
                <a:solidFill>
                  <a:schemeClr val="bg2">
                    <a:lumMod val="50000"/>
                  </a:schemeClr>
                </a:solidFill>
              </a:rPr>
              <a:t>PASS’ flagship event takes place in Seattle, Washington</a:t>
            </a:r>
          </a:p>
          <a:p>
            <a:pPr algn="l"/>
            <a:r>
              <a:rPr lang="en-US" sz="1400" dirty="0">
                <a:solidFill>
                  <a:schemeClr val="bg2">
                    <a:lumMod val="50000"/>
                  </a:schemeClr>
                </a:solidFill>
              </a:rPr>
              <a:t>November 5-8, 2019</a:t>
            </a:r>
          </a:p>
          <a:p>
            <a:pPr algn="l"/>
            <a:r>
              <a:rPr lang="en-US" sz="1400" b="1" dirty="0">
                <a:solidFill>
                  <a:schemeClr val="bg2">
                    <a:lumMod val="50000"/>
                  </a:schemeClr>
                </a:solidFill>
              </a:rPr>
              <a:t>PASSsummit.com</a:t>
            </a:r>
          </a:p>
        </p:txBody>
      </p:sp>
      <p:sp>
        <p:nvSpPr>
          <p:cNvPr id="49" name="Title 3"/>
          <p:cNvSpPr txBox="1">
            <a:spLocks/>
          </p:cNvSpPr>
          <p:nvPr userDrawn="1"/>
        </p:nvSpPr>
        <p:spPr>
          <a:xfrm>
            <a:off x="300379" y="1665954"/>
            <a:ext cx="2627572" cy="1288111"/>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4338638" algn="l"/>
              </a:tabLst>
            </a:pPr>
            <a:r>
              <a:rPr lang="en-US" sz="4000" dirty="0">
                <a:solidFill>
                  <a:schemeClr val="bg2"/>
                </a:solidFill>
              </a:rPr>
              <a:t>Upcoming</a:t>
            </a:r>
          </a:p>
          <a:p>
            <a:pPr marL="0" indent="0" algn="l">
              <a:lnSpc>
                <a:spcPct val="90000"/>
              </a:lnSpc>
              <a:tabLst>
                <a:tab pos="4338638" algn="l"/>
              </a:tabLst>
            </a:pPr>
            <a:r>
              <a:rPr lang="en-US" sz="4000" dirty="0">
                <a:solidFill>
                  <a:schemeClr val="bg2"/>
                </a:solidFill>
              </a:rPr>
              <a:t>Events</a:t>
            </a:r>
          </a:p>
        </p:txBody>
      </p:sp>
      <p:pic>
        <p:nvPicPr>
          <p:cNvPr id="8" name="Picture 7">
            <a:extLst>
              <a:ext uri="{FF2B5EF4-FFF2-40B4-BE49-F238E27FC236}">
                <a16:creationId xmlns:a16="http://schemas.microsoft.com/office/drawing/2014/main" id="{90962E39-60E4-4BA6-8BAF-65A04CAE71D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8572" t="29882" b="34165"/>
          <a:stretch/>
        </p:blipFill>
        <p:spPr>
          <a:xfrm>
            <a:off x="4112548" y="1403868"/>
            <a:ext cx="3942156" cy="1550197"/>
          </a:xfrm>
          <a:prstGeom prst="rect">
            <a:avLst/>
          </a:prstGeom>
        </p:spPr>
      </p:pic>
    </p:spTree>
    <p:extLst>
      <p:ext uri="{BB962C8B-B14F-4D97-AF65-F5344CB8AC3E}">
        <p14:creationId xmlns:p14="http://schemas.microsoft.com/office/powerpoint/2010/main" val="2193159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30">
            <a:extLst>
              <a:ext uri="{FF2B5EF4-FFF2-40B4-BE49-F238E27FC236}">
                <a16:creationId xmlns:a16="http://schemas.microsoft.com/office/drawing/2014/main" id="{20CBF8EC-00AA-43A3-A40A-C9B43668CC02}"/>
              </a:ext>
            </a:extLst>
          </p:cNvPr>
          <p:cNvSpPr>
            <a:spLocks noGrp="1"/>
          </p:cNvSpPr>
          <p:nvPr>
            <p:ph type="body" sz="quarter" idx="10" hasCustomPrompt="1"/>
          </p:nvPr>
        </p:nvSpPr>
        <p:spPr>
          <a:xfrm>
            <a:off x="31628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9" name="Text Placeholder 30">
            <a:extLst>
              <a:ext uri="{FF2B5EF4-FFF2-40B4-BE49-F238E27FC236}">
                <a16:creationId xmlns:a16="http://schemas.microsoft.com/office/drawing/2014/main" id="{226EAF78-E7AE-4F00-9035-3E16AB26C546}"/>
              </a:ext>
            </a:extLst>
          </p:cNvPr>
          <p:cNvSpPr>
            <a:spLocks noGrp="1"/>
          </p:cNvSpPr>
          <p:nvPr>
            <p:ph type="body" sz="quarter" idx="14" hasCustomPrompt="1"/>
          </p:nvPr>
        </p:nvSpPr>
        <p:spPr>
          <a:xfrm>
            <a:off x="487109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1" name="Text Placeholder 20">
            <a:extLst>
              <a:ext uri="{FF2B5EF4-FFF2-40B4-BE49-F238E27FC236}">
                <a16:creationId xmlns:a16="http://schemas.microsoft.com/office/drawing/2014/main" id="{71774025-A4B3-46A5-8D60-8129E5966EC1}"/>
              </a:ext>
            </a:extLst>
          </p:cNvPr>
          <p:cNvSpPr>
            <a:spLocks noGrp="1"/>
          </p:cNvSpPr>
          <p:nvPr>
            <p:ph type="body" sz="quarter" idx="13"/>
          </p:nvPr>
        </p:nvSpPr>
        <p:spPr>
          <a:xfrm>
            <a:off x="31628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2" name="Text Placeholder 20">
            <a:extLst>
              <a:ext uri="{FF2B5EF4-FFF2-40B4-BE49-F238E27FC236}">
                <a16:creationId xmlns:a16="http://schemas.microsoft.com/office/drawing/2014/main" id="{759EDA73-4547-484F-915B-65864FB68E38}"/>
              </a:ext>
            </a:extLst>
          </p:cNvPr>
          <p:cNvSpPr>
            <a:spLocks noGrp="1"/>
          </p:cNvSpPr>
          <p:nvPr>
            <p:ph type="body" sz="quarter" idx="15"/>
          </p:nvPr>
        </p:nvSpPr>
        <p:spPr>
          <a:xfrm>
            <a:off x="487109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824585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oboto" panose="02000000000000000000" pitchFamily="2" charset="0"/>
                <a:ea typeface="Roboto" panose="02000000000000000000" pitchFamily="2" charset="0"/>
              </a:defRPr>
            </a:lvl1pPr>
          </a:lstStyle>
          <a:p>
            <a:r>
              <a:rPr lang="en-US"/>
              <a:t>Click to edit Master title style</a:t>
            </a:r>
          </a:p>
        </p:txBody>
      </p:sp>
      <p:sp>
        <p:nvSpPr>
          <p:cNvPr id="9" name="Text Placeholder 30">
            <a:extLst>
              <a:ext uri="{FF2B5EF4-FFF2-40B4-BE49-F238E27FC236}">
                <a16:creationId xmlns:a16="http://schemas.microsoft.com/office/drawing/2014/main" id="{F7DBC941-FC7E-481E-A9D4-D37E48FD7442}"/>
              </a:ext>
            </a:extLst>
          </p:cNvPr>
          <p:cNvSpPr>
            <a:spLocks noGrp="1"/>
          </p:cNvSpPr>
          <p:nvPr>
            <p:ph type="body" sz="quarter" idx="10" hasCustomPrompt="1"/>
          </p:nvPr>
        </p:nvSpPr>
        <p:spPr>
          <a:xfrm>
            <a:off x="316286"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1" name="Text Placeholder 20">
            <a:extLst>
              <a:ext uri="{FF2B5EF4-FFF2-40B4-BE49-F238E27FC236}">
                <a16:creationId xmlns:a16="http://schemas.microsoft.com/office/drawing/2014/main" id="{34DBD3D6-2097-4167-8B3A-0ADE7CBDC888}"/>
              </a:ext>
            </a:extLst>
          </p:cNvPr>
          <p:cNvSpPr>
            <a:spLocks noGrp="1"/>
          </p:cNvSpPr>
          <p:nvPr>
            <p:ph type="body" sz="quarter" idx="13"/>
          </p:nvPr>
        </p:nvSpPr>
        <p:spPr>
          <a:xfrm>
            <a:off x="316285" y="2105035"/>
            <a:ext cx="2601844" cy="2451156"/>
          </a:xfrm>
        </p:spPr>
        <p:txBody>
          <a:bodyPr>
            <a:normAutofit/>
          </a:bodyPr>
          <a:lstStyle>
            <a:lvl1pPr marL="0" indent="0">
              <a:lnSpc>
                <a:spcPct val="100000"/>
              </a:lnSpc>
              <a:buNone/>
              <a:defRPr lang="en-US" sz="1400" b="0" i="0" kern="1200" dirty="0" smtClean="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2" name="Text Placeholder 30">
            <a:extLst>
              <a:ext uri="{FF2B5EF4-FFF2-40B4-BE49-F238E27FC236}">
                <a16:creationId xmlns:a16="http://schemas.microsoft.com/office/drawing/2014/main" id="{8EE1A093-E4E5-4D05-98BC-3842BE7FBB8F}"/>
              </a:ext>
            </a:extLst>
          </p:cNvPr>
          <p:cNvSpPr>
            <a:spLocks noGrp="1"/>
          </p:cNvSpPr>
          <p:nvPr>
            <p:ph type="body" sz="quarter" idx="18" hasCustomPrompt="1"/>
          </p:nvPr>
        </p:nvSpPr>
        <p:spPr>
          <a:xfrm>
            <a:off x="3258269"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3" name="Text Placeholder 20">
            <a:extLst>
              <a:ext uri="{FF2B5EF4-FFF2-40B4-BE49-F238E27FC236}">
                <a16:creationId xmlns:a16="http://schemas.microsoft.com/office/drawing/2014/main" id="{BC1E1234-B69E-498B-B4C2-7F63B00BC567}"/>
              </a:ext>
            </a:extLst>
          </p:cNvPr>
          <p:cNvSpPr>
            <a:spLocks noGrp="1"/>
          </p:cNvSpPr>
          <p:nvPr>
            <p:ph type="body" sz="quarter" idx="19"/>
          </p:nvPr>
        </p:nvSpPr>
        <p:spPr>
          <a:xfrm>
            <a:off x="3258268" y="2105035"/>
            <a:ext cx="2601844" cy="2451156"/>
          </a:xfrm>
        </p:spPr>
        <p:txBody>
          <a:bodyPr>
            <a:normAutofit/>
          </a:bodyPr>
          <a:lstStyle>
            <a:lvl1pPr marL="0" indent="0">
              <a:lnSpc>
                <a:spcPct val="100000"/>
              </a:lnSpc>
              <a:buNone/>
              <a:defRPr lang="en-US" sz="1400" b="0" i="0" kern="1200" dirty="0" smtClean="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9" name="Text Placeholder 30">
            <a:extLst>
              <a:ext uri="{FF2B5EF4-FFF2-40B4-BE49-F238E27FC236}">
                <a16:creationId xmlns:a16="http://schemas.microsoft.com/office/drawing/2014/main" id="{96D3C649-CD9F-48C5-9704-0A1B04B93267}"/>
              </a:ext>
            </a:extLst>
          </p:cNvPr>
          <p:cNvSpPr>
            <a:spLocks noGrp="1"/>
          </p:cNvSpPr>
          <p:nvPr>
            <p:ph type="body" sz="quarter" idx="20" hasCustomPrompt="1"/>
          </p:nvPr>
        </p:nvSpPr>
        <p:spPr>
          <a:xfrm>
            <a:off x="6200250"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20" name="Text Placeholder 20">
            <a:extLst>
              <a:ext uri="{FF2B5EF4-FFF2-40B4-BE49-F238E27FC236}">
                <a16:creationId xmlns:a16="http://schemas.microsoft.com/office/drawing/2014/main" id="{8C9AF090-BE55-4923-827D-7A8533763313}"/>
              </a:ext>
            </a:extLst>
          </p:cNvPr>
          <p:cNvSpPr>
            <a:spLocks noGrp="1"/>
          </p:cNvSpPr>
          <p:nvPr>
            <p:ph type="body" sz="quarter" idx="21"/>
          </p:nvPr>
        </p:nvSpPr>
        <p:spPr>
          <a:xfrm>
            <a:off x="6200249" y="2105035"/>
            <a:ext cx="2601844" cy="2451156"/>
          </a:xfrm>
        </p:spPr>
        <p:txBody>
          <a:bodyPr>
            <a:normAutofit/>
          </a:bodyPr>
          <a:lstStyle>
            <a:lvl1pPr marL="0" indent="0">
              <a:lnSpc>
                <a:spcPct val="100000"/>
              </a:lnSpc>
              <a:buNone/>
              <a:defRPr lang="en-US" sz="1400" b="0" i="0" kern="1200" dirty="0" smtClean="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1248603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634070"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2" name="Text Placeholder 19"/>
          <p:cNvSpPr>
            <a:spLocks noGrp="1"/>
          </p:cNvSpPr>
          <p:nvPr>
            <p:ph type="body" sz="quarter" idx="12"/>
          </p:nvPr>
        </p:nvSpPr>
        <p:spPr>
          <a:xfrm>
            <a:off x="3582943"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3" name="Text Placeholder 19"/>
          <p:cNvSpPr>
            <a:spLocks noGrp="1"/>
          </p:cNvSpPr>
          <p:nvPr>
            <p:ph type="body" sz="quarter" idx="13"/>
          </p:nvPr>
        </p:nvSpPr>
        <p:spPr>
          <a:xfrm>
            <a:off x="6415902"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7" name="Text Placeholder 19"/>
          <p:cNvSpPr>
            <a:spLocks noGrp="1"/>
          </p:cNvSpPr>
          <p:nvPr>
            <p:ph type="body" sz="quarter" idx="14"/>
          </p:nvPr>
        </p:nvSpPr>
        <p:spPr>
          <a:xfrm>
            <a:off x="634070"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8" name="Text Placeholder 19"/>
          <p:cNvSpPr>
            <a:spLocks noGrp="1"/>
          </p:cNvSpPr>
          <p:nvPr>
            <p:ph type="body" sz="quarter" idx="15"/>
          </p:nvPr>
        </p:nvSpPr>
        <p:spPr>
          <a:xfrm>
            <a:off x="3582943"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9" name="Text Placeholder 19"/>
          <p:cNvSpPr>
            <a:spLocks noGrp="1"/>
          </p:cNvSpPr>
          <p:nvPr>
            <p:ph type="body" sz="quarter" idx="16"/>
          </p:nvPr>
        </p:nvSpPr>
        <p:spPr>
          <a:xfrm>
            <a:off x="6415902"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2217417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Section Title 1">
    <p:bg>
      <p:bgPr>
        <a:solidFill>
          <a:schemeClr val="accent3"/>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Roboto" panose="02000000000000000000" pitchFamily="2" charset="0"/>
                <a:ea typeface="Roboto" panose="02000000000000000000" pitchFamily="2"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495760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atin typeface="Roboto" panose="02000000000000000000" pitchFamily="2" charset="0"/>
                <a:ea typeface="Roboto" panose="02000000000000000000" pitchFamily="2" charset="0"/>
              </a:defRPr>
            </a:lvl1pPr>
          </a:lstStyle>
          <a:p>
            <a:r>
              <a:rPr lang="en-US" dirty="0"/>
              <a:t>Title here</a:t>
            </a:r>
          </a:p>
        </p:txBody>
      </p:sp>
    </p:spTree>
    <p:extLst>
      <p:ext uri="{BB962C8B-B14F-4D97-AF65-F5344CB8AC3E}">
        <p14:creationId xmlns:p14="http://schemas.microsoft.com/office/powerpoint/2010/main" val="338922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7"/>
            <a:ext cx="8480066" cy="2760946"/>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Roboto" panose="02000000000000000000" pitchFamily="2" charset="0"/>
                <a:ea typeface="Roboto" panose="02000000000000000000" pitchFamily="2" charset="0"/>
                <a:cs typeface="Segoe UI Semilight" panose="020B0402040204020203" pitchFamily="34" charset="0"/>
              </a:defRPr>
            </a:lvl1pPr>
            <a:lvl2pPr>
              <a:buClr>
                <a:srgbClr val="0090D2"/>
              </a:buClr>
              <a:defRPr>
                <a:solidFill>
                  <a:srgbClr val="58585A"/>
                </a:solidFill>
                <a:latin typeface="Roboto" panose="02000000000000000000" pitchFamily="2" charset="0"/>
                <a:ea typeface="Roboto" panose="02000000000000000000" pitchFamily="2" charset="0"/>
              </a:defRPr>
            </a:lvl2pPr>
            <a:lvl3pPr>
              <a:buClr>
                <a:srgbClr val="0090D2"/>
              </a:buClr>
              <a:defRPr>
                <a:solidFill>
                  <a:srgbClr val="58585A"/>
                </a:solidFill>
                <a:latin typeface="Roboto" panose="02000000000000000000" pitchFamily="2" charset="0"/>
                <a:ea typeface="Roboto" panose="02000000000000000000" pitchFamily="2" charset="0"/>
              </a:defRPr>
            </a:lvl3pPr>
            <a:lvl4pPr>
              <a:buClr>
                <a:srgbClr val="0090D2"/>
              </a:buClr>
              <a:defRPr>
                <a:solidFill>
                  <a:srgbClr val="58585A"/>
                </a:solidFill>
                <a:latin typeface="Roboto" panose="02000000000000000000" pitchFamily="2" charset="0"/>
                <a:ea typeface="Roboto" panose="02000000000000000000" pitchFamily="2" charset="0"/>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latin typeface="Roboto" panose="02000000000000000000" pitchFamily="2" charset="0"/>
                <a:ea typeface="Roboto" panose="02000000000000000000" pitchFamily="2" charset="0"/>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395060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322028" y="251227"/>
            <a:ext cx="8480066" cy="612956"/>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322028" y="1130877"/>
            <a:ext cx="8480066" cy="339447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414954"/>
                </a:solidFill>
                <a:effectLst/>
                <a:uLnTx/>
                <a:uFillTx/>
                <a:latin typeface="Segoe UI"/>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414954"/>
                </a:solidFill>
                <a:effectLst/>
                <a:uLnTx/>
                <a:uFillTx/>
                <a:latin typeface="Segoe UI"/>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14954"/>
                </a:solidFill>
                <a:effectLst/>
                <a:uLnTx/>
                <a:uFillTx/>
                <a:latin typeface="Segoe UI"/>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Fifth level</a:t>
            </a:r>
            <a:endParaRPr kumimoji="0" lang="en-CA" sz="1600" b="0" i="0" u="none" strike="noStrike" kern="1200" cap="none" spc="0" normalizeH="0" baseline="0" noProof="0" dirty="0">
              <a:ln>
                <a:noFill/>
              </a:ln>
              <a:solidFill>
                <a:srgbClr val="414954"/>
              </a:solidFill>
              <a:effectLst/>
              <a:uLnTx/>
              <a:uFillTx/>
              <a:latin typeface="Segoe UI"/>
            </a:endParaRPr>
          </a:p>
        </p:txBody>
      </p:sp>
    </p:spTree>
    <p:extLst>
      <p:ext uri="{BB962C8B-B14F-4D97-AF65-F5344CB8AC3E}">
        <p14:creationId xmlns:p14="http://schemas.microsoft.com/office/powerpoint/2010/main" val="199505557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11" r:id="rId15"/>
    <p:sldLayoutId id="2147483712" r:id="rId16"/>
    <p:sldLayoutId id="2147483713" r:id="rId17"/>
    <p:sldLayoutId id="2147483714" r:id="rId18"/>
    <p:sldLayoutId id="2147483677" r:id="rId19"/>
    <p:sldLayoutId id="2147483667" r:id="rId20"/>
    <p:sldLayoutId id="2147483682" r:id="rId21"/>
    <p:sldLayoutId id="2147483689" r:id="rId22"/>
    <p:sldLayoutId id="2147483659" r:id="rId23"/>
    <p:sldLayoutId id="2147483663" r:id="rId24"/>
    <p:sldLayoutId id="2147483678" r:id="rId25"/>
    <p:sldLayoutId id="2147483684" r:id="rId26"/>
    <p:sldLayoutId id="2147483666" r:id="rId27"/>
    <p:sldLayoutId id="2147483657" r:id="rId28"/>
    <p:sldLayoutId id="2147483660" r:id="rId29"/>
    <p:sldLayoutId id="2147483693" r:id="rId30"/>
    <p:sldLayoutId id="2147483685" r:id="rId31"/>
    <p:sldLayoutId id="2147483687" r:id="rId32"/>
    <p:sldLayoutId id="2147483680" r:id="rId33"/>
    <p:sldLayoutId id="2147483759" r:id="rId34"/>
  </p:sldLayoutIdLst>
  <p:hf hdr="0" ftr="0" dt="0"/>
  <p:txStyles>
    <p:title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hyperlink" Target="https://www.smbc-comics.com/comic/rise-of-the-machine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www.omicsonline.org/open-access/the-effect-of-the-steroid-era-on-major-league-baseball-hitters-did-it-enhance-hitting-2161-0673-1000161.php?aid=53354"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hyperlink" Target="https://bleacherreport.com/articles/480826-the-steroid-eras-destruction-of-major-league-baseball" TargetMode="External"/><Relationship Id="rId4" Type="http://schemas.openxmlformats.org/officeDocument/2006/relationships/hyperlink" Target="http://www.espn.com/mlb/topics/_/page/the-steroids-era"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scholarship.law.wm.edu/cgi/viewcontent.cgi?article=1897&amp;context=wmlr"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hyperlink" Target="https://lithub.com/the-history-and-present-of-banning-books-in-america/"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justice.gov/archive/opa/docs/United_States_v_Booker_Fact_Sheet.pdf"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hyperlink" Target="https://www.ussc.gov/sites/default/files/pdf/research-and-publications/research-publications/2017/20171114_Demographics.pdf" TargetMode="External"/><Relationship Id="rId4" Type="http://schemas.openxmlformats.org/officeDocument/2006/relationships/hyperlink" Target="https://onlinelibrary.wiley.com/doi/pdf/10.1002/bsl.2370100205"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aclu.org/sites/default/files/assets/141027_iachr_racial_disparities_aclu_submission_0.pdf"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0" indent="0">
              <a:buNone/>
            </a:pPr>
            <a:r>
              <a:rPr lang="en-US" dirty="0"/>
              <a:t>Sub heading</a:t>
            </a:r>
          </a:p>
        </p:txBody>
      </p:sp>
      <p:sp>
        <p:nvSpPr>
          <p:cNvPr id="3" name="Text Placeholder 2"/>
          <p:cNvSpPr>
            <a:spLocks noGrp="1"/>
          </p:cNvSpPr>
          <p:nvPr>
            <p:ph type="body" sz="quarter" idx="10"/>
          </p:nvPr>
        </p:nvSpPr>
        <p:spPr/>
        <p:txBody>
          <a:bodyPr/>
          <a:lstStyle/>
          <a:p>
            <a:pPr lvl="0"/>
            <a:r>
              <a:rPr lang="en-US" dirty="0"/>
              <a:t>[SPEAKER FIRST] [SPEAKER LAST], [Title, Company]</a:t>
            </a:r>
            <a:br>
              <a:rPr lang="en-US" dirty="0"/>
            </a:br>
            <a:r>
              <a:rPr lang="en-US" dirty="0"/>
              <a:t>Moderated By: [MODERATOR]</a:t>
            </a:r>
          </a:p>
        </p:txBody>
      </p:sp>
      <p:sp>
        <p:nvSpPr>
          <p:cNvPr id="4" name="Text Placeholder 3"/>
          <p:cNvSpPr>
            <a:spLocks noGrp="1"/>
          </p:cNvSpPr>
          <p:nvPr>
            <p:ph type="body" sz="quarter" idx="11"/>
          </p:nvPr>
        </p:nvSpPr>
        <p:spPr>
          <a:xfrm>
            <a:off x="501080" y="1336432"/>
            <a:ext cx="6082600" cy="2086778"/>
          </a:xfrm>
        </p:spPr>
        <p:txBody>
          <a:bodyPr/>
          <a:lstStyle/>
          <a:p>
            <a:r>
              <a:rPr lang="en-US" dirty="0"/>
              <a:t>[SESSION TITLE]</a:t>
            </a:r>
          </a:p>
        </p:txBody>
      </p:sp>
    </p:spTree>
    <p:extLst>
      <p:ext uri="{BB962C8B-B14F-4D97-AF65-F5344CB8AC3E}">
        <p14:creationId xmlns:p14="http://schemas.microsoft.com/office/powerpoint/2010/main" val="169093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CA" dirty="0"/>
              <a:t>How do we prove something we’ve gathered is valid</a:t>
            </a:r>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dirty="0"/>
              <a:t>Construct Analysis</a:t>
            </a:r>
          </a:p>
        </p:txBody>
      </p:sp>
    </p:spTree>
    <p:extLst>
      <p:ext uri="{BB962C8B-B14F-4D97-AF65-F5344CB8AC3E}">
        <p14:creationId xmlns:p14="http://schemas.microsoft.com/office/powerpoint/2010/main" val="609362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CA" dirty="0"/>
              <a:t>How do we prove something we’ve gathered is valid</a:t>
            </a:r>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dirty="0"/>
              <a:t>Construct Analysis</a:t>
            </a:r>
          </a:p>
        </p:txBody>
      </p:sp>
    </p:spTree>
    <p:extLst>
      <p:ext uri="{BB962C8B-B14F-4D97-AF65-F5344CB8AC3E}">
        <p14:creationId xmlns:p14="http://schemas.microsoft.com/office/powerpoint/2010/main" val="3797718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lvl="0"/>
            <a:r>
              <a:rPr lang="en-US" sz="2400" dirty="0"/>
              <a:t>Use this layout to show software code</a:t>
            </a:r>
          </a:p>
          <a:p>
            <a:pPr lvl="1"/>
            <a:r>
              <a:rPr lang="en-US" sz="2000" dirty="0"/>
              <a:t>The font is </a:t>
            </a:r>
            <a:r>
              <a:rPr lang="en-US" sz="2000" dirty="0">
                <a:solidFill>
                  <a:srgbClr val="FF0000"/>
                </a:solidFill>
              </a:rPr>
              <a:t>Consolas</a:t>
            </a:r>
            <a:r>
              <a:rPr lang="en-US" sz="2000" dirty="0"/>
              <a:t>, a monospace font</a:t>
            </a:r>
          </a:p>
          <a:p>
            <a:pPr lvl="1"/>
            <a:r>
              <a:rPr lang="en-US" sz="2000" dirty="0"/>
              <a:t>The slide doesn’t use bullets but levels can be indented using the “Increase List Level” icon on the Home menu</a:t>
            </a:r>
          </a:p>
          <a:p>
            <a:endParaRPr lang="en-US" dirty="0"/>
          </a:p>
        </p:txBody>
      </p:sp>
      <p:sp>
        <p:nvSpPr>
          <p:cNvPr id="2" name="Title 1"/>
          <p:cNvSpPr>
            <a:spLocks noGrp="1"/>
          </p:cNvSpPr>
          <p:nvPr>
            <p:ph type="title"/>
          </p:nvPr>
        </p:nvSpPr>
        <p:spPr/>
        <p:txBody>
          <a:bodyPr/>
          <a:lstStyle/>
          <a:p>
            <a:r>
              <a:rPr lang="en-US"/>
              <a:t>Slide for Developer’s Software Code</a:t>
            </a:r>
            <a:endParaRPr lang="en-US" dirty="0"/>
          </a:p>
        </p:txBody>
      </p:sp>
    </p:spTree>
    <p:extLst>
      <p:ext uri="{BB962C8B-B14F-4D97-AF65-F5344CB8AC3E}">
        <p14:creationId xmlns:p14="http://schemas.microsoft.com/office/powerpoint/2010/main" val="574922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lstStyle/>
          <a:p>
            <a:pPr lvl="0"/>
            <a:r>
              <a:rPr lang="en-US"/>
              <a:t>Agenda item one</a:t>
            </a:r>
          </a:p>
          <a:p>
            <a:pPr lvl="0"/>
            <a:r>
              <a:rPr lang="en-US"/>
              <a:t>Agenda item two</a:t>
            </a:r>
          </a:p>
          <a:p>
            <a:pPr lvl="0"/>
            <a:r>
              <a:rPr lang="en-US"/>
              <a:t>Agenda item three</a:t>
            </a:r>
          </a:p>
          <a:p>
            <a:pPr lvl="0"/>
            <a:r>
              <a:rPr lang="en-US"/>
              <a:t>Agenda item four</a:t>
            </a:r>
          </a:p>
          <a:p>
            <a:pPr lvl="0"/>
            <a:r>
              <a:rPr lang="en-US"/>
              <a:t>Agenda item five</a:t>
            </a:r>
          </a:p>
          <a:p>
            <a:endParaRPr lang="en-US" dirty="0"/>
          </a:p>
        </p:txBody>
      </p:sp>
      <p:sp>
        <p:nvSpPr>
          <p:cNvPr id="2" name="Title 1"/>
          <p:cNvSpPr>
            <a:spLocks noGrp="1"/>
          </p:cNvSpPr>
          <p:nvPr>
            <p:ph type="title"/>
          </p:nvPr>
        </p:nvSpPr>
        <p:spPr/>
        <p:txBody>
          <a:bodyPr/>
          <a:lstStyle/>
          <a:p>
            <a:r>
              <a:rPr lang="en-US"/>
              <a:t>Agenda</a:t>
            </a:r>
            <a:endParaRPr lang="en-US" dirty="0"/>
          </a:p>
        </p:txBody>
      </p:sp>
      <p:sp>
        <p:nvSpPr>
          <p:cNvPr id="5" name="Content Placeholder 4"/>
          <p:cNvSpPr>
            <a:spLocks noGrp="1"/>
          </p:cNvSpPr>
          <p:nvPr>
            <p:ph sz="quarter" idx="11"/>
          </p:nvPr>
        </p:nvSpPr>
        <p:spPr/>
        <p:txBody>
          <a:bodyPr/>
          <a:lstStyle/>
          <a:p>
            <a:pPr lvl="0"/>
            <a:r>
              <a:rPr lang="en-US"/>
              <a:t>An agenda slide is highly recommended so attendees understand what you will be presenting and to minimize session hopping.</a:t>
            </a:r>
            <a:endParaRPr lang="en-US" dirty="0"/>
          </a:p>
        </p:txBody>
      </p:sp>
    </p:spTree>
    <p:extLst>
      <p:ext uri="{BB962C8B-B14F-4D97-AF65-F5344CB8AC3E}">
        <p14:creationId xmlns:p14="http://schemas.microsoft.com/office/powerpoint/2010/main" val="380098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8" name="Title 37"/>
          <p:cNvSpPr>
            <a:spLocks noGrp="1"/>
          </p:cNvSpPr>
          <p:nvPr>
            <p:ph type="title"/>
          </p:nvPr>
        </p:nvSpPr>
        <p:spPr/>
        <p:txBody>
          <a:bodyPr/>
          <a:lstStyle/>
          <a:p>
            <a:r>
              <a:rPr lang="en-US"/>
              <a:t>Titles are set 36 Segoe UI</a:t>
            </a:r>
            <a:endParaRPr lang="en-US" dirty="0"/>
          </a:p>
        </p:txBody>
      </p:sp>
      <p:sp>
        <p:nvSpPr>
          <p:cNvPr id="46" name="Content Placeholder 45"/>
          <p:cNvSpPr>
            <a:spLocks noGrp="1"/>
          </p:cNvSpPr>
          <p:nvPr>
            <p:ph sz="quarter" idx="10"/>
          </p:nvPr>
        </p:nvSpPr>
        <p:spPr/>
        <p:txBody>
          <a:bodyPr/>
          <a:lstStyle/>
          <a:p>
            <a:r>
              <a:rPr lang="en-US"/>
              <a:t>Heading One Style</a:t>
            </a:r>
            <a:endParaRPr lang="en-US" dirty="0"/>
          </a:p>
        </p:txBody>
      </p:sp>
      <p:sp>
        <p:nvSpPr>
          <p:cNvPr id="47" name="Content Placeholder 46"/>
          <p:cNvSpPr>
            <a:spLocks noGrp="1"/>
          </p:cNvSpPr>
          <p:nvPr>
            <p:ph sz="quarter" idx="11"/>
          </p:nvPr>
        </p:nvSpPr>
        <p:spPr/>
        <p:txBody>
          <a:bodyPr/>
          <a:lstStyle/>
          <a:p>
            <a:r>
              <a:rPr lang="en-US"/>
              <a:t>Body content, 16pt Segoe UI (gray)</a:t>
            </a:r>
            <a:endParaRPr lang="en-US" dirty="0"/>
          </a:p>
        </p:txBody>
      </p:sp>
      <p:sp>
        <p:nvSpPr>
          <p:cNvPr id="48" name="Content Placeholder 47"/>
          <p:cNvSpPr>
            <a:spLocks noGrp="1"/>
          </p:cNvSpPr>
          <p:nvPr>
            <p:ph sz="quarter" idx="12"/>
          </p:nvPr>
        </p:nvSpPr>
        <p:spPr/>
        <p:txBody>
          <a:bodyPr/>
          <a:lstStyle/>
          <a:p>
            <a:r>
              <a:rPr lang="en-US"/>
              <a:t>Heading Two Style</a:t>
            </a:r>
            <a:endParaRPr lang="en-US" dirty="0"/>
          </a:p>
        </p:txBody>
      </p:sp>
      <p:sp>
        <p:nvSpPr>
          <p:cNvPr id="49" name="Content Placeholder 48"/>
          <p:cNvSpPr>
            <a:spLocks noGrp="1"/>
          </p:cNvSpPr>
          <p:nvPr>
            <p:ph sz="quarter" idx="13"/>
          </p:nvPr>
        </p:nvSpPr>
        <p:spPr/>
        <p:txBody>
          <a:bodyPr/>
          <a:lstStyle/>
          <a:p>
            <a:r>
              <a:rPr lang="en-US"/>
              <a:t>Body content, 16pt Segoe UI (gray)</a:t>
            </a:r>
            <a:endParaRPr lang="en-US" dirty="0"/>
          </a:p>
        </p:txBody>
      </p:sp>
      <p:sp>
        <p:nvSpPr>
          <p:cNvPr id="50" name="Content Placeholder 49"/>
          <p:cNvSpPr>
            <a:spLocks noGrp="1"/>
          </p:cNvSpPr>
          <p:nvPr>
            <p:ph sz="quarter" idx="14"/>
          </p:nvPr>
        </p:nvSpPr>
        <p:spPr/>
        <p:txBody>
          <a:bodyPr/>
          <a:lstStyle/>
          <a:p>
            <a:r>
              <a:rPr lang="en-US"/>
              <a:t>HEADING THREE STYLE</a:t>
            </a:r>
            <a:endParaRPr lang="en-US" dirty="0"/>
          </a:p>
        </p:txBody>
      </p:sp>
      <p:sp>
        <p:nvSpPr>
          <p:cNvPr id="51" name="Content Placeholder 50"/>
          <p:cNvSpPr>
            <a:spLocks noGrp="1"/>
          </p:cNvSpPr>
          <p:nvPr>
            <p:ph sz="quarter" idx="15"/>
          </p:nvPr>
        </p:nvSpPr>
        <p:spPr/>
        <p:txBody>
          <a:bodyPr/>
          <a:lstStyle/>
          <a:p>
            <a:r>
              <a:rPr lang="en-US"/>
              <a:t>Body content, 16pt Segoe UI (gray)</a:t>
            </a:r>
            <a:endParaRPr lang="en-US" dirty="0"/>
          </a:p>
        </p:txBody>
      </p:sp>
    </p:spTree>
    <p:extLst>
      <p:ext uri="{BB962C8B-B14F-4D97-AF65-F5344CB8AC3E}">
        <p14:creationId xmlns:p14="http://schemas.microsoft.com/office/powerpoint/2010/main" val="2079728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column layout with icons</a:t>
            </a:r>
            <a:endParaRPr lang="en-US" dirty="0"/>
          </a:p>
        </p:txBody>
      </p:sp>
      <p:sp>
        <p:nvSpPr>
          <p:cNvPr id="38" name="Text Placeholder 37"/>
          <p:cNvSpPr>
            <a:spLocks noGrp="1"/>
          </p:cNvSpPr>
          <p:nvPr>
            <p:ph type="body" sz="quarter" idx="13"/>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a:p>
            <a:endParaRPr lang="en-US" dirty="0"/>
          </a:p>
        </p:txBody>
      </p:sp>
      <p:cxnSp>
        <p:nvCxnSpPr>
          <p:cNvPr id="39" name="Straight Connector 38"/>
          <p:cNvCxnSpPr/>
          <p:nvPr/>
        </p:nvCxnSpPr>
        <p:spPr>
          <a:xfrm>
            <a:off x="397951" y="2103488"/>
            <a:ext cx="370115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952761" y="2103488"/>
            <a:ext cx="370115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1" name="Shape 2546">
            <a:extLst>
              <a:ext uri="{FF2B5EF4-FFF2-40B4-BE49-F238E27FC236}">
                <a16:creationId xmlns:a16="http://schemas.microsoft.com/office/drawing/2014/main" id="{F02F00F1-7476-464D-B1A6-B009AA12DCBC}"/>
              </a:ext>
            </a:extLst>
          </p:cNvPr>
          <p:cNvSpPr/>
          <p:nvPr/>
        </p:nvSpPr>
        <p:spPr>
          <a:xfrm>
            <a:off x="557261" y="1676161"/>
            <a:ext cx="279554" cy="228726"/>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2" name="Shape 2748">
            <a:extLst>
              <a:ext uri="{FF2B5EF4-FFF2-40B4-BE49-F238E27FC236}">
                <a16:creationId xmlns:a16="http://schemas.microsoft.com/office/drawing/2014/main" id="{E9D7709E-7AB2-4492-AD55-FA89316C02E5}"/>
              </a:ext>
            </a:extLst>
          </p:cNvPr>
          <p:cNvSpPr/>
          <p:nvPr/>
        </p:nvSpPr>
        <p:spPr>
          <a:xfrm>
            <a:off x="5161124" y="1650747"/>
            <a:ext cx="279554" cy="27955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Text Placeholder 37">
            <a:extLst>
              <a:ext uri="{FF2B5EF4-FFF2-40B4-BE49-F238E27FC236}">
                <a16:creationId xmlns:a16="http://schemas.microsoft.com/office/drawing/2014/main" id="{9B887A01-1F17-4A4C-92C4-5C1FA30DED70}"/>
              </a:ext>
            </a:extLst>
          </p:cNvPr>
          <p:cNvSpPr txBox="1">
            <a:spLocks/>
          </p:cNvSpPr>
          <p:nvPr/>
        </p:nvSpPr>
        <p:spPr>
          <a:xfrm>
            <a:off x="4952761" y="2160471"/>
            <a:ext cx="3680532" cy="2392075"/>
          </a:xfrm>
          <a:prstGeom prst="rect">
            <a:avLst/>
          </a:prstGeom>
        </p:spPr>
        <p:txBody>
          <a:bodyPr vert="horz" lIns="91440" tIns="45720" rIns="91440" bIns="45720" rtlCol="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400" b="0" i="0" kern="1200" dirty="0" smtClean="0">
                <a:solidFill>
                  <a:schemeClr val="tx1"/>
                </a:solidFill>
                <a:latin typeface="+mn-lt"/>
                <a:ea typeface="Gotham Light" charset="0"/>
                <a:cs typeface="Gotham Light"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a:t>Lorem ipsum dolor sit amet, consectetur adipiscing elit. Aliquam porttitor felis at justo convallis, ut pretium felis posuere. Vestibulum ante ipsum primis in faucibus orci luctus et ultrices posuere cubilia Curae.</a:t>
            </a:r>
          </a:p>
          <a:p>
            <a:endParaRPr lang="en-CA"/>
          </a:p>
        </p:txBody>
      </p:sp>
    </p:spTree>
    <p:extLst>
      <p:ext uri="{BB962C8B-B14F-4D97-AF65-F5344CB8AC3E}">
        <p14:creationId xmlns:p14="http://schemas.microsoft.com/office/powerpoint/2010/main" val="3831141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Two column layout</a:t>
            </a:r>
          </a:p>
        </p:txBody>
      </p:sp>
      <p:sp>
        <p:nvSpPr>
          <p:cNvPr id="6" name="Text Placeholder 5"/>
          <p:cNvSpPr>
            <a:spLocks noGrp="1"/>
          </p:cNvSpPr>
          <p:nvPr>
            <p:ph type="body" sz="quarter" idx="10"/>
          </p:nvPr>
        </p:nvSpPr>
        <p:spPr/>
        <p:txBody>
          <a:bodyPr/>
          <a:lstStyle/>
          <a:p>
            <a:r>
              <a:rPr lang="en-US" dirty="0"/>
              <a:t>Title Here</a:t>
            </a:r>
          </a:p>
        </p:txBody>
      </p:sp>
      <p:sp>
        <p:nvSpPr>
          <p:cNvPr id="8" name="Text Placeholder 7"/>
          <p:cNvSpPr>
            <a:spLocks noGrp="1"/>
          </p:cNvSpPr>
          <p:nvPr>
            <p:ph type="body" sz="quarter" idx="14"/>
          </p:nvPr>
        </p:nvSpPr>
        <p:spPr/>
        <p:txBody>
          <a:bodyPr/>
          <a:lstStyle/>
          <a:p>
            <a:r>
              <a:rPr lang="en-US"/>
              <a:t>Title Here</a:t>
            </a:r>
            <a:endParaRPr lang="en-US" dirty="0"/>
          </a:p>
        </p:txBody>
      </p:sp>
      <p:sp>
        <p:nvSpPr>
          <p:cNvPr id="7" name="Text Placeholder 6"/>
          <p:cNvSpPr>
            <a:spLocks noGrp="1"/>
          </p:cNvSpPr>
          <p:nvPr>
            <p:ph type="body" sz="quarter" idx="13"/>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p:txBody>
      </p:sp>
      <p:sp>
        <p:nvSpPr>
          <p:cNvPr id="9" name="Text Placeholder 8"/>
          <p:cNvSpPr>
            <a:spLocks noGrp="1"/>
          </p:cNvSpPr>
          <p:nvPr>
            <p:ph type="body" sz="quarter" idx="15"/>
          </p:nvPr>
        </p:nvSpPr>
        <p:spPr/>
        <p:txBody>
          <a:bodyPr/>
          <a:lstStyle/>
          <a:p>
            <a:r>
              <a:rPr lang="en-US"/>
              <a:t>Lorem ipsum dolor sit amet, consectetur adipiscing elit. Aliquam porttitor felis at justo convallis, ut pretium felis posuere. Vestibulum ante ipsum primis in faucibus orci luctus et ultrices posuere cubilia Curae.</a:t>
            </a:r>
            <a:endParaRPr lang="en-US" dirty="0"/>
          </a:p>
        </p:txBody>
      </p:sp>
    </p:spTree>
    <p:extLst>
      <p:ext uri="{BB962C8B-B14F-4D97-AF65-F5344CB8AC3E}">
        <p14:creationId xmlns:p14="http://schemas.microsoft.com/office/powerpoint/2010/main" val="486348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4464-3ACD-4B21-B201-37842A265CC2}"/>
              </a:ext>
            </a:extLst>
          </p:cNvPr>
          <p:cNvSpPr>
            <a:spLocks noGrp="1"/>
          </p:cNvSpPr>
          <p:nvPr>
            <p:ph type="title"/>
          </p:nvPr>
        </p:nvSpPr>
        <p:spPr/>
        <p:txBody>
          <a:bodyPr/>
          <a:lstStyle/>
          <a:p>
            <a:r>
              <a:rPr lang="en-US" dirty="0"/>
              <a:t>Three column layout with Icons</a:t>
            </a:r>
            <a:endParaRPr lang="en-CA" dirty="0"/>
          </a:p>
        </p:txBody>
      </p:sp>
      <p:sp>
        <p:nvSpPr>
          <p:cNvPr id="6" name="Text Placeholder 5">
            <a:extLst>
              <a:ext uri="{FF2B5EF4-FFF2-40B4-BE49-F238E27FC236}">
                <a16:creationId xmlns:a16="http://schemas.microsoft.com/office/drawing/2014/main" id="{85DCF801-A60C-43A4-8E8F-B0BBC50E703A}"/>
              </a:ext>
            </a:extLst>
          </p:cNvPr>
          <p:cNvSpPr>
            <a:spLocks noGrp="1"/>
          </p:cNvSpPr>
          <p:nvPr>
            <p:ph type="body" sz="quarter" idx="13"/>
          </p:nvPr>
        </p:nvSpPr>
        <p:spPr>
          <a:xfrm>
            <a:off x="317578" y="2166899"/>
            <a:ext cx="2601844" cy="2451156"/>
          </a:xfrm>
        </p:spPr>
        <p:txBody>
          <a:bodyPr>
            <a:normAutofit/>
          </a:bodyPr>
          <a:lstStyle/>
          <a:p>
            <a:pPr lvl="0"/>
            <a:r>
              <a:rPr lang="en-US" dirty="0">
                <a:solidFill>
                  <a:srgbClr val="FFFFFF">
                    <a:lumMod val="50000"/>
                  </a:srgbClr>
                </a:solidFill>
              </a:rPr>
              <a:t>Lorem ipsum dolor sit </a:t>
            </a:r>
            <a:r>
              <a:rPr lang="en-US" dirty="0" err="1">
                <a:solidFill>
                  <a:srgbClr val="FFFFFF">
                    <a:lumMod val="50000"/>
                  </a:srgbClr>
                </a:solidFill>
              </a:rPr>
              <a:t>amet</a:t>
            </a:r>
            <a:r>
              <a:rPr lang="en-US" dirty="0">
                <a:solidFill>
                  <a:srgbClr val="FFFFFF">
                    <a:lumMod val="50000"/>
                  </a:srgbClr>
                </a:solidFill>
              </a:rPr>
              <a:t>, </a:t>
            </a:r>
            <a:r>
              <a:rPr lang="en-US" dirty="0" err="1">
                <a:solidFill>
                  <a:srgbClr val="FFFFFF">
                    <a:lumMod val="50000"/>
                  </a:srgbClr>
                </a:solidFill>
              </a:rPr>
              <a:t>consectetur</a:t>
            </a:r>
            <a:r>
              <a:rPr lang="en-US" dirty="0">
                <a:solidFill>
                  <a:srgbClr val="FFFFFF">
                    <a:lumMod val="50000"/>
                  </a:srgbClr>
                </a:solidFill>
              </a:rPr>
              <a:t> </a:t>
            </a:r>
            <a:r>
              <a:rPr lang="en-US" dirty="0" err="1">
                <a:solidFill>
                  <a:srgbClr val="FFFFFF">
                    <a:lumMod val="50000"/>
                  </a:srgbClr>
                </a:solidFill>
              </a:rPr>
              <a:t>adipiscing</a:t>
            </a:r>
            <a:r>
              <a:rPr lang="en-US" dirty="0">
                <a:solidFill>
                  <a:srgbClr val="FFFFFF">
                    <a:lumMod val="50000"/>
                  </a:srgbClr>
                </a:solidFill>
              </a:rPr>
              <a:t> </a:t>
            </a:r>
            <a:r>
              <a:rPr lang="en-US" dirty="0" err="1">
                <a:solidFill>
                  <a:srgbClr val="FFFFFF">
                    <a:lumMod val="50000"/>
                  </a:srgbClr>
                </a:solidFill>
              </a:rPr>
              <a:t>elit</a:t>
            </a:r>
            <a:r>
              <a:rPr lang="en-US" dirty="0">
                <a:solidFill>
                  <a:srgbClr val="FFFFFF">
                    <a:lumMod val="50000"/>
                  </a:srgbClr>
                </a:solidFill>
              </a:rPr>
              <a:t>, </a:t>
            </a:r>
            <a:r>
              <a:rPr lang="en-US" dirty="0" err="1">
                <a:solidFill>
                  <a:srgbClr val="FFFFFF">
                    <a:lumMod val="50000"/>
                  </a:srgbClr>
                </a:solidFill>
              </a:rPr>
              <a:t>sed</a:t>
            </a:r>
            <a:r>
              <a:rPr lang="en-US" dirty="0">
                <a:solidFill>
                  <a:srgbClr val="FFFFFF">
                    <a:lumMod val="50000"/>
                  </a:srgbClr>
                </a:solidFill>
              </a:rPr>
              <a:t> do </a:t>
            </a:r>
            <a:r>
              <a:rPr lang="en-US" dirty="0" err="1">
                <a:solidFill>
                  <a:srgbClr val="FFFFFF">
                    <a:lumMod val="50000"/>
                  </a:srgbClr>
                </a:solidFill>
              </a:rPr>
              <a:t>eiusmod</a:t>
            </a:r>
            <a:r>
              <a:rPr lang="en-US" dirty="0">
                <a:solidFill>
                  <a:srgbClr val="FFFFFF">
                    <a:lumMod val="50000"/>
                  </a:srgbClr>
                </a:solidFill>
              </a:rPr>
              <a:t> </a:t>
            </a:r>
            <a:r>
              <a:rPr lang="en-US" dirty="0" err="1">
                <a:solidFill>
                  <a:srgbClr val="FFFFFF">
                    <a:lumMod val="50000"/>
                  </a:srgbClr>
                </a:solidFill>
              </a:rPr>
              <a:t>tempor</a:t>
            </a:r>
            <a:r>
              <a:rPr lang="en-US" dirty="0">
                <a:solidFill>
                  <a:srgbClr val="FFFFFF">
                    <a:lumMod val="50000"/>
                  </a:srgbClr>
                </a:solidFill>
              </a:rPr>
              <a:t> </a:t>
            </a:r>
            <a:r>
              <a:rPr lang="en-US" dirty="0" err="1">
                <a:solidFill>
                  <a:srgbClr val="FFFFFF">
                    <a:lumMod val="50000"/>
                  </a:srgbClr>
                </a:solidFill>
              </a:rPr>
              <a:t>incididunt</a:t>
            </a:r>
            <a:r>
              <a:rPr lang="en-US" dirty="0">
                <a:solidFill>
                  <a:srgbClr val="FFFFFF">
                    <a:lumMod val="50000"/>
                  </a:srgbClr>
                </a:solidFill>
              </a:rPr>
              <a:t> </a:t>
            </a:r>
            <a:r>
              <a:rPr lang="en-US" dirty="0" err="1">
                <a:solidFill>
                  <a:srgbClr val="FFFFFF">
                    <a:lumMod val="50000"/>
                  </a:srgbClr>
                </a:solidFill>
              </a:rPr>
              <a:t>ut</a:t>
            </a:r>
            <a:r>
              <a:rPr lang="en-US" dirty="0">
                <a:solidFill>
                  <a:srgbClr val="FFFFFF">
                    <a:lumMod val="50000"/>
                  </a:srgbClr>
                </a:solidFill>
              </a:rPr>
              <a:t> </a:t>
            </a:r>
            <a:r>
              <a:rPr lang="en-US" dirty="0" err="1">
                <a:solidFill>
                  <a:srgbClr val="FFFFFF">
                    <a:lumMod val="50000"/>
                  </a:srgbClr>
                </a:solidFill>
              </a:rPr>
              <a:t>labore</a:t>
            </a:r>
            <a:r>
              <a:rPr lang="en-US" dirty="0">
                <a:solidFill>
                  <a:srgbClr val="FFFFFF">
                    <a:lumMod val="50000"/>
                  </a:srgbClr>
                </a:solidFill>
              </a:rPr>
              <a:t> et dolore magna </a:t>
            </a:r>
            <a:r>
              <a:rPr lang="en-US" dirty="0" err="1">
                <a:solidFill>
                  <a:srgbClr val="FFFFFF">
                    <a:lumMod val="50000"/>
                  </a:srgbClr>
                </a:solidFill>
              </a:rPr>
              <a:t>aliqua</a:t>
            </a:r>
            <a:r>
              <a:rPr lang="en-US" dirty="0">
                <a:solidFill>
                  <a:srgbClr val="FFFFFF">
                    <a:lumMod val="50000"/>
                  </a:srgbClr>
                </a:solidFill>
              </a:rPr>
              <a:t>. </a:t>
            </a:r>
          </a:p>
          <a:p>
            <a:endParaRPr lang="en-CA" dirty="0"/>
          </a:p>
        </p:txBody>
      </p:sp>
      <p:sp>
        <p:nvSpPr>
          <p:cNvPr id="9" name="Shape 2645">
            <a:extLst>
              <a:ext uri="{FF2B5EF4-FFF2-40B4-BE49-F238E27FC236}">
                <a16:creationId xmlns:a16="http://schemas.microsoft.com/office/drawing/2014/main" id="{6959E19B-9A42-443D-972E-18607018D2F8}"/>
              </a:ext>
            </a:extLst>
          </p:cNvPr>
          <p:cNvSpPr/>
          <p:nvPr/>
        </p:nvSpPr>
        <p:spPr>
          <a:xfrm>
            <a:off x="706923" y="1729041"/>
            <a:ext cx="382013" cy="277828"/>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tx1"/>
          </a:solidFill>
          <a:ln w="12700">
            <a:miter lim="400000"/>
          </a:ln>
        </p:spPr>
        <p:txBody>
          <a:bodyPr lIns="19050" tIns="19050" rIns="19050" bIns="19050" anchor="ctr"/>
          <a:lstStyle/>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 name="Shape 2617">
            <a:extLst>
              <a:ext uri="{FF2B5EF4-FFF2-40B4-BE49-F238E27FC236}">
                <a16:creationId xmlns:a16="http://schemas.microsoft.com/office/drawing/2014/main" id="{EB9C8B29-6DC8-45A9-85F0-3E4CBD20AD29}"/>
              </a:ext>
            </a:extLst>
          </p:cNvPr>
          <p:cNvSpPr/>
          <p:nvPr/>
        </p:nvSpPr>
        <p:spPr>
          <a:xfrm>
            <a:off x="3588652" y="1685523"/>
            <a:ext cx="392756" cy="321346"/>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Shape 2690">
            <a:extLst>
              <a:ext uri="{FF2B5EF4-FFF2-40B4-BE49-F238E27FC236}">
                <a16:creationId xmlns:a16="http://schemas.microsoft.com/office/drawing/2014/main" id="{04CFBA81-A478-4109-ABCF-C70795B40965}"/>
              </a:ext>
            </a:extLst>
          </p:cNvPr>
          <p:cNvSpPr/>
          <p:nvPr/>
        </p:nvSpPr>
        <p:spPr>
          <a:xfrm>
            <a:off x="6481124" y="1685523"/>
            <a:ext cx="355705" cy="321346"/>
          </a:xfrm>
          <a:custGeom>
            <a:avLst/>
            <a:gdLst/>
            <a:ahLst/>
            <a:cxnLst>
              <a:cxn ang="0">
                <a:pos x="wd2" y="hd2"/>
              </a:cxn>
              <a:cxn ang="5400000">
                <a:pos x="wd2" y="hd2"/>
              </a:cxn>
              <a:cxn ang="10800000">
                <a:pos x="wd2" y="hd2"/>
              </a:cxn>
              <a:cxn ang="16200000">
                <a:pos x="wd2" y="hd2"/>
              </a:cxn>
            </a:cxnLst>
            <a:rect l="0" t="0" r="r" b="b"/>
            <a:pathLst>
              <a:path w="21600" h="21600" extrusionOk="0">
                <a:moveTo>
                  <a:pt x="20618" y="11880"/>
                </a:moveTo>
                <a:cubicBezTo>
                  <a:pt x="20618" y="12476"/>
                  <a:pt x="20178" y="12960"/>
                  <a:pt x="19636" y="12960"/>
                </a:cubicBezTo>
                <a:lnTo>
                  <a:pt x="19636" y="8640"/>
                </a:lnTo>
                <a:cubicBezTo>
                  <a:pt x="20178" y="8640"/>
                  <a:pt x="20618" y="9124"/>
                  <a:pt x="20618" y="9720"/>
                </a:cubicBezTo>
                <a:cubicBezTo>
                  <a:pt x="20618" y="9720"/>
                  <a:pt x="20618" y="11880"/>
                  <a:pt x="20618" y="11880"/>
                </a:cubicBezTo>
                <a:close/>
                <a:moveTo>
                  <a:pt x="18655" y="19980"/>
                </a:moveTo>
                <a:cubicBezTo>
                  <a:pt x="18655" y="20279"/>
                  <a:pt x="18434" y="20520"/>
                  <a:pt x="18164" y="20520"/>
                </a:cubicBezTo>
                <a:cubicBezTo>
                  <a:pt x="17893" y="20520"/>
                  <a:pt x="17673" y="20279"/>
                  <a:pt x="17673" y="19980"/>
                </a:cubicBezTo>
                <a:lnTo>
                  <a:pt x="17673" y="1620"/>
                </a:lnTo>
                <a:cubicBezTo>
                  <a:pt x="17673" y="1322"/>
                  <a:pt x="17893" y="1080"/>
                  <a:pt x="18164" y="1080"/>
                </a:cubicBezTo>
                <a:cubicBezTo>
                  <a:pt x="18434" y="1080"/>
                  <a:pt x="18655" y="1322"/>
                  <a:pt x="18655" y="1620"/>
                </a:cubicBezTo>
                <a:cubicBezTo>
                  <a:pt x="18655" y="1620"/>
                  <a:pt x="18655" y="19980"/>
                  <a:pt x="18655" y="19980"/>
                </a:cubicBezTo>
                <a:close/>
                <a:moveTo>
                  <a:pt x="16691" y="18404"/>
                </a:moveTo>
                <a:lnTo>
                  <a:pt x="2944" y="13512"/>
                </a:lnTo>
                <a:cubicBezTo>
                  <a:pt x="2944" y="13508"/>
                  <a:pt x="2945" y="13504"/>
                  <a:pt x="2945" y="13500"/>
                </a:cubicBezTo>
                <a:lnTo>
                  <a:pt x="2945" y="8100"/>
                </a:lnTo>
                <a:cubicBezTo>
                  <a:pt x="2945" y="8096"/>
                  <a:pt x="2944" y="8093"/>
                  <a:pt x="2944" y="8089"/>
                </a:cubicBezTo>
                <a:lnTo>
                  <a:pt x="16691" y="3197"/>
                </a:lnTo>
                <a:cubicBezTo>
                  <a:pt x="16691" y="3197"/>
                  <a:pt x="16691" y="18404"/>
                  <a:pt x="16691" y="18404"/>
                </a:cubicBezTo>
                <a:close/>
                <a:moveTo>
                  <a:pt x="12480" y="18725"/>
                </a:moveTo>
                <a:cubicBezTo>
                  <a:pt x="12316" y="19294"/>
                  <a:pt x="11764" y="19608"/>
                  <a:pt x="11247" y="19428"/>
                </a:cubicBezTo>
                <a:lnTo>
                  <a:pt x="6102" y="17625"/>
                </a:lnTo>
                <a:cubicBezTo>
                  <a:pt x="5585" y="17444"/>
                  <a:pt x="5299" y="16837"/>
                  <a:pt x="5464" y="16269"/>
                </a:cubicBezTo>
                <a:lnTo>
                  <a:pt x="5654" y="15610"/>
                </a:lnTo>
                <a:lnTo>
                  <a:pt x="12661" y="18104"/>
                </a:lnTo>
                <a:cubicBezTo>
                  <a:pt x="12661" y="18104"/>
                  <a:pt x="12480" y="18725"/>
                  <a:pt x="12480" y="18725"/>
                </a:cubicBezTo>
                <a:close/>
                <a:moveTo>
                  <a:pt x="1964" y="13500"/>
                </a:moveTo>
                <a:lnTo>
                  <a:pt x="982" y="13500"/>
                </a:lnTo>
                <a:lnTo>
                  <a:pt x="982" y="8100"/>
                </a:lnTo>
                <a:lnTo>
                  <a:pt x="1964" y="8100"/>
                </a:lnTo>
                <a:cubicBezTo>
                  <a:pt x="1964" y="8100"/>
                  <a:pt x="1964" y="13500"/>
                  <a:pt x="1964" y="13500"/>
                </a:cubicBezTo>
                <a:close/>
                <a:moveTo>
                  <a:pt x="19636" y="7560"/>
                </a:moveTo>
                <a:lnTo>
                  <a:pt x="19636" y="1620"/>
                </a:lnTo>
                <a:cubicBezTo>
                  <a:pt x="19636" y="725"/>
                  <a:pt x="18977" y="0"/>
                  <a:pt x="18164" y="0"/>
                </a:cubicBezTo>
                <a:cubicBezTo>
                  <a:pt x="17350" y="0"/>
                  <a:pt x="16691" y="725"/>
                  <a:pt x="16691" y="1620"/>
                </a:cubicBezTo>
                <a:lnTo>
                  <a:pt x="16691" y="2062"/>
                </a:lnTo>
                <a:lnTo>
                  <a:pt x="2411" y="7144"/>
                </a:lnTo>
                <a:cubicBezTo>
                  <a:pt x="2276" y="7067"/>
                  <a:pt x="2126" y="7020"/>
                  <a:pt x="1964" y="7020"/>
                </a:cubicBezTo>
                <a:lnTo>
                  <a:pt x="982" y="7020"/>
                </a:lnTo>
                <a:cubicBezTo>
                  <a:pt x="440" y="7020"/>
                  <a:pt x="0" y="7504"/>
                  <a:pt x="0" y="8100"/>
                </a:cubicBezTo>
                <a:lnTo>
                  <a:pt x="0" y="13500"/>
                </a:lnTo>
                <a:cubicBezTo>
                  <a:pt x="0" y="14097"/>
                  <a:pt x="440" y="14580"/>
                  <a:pt x="982" y="14580"/>
                </a:cubicBezTo>
                <a:lnTo>
                  <a:pt x="1964" y="14580"/>
                </a:lnTo>
                <a:cubicBezTo>
                  <a:pt x="2126" y="14580"/>
                  <a:pt x="2276" y="14533"/>
                  <a:pt x="2411" y="14457"/>
                </a:cubicBezTo>
                <a:lnTo>
                  <a:pt x="4720" y="15278"/>
                </a:lnTo>
                <a:lnTo>
                  <a:pt x="4529" y="15941"/>
                </a:lnTo>
                <a:cubicBezTo>
                  <a:pt x="4199" y="17078"/>
                  <a:pt x="4770" y="18292"/>
                  <a:pt x="5803" y="18654"/>
                </a:cubicBezTo>
                <a:lnTo>
                  <a:pt x="10949" y="20456"/>
                </a:lnTo>
                <a:cubicBezTo>
                  <a:pt x="11983" y="20819"/>
                  <a:pt x="13087" y="20190"/>
                  <a:pt x="13416" y="19053"/>
                </a:cubicBezTo>
                <a:lnTo>
                  <a:pt x="13595" y="18437"/>
                </a:lnTo>
                <a:lnTo>
                  <a:pt x="16691" y="19538"/>
                </a:lnTo>
                <a:lnTo>
                  <a:pt x="16691" y="19980"/>
                </a:lnTo>
                <a:cubicBezTo>
                  <a:pt x="16691" y="20875"/>
                  <a:pt x="17350" y="21600"/>
                  <a:pt x="18164" y="21600"/>
                </a:cubicBezTo>
                <a:cubicBezTo>
                  <a:pt x="18977" y="21600"/>
                  <a:pt x="19636" y="20875"/>
                  <a:pt x="19636" y="19980"/>
                </a:cubicBezTo>
                <a:lnTo>
                  <a:pt x="19636" y="14040"/>
                </a:lnTo>
                <a:cubicBezTo>
                  <a:pt x="20721" y="14040"/>
                  <a:pt x="21600" y="13073"/>
                  <a:pt x="21600" y="11880"/>
                </a:cubicBezTo>
                <a:lnTo>
                  <a:pt x="21600" y="9720"/>
                </a:lnTo>
                <a:cubicBezTo>
                  <a:pt x="21600" y="8527"/>
                  <a:pt x="20721" y="7560"/>
                  <a:pt x="19636" y="7560"/>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15" name="Straight Connector 14">
            <a:extLst>
              <a:ext uri="{FF2B5EF4-FFF2-40B4-BE49-F238E27FC236}">
                <a16:creationId xmlns:a16="http://schemas.microsoft.com/office/drawing/2014/main" id="{E5CA5269-4E9F-4177-A595-27A9921D7BA6}"/>
              </a:ext>
            </a:extLst>
          </p:cNvPr>
          <p:cNvCxnSpPr>
            <a:cxnSpLocks/>
          </p:cNvCxnSpPr>
          <p:nvPr/>
        </p:nvCxnSpPr>
        <p:spPr>
          <a:xfrm>
            <a:off x="420491" y="2166899"/>
            <a:ext cx="2376105"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7086EE-8223-4822-ACF6-1A75A4D759CD}"/>
              </a:ext>
            </a:extLst>
          </p:cNvPr>
          <p:cNvCxnSpPr>
            <a:cxnSpLocks/>
          </p:cNvCxnSpPr>
          <p:nvPr/>
        </p:nvCxnSpPr>
        <p:spPr>
          <a:xfrm>
            <a:off x="3383947" y="2166899"/>
            <a:ext cx="2354971"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39A573A-07F0-445D-80B1-93AB84CFD1DC}"/>
              </a:ext>
            </a:extLst>
          </p:cNvPr>
          <p:cNvCxnSpPr>
            <a:cxnSpLocks/>
          </p:cNvCxnSpPr>
          <p:nvPr/>
        </p:nvCxnSpPr>
        <p:spPr>
          <a:xfrm>
            <a:off x="6312920" y="2163634"/>
            <a:ext cx="2354971"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5">
            <a:extLst>
              <a:ext uri="{FF2B5EF4-FFF2-40B4-BE49-F238E27FC236}">
                <a16:creationId xmlns:a16="http://schemas.microsoft.com/office/drawing/2014/main" id="{99C25F7C-20A4-42A0-8C95-E4CAF250F710}"/>
              </a:ext>
            </a:extLst>
          </p:cNvPr>
          <p:cNvSpPr txBox="1">
            <a:spLocks/>
          </p:cNvSpPr>
          <p:nvPr/>
        </p:nvSpPr>
        <p:spPr>
          <a:xfrm>
            <a:off x="3260510" y="2166899"/>
            <a:ext cx="2601844" cy="2451156"/>
          </a:xfrm>
          <a:prstGeom prst="rect">
            <a:avLst/>
          </a:prstGeom>
        </p:spPr>
        <p:txBody>
          <a:bodyPr vert="horz" lIns="91440" tIns="45720" rIns="91440" bIns="45720" rtlCol="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400" b="0" i="0" kern="1200" dirty="0" smtClean="0">
                <a:solidFill>
                  <a:schemeClr val="tx1"/>
                </a:solidFill>
                <a:latin typeface="+mn-lt"/>
                <a:ea typeface="Gotham Light" charset="0"/>
                <a:cs typeface="Gotham Light"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rgbClr val="FFFFFF">
                    <a:lumMod val="50000"/>
                  </a:srgbClr>
                </a:solidFill>
              </a:rPr>
              <a:t>Lorem ipsum dolor sit </a:t>
            </a:r>
            <a:r>
              <a:rPr lang="en-CA" dirty="0" err="1">
                <a:solidFill>
                  <a:srgbClr val="FFFFFF">
                    <a:lumMod val="50000"/>
                  </a:srgbClr>
                </a:solidFill>
              </a:rPr>
              <a:t>amet</a:t>
            </a:r>
            <a:r>
              <a:rPr lang="en-CA" dirty="0">
                <a:solidFill>
                  <a:srgbClr val="FFFFFF">
                    <a:lumMod val="50000"/>
                  </a:srgbClr>
                </a:solidFill>
              </a:rPr>
              <a:t>, </a:t>
            </a:r>
            <a:r>
              <a:rPr lang="en-CA" dirty="0" err="1">
                <a:solidFill>
                  <a:srgbClr val="FFFFFF">
                    <a:lumMod val="50000"/>
                  </a:srgbClr>
                </a:solidFill>
              </a:rPr>
              <a:t>consectetur</a:t>
            </a:r>
            <a:r>
              <a:rPr lang="en-CA" dirty="0">
                <a:solidFill>
                  <a:srgbClr val="FFFFFF">
                    <a:lumMod val="50000"/>
                  </a:srgbClr>
                </a:solidFill>
              </a:rPr>
              <a:t> </a:t>
            </a:r>
            <a:r>
              <a:rPr lang="en-CA" dirty="0" err="1">
                <a:solidFill>
                  <a:srgbClr val="FFFFFF">
                    <a:lumMod val="50000"/>
                  </a:srgbClr>
                </a:solidFill>
              </a:rPr>
              <a:t>adipiscing</a:t>
            </a:r>
            <a:r>
              <a:rPr lang="en-CA" dirty="0">
                <a:solidFill>
                  <a:srgbClr val="FFFFFF">
                    <a:lumMod val="50000"/>
                  </a:srgbClr>
                </a:solidFill>
              </a:rPr>
              <a:t> </a:t>
            </a:r>
            <a:r>
              <a:rPr lang="en-CA" dirty="0" err="1">
                <a:solidFill>
                  <a:srgbClr val="FFFFFF">
                    <a:lumMod val="50000"/>
                  </a:srgbClr>
                </a:solidFill>
              </a:rPr>
              <a:t>elit</a:t>
            </a:r>
            <a:r>
              <a:rPr lang="en-CA" dirty="0">
                <a:solidFill>
                  <a:srgbClr val="FFFFFF">
                    <a:lumMod val="50000"/>
                  </a:srgbClr>
                </a:solidFill>
              </a:rPr>
              <a:t>, sed do </a:t>
            </a:r>
            <a:r>
              <a:rPr lang="en-CA" dirty="0" err="1">
                <a:solidFill>
                  <a:srgbClr val="FFFFFF">
                    <a:lumMod val="50000"/>
                  </a:srgbClr>
                </a:solidFill>
              </a:rPr>
              <a:t>eiusmod</a:t>
            </a:r>
            <a:r>
              <a:rPr lang="en-CA" dirty="0">
                <a:solidFill>
                  <a:srgbClr val="FFFFFF">
                    <a:lumMod val="50000"/>
                  </a:srgbClr>
                </a:solidFill>
              </a:rPr>
              <a:t> </a:t>
            </a:r>
            <a:r>
              <a:rPr lang="en-CA" dirty="0" err="1">
                <a:solidFill>
                  <a:srgbClr val="FFFFFF">
                    <a:lumMod val="50000"/>
                  </a:srgbClr>
                </a:solidFill>
              </a:rPr>
              <a:t>tempor</a:t>
            </a:r>
            <a:r>
              <a:rPr lang="en-CA" dirty="0">
                <a:solidFill>
                  <a:srgbClr val="FFFFFF">
                    <a:lumMod val="50000"/>
                  </a:srgbClr>
                </a:solidFill>
              </a:rPr>
              <a:t> </a:t>
            </a:r>
            <a:r>
              <a:rPr lang="en-CA" dirty="0" err="1">
                <a:solidFill>
                  <a:srgbClr val="FFFFFF">
                    <a:lumMod val="50000"/>
                  </a:srgbClr>
                </a:solidFill>
              </a:rPr>
              <a:t>incididunt</a:t>
            </a:r>
            <a:r>
              <a:rPr lang="en-CA" dirty="0">
                <a:solidFill>
                  <a:srgbClr val="FFFFFF">
                    <a:lumMod val="50000"/>
                  </a:srgbClr>
                </a:solidFill>
              </a:rPr>
              <a:t> </a:t>
            </a:r>
            <a:r>
              <a:rPr lang="en-CA" dirty="0" err="1">
                <a:solidFill>
                  <a:srgbClr val="FFFFFF">
                    <a:lumMod val="50000"/>
                  </a:srgbClr>
                </a:solidFill>
              </a:rPr>
              <a:t>ut</a:t>
            </a:r>
            <a:r>
              <a:rPr lang="en-CA" dirty="0">
                <a:solidFill>
                  <a:srgbClr val="FFFFFF">
                    <a:lumMod val="50000"/>
                  </a:srgbClr>
                </a:solidFill>
              </a:rPr>
              <a:t> </a:t>
            </a:r>
            <a:r>
              <a:rPr lang="en-CA" dirty="0" err="1">
                <a:solidFill>
                  <a:srgbClr val="FFFFFF">
                    <a:lumMod val="50000"/>
                  </a:srgbClr>
                </a:solidFill>
              </a:rPr>
              <a:t>labore</a:t>
            </a:r>
            <a:r>
              <a:rPr lang="en-CA" dirty="0">
                <a:solidFill>
                  <a:srgbClr val="FFFFFF">
                    <a:lumMod val="50000"/>
                  </a:srgbClr>
                </a:solidFill>
              </a:rPr>
              <a:t> et dolore magna </a:t>
            </a:r>
            <a:r>
              <a:rPr lang="en-CA" dirty="0" err="1">
                <a:solidFill>
                  <a:srgbClr val="FFFFFF">
                    <a:lumMod val="50000"/>
                  </a:srgbClr>
                </a:solidFill>
              </a:rPr>
              <a:t>aliqua</a:t>
            </a:r>
            <a:r>
              <a:rPr lang="en-CA" dirty="0">
                <a:solidFill>
                  <a:srgbClr val="FFFFFF">
                    <a:lumMod val="50000"/>
                  </a:srgbClr>
                </a:solidFill>
              </a:rPr>
              <a:t>. </a:t>
            </a:r>
          </a:p>
          <a:p>
            <a:endParaRPr lang="en-CA" dirty="0"/>
          </a:p>
        </p:txBody>
      </p:sp>
      <p:sp>
        <p:nvSpPr>
          <p:cNvPr id="13" name="Text Placeholder 5">
            <a:extLst>
              <a:ext uri="{FF2B5EF4-FFF2-40B4-BE49-F238E27FC236}">
                <a16:creationId xmlns:a16="http://schemas.microsoft.com/office/drawing/2014/main" id="{7E487B72-5F65-4B34-99D3-2E8B349A1CD9}"/>
              </a:ext>
            </a:extLst>
          </p:cNvPr>
          <p:cNvSpPr txBox="1">
            <a:spLocks/>
          </p:cNvSpPr>
          <p:nvPr/>
        </p:nvSpPr>
        <p:spPr>
          <a:xfrm>
            <a:off x="6203442" y="2166899"/>
            <a:ext cx="2601844" cy="2451156"/>
          </a:xfrm>
          <a:prstGeom prst="rect">
            <a:avLst/>
          </a:prstGeom>
        </p:spPr>
        <p:txBody>
          <a:bodyPr vert="horz" lIns="91440" tIns="45720" rIns="91440" bIns="45720" rtlCol="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400" b="0" i="0" kern="1200" dirty="0" smtClean="0">
                <a:solidFill>
                  <a:schemeClr val="tx1"/>
                </a:solidFill>
                <a:latin typeface="+mn-lt"/>
                <a:ea typeface="Gotham Light" charset="0"/>
                <a:cs typeface="Gotham Light"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rgbClr val="FFFFFF">
                    <a:lumMod val="50000"/>
                  </a:srgbClr>
                </a:solidFill>
              </a:rPr>
              <a:t>Lorem ipsum dolor sit </a:t>
            </a:r>
            <a:r>
              <a:rPr lang="en-CA" dirty="0" err="1">
                <a:solidFill>
                  <a:srgbClr val="FFFFFF">
                    <a:lumMod val="50000"/>
                  </a:srgbClr>
                </a:solidFill>
              </a:rPr>
              <a:t>amet</a:t>
            </a:r>
            <a:r>
              <a:rPr lang="en-CA" dirty="0">
                <a:solidFill>
                  <a:srgbClr val="FFFFFF">
                    <a:lumMod val="50000"/>
                  </a:srgbClr>
                </a:solidFill>
              </a:rPr>
              <a:t>, </a:t>
            </a:r>
            <a:r>
              <a:rPr lang="en-CA" dirty="0" err="1">
                <a:solidFill>
                  <a:srgbClr val="FFFFFF">
                    <a:lumMod val="50000"/>
                  </a:srgbClr>
                </a:solidFill>
              </a:rPr>
              <a:t>consectetur</a:t>
            </a:r>
            <a:r>
              <a:rPr lang="en-CA" dirty="0">
                <a:solidFill>
                  <a:srgbClr val="FFFFFF">
                    <a:lumMod val="50000"/>
                  </a:srgbClr>
                </a:solidFill>
              </a:rPr>
              <a:t> </a:t>
            </a:r>
            <a:r>
              <a:rPr lang="en-CA" dirty="0" err="1">
                <a:solidFill>
                  <a:srgbClr val="FFFFFF">
                    <a:lumMod val="50000"/>
                  </a:srgbClr>
                </a:solidFill>
              </a:rPr>
              <a:t>adipiscing</a:t>
            </a:r>
            <a:r>
              <a:rPr lang="en-CA" dirty="0">
                <a:solidFill>
                  <a:srgbClr val="FFFFFF">
                    <a:lumMod val="50000"/>
                  </a:srgbClr>
                </a:solidFill>
              </a:rPr>
              <a:t> </a:t>
            </a:r>
            <a:r>
              <a:rPr lang="en-CA" dirty="0" err="1">
                <a:solidFill>
                  <a:srgbClr val="FFFFFF">
                    <a:lumMod val="50000"/>
                  </a:srgbClr>
                </a:solidFill>
              </a:rPr>
              <a:t>elit</a:t>
            </a:r>
            <a:r>
              <a:rPr lang="en-CA" dirty="0">
                <a:solidFill>
                  <a:srgbClr val="FFFFFF">
                    <a:lumMod val="50000"/>
                  </a:srgbClr>
                </a:solidFill>
              </a:rPr>
              <a:t>, sed do </a:t>
            </a:r>
            <a:r>
              <a:rPr lang="en-CA" dirty="0" err="1">
                <a:solidFill>
                  <a:srgbClr val="FFFFFF">
                    <a:lumMod val="50000"/>
                  </a:srgbClr>
                </a:solidFill>
              </a:rPr>
              <a:t>eiusmod</a:t>
            </a:r>
            <a:r>
              <a:rPr lang="en-CA" dirty="0">
                <a:solidFill>
                  <a:srgbClr val="FFFFFF">
                    <a:lumMod val="50000"/>
                  </a:srgbClr>
                </a:solidFill>
              </a:rPr>
              <a:t> </a:t>
            </a:r>
            <a:r>
              <a:rPr lang="en-CA" dirty="0" err="1">
                <a:solidFill>
                  <a:srgbClr val="FFFFFF">
                    <a:lumMod val="50000"/>
                  </a:srgbClr>
                </a:solidFill>
              </a:rPr>
              <a:t>tempor</a:t>
            </a:r>
            <a:r>
              <a:rPr lang="en-CA" dirty="0">
                <a:solidFill>
                  <a:srgbClr val="FFFFFF">
                    <a:lumMod val="50000"/>
                  </a:srgbClr>
                </a:solidFill>
              </a:rPr>
              <a:t> </a:t>
            </a:r>
            <a:r>
              <a:rPr lang="en-CA" dirty="0" err="1">
                <a:solidFill>
                  <a:srgbClr val="FFFFFF">
                    <a:lumMod val="50000"/>
                  </a:srgbClr>
                </a:solidFill>
              </a:rPr>
              <a:t>incididunt</a:t>
            </a:r>
            <a:r>
              <a:rPr lang="en-CA" dirty="0">
                <a:solidFill>
                  <a:srgbClr val="FFFFFF">
                    <a:lumMod val="50000"/>
                  </a:srgbClr>
                </a:solidFill>
              </a:rPr>
              <a:t> </a:t>
            </a:r>
            <a:r>
              <a:rPr lang="en-CA" dirty="0" err="1">
                <a:solidFill>
                  <a:srgbClr val="FFFFFF">
                    <a:lumMod val="50000"/>
                  </a:srgbClr>
                </a:solidFill>
              </a:rPr>
              <a:t>ut</a:t>
            </a:r>
            <a:r>
              <a:rPr lang="en-CA" dirty="0">
                <a:solidFill>
                  <a:srgbClr val="FFFFFF">
                    <a:lumMod val="50000"/>
                  </a:srgbClr>
                </a:solidFill>
              </a:rPr>
              <a:t> </a:t>
            </a:r>
            <a:r>
              <a:rPr lang="en-CA" dirty="0" err="1">
                <a:solidFill>
                  <a:srgbClr val="FFFFFF">
                    <a:lumMod val="50000"/>
                  </a:srgbClr>
                </a:solidFill>
              </a:rPr>
              <a:t>labore</a:t>
            </a:r>
            <a:r>
              <a:rPr lang="en-CA" dirty="0">
                <a:solidFill>
                  <a:srgbClr val="FFFFFF">
                    <a:lumMod val="50000"/>
                  </a:srgbClr>
                </a:solidFill>
              </a:rPr>
              <a:t> et dolore magna </a:t>
            </a:r>
            <a:r>
              <a:rPr lang="en-CA" dirty="0" err="1">
                <a:solidFill>
                  <a:srgbClr val="FFFFFF">
                    <a:lumMod val="50000"/>
                  </a:srgbClr>
                </a:solidFill>
              </a:rPr>
              <a:t>aliqua</a:t>
            </a:r>
            <a:r>
              <a:rPr lang="en-CA" dirty="0">
                <a:solidFill>
                  <a:srgbClr val="FFFFFF">
                    <a:lumMod val="50000"/>
                  </a:srgbClr>
                </a:solidFill>
              </a:rPr>
              <a:t>. </a:t>
            </a:r>
          </a:p>
          <a:p>
            <a:endParaRPr lang="en-CA" dirty="0"/>
          </a:p>
        </p:txBody>
      </p:sp>
    </p:spTree>
    <p:extLst>
      <p:ext uri="{BB962C8B-B14F-4D97-AF65-F5344CB8AC3E}">
        <p14:creationId xmlns:p14="http://schemas.microsoft.com/office/powerpoint/2010/main" val="2143127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4464-3ACD-4B21-B201-37842A265CC2}"/>
              </a:ext>
            </a:extLst>
          </p:cNvPr>
          <p:cNvSpPr>
            <a:spLocks noGrp="1"/>
          </p:cNvSpPr>
          <p:nvPr>
            <p:ph type="title"/>
          </p:nvPr>
        </p:nvSpPr>
        <p:spPr/>
        <p:txBody>
          <a:bodyPr/>
          <a:lstStyle/>
          <a:p>
            <a:r>
              <a:rPr lang="en-US" dirty="0"/>
              <a:t>Three column layout</a:t>
            </a:r>
            <a:endParaRPr lang="en-CA" dirty="0"/>
          </a:p>
        </p:txBody>
      </p:sp>
      <p:sp>
        <p:nvSpPr>
          <p:cNvPr id="3" name="Text Placeholder 2">
            <a:extLst>
              <a:ext uri="{FF2B5EF4-FFF2-40B4-BE49-F238E27FC236}">
                <a16:creationId xmlns:a16="http://schemas.microsoft.com/office/drawing/2014/main" id="{10F086A9-1D9B-4A95-AD34-266ED4EF38D0}"/>
              </a:ext>
            </a:extLst>
          </p:cNvPr>
          <p:cNvSpPr>
            <a:spLocks noGrp="1"/>
          </p:cNvSpPr>
          <p:nvPr>
            <p:ph type="body" sz="quarter" idx="10"/>
          </p:nvPr>
        </p:nvSpPr>
        <p:spPr/>
        <p:txBody>
          <a:bodyPr/>
          <a:lstStyle/>
          <a:p>
            <a:r>
              <a:rPr lang="en-US" dirty="0"/>
              <a:t>Title Here</a:t>
            </a:r>
          </a:p>
        </p:txBody>
      </p:sp>
      <p:sp>
        <p:nvSpPr>
          <p:cNvPr id="4" name="Text Placeholder 3">
            <a:extLst>
              <a:ext uri="{FF2B5EF4-FFF2-40B4-BE49-F238E27FC236}">
                <a16:creationId xmlns:a16="http://schemas.microsoft.com/office/drawing/2014/main" id="{71ED3F36-D6C9-4424-8E6F-5151E316D775}"/>
              </a:ext>
            </a:extLst>
          </p:cNvPr>
          <p:cNvSpPr>
            <a:spLocks noGrp="1"/>
          </p:cNvSpPr>
          <p:nvPr>
            <p:ph type="body" sz="quarter" idx="13"/>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a:p>
            <a:endParaRPr lang="en-CA" dirty="0"/>
          </a:p>
        </p:txBody>
      </p:sp>
      <p:sp>
        <p:nvSpPr>
          <p:cNvPr id="5" name="Text Placeholder 4">
            <a:extLst>
              <a:ext uri="{FF2B5EF4-FFF2-40B4-BE49-F238E27FC236}">
                <a16:creationId xmlns:a16="http://schemas.microsoft.com/office/drawing/2014/main" id="{0ED558FE-6BD7-43EF-936A-4EF2026127D1}"/>
              </a:ext>
            </a:extLst>
          </p:cNvPr>
          <p:cNvSpPr>
            <a:spLocks noGrp="1"/>
          </p:cNvSpPr>
          <p:nvPr>
            <p:ph type="body" sz="quarter" idx="18"/>
          </p:nvPr>
        </p:nvSpPr>
        <p:spPr/>
        <p:txBody>
          <a:bodyPr/>
          <a:lstStyle/>
          <a:p>
            <a:r>
              <a:rPr lang="en-US" dirty="0"/>
              <a:t>Title Here</a:t>
            </a:r>
          </a:p>
        </p:txBody>
      </p:sp>
      <p:sp>
        <p:nvSpPr>
          <p:cNvPr id="6" name="Text Placeholder 5">
            <a:extLst>
              <a:ext uri="{FF2B5EF4-FFF2-40B4-BE49-F238E27FC236}">
                <a16:creationId xmlns:a16="http://schemas.microsoft.com/office/drawing/2014/main" id="{85DCF801-A60C-43A4-8E8F-B0BBC50E703A}"/>
              </a:ext>
            </a:extLst>
          </p:cNvPr>
          <p:cNvSpPr>
            <a:spLocks noGrp="1"/>
          </p:cNvSpPr>
          <p:nvPr>
            <p:ph type="body" sz="quarter" idx="19"/>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a:p>
            <a:endParaRPr lang="en-CA" dirty="0"/>
          </a:p>
        </p:txBody>
      </p:sp>
      <p:sp>
        <p:nvSpPr>
          <p:cNvPr id="7" name="Text Placeholder 6">
            <a:extLst>
              <a:ext uri="{FF2B5EF4-FFF2-40B4-BE49-F238E27FC236}">
                <a16:creationId xmlns:a16="http://schemas.microsoft.com/office/drawing/2014/main" id="{AE2B54E2-22C4-4A08-9D01-9BF32522B05E}"/>
              </a:ext>
            </a:extLst>
          </p:cNvPr>
          <p:cNvSpPr>
            <a:spLocks noGrp="1"/>
          </p:cNvSpPr>
          <p:nvPr>
            <p:ph type="body" sz="quarter" idx="20"/>
          </p:nvPr>
        </p:nvSpPr>
        <p:spPr/>
        <p:txBody>
          <a:bodyPr/>
          <a:lstStyle/>
          <a:p>
            <a:r>
              <a:rPr lang="en-US" dirty="0"/>
              <a:t>Title Here</a:t>
            </a:r>
          </a:p>
        </p:txBody>
      </p:sp>
      <p:sp>
        <p:nvSpPr>
          <p:cNvPr id="8" name="Text Placeholder 7">
            <a:extLst>
              <a:ext uri="{FF2B5EF4-FFF2-40B4-BE49-F238E27FC236}">
                <a16:creationId xmlns:a16="http://schemas.microsoft.com/office/drawing/2014/main" id="{F7C5DA20-C609-4640-BA05-0228222487A9}"/>
              </a:ext>
            </a:extLst>
          </p:cNvPr>
          <p:cNvSpPr>
            <a:spLocks noGrp="1"/>
          </p:cNvSpPr>
          <p:nvPr>
            <p:ph type="body" sz="quarter" idx="21"/>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a:p>
            <a:endParaRPr lang="en-CA" dirty="0"/>
          </a:p>
        </p:txBody>
      </p:sp>
    </p:spTree>
    <p:extLst>
      <p:ext uri="{BB962C8B-B14F-4D97-AF65-F5344CB8AC3E}">
        <p14:creationId xmlns:p14="http://schemas.microsoft.com/office/powerpoint/2010/main" val="234747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Your title</a:t>
            </a:r>
          </a:p>
        </p:txBody>
      </p:sp>
      <p:sp>
        <p:nvSpPr>
          <p:cNvPr id="3" name="Text Placeholder 2"/>
          <p:cNvSpPr>
            <a:spLocks noGrp="1"/>
          </p:cNvSpPr>
          <p:nvPr>
            <p:ph type="body" sz="quarter" idx="11"/>
          </p:nvPr>
        </p:nvSpPr>
        <p:spPr/>
        <p:txBody>
          <a:bodyPr/>
          <a:lstStyle/>
          <a:p>
            <a:r>
              <a:rPr lang="en-US"/>
              <a:t>Lorem ipsum dolor sit amet, consectetur adipiscing elit, sed do eiusmod tempor incididunt ut labore.</a:t>
            </a:r>
            <a:endParaRPr lang="en-US" dirty="0"/>
          </a:p>
        </p:txBody>
      </p:sp>
      <p:sp>
        <p:nvSpPr>
          <p:cNvPr id="4" name="Text Placeholder 3"/>
          <p:cNvSpPr>
            <a:spLocks noGrp="1"/>
          </p:cNvSpPr>
          <p:nvPr>
            <p:ph type="body" sz="quarter" idx="12"/>
          </p:nvPr>
        </p:nvSpPr>
        <p:spPr/>
        <p:txBody>
          <a:bodyPr/>
          <a:lstStyle/>
          <a:p>
            <a:r>
              <a:rPr lang="en-US"/>
              <a:t>Lorem ipsum dolor sit amet, consectetur adipiscing elit, sed do eiusmod tempor incididunt ut labore.</a:t>
            </a:r>
            <a:endParaRPr lang="en-US" dirty="0"/>
          </a:p>
        </p:txBody>
      </p:sp>
      <p:sp>
        <p:nvSpPr>
          <p:cNvPr id="5" name="Text Placeholder 4"/>
          <p:cNvSpPr>
            <a:spLocks noGrp="1"/>
          </p:cNvSpPr>
          <p:nvPr>
            <p:ph type="body" sz="quarter" idx="13"/>
          </p:nvPr>
        </p:nvSpPr>
        <p:spPr/>
        <p:txBody>
          <a:bodyPr/>
          <a:lstStyle/>
          <a:p>
            <a:r>
              <a:rPr lang="en-US"/>
              <a:t>Lorem ipsum dolor sit amet, consectetur adipiscing elit, sed do eiusmod tempor incididunt ut labore.</a:t>
            </a:r>
            <a:endParaRPr lang="en-US" dirty="0"/>
          </a:p>
        </p:txBody>
      </p:sp>
      <p:sp>
        <p:nvSpPr>
          <p:cNvPr id="6" name="Text Placeholder 5"/>
          <p:cNvSpPr>
            <a:spLocks noGrp="1"/>
          </p:cNvSpPr>
          <p:nvPr>
            <p:ph type="body" sz="quarter" idx="14"/>
          </p:nvPr>
        </p:nvSpPr>
        <p:spPr/>
        <p:txBody>
          <a:bodyPr/>
          <a:lstStyle/>
          <a:p>
            <a:r>
              <a:rPr lang="en-US"/>
              <a:t>Lorem ipsum dolor sit amet, consectetur adipiscing elit, sed do eiusmod tempor incididunt ut labore.</a:t>
            </a:r>
            <a:endParaRPr lang="en-US" dirty="0"/>
          </a:p>
        </p:txBody>
      </p:sp>
      <p:sp>
        <p:nvSpPr>
          <p:cNvPr id="7" name="Text Placeholder 6"/>
          <p:cNvSpPr>
            <a:spLocks noGrp="1"/>
          </p:cNvSpPr>
          <p:nvPr>
            <p:ph type="body" sz="quarter" idx="15"/>
          </p:nvPr>
        </p:nvSpPr>
        <p:spPr/>
        <p:txBody>
          <a:bodyPr/>
          <a:lstStyle/>
          <a:p>
            <a:r>
              <a:rPr lang="en-US"/>
              <a:t>Lorem ipsum dolor sit amet, consectetur adipiscing elit, sed do eiusmod tempor incididunt ut labore.</a:t>
            </a:r>
            <a:endParaRPr lang="en-US" dirty="0"/>
          </a:p>
        </p:txBody>
      </p:sp>
      <p:sp>
        <p:nvSpPr>
          <p:cNvPr id="8" name="Text Placeholder 7"/>
          <p:cNvSpPr>
            <a:spLocks noGrp="1"/>
          </p:cNvSpPr>
          <p:nvPr>
            <p:ph type="body" sz="quarter" idx="16"/>
          </p:nvPr>
        </p:nvSpPr>
        <p:spPr/>
        <p:txBody>
          <a:bodyPr/>
          <a:lstStyle/>
          <a:p>
            <a:r>
              <a:rPr lang="en-US"/>
              <a:t>Lorem ipsum dolor sit amet, consectetur adipiscing elit, sed do eiusmod tempor incididunt ut labore.</a:t>
            </a:r>
            <a:endParaRPr lang="en-US" dirty="0"/>
          </a:p>
        </p:txBody>
      </p:sp>
      <p:sp>
        <p:nvSpPr>
          <p:cNvPr id="15" name="Shape 2903"/>
          <p:cNvSpPr/>
          <p:nvPr/>
        </p:nvSpPr>
        <p:spPr>
          <a:xfrm>
            <a:off x="1590695" y="1506059"/>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6" name="Shape 2903"/>
          <p:cNvSpPr/>
          <p:nvPr/>
        </p:nvSpPr>
        <p:spPr>
          <a:xfrm>
            <a:off x="4545563" y="1506059"/>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7" name="Shape 2903"/>
          <p:cNvSpPr/>
          <p:nvPr/>
        </p:nvSpPr>
        <p:spPr>
          <a:xfrm>
            <a:off x="7378522" y="1506059"/>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8" name="Shape 2903"/>
          <p:cNvSpPr/>
          <p:nvPr/>
        </p:nvSpPr>
        <p:spPr>
          <a:xfrm>
            <a:off x="1590695" y="3121418"/>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 name="Shape 2903"/>
          <p:cNvSpPr/>
          <p:nvPr/>
        </p:nvSpPr>
        <p:spPr>
          <a:xfrm>
            <a:off x="4545563" y="3121418"/>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Shape 2903"/>
          <p:cNvSpPr/>
          <p:nvPr/>
        </p:nvSpPr>
        <p:spPr>
          <a:xfrm>
            <a:off x="7378522" y="3121418"/>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Tree>
    <p:extLst>
      <p:ext uri="{BB962C8B-B14F-4D97-AF65-F5344CB8AC3E}">
        <p14:creationId xmlns:p14="http://schemas.microsoft.com/office/powerpoint/2010/main" val="3360030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964663"/>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Style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62008800"/>
              </p:ext>
            </p:extLst>
          </p:nvPr>
        </p:nvGraphicFramePr>
        <p:xfrm>
          <a:off x="406401" y="1721797"/>
          <a:ext cx="8395695" cy="1858220"/>
        </p:xfrm>
        <a:graphic>
          <a:graphicData uri="http://schemas.openxmlformats.org/drawingml/2006/table">
            <a:tbl>
              <a:tblPr firstRow="1" bandRow="1">
                <a:tableStyleId>{5A111915-BE36-4E01-A7E5-04B1672EAD32}</a:tableStyleId>
              </a:tblPr>
              <a:tblGrid>
                <a:gridCol w="1679139">
                  <a:extLst>
                    <a:ext uri="{9D8B030D-6E8A-4147-A177-3AD203B41FA5}">
                      <a16:colId xmlns:a16="http://schemas.microsoft.com/office/drawing/2014/main" val="20000"/>
                    </a:ext>
                  </a:extLst>
                </a:gridCol>
                <a:gridCol w="1679139">
                  <a:extLst>
                    <a:ext uri="{9D8B030D-6E8A-4147-A177-3AD203B41FA5}">
                      <a16:colId xmlns:a16="http://schemas.microsoft.com/office/drawing/2014/main" val="20001"/>
                    </a:ext>
                  </a:extLst>
                </a:gridCol>
                <a:gridCol w="1679139">
                  <a:extLst>
                    <a:ext uri="{9D8B030D-6E8A-4147-A177-3AD203B41FA5}">
                      <a16:colId xmlns:a16="http://schemas.microsoft.com/office/drawing/2014/main" val="20002"/>
                    </a:ext>
                  </a:extLst>
                </a:gridCol>
                <a:gridCol w="1679139">
                  <a:extLst>
                    <a:ext uri="{9D8B030D-6E8A-4147-A177-3AD203B41FA5}">
                      <a16:colId xmlns:a16="http://schemas.microsoft.com/office/drawing/2014/main" val="20003"/>
                    </a:ext>
                  </a:extLst>
                </a:gridCol>
                <a:gridCol w="1679139">
                  <a:extLst>
                    <a:ext uri="{9D8B030D-6E8A-4147-A177-3AD203B41FA5}">
                      <a16:colId xmlns:a16="http://schemas.microsoft.com/office/drawing/2014/main" val="20004"/>
                    </a:ext>
                  </a:extLst>
                </a:gridCol>
              </a:tblGrid>
              <a:tr h="371644">
                <a:tc>
                  <a:txBody>
                    <a:bodyPr/>
                    <a:lstStyle/>
                    <a:p>
                      <a:pPr algn="l"/>
                      <a:r>
                        <a:rPr lang="en-US" sz="1100" b="1" dirty="0">
                          <a:solidFill>
                            <a:schemeClr val="accent4"/>
                          </a:solidFill>
                          <a:latin typeface="+mn-lt"/>
                          <a:cs typeface="Segoe"/>
                        </a:rPr>
                        <a:t>HEADING</a:t>
                      </a:r>
                    </a:p>
                  </a:txBody>
                  <a:tcPr marT="34290" marB="34290" anchor="ctr">
                    <a:lnL w="9525" cap="flat" cmpd="sng" algn="ctr">
                      <a:noFill/>
                      <a:prstDash val="solid"/>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4"/>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4"/>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4"/>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4"/>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1644">
                <a:tc>
                  <a:txBody>
                    <a:bodyPr/>
                    <a:lstStyle/>
                    <a:p>
                      <a:pPr algn="l"/>
                      <a:r>
                        <a:rPr lang="en-US" sz="1200" b="0" dirty="0">
                          <a:solidFill>
                            <a:schemeClr val="tx1"/>
                          </a:solidFill>
                          <a:latin typeface="+mn-lt"/>
                          <a:cs typeface="Segoe"/>
                        </a:rPr>
                        <a:t>Body text</a:t>
                      </a: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1644">
                <a:tc>
                  <a:txBody>
                    <a:bodyPr/>
                    <a:lstStyle/>
                    <a:p>
                      <a:pPr algn="l"/>
                      <a:r>
                        <a:rPr lang="en-US" sz="1200" b="0" dirty="0">
                          <a:solidFill>
                            <a:schemeClr val="tx1"/>
                          </a:solidFill>
                          <a:latin typeface="+mn-lt"/>
                          <a:cs typeface="Segoe"/>
                        </a:rPr>
                        <a:t>Body text</a:t>
                      </a: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10002"/>
                  </a:ext>
                </a:extLst>
              </a:tr>
              <a:tr h="371644">
                <a:tc>
                  <a:txBody>
                    <a:bodyPr/>
                    <a:lstStyle/>
                    <a:p>
                      <a:pPr algn="l"/>
                      <a:r>
                        <a:rPr lang="en-US" sz="1200" b="0">
                          <a:solidFill>
                            <a:schemeClr val="tx1"/>
                          </a:solidFill>
                          <a:latin typeface="+mn-lt"/>
                          <a:cs typeface="Segoe"/>
                        </a:rPr>
                        <a:t>Body text</a:t>
                      </a:r>
                      <a:endParaRPr lang="en-US" sz="1200" b="0" dirty="0">
                        <a:solidFill>
                          <a:schemeClr val="tx1"/>
                        </a:solidFill>
                        <a:latin typeface="+mn-lt"/>
                        <a:cs typeface="Segoe"/>
                      </a:endParaRP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1644">
                <a:tc>
                  <a:txBody>
                    <a:bodyPr/>
                    <a:lstStyle/>
                    <a:p>
                      <a:pPr algn="l"/>
                      <a:r>
                        <a:rPr lang="en-US" sz="1200" b="0" dirty="0">
                          <a:solidFill>
                            <a:schemeClr val="tx1"/>
                          </a:solidFill>
                          <a:latin typeface="+mn-lt"/>
                          <a:cs typeface="Segoe"/>
                        </a:rPr>
                        <a:t>Body text</a:t>
                      </a: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0595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CA" dirty="0"/>
              <a:t>Heading One</a:t>
            </a:r>
          </a:p>
          <a:p>
            <a:pPr lvl="1"/>
            <a:r>
              <a:rPr lang="en-CA" dirty="0"/>
              <a:t>Heading Two</a:t>
            </a:r>
          </a:p>
          <a:p>
            <a:pPr lvl="2"/>
            <a:r>
              <a:rPr lang="en-CA" dirty="0"/>
              <a:t>Heading Three</a:t>
            </a:r>
          </a:p>
          <a:p>
            <a:pPr lvl="2"/>
            <a:endParaRPr lang="en-CA" dirty="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dirty="0"/>
              <a:t>Title here	</a:t>
            </a:r>
          </a:p>
        </p:txBody>
      </p:sp>
    </p:spTree>
    <p:extLst>
      <p:ext uri="{BB962C8B-B14F-4D97-AF65-F5344CB8AC3E}">
        <p14:creationId xmlns:p14="http://schemas.microsoft.com/office/powerpoint/2010/main" val="1842870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0C2F-E01F-47BA-9C2C-436BCDA6FB6D}"/>
              </a:ext>
            </a:extLst>
          </p:cNvPr>
          <p:cNvSpPr>
            <a:spLocks noGrp="1"/>
          </p:cNvSpPr>
          <p:nvPr>
            <p:ph type="ctrTitle"/>
          </p:nvPr>
        </p:nvSpPr>
        <p:spPr/>
        <p:txBody>
          <a:bodyPr/>
          <a:lstStyle/>
          <a:p>
            <a:r>
              <a:rPr lang="en-CA" dirty="0"/>
              <a:t>Section break</a:t>
            </a:r>
          </a:p>
        </p:txBody>
      </p:sp>
    </p:spTree>
    <p:extLst>
      <p:ext uri="{BB962C8B-B14F-4D97-AF65-F5344CB8AC3E}">
        <p14:creationId xmlns:p14="http://schemas.microsoft.com/office/powerpoint/2010/main" val="37594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856-B1A1-4F35-87B8-CF9A17A74EF0}"/>
              </a:ext>
            </a:extLst>
          </p:cNvPr>
          <p:cNvSpPr>
            <a:spLocks noGrp="1"/>
          </p:cNvSpPr>
          <p:nvPr>
            <p:ph type="ctrTitle"/>
          </p:nvPr>
        </p:nvSpPr>
        <p:spPr/>
        <p:txBody>
          <a:bodyPr/>
          <a:lstStyle/>
          <a:p>
            <a:r>
              <a:rPr lang="en-CA" dirty="0"/>
              <a:t>Questions?</a:t>
            </a:r>
          </a:p>
        </p:txBody>
      </p:sp>
    </p:spTree>
    <p:extLst>
      <p:ext uri="{BB962C8B-B14F-4D97-AF65-F5344CB8AC3E}">
        <p14:creationId xmlns:p14="http://schemas.microsoft.com/office/powerpoint/2010/main" val="331931241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 name="Subtitle 12">
            <a:extLst>
              <a:ext uri="{FF2B5EF4-FFF2-40B4-BE49-F238E27FC236}">
                <a16:creationId xmlns:a16="http://schemas.microsoft.com/office/drawing/2014/main" id="{F3D188B1-4F2D-4F11-B8DD-A35669F7063B}"/>
              </a:ext>
            </a:extLst>
          </p:cNvPr>
          <p:cNvSpPr>
            <a:spLocks noGrp="1"/>
          </p:cNvSpPr>
          <p:nvPr>
            <p:ph type="body" sz="quarter" idx="12"/>
          </p:nvPr>
        </p:nvSpPr>
        <p:spPr>
          <a:xfrm>
            <a:off x="412681" y="2900213"/>
            <a:ext cx="5033962" cy="436576"/>
          </a:xfrm>
        </p:spPr>
        <p:txBody>
          <a:bodyPr/>
          <a:lstStyle/>
          <a:p>
            <a:r>
              <a:rPr lang="en-US" dirty="0"/>
              <a:t>Learn more from [Speaker Name]</a:t>
            </a:r>
          </a:p>
        </p:txBody>
      </p:sp>
      <p:sp>
        <p:nvSpPr>
          <p:cNvPr id="9" name="Text Placeholder 13">
            <a:extLst>
              <a:ext uri="{FF2B5EF4-FFF2-40B4-BE49-F238E27FC236}">
                <a16:creationId xmlns:a16="http://schemas.microsoft.com/office/drawing/2014/main" id="{D92D0254-8EBC-45C7-8C34-F6A495FC9D71}"/>
              </a:ext>
            </a:extLst>
          </p:cNvPr>
          <p:cNvSpPr>
            <a:spLocks noGrp="1"/>
          </p:cNvSpPr>
          <p:nvPr>
            <p:ph type="body" sz="quarter" idx="13"/>
          </p:nvPr>
        </p:nvSpPr>
        <p:spPr>
          <a:xfrm>
            <a:off x="722245" y="3464226"/>
            <a:ext cx="1467738" cy="294691"/>
          </a:xfrm>
        </p:spPr>
        <p:txBody>
          <a:bodyPr/>
          <a:lstStyle/>
          <a:p>
            <a:r>
              <a:rPr lang="en-US" dirty="0"/>
              <a:t>@</a:t>
            </a:r>
            <a:r>
              <a:rPr lang="en-US" dirty="0" err="1"/>
              <a:t>yourhandle</a:t>
            </a:r>
            <a:endParaRPr lang="en-US" dirty="0"/>
          </a:p>
        </p:txBody>
      </p:sp>
      <p:sp>
        <p:nvSpPr>
          <p:cNvPr id="10" name="Text Placeholder 14">
            <a:extLst>
              <a:ext uri="{FF2B5EF4-FFF2-40B4-BE49-F238E27FC236}">
                <a16:creationId xmlns:a16="http://schemas.microsoft.com/office/drawing/2014/main" id="{D5EA8D29-8E4C-4B90-B794-E25F80372720}"/>
              </a:ext>
            </a:extLst>
          </p:cNvPr>
          <p:cNvSpPr>
            <a:spLocks noGrp="1"/>
          </p:cNvSpPr>
          <p:nvPr>
            <p:ph type="body" sz="quarter" idx="14"/>
          </p:nvPr>
        </p:nvSpPr>
        <p:spPr>
          <a:xfrm>
            <a:off x="2379240" y="3464226"/>
            <a:ext cx="2030686" cy="294691"/>
          </a:xfrm>
        </p:spPr>
        <p:txBody>
          <a:bodyPr/>
          <a:lstStyle/>
          <a:p>
            <a:r>
              <a:rPr lang="en-US" dirty="0"/>
              <a:t>email@company.com </a:t>
            </a:r>
          </a:p>
        </p:txBody>
      </p:sp>
      <p:grpSp>
        <p:nvGrpSpPr>
          <p:cNvPr id="11" name="Group 10">
            <a:extLst>
              <a:ext uri="{FF2B5EF4-FFF2-40B4-BE49-F238E27FC236}">
                <a16:creationId xmlns:a16="http://schemas.microsoft.com/office/drawing/2014/main" id="{0223B37F-3088-4645-B230-6A97D81C2579}"/>
              </a:ext>
            </a:extLst>
          </p:cNvPr>
          <p:cNvGrpSpPr/>
          <p:nvPr/>
        </p:nvGrpSpPr>
        <p:grpSpPr>
          <a:xfrm>
            <a:off x="510642" y="3478408"/>
            <a:ext cx="229599" cy="229599"/>
            <a:chOff x="5748554" y="5146675"/>
            <a:chExt cx="353832" cy="353832"/>
          </a:xfrm>
        </p:grpSpPr>
        <p:sp>
          <p:nvSpPr>
            <p:cNvPr id="12" name="Freeform 383">
              <a:extLst>
                <a:ext uri="{FF2B5EF4-FFF2-40B4-BE49-F238E27FC236}">
                  <a16:creationId xmlns:a16="http://schemas.microsoft.com/office/drawing/2014/main" id="{FD56BE4E-1796-4985-9E98-130BB8657AD3}"/>
                </a:ext>
              </a:extLst>
            </p:cNvPr>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3" name="Rounded Rectangle 15">
              <a:extLst>
                <a:ext uri="{FF2B5EF4-FFF2-40B4-BE49-F238E27FC236}">
                  <a16:creationId xmlns:a16="http://schemas.microsoft.com/office/drawing/2014/main" id="{6DAECEB9-3DFE-401E-AD16-03AE6690D0C3}"/>
                </a:ext>
              </a:extLst>
            </p:cNvPr>
            <p:cNvSpPr/>
            <p:nvPr/>
          </p:nvSpPr>
          <p:spPr>
            <a:xfrm>
              <a:off x="5748554" y="5146675"/>
              <a:ext cx="353832" cy="35383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AFAFAF"/>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FD5492F0-E11B-4609-8664-6078147EA417}"/>
              </a:ext>
            </a:extLst>
          </p:cNvPr>
          <p:cNvGrpSpPr/>
          <p:nvPr/>
        </p:nvGrpSpPr>
        <p:grpSpPr>
          <a:xfrm>
            <a:off x="2145450" y="3478423"/>
            <a:ext cx="229600" cy="229600"/>
            <a:chOff x="2145450" y="3478423"/>
            <a:chExt cx="229600" cy="229600"/>
          </a:xfrm>
        </p:grpSpPr>
        <p:sp>
          <p:nvSpPr>
            <p:cNvPr id="14" name="Rounded Rectangle 16">
              <a:extLst>
                <a:ext uri="{FF2B5EF4-FFF2-40B4-BE49-F238E27FC236}">
                  <a16:creationId xmlns:a16="http://schemas.microsoft.com/office/drawing/2014/main" id="{5E8C8F4A-8C6F-4258-9621-13654F21FEF2}"/>
                </a:ext>
              </a:extLst>
            </p:cNvPr>
            <p:cNvSpPr/>
            <p:nvPr/>
          </p:nvSpPr>
          <p:spPr>
            <a:xfrm>
              <a:off x="2145450" y="3478423"/>
              <a:ext cx="229600" cy="229600"/>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AFAFAF"/>
                </a:solidFill>
                <a:effectLst/>
                <a:uLnTx/>
                <a:uFillTx/>
                <a:latin typeface="Segoe UI"/>
                <a:ea typeface="+mn-ea"/>
                <a:cs typeface="+mn-cs"/>
              </a:endParaRPr>
            </a:p>
          </p:txBody>
        </p:sp>
        <p:sp>
          <p:nvSpPr>
            <p:cNvPr id="15" name="Freeform 77">
              <a:extLst>
                <a:ext uri="{FF2B5EF4-FFF2-40B4-BE49-F238E27FC236}">
                  <a16:creationId xmlns:a16="http://schemas.microsoft.com/office/drawing/2014/main" id="{CD2CDF03-59B3-41CC-813F-F8A115C266A3}"/>
                </a:ext>
              </a:extLst>
            </p:cNvPr>
            <p:cNvSpPr>
              <a:spLocks noEditPoints="1"/>
            </p:cNvSpPr>
            <p:nvPr/>
          </p:nvSpPr>
          <p:spPr bwMode="auto">
            <a:xfrm>
              <a:off x="2208632" y="3558606"/>
              <a:ext cx="110250" cy="75652"/>
            </a:xfrm>
            <a:custGeom>
              <a:avLst/>
              <a:gdLst>
                <a:gd name="T0" fmla="*/ 638267519 w 216"/>
                <a:gd name="T1" fmla="*/ 0 h 149"/>
                <a:gd name="T2" fmla="*/ 27751602 w 216"/>
                <a:gd name="T3" fmla="*/ 0 h 149"/>
                <a:gd name="T4" fmla="*/ 0 w 216"/>
                <a:gd name="T5" fmla="*/ 27555164 h 149"/>
                <a:gd name="T6" fmla="*/ 0 w 216"/>
                <a:gd name="T7" fmla="*/ 428642686 h 149"/>
                <a:gd name="T8" fmla="*/ 27751602 w 216"/>
                <a:gd name="T9" fmla="*/ 456197851 h 149"/>
                <a:gd name="T10" fmla="*/ 638267519 w 216"/>
                <a:gd name="T11" fmla="*/ 456197851 h 149"/>
                <a:gd name="T12" fmla="*/ 666017365 w 216"/>
                <a:gd name="T13" fmla="*/ 428642686 h 149"/>
                <a:gd name="T14" fmla="*/ 666017365 w 216"/>
                <a:gd name="T15" fmla="*/ 27555164 h 149"/>
                <a:gd name="T16" fmla="*/ 638267519 w 216"/>
                <a:gd name="T17" fmla="*/ 0 h 149"/>
                <a:gd name="T18" fmla="*/ 434761628 w 216"/>
                <a:gd name="T19" fmla="*/ 244938678 h 149"/>
                <a:gd name="T20" fmla="*/ 616683135 w 216"/>
                <a:gd name="T21" fmla="*/ 382716247 h 149"/>
                <a:gd name="T22" fmla="*/ 619765866 w 216"/>
                <a:gd name="T23" fmla="*/ 401087522 h 149"/>
                <a:gd name="T24" fmla="*/ 604348700 w 216"/>
                <a:gd name="T25" fmla="*/ 407210115 h 149"/>
                <a:gd name="T26" fmla="*/ 410094513 w 216"/>
                <a:gd name="T27" fmla="*/ 269432546 h 149"/>
                <a:gd name="T28" fmla="*/ 403927296 w 216"/>
                <a:gd name="T29" fmla="*/ 269432546 h 149"/>
                <a:gd name="T30" fmla="*/ 345343118 w 216"/>
                <a:gd name="T31" fmla="*/ 315358985 h 149"/>
                <a:gd name="T32" fmla="*/ 333008682 w 216"/>
                <a:gd name="T33" fmla="*/ 318420281 h 149"/>
                <a:gd name="T34" fmla="*/ 320674247 w 216"/>
                <a:gd name="T35" fmla="*/ 315358985 h 149"/>
                <a:gd name="T36" fmla="*/ 259007338 w 216"/>
                <a:gd name="T37" fmla="*/ 266371249 h 149"/>
                <a:gd name="T38" fmla="*/ 255922851 w 216"/>
                <a:gd name="T39" fmla="*/ 266371249 h 149"/>
                <a:gd name="T40" fmla="*/ 61668665 w 216"/>
                <a:gd name="T41" fmla="*/ 407210115 h 149"/>
                <a:gd name="T42" fmla="*/ 43167011 w 216"/>
                <a:gd name="T43" fmla="*/ 401087522 h 149"/>
                <a:gd name="T44" fmla="*/ 46251499 w 216"/>
                <a:gd name="T45" fmla="*/ 382716247 h 149"/>
                <a:gd name="T46" fmla="*/ 231255737 w 216"/>
                <a:gd name="T47" fmla="*/ 247999974 h 149"/>
                <a:gd name="T48" fmla="*/ 231255737 w 216"/>
                <a:gd name="T49" fmla="*/ 241877381 h 149"/>
                <a:gd name="T50" fmla="*/ 43167011 w 216"/>
                <a:gd name="T51" fmla="*/ 73481603 h 149"/>
                <a:gd name="T52" fmla="*/ 37001550 w 216"/>
                <a:gd name="T53" fmla="*/ 52049032 h 149"/>
                <a:gd name="T54" fmla="*/ 49334229 w 216"/>
                <a:gd name="T55" fmla="*/ 45926439 h 149"/>
                <a:gd name="T56" fmla="*/ 58584178 w 216"/>
                <a:gd name="T57" fmla="*/ 48987736 h 149"/>
                <a:gd name="T58" fmla="*/ 326841464 w 216"/>
                <a:gd name="T59" fmla="*/ 281679480 h 149"/>
                <a:gd name="T60" fmla="*/ 333008682 w 216"/>
                <a:gd name="T61" fmla="*/ 281679480 h 149"/>
                <a:gd name="T62" fmla="*/ 339175900 w 216"/>
                <a:gd name="T63" fmla="*/ 281679480 h 149"/>
                <a:gd name="T64" fmla="*/ 604348700 w 216"/>
                <a:gd name="T65" fmla="*/ 48987736 h 149"/>
                <a:gd name="T66" fmla="*/ 613598648 w 216"/>
                <a:gd name="T67" fmla="*/ 45926439 h 149"/>
                <a:gd name="T68" fmla="*/ 625933084 w 216"/>
                <a:gd name="T69" fmla="*/ 52049032 h 149"/>
                <a:gd name="T70" fmla="*/ 622850353 w 216"/>
                <a:gd name="T71" fmla="*/ 73481603 h 149"/>
                <a:gd name="T72" fmla="*/ 434761628 w 216"/>
                <a:gd name="T73" fmla="*/ 241877381 h 149"/>
                <a:gd name="T74" fmla="*/ 434761628 w 216"/>
                <a:gd name="T75" fmla="*/ 244938678 h 1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 h="149">
                  <a:moveTo>
                    <a:pt x="207" y="0"/>
                  </a:moveTo>
                  <a:cubicBezTo>
                    <a:pt x="9" y="0"/>
                    <a:pt x="9" y="0"/>
                    <a:pt x="9" y="0"/>
                  </a:cubicBezTo>
                  <a:cubicBezTo>
                    <a:pt x="4" y="0"/>
                    <a:pt x="0" y="4"/>
                    <a:pt x="0" y="9"/>
                  </a:cubicBezTo>
                  <a:cubicBezTo>
                    <a:pt x="0" y="140"/>
                    <a:pt x="0" y="140"/>
                    <a:pt x="0" y="140"/>
                  </a:cubicBezTo>
                  <a:cubicBezTo>
                    <a:pt x="0" y="144"/>
                    <a:pt x="4" y="149"/>
                    <a:pt x="9" y="149"/>
                  </a:cubicBezTo>
                  <a:cubicBezTo>
                    <a:pt x="207" y="149"/>
                    <a:pt x="207" y="149"/>
                    <a:pt x="207" y="149"/>
                  </a:cubicBezTo>
                  <a:cubicBezTo>
                    <a:pt x="212" y="149"/>
                    <a:pt x="216" y="144"/>
                    <a:pt x="216" y="140"/>
                  </a:cubicBezTo>
                  <a:cubicBezTo>
                    <a:pt x="216" y="9"/>
                    <a:pt x="216" y="9"/>
                    <a:pt x="216" y="9"/>
                  </a:cubicBezTo>
                  <a:cubicBezTo>
                    <a:pt x="216" y="4"/>
                    <a:pt x="212" y="0"/>
                    <a:pt x="207" y="0"/>
                  </a:cubicBezTo>
                  <a:close/>
                  <a:moveTo>
                    <a:pt x="141" y="80"/>
                  </a:moveTo>
                  <a:cubicBezTo>
                    <a:pt x="157" y="92"/>
                    <a:pt x="200" y="125"/>
                    <a:pt x="200" y="125"/>
                  </a:cubicBezTo>
                  <a:cubicBezTo>
                    <a:pt x="202" y="126"/>
                    <a:pt x="202" y="129"/>
                    <a:pt x="201" y="131"/>
                  </a:cubicBezTo>
                  <a:cubicBezTo>
                    <a:pt x="200" y="133"/>
                    <a:pt x="198" y="134"/>
                    <a:pt x="196" y="133"/>
                  </a:cubicBezTo>
                  <a:cubicBezTo>
                    <a:pt x="196" y="133"/>
                    <a:pt x="150" y="100"/>
                    <a:pt x="133" y="88"/>
                  </a:cubicBezTo>
                  <a:cubicBezTo>
                    <a:pt x="132" y="87"/>
                    <a:pt x="131" y="88"/>
                    <a:pt x="131" y="88"/>
                  </a:cubicBezTo>
                  <a:cubicBezTo>
                    <a:pt x="112" y="103"/>
                    <a:pt x="112" y="103"/>
                    <a:pt x="112" y="103"/>
                  </a:cubicBezTo>
                  <a:cubicBezTo>
                    <a:pt x="111" y="104"/>
                    <a:pt x="109" y="104"/>
                    <a:pt x="108" y="104"/>
                  </a:cubicBezTo>
                  <a:cubicBezTo>
                    <a:pt x="106" y="104"/>
                    <a:pt x="105" y="104"/>
                    <a:pt x="104" y="103"/>
                  </a:cubicBezTo>
                  <a:cubicBezTo>
                    <a:pt x="84" y="87"/>
                    <a:pt x="84" y="87"/>
                    <a:pt x="84" y="87"/>
                  </a:cubicBezTo>
                  <a:cubicBezTo>
                    <a:pt x="84" y="87"/>
                    <a:pt x="84" y="87"/>
                    <a:pt x="83" y="87"/>
                  </a:cubicBezTo>
                  <a:cubicBezTo>
                    <a:pt x="66" y="99"/>
                    <a:pt x="20" y="133"/>
                    <a:pt x="20" y="133"/>
                  </a:cubicBezTo>
                  <a:cubicBezTo>
                    <a:pt x="18" y="134"/>
                    <a:pt x="15" y="133"/>
                    <a:pt x="14" y="131"/>
                  </a:cubicBezTo>
                  <a:cubicBezTo>
                    <a:pt x="13" y="129"/>
                    <a:pt x="14" y="126"/>
                    <a:pt x="15" y="125"/>
                  </a:cubicBezTo>
                  <a:cubicBezTo>
                    <a:pt x="15" y="125"/>
                    <a:pt x="58" y="92"/>
                    <a:pt x="75" y="81"/>
                  </a:cubicBezTo>
                  <a:cubicBezTo>
                    <a:pt x="76" y="80"/>
                    <a:pt x="75" y="79"/>
                    <a:pt x="75" y="79"/>
                  </a:cubicBezTo>
                  <a:cubicBezTo>
                    <a:pt x="14" y="24"/>
                    <a:pt x="14" y="24"/>
                    <a:pt x="14" y="24"/>
                  </a:cubicBezTo>
                  <a:cubicBezTo>
                    <a:pt x="12" y="23"/>
                    <a:pt x="11" y="19"/>
                    <a:pt x="12" y="17"/>
                  </a:cubicBezTo>
                  <a:cubicBezTo>
                    <a:pt x="13" y="16"/>
                    <a:pt x="15" y="15"/>
                    <a:pt x="16" y="15"/>
                  </a:cubicBezTo>
                  <a:cubicBezTo>
                    <a:pt x="17" y="15"/>
                    <a:pt x="18" y="15"/>
                    <a:pt x="19" y="16"/>
                  </a:cubicBezTo>
                  <a:cubicBezTo>
                    <a:pt x="106" y="92"/>
                    <a:pt x="106" y="92"/>
                    <a:pt x="106" y="92"/>
                  </a:cubicBezTo>
                  <a:cubicBezTo>
                    <a:pt x="106" y="92"/>
                    <a:pt x="107" y="92"/>
                    <a:pt x="108" y="92"/>
                  </a:cubicBezTo>
                  <a:cubicBezTo>
                    <a:pt x="109" y="92"/>
                    <a:pt x="109" y="92"/>
                    <a:pt x="110" y="92"/>
                  </a:cubicBezTo>
                  <a:cubicBezTo>
                    <a:pt x="196" y="16"/>
                    <a:pt x="196" y="16"/>
                    <a:pt x="196" y="16"/>
                  </a:cubicBezTo>
                  <a:cubicBezTo>
                    <a:pt x="197" y="15"/>
                    <a:pt x="198" y="15"/>
                    <a:pt x="199" y="15"/>
                  </a:cubicBezTo>
                  <a:cubicBezTo>
                    <a:pt x="201" y="15"/>
                    <a:pt x="202" y="16"/>
                    <a:pt x="203" y="17"/>
                  </a:cubicBezTo>
                  <a:cubicBezTo>
                    <a:pt x="205" y="19"/>
                    <a:pt x="204" y="23"/>
                    <a:pt x="202" y="24"/>
                  </a:cubicBezTo>
                  <a:cubicBezTo>
                    <a:pt x="141" y="79"/>
                    <a:pt x="141" y="79"/>
                    <a:pt x="141" y="79"/>
                  </a:cubicBezTo>
                  <a:cubicBezTo>
                    <a:pt x="141" y="79"/>
                    <a:pt x="140" y="80"/>
                    <a:pt x="141" y="80"/>
                  </a:cubicBezTo>
                  <a:close/>
                </a:path>
              </a:pathLst>
            </a:custGeom>
            <a:solidFill>
              <a:schemeClr val="bg2">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Tree>
    <p:extLst>
      <p:ext uri="{BB962C8B-B14F-4D97-AF65-F5344CB8AC3E}">
        <p14:creationId xmlns:p14="http://schemas.microsoft.com/office/powerpoint/2010/main" val="3750996289"/>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AB9A0B-FDCE-4D05-8A75-B7BB642F34A2}"/>
              </a:ext>
            </a:extLst>
          </p:cNvPr>
          <p:cNvSpPr/>
          <p:nvPr/>
        </p:nvSpPr>
        <p:spPr>
          <a:xfrm>
            <a:off x="2584173" y="4725060"/>
            <a:ext cx="6592481"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034875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4" name="Title 43"/>
          <p:cNvSpPr>
            <a:spLocks noGrp="1"/>
          </p:cNvSpPr>
          <p:nvPr>
            <p:ph type="title"/>
          </p:nvPr>
        </p:nvSpPr>
        <p:spPr>
          <a:xfrm>
            <a:off x="498394" y="2242001"/>
            <a:ext cx="3248526" cy="470928"/>
          </a:xfrm>
        </p:spPr>
        <p:txBody>
          <a:bodyPr/>
          <a:lstStyle/>
          <a:p>
            <a:r>
              <a:rPr lang="en-US" dirty="0"/>
              <a:t>Speaker Name</a:t>
            </a:r>
          </a:p>
        </p:txBody>
      </p:sp>
      <p:sp>
        <p:nvSpPr>
          <p:cNvPr id="45" name="Text Placeholder 44"/>
          <p:cNvSpPr>
            <a:spLocks noGrp="1"/>
          </p:cNvSpPr>
          <p:nvPr>
            <p:ph type="body" sz="quarter" idx="10"/>
          </p:nvPr>
        </p:nvSpPr>
        <p:spPr>
          <a:xfrm>
            <a:off x="498566" y="2706004"/>
            <a:ext cx="3248025" cy="405685"/>
          </a:xfrm>
        </p:spPr>
        <p:txBody>
          <a:bodyPr/>
          <a:lstStyle/>
          <a:p>
            <a:r>
              <a:rPr lang="en-US" dirty="0"/>
              <a:t>Title, Company</a:t>
            </a:r>
          </a:p>
        </p:txBody>
      </p:sp>
      <p:sp>
        <p:nvSpPr>
          <p:cNvPr id="150" name="Text Placeholder 149"/>
          <p:cNvSpPr>
            <a:spLocks noGrp="1"/>
          </p:cNvSpPr>
          <p:nvPr>
            <p:ph type="body" sz="quarter" idx="11"/>
          </p:nvPr>
        </p:nvSpPr>
        <p:spPr/>
        <p:txBody>
          <a:bodyPr/>
          <a:lstStyle/>
          <a:p>
            <a:r>
              <a:rPr lang="en-US"/>
              <a:t>Biography Point One</a:t>
            </a:r>
            <a:endParaRPr lang="en-US" dirty="0"/>
          </a:p>
        </p:txBody>
      </p:sp>
      <p:sp>
        <p:nvSpPr>
          <p:cNvPr id="63" name="Picture Placeholder 62">
            <a:extLst>
              <a:ext uri="{FF2B5EF4-FFF2-40B4-BE49-F238E27FC236}">
                <a16:creationId xmlns:a16="http://schemas.microsoft.com/office/drawing/2014/main" id="{E6785CB8-95F6-8648-B5F4-710FAA9C0558}"/>
              </a:ext>
            </a:extLst>
          </p:cNvPr>
          <p:cNvSpPr>
            <a:spLocks noGrp="1"/>
          </p:cNvSpPr>
          <p:nvPr>
            <p:ph type="pic" sz="quarter" idx="12"/>
          </p:nvPr>
        </p:nvSpPr>
        <p:spPr/>
      </p:sp>
      <p:sp>
        <p:nvSpPr>
          <p:cNvPr id="152" name="Text Placeholder 151"/>
          <p:cNvSpPr>
            <a:spLocks noGrp="1"/>
          </p:cNvSpPr>
          <p:nvPr>
            <p:ph type="body" sz="quarter" idx="13"/>
          </p:nvPr>
        </p:nvSpPr>
        <p:spPr/>
        <p:txBody>
          <a:bodyPr/>
          <a:lstStyle/>
          <a:p>
            <a:r>
              <a:rPr lang="en-US"/>
              <a:t>Lorem ipsum dolor sit amet, consectetur adipiscing elit. Fusce pulvinar nunc est, quis congue massa lobortis eget.</a:t>
            </a:r>
            <a:endParaRPr lang="en-US" dirty="0"/>
          </a:p>
        </p:txBody>
      </p:sp>
      <p:sp>
        <p:nvSpPr>
          <p:cNvPr id="153" name="Text Placeholder 152"/>
          <p:cNvSpPr>
            <a:spLocks noGrp="1"/>
          </p:cNvSpPr>
          <p:nvPr>
            <p:ph type="body" sz="quarter" idx="14"/>
          </p:nvPr>
        </p:nvSpPr>
        <p:spPr/>
        <p:txBody>
          <a:bodyPr/>
          <a:lstStyle/>
          <a:p>
            <a:r>
              <a:rPr lang="en-US"/>
              <a:t>Biography Point Two</a:t>
            </a:r>
            <a:endParaRPr lang="en-US" dirty="0"/>
          </a:p>
        </p:txBody>
      </p:sp>
      <p:sp>
        <p:nvSpPr>
          <p:cNvPr id="154" name="Text Placeholder 153"/>
          <p:cNvSpPr>
            <a:spLocks noGrp="1"/>
          </p:cNvSpPr>
          <p:nvPr>
            <p:ph type="body" sz="quarter" idx="15"/>
          </p:nvPr>
        </p:nvSpPr>
        <p:spPr/>
        <p:txBody>
          <a:bodyPr/>
          <a:lstStyle/>
          <a:p>
            <a:r>
              <a:rPr lang="en-US"/>
              <a:t>Lorem ipsum dolor sit amet, consectetur adipiscing elit. Fusce pulvinar nunc est, quis congue massa lobortis eget.</a:t>
            </a:r>
            <a:endParaRPr lang="en-US" dirty="0"/>
          </a:p>
        </p:txBody>
      </p:sp>
      <p:sp>
        <p:nvSpPr>
          <p:cNvPr id="155" name="Text Placeholder 154"/>
          <p:cNvSpPr>
            <a:spLocks noGrp="1"/>
          </p:cNvSpPr>
          <p:nvPr>
            <p:ph type="body" sz="quarter" idx="16"/>
          </p:nvPr>
        </p:nvSpPr>
        <p:spPr/>
        <p:txBody>
          <a:bodyPr/>
          <a:lstStyle/>
          <a:p>
            <a:r>
              <a:rPr lang="en-US"/>
              <a:t>Biography Point Three</a:t>
            </a:r>
            <a:endParaRPr lang="en-US" dirty="0"/>
          </a:p>
        </p:txBody>
      </p:sp>
      <p:sp>
        <p:nvSpPr>
          <p:cNvPr id="156" name="Text Placeholder 155"/>
          <p:cNvSpPr>
            <a:spLocks noGrp="1"/>
          </p:cNvSpPr>
          <p:nvPr>
            <p:ph type="body" sz="quarter" idx="17"/>
          </p:nvPr>
        </p:nvSpPr>
        <p:spPr/>
        <p:txBody>
          <a:bodyPr/>
          <a:lstStyle/>
          <a:p>
            <a:r>
              <a:rPr lang="en-US"/>
              <a:t>Lorem ipsum dolor sit amet, consectetur adipiscing elit. Fusce pulvinar nunc est, quis congue massa lobortis eget.</a:t>
            </a:r>
            <a:endParaRPr lang="en-US" dirty="0"/>
          </a:p>
        </p:txBody>
      </p:sp>
      <p:sp>
        <p:nvSpPr>
          <p:cNvPr id="157" name="Text Placeholder 156"/>
          <p:cNvSpPr>
            <a:spLocks noGrp="1"/>
          </p:cNvSpPr>
          <p:nvPr>
            <p:ph type="body" sz="quarter" idx="18"/>
          </p:nvPr>
        </p:nvSpPr>
        <p:spPr>
          <a:xfrm>
            <a:off x="882038" y="3484159"/>
            <a:ext cx="2475115" cy="261938"/>
          </a:xfrm>
        </p:spPr>
        <p:txBody>
          <a:bodyPr/>
          <a:lstStyle/>
          <a:p>
            <a:r>
              <a:rPr lang="en-US" dirty="0"/>
              <a:t>/</a:t>
            </a:r>
            <a:r>
              <a:rPr lang="en-US" dirty="0" err="1"/>
              <a:t>yourname</a:t>
            </a:r>
            <a:r>
              <a:rPr lang="en-US" dirty="0"/>
              <a:t> </a:t>
            </a:r>
            <a:r>
              <a:rPr lang="en-US" b="1" i="1" dirty="0"/>
              <a:t>– Optional</a:t>
            </a:r>
            <a:endParaRPr lang="en-US" dirty="0"/>
          </a:p>
        </p:txBody>
      </p:sp>
      <p:sp>
        <p:nvSpPr>
          <p:cNvPr id="158" name="Text Placeholder 157"/>
          <p:cNvSpPr>
            <a:spLocks noGrp="1"/>
          </p:cNvSpPr>
          <p:nvPr>
            <p:ph type="body" sz="quarter" idx="19"/>
          </p:nvPr>
        </p:nvSpPr>
        <p:spPr>
          <a:xfrm>
            <a:off x="884502" y="3868788"/>
            <a:ext cx="2707783" cy="261938"/>
          </a:xfrm>
        </p:spPr>
        <p:txBody>
          <a:bodyPr/>
          <a:lstStyle/>
          <a:p>
            <a:r>
              <a:rPr lang="en-US" dirty="0"/>
              <a:t>@</a:t>
            </a:r>
            <a:r>
              <a:rPr lang="en-US" dirty="0" err="1"/>
              <a:t>yourhandle</a:t>
            </a:r>
            <a:r>
              <a:rPr lang="en-US" dirty="0"/>
              <a:t> </a:t>
            </a:r>
            <a:r>
              <a:rPr lang="en-US" b="1" i="1" dirty="0"/>
              <a:t>– Optional</a:t>
            </a:r>
            <a:endParaRPr lang="en-US" dirty="0"/>
          </a:p>
        </p:txBody>
      </p:sp>
      <p:sp>
        <p:nvSpPr>
          <p:cNvPr id="159" name="Text Placeholder 158"/>
          <p:cNvSpPr>
            <a:spLocks noGrp="1"/>
          </p:cNvSpPr>
          <p:nvPr>
            <p:ph type="body" sz="quarter" idx="20"/>
          </p:nvPr>
        </p:nvSpPr>
        <p:spPr>
          <a:xfrm>
            <a:off x="881084" y="4243501"/>
            <a:ext cx="2476069" cy="261938"/>
          </a:xfrm>
        </p:spPr>
        <p:txBody>
          <a:bodyPr/>
          <a:lstStyle/>
          <a:p>
            <a:r>
              <a:rPr lang="en-US" dirty="0"/>
              <a:t>Your name </a:t>
            </a:r>
            <a:r>
              <a:rPr lang="en-US" b="1" i="1" dirty="0"/>
              <a:t>– Optional</a:t>
            </a:r>
            <a:endParaRPr lang="en-US" dirty="0"/>
          </a:p>
        </p:txBody>
      </p:sp>
      <p:grpSp>
        <p:nvGrpSpPr>
          <p:cNvPr id="88" name="Group 87"/>
          <p:cNvGrpSpPr/>
          <p:nvPr/>
        </p:nvGrpSpPr>
        <p:grpSpPr>
          <a:xfrm>
            <a:off x="608171" y="4256467"/>
            <a:ext cx="229600" cy="229600"/>
            <a:chOff x="6351804" y="5146675"/>
            <a:chExt cx="353832" cy="353832"/>
          </a:xfrm>
        </p:grpSpPr>
        <p:sp>
          <p:nvSpPr>
            <p:cNvPr id="89" name="Freeform 79"/>
            <p:cNvSpPr>
              <a:spLocks/>
            </p:cNvSpPr>
            <p:nvPr/>
          </p:nvSpPr>
          <p:spPr bwMode="auto">
            <a:xfrm>
              <a:off x="6490692" y="5241925"/>
              <a:ext cx="76055" cy="161920"/>
            </a:xfrm>
            <a:custGeom>
              <a:avLst/>
              <a:gdLst>
                <a:gd name="T0" fmla="*/ 30 w 30"/>
                <a:gd name="T1" fmla="*/ 22 h 64"/>
                <a:gd name="T2" fmla="*/ 19 w 30"/>
                <a:gd name="T3" fmla="*/ 22 h 64"/>
                <a:gd name="T4" fmla="*/ 19 w 30"/>
                <a:gd name="T5" fmla="*/ 14 h 64"/>
                <a:gd name="T6" fmla="*/ 23 w 30"/>
                <a:gd name="T7" fmla="*/ 11 h 64"/>
                <a:gd name="T8" fmla="*/ 30 w 30"/>
                <a:gd name="T9" fmla="*/ 11 h 64"/>
                <a:gd name="T10" fmla="*/ 30 w 30"/>
                <a:gd name="T11" fmla="*/ 0 h 64"/>
                <a:gd name="T12" fmla="*/ 22 w 30"/>
                <a:gd name="T13" fmla="*/ 0 h 64"/>
                <a:gd name="T14" fmla="*/ 8 w 30"/>
                <a:gd name="T15" fmla="*/ 13 h 64"/>
                <a:gd name="T16" fmla="*/ 8 w 30"/>
                <a:gd name="T17" fmla="*/ 22 h 64"/>
                <a:gd name="T18" fmla="*/ 0 w 30"/>
                <a:gd name="T19" fmla="*/ 22 h 64"/>
                <a:gd name="T20" fmla="*/ 0 w 30"/>
                <a:gd name="T21" fmla="*/ 34 h 64"/>
                <a:gd name="T22" fmla="*/ 8 w 30"/>
                <a:gd name="T23" fmla="*/ 34 h 64"/>
                <a:gd name="T24" fmla="*/ 8 w 30"/>
                <a:gd name="T25" fmla="*/ 64 h 64"/>
                <a:gd name="T26" fmla="*/ 19 w 30"/>
                <a:gd name="T27" fmla="*/ 64 h 64"/>
                <a:gd name="T28" fmla="*/ 19 w 30"/>
                <a:gd name="T29" fmla="*/ 34 h 64"/>
                <a:gd name="T30" fmla="*/ 28 w 30"/>
                <a:gd name="T31" fmla="*/ 34 h 64"/>
                <a:gd name="T32" fmla="*/ 30 w 30"/>
                <a:gd name="T33"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30" y="22"/>
                  </a:moveTo>
                  <a:cubicBezTo>
                    <a:pt x="19" y="22"/>
                    <a:pt x="19" y="22"/>
                    <a:pt x="19" y="22"/>
                  </a:cubicBezTo>
                  <a:cubicBezTo>
                    <a:pt x="19" y="14"/>
                    <a:pt x="19" y="14"/>
                    <a:pt x="19" y="14"/>
                  </a:cubicBezTo>
                  <a:cubicBezTo>
                    <a:pt x="19" y="12"/>
                    <a:pt x="22" y="11"/>
                    <a:pt x="23" y="11"/>
                  </a:cubicBezTo>
                  <a:cubicBezTo>
                    <a:pt x="24" y="11"/>
                    <a:pt x="30" y="11"/>
                    <a:pt x="30" y="11"/>
                  </a:cubicBezTo>
                  <a:cubicBezTo>
                    <a:pt x="30" y="0"/>
                    <a:pt x="30" y="0"/>
                    <a:pt x="30" y="0"/>
                  </a:cubicBezTo>
                  <a:cubicBezTo>
                    <a:pt x="22" y="0"/>
                    <a:pt x="22" y="0"/>
                    <a:pt x="22" y="0"/>
                  </a:cubicBezTo>
                  <a:cubicBezTo>
                    <a:pt x="11" y="0"/>
                    <a:pt x="8" y="8"/>
                    <a:pt x="8" y="13"/>
                  </a:cubicBezTo>
                  <a:cubicBezTo>
                    <a:pt x="8" y="22"/>
                    <a:pt x="8" y="22"/>
                    <a:pt x="8" y="22"/>
                  </a:cubicBezTo>
                  <a:cubicBezTo>
                    <a:pt x="0" y="22"/>
                    <a:pt x="0" y="22"/>
                    <a:pt x="0" y="22"/>
                  </a:cubicBezTo>
                  <a:cubicBezTo>
                    <a:pt x="0" y="34"/>
                    <a:pt x="0" y="34"/>
                    <a:pt x="0" y="34"/>
                  </a:cubicBezTo>
                  <a:cubicBezTo>
                    <a:pt x="8" y="34"/>
                    <a:pt x="8" y="34"/>
                    <a:pt x="8" y="34"/>
                  </a:cubicBezTo>
                  <a:cubicBezTo>
                    <a:pt x="8" y="48"/>
                    <a:pt x="8" y="64"/>
                    <a:pt x="8" y="64"/>
                  </a:cubicBezTo>
                  <a:cubicBezTo>
                    <a:pt x="19" y="64"/>
                    <a:pt x="19" y="64"/>
                    <a:pt x="19" y="64"/>
                  </a:cubicBezTo>
                  <a:cubicBezTo>
                    <a:pt x="19" y="64"/>
                    <a:pt x="19" y="48"/>
                    <a:pt x="19" y="34"/>
                  </a:cubicBezTo>
                  <a:cubicBezTo>
                    <a:pt x="28" y="34"/>
                    <a:pt x="28" y="34"/>
                    <a:pt x="28" y="34"/>
                  </a:cubicBezTo>
                  <a:lnTo>
                    <a:pt x="30" y="22"/>
                  </a:lnTo>
                  <a:close/>
                </a:path>
              </a:pathLst>
            </a:custGeom>
            <a:solidFill>
              <a:schemeClr val="bg2">
                <a:lumMod val="50000"/>
              </a:schemeClr>
            </a:solidFill>
            <a:ln>
              <a:noFill/>
            </a:ln>
          </p:spPr>
          <p:txBody>
            <a:bodyPr/>
            <a:lstStyle/>
            <a:p>
              <a:pPr eaLnBrk="1" fontAlgn="auto" hangingPunct="1">
                <a:spcBef>
                  <a:spcPts val="0"/>
                </a:spcBef>
                <a:spcAft>
                  <a:spcPts val="0"/>
                </a:spcAft>
                <a:defRPr/>
              </a:pPr>
              <a:endParaRPr lang="en-AU">
                <a:latin typeface="+mn-lt"/>
              </a:endParaRPr>
            </a:p>
          </p:txBody>
        </p:sp>
        <p:sp>
          <p:nvSpPr>
            <p:cNvPr id="90" name="Rounded Rectangle 89"/>
            <p:cNvSpPr/>
            <p:nvPr/>
          </p:nvSpPr>
          <p:spPr>
            <a:xfrm>
              <a:off x="635180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604663" y="3886353"/>
            <a:ext cx="229600" cy="229600"/>
            <a:chOff x="5748554" y="5146675"/>
            <a:chExt cx="353832" cy="353832"/>
          </a:xfrm>
        </p:grpSpPr>
        <p:sp>
          <p:nvSpPr>
            <p:cNvPr id="92" name="Freeform 383"/>
            <p:cNvSpPr>
              <a:spLocks/>
            </p:cNvSpPr>
            <p:nvPr/>
          </p:nvSpPr>
          <p:spPr bwMode="auto">
            <a:xfrm>
              <a:off x="5852152"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600814" y="3516239"/>
            <a:ext cx="229600" cy="229600"/>
            <a:chOff x="3348740" y="4138863"/>
            <a:chExt cx="229600" cy="229600"/>
          </a:xfrm>
        </p:grpSpPr>
        <p:sp>
          <p:nvSpPr>
            <p:cNvPr id="95" name="Rounded Rectangle 94"/>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1216"/>
            <p:cNvGrpSpPr>
              <a:grpSpLocks/>
            </p:cNvGrpSpPr>
            <p:nvPr/>
          </p:nvGrpSpPr>
          <p:grpSpPr bwMode="auto">
            <a:xfrm>
              <a:off x="3416337" y="4197351"/>
              <a:ext cx="101582" cy="101580"/>
              <a:chOff x="8400256" y="3573016"/>
              <a:chExt cx="423863" cy="422275"/>
            </a:xfrm>
            <a:solidFill>
              <a:schemeClr val="tx1"/>
            </a:solidFill>
          </p:grpSpPr>
          <p:sp>
            <p:nvSpPr>
              <p:cNvPr id="97"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8"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9"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0" name="Rounded Rectangle 8">
            <a:extLst>
              <a:ext uri="{FF2B5EF4-FFF2-40B4-BE49-F238E27FC236}">
                <a16:creationId xmlns:a16="http://schemas.microsoft.com/office/drawing/2014/main" id="{4FA35E8D-34B7-49C8-955E-44B3497721AB}"/>
              </a:ext>
            </a:extLst>
          </p:cNvPr>
          <p:cNvSpPr/>
          <p:nvPr/>
        </p:nvSpPr>
        <p:spPr>
          <a:xfrm>
            <a:off x="608171" y="4600375"/>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158">
            <a:extLst>
              <a:ext uri="{FF2B5EF4-FFF2-40B4-BE49-F238E27FC236}">
                <a16:creationId xmlns:a16="http://schemas.microsoft.com/office/drawing/2014/main" id="{23288460-89AA-4659-ADE4-ACF1C930819A}"/>
              </a:ext>
            </a:extLst>
          </p:cNvPr>
          <p:cNvSpPr txBox="1">
            <a:spLocks/>
          </p:cNvSpPr>
          <p:nvPr/>
        </p:nvSpPr>
        <p:spPr>
          <a:xfrm>
            <a:off x="881084" y="4618214"/>
            <a:ext cx="2476069" cy="261938"/>
          </a:xfrm>
          <a:prstGeom prst="rect">
            <a:avLst/>
          </a:prstGeom>
        </p:spPr>
        <p:txBody>
          <a:bodyPr vert="horz" lIns="91440" tIns="45720" rIns="91440" bIns="45720" rtlCol="0">
            <a:noAutofit/>
          </a:bodyPr>
          <a:lstStyle>
            <a:lvl1pPr marL="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r>
              <a:rPr lang="en-CA" dirty="0"/>
              <a:t>Your email </a:t>
            </a:r>
            <a:r>
              <a:rPr lang="en-US" b="1" i="1" dirty="0"/>
              <a:t>– Optional</a:t>
            </a:r>
            <a:endParaRPr lang="en-CA" dirty="0"/>
          </a:p>
        </p:txBody>
      </p:sp>
      <p:pic>
        <p:nvPicPr>
          <p:cNvPr id="32" name="Picture 31">
            <a:extLst>
              <a:ext uri="{FF2B5EF4-FFF2-40B4-BE49-F238E27FC236}">
                <a16:creationId xmlns:a16="http://schemas.microsoft.com/office/drawing/2014/main" id="{F962363E-C005-44FA-9F27-C88E966EF6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056" y="4635793"/>
            <a:ext cx="145235" cy="145235"/>
          </a:xfrm>
          <a:prstGeom prst="rect">
            <a:avLst/>
          </a:prstGeom>
        </p:spPr>
      </p:pic>
      <p:sp>
        <p:nvSpPr>
          <p:cNvPr id="37" name="Text Placeholder 156">
            <a:extLst>
              <a:ext uri="{FF2B5EF4-FFF2-40B4-BE49-F238E27FC236}">
                <a16:creationId xmlns:a16="http://schemas.microsoft.com/office/drawing/2014/main" id="{C6185EAF-833B-40A1-93F6-A486E5C56CB0}"/>
              </a:ext>
            </a:extLst>
          </p:cNvPr>
          <p:cNvSpPr txBox="1">
            <a:spLocks/>
          </p:cNvSpPr>
          <p:nvPr/>
        </p:nvSpPr>
        <p:spPr>
          <a:xfrm>
            <a:off x="882038" y="3157799"/>
            <a:ext cx="2475115" cy="261938"/>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buFont typeface="Arial" panose="020B0604020202020204" pitchFamily="34" charset="0"/>
              <a:buChar char="•"/>
            </a:pPr>
            <a:r>
              <a:rPr lang="en-US" dirty="0"/>
              <a:t>Your URL </a:t>
            </a:r>
            <a:r>
              <a:rPr lang="en-US" b="1" i="1" dirty="0"/>
              <a:t>– Optional</a:t>
            </a:r>
          </a:p>
        </p:txBody>
      </p:sp>
      <p:sp>
        <p:nvSpPr>
          <p:cNvPr id="38" name="Rounded Rectangle 8">
            <a:extLst>
              <a:ext uri="{FF2B5EF4-FFF2-40B4-BE49-F238E27FC236}">
                <a16:creationId xmlns:a16="http://schemas.microsoft.com/office/drawing/2014/main" id="{C6C89C68-11C0-43F5-9365-62F42761E3DA}"/>
              </a:ext>
            </a:extLst>
          </p:cNvPr>
          <p:cNvSpPr/>
          <p:nvPr/>
        </p:nvSpPr>
        <p:spPr>
          <a:xfrm>
            <a:off x="600814" y="3150619"/>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a:extLst>
              <a:ext uri="{FF2B5EF4-FFF2-40B4-BE49-F238E27FC236}">
                <a16:creationId xmlns:a16="http://schemas.microsoft.com/office/drawing/2014/main" id="{E2C5C509-1D01-402F-A296-FF3D8BFC7B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6216" y="3204234"/>
            <a:ext cx="122535" cy="122535"/>
          </a:xfrm>
          <a:prstGeom prst="roundRect">
            <a:avLst>
              <a:gd name="adj" fmla="val 0"/>
            </a:avLst>
          </a:prstGeom>
          <a:solidFill>
            <a:srgbClr val="FFFFFF">
              <a:shade val="85000"/>
            </a:srgbClr>
          </a:solidFill>
          <a:ln>
            <a:noFill/>
          </a:ln>
          <a:effectLst>
            <a:reflection blurRad="12700" stA="0" endPos="0" dist="5000" dir="5400000" sy="-100000" algn="bl" rotWithShape="0"/>
          </a:effectLst>
        </p:spPr>
      </p:pic>
    </p:spTree>
    <p:extLst>
      <p:ext uri="{BB962C8B-B14F-4D97-AF65-F5344CB8AC3E}">
        <p14:creationId xmlns:p14="http://schemas.microsoft.com/office/powerpoint/2010/main" val="15155126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dirty="0"/>
              <a:t>Historical Bias </a:t>
            </a:r>
          </a:p>
        </p:txBody>
      </p:sp>
      <p:pic>
        <p:nvPicPr>
          <p:cNvPr id="3074" name="Picture 2">
            <a:extLst>
              <a:ext uri="{FF2B5EF4-FFF2-40B4-BE49-F238E27FC236}">
                <a16:creationId xmlns:a16="http://schemas.microsoft.com/office/drawing/2014/main" id="{CF0AEEA9-9493-4BF8-A5C8-B00DD13F66B9}"/>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4165806" y="85333"/>
            <a:ext cx="3987594" cy="497283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E7BBD14-9F4A-4380-9D62-C4EF00230C55}"/>
              </a:ext>
            </a:extLst>
          </p:cNvPr>
          <p:cNvSpPr/>
          <p:nvPr/>
        </p:nvSpPr>
        <p:spPr>
          <a:xfrm>
            <a:off x="0" y="4164266"/>
            <a:ext cx="4572000" cy="261610"/>
          </a:xfrm>
          <a:prstGeom prst="rect">
            <a:avLst/>
          </a:prstGeom>
        </p:spPr>
        <p:txBody>
          <a:bodyPr>
            <a:spAutoFit/>
          </a:bodyPr>
          <a:lstStyle/>
          <a:p>
            <a:r>
              <a:rPr lang="en-US" sz="1100" dirty="0">
                <a:hlinkClick r:id="rId4"/>
              </a:rPr>
              <a:t>https://www.smbc-comics.com/comic/rise-of-the-machines</a:t>
            </a:r>
            <a:endParaRPr lang="en-US" sz="1100" dirty="0"/>
          </a:p>
        </p:txBody>
      </p:sp>
    </p:spTree>
    <p:extLst>
      <p:ext uri="{BB962C8B-B14F-4D97-AF65-F5344CB8AC3E}">
        <p14:creationId xmlns:p14="http://schemas.microsoft.com/office/powerpoint/2010/main" val="2488111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a:xfrm>
            <a:off x="322028" y="985737"/>
            <a:ext cx="8480066" cy="2760946"/>
          </a:xfrm>
        </p:spPr>
        <p:txBody>
          <a:bodyPr/>
          <a:lstStyle/>
          <a:p>
            <a:r>
              <a:rPr lang="en-CA" sz="2800" dirty="0">
                <a:latin typeface="Roboto" panose="02000000000000000000" pitchFamily="2" charset="0"/>
                <a:ea typeface="Roboto" panose="02000000000000000000" pitchFamily="2" charset="0"/>
              </a:rPr>
              <a:t>Bias must be identified and </a:t>
            </a:r>
            <a:r>
              <a:rPr lang="en-CA" sz="2800" dirty="0" err="1">
                <a:latin typeface="Roboto" panose="02000000000000000000" pitchFamily="2" charset="0"/>
                <a:ea typeface="Roboto" panose="02000000000000000000" pitchFamily="2" charset="0"/>
              </a:rPr>
              <a:t>acknolwedged</a:t>
            </a:r>
            <a:r>
              <a:rPr lang="en-CA" sz="2800" dirty="0">
                <a:latin typeface="Roboto" panose="02000000000000000000" pitchFamily="2" charset="0"/>
                <a:ea typeface="Roboto" panose="02000000000000000000" pitchFamily="2" charset="0"/>
              </a:rPr>
              <a:t>.</a:t>
            </a:r>
          </a:p>
          <a:p>
            <a:r>
              <a:rPr lang="en-CA" sz="2800" dirty="0">
                <a:latin typeface="Roboto" panose="02000000000000000000" pitchFamily="2" charset="0"/>
                <a:ea typeface="Roboto" panose="02000000000000000000" pitchFamily="2" charset="0"/>
              </a:rPr>
              <a:t>Examples</a:t>
            </a:r>
          </a:p>
          <a:p>
            <a:pPr lvl="1"/>
            <a:r>
              <a:rPr lang="en-CA" sz="2800" dirty="0">
                <a:latin typeface="Roboto" panose="02000000000000000000" pitchFamily="2" charset="0"/>
                <a:ea typeface="Roboto" panose="02000000000000000000" pitchFamily="2" charset="0"/>
              </a:rPr>
              <a:t>Baseball during MLB’s steroid era</a:t>
            </a:r>
          </a:p>
          <a:p>
            <a:pPr lvl="1"/>
            <a:r>
              <a:rPr lang="en-CA" sz="2800" dirty="0">
                <a:latin typeface="Roboto" panose="02000000000000000000" pitchFamily="2" charset="0"/>
                <a:ea typeface="Roboto" panose="02000000000000000000" pitchFamily="2" charset="0"/>
              </a:rPr>
              <a:t>Books censorship</a:t>
            </a:r>
          </a:p>
          <a:p>
            <a:pPr lvl="1"/>
            <a:r>
              <a:rPr lang="en-US" sz="2800" dirty="0"/>
              <a:t>Bias in Judicial Sentencing </a:t>
            </a:r>
          </a:p>
          <a:p>
            <a:r>
              <a:rPr lang="en-CA" sz="2800" dirty="0">
                <a:latin typeface="Roboto" panose="02000000000000000000" pitchFamily="2" charset="0"/>
                <a:ea typeface="Roboto" panose="02000000000000000000" pitchFamily="2" charset="0"/>
              </a:rPr>
              <a:t>Conclusions drawn based on biased data, without caveats, statistical controls, and historical context, may be highly unethical.</a:t>
            </a:r>
          </a:p>
          <a:p>
            <a:pPr lvl="1"/>
            <a:endParaRPr lang="en-CA" sz="2800" dirty="0">
              <a:latin typeface="Roboto" panose="02000000000000000000" pitchFamily="2" charset="0"/>
              <a:ea typeface="Roboto" panose="02000000000000000000" pitchFamily="2" charset="0"/>
            </a:endParaRPr>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dirty="0"/>
              <a:t>Bias in Data</a:t>
            </a:r>
          </a:p>
        </p:txBody>
      </p:sp>
    </p:spTree>
    <p:extLst>
      <p:ext uri="{BB962C8B-B14F-4D97-AF65-F5344CB8AC3E}">
        <p14:creationId xmlns:p14="http://schemas.microsoft.com/office/powerpoint/2010/main" val="2294722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dirty="0"/>
              <a:t>Top 6 HR seasons are all within 1998-2001, all by Bonds, McGwire, and Sosa.</a:t>
            </a:r>
          </a:p>
          <a:p>
            <a:pPr fontAlgn="base"/>
            <a:r>
              <a:rPr lang="en-US" dirty="0"/>
              <a:t>“There was a significant increase in players who hit more than 40 HR in a single season during the steroid era compared to before and after this time period.”</a:t>
            </a:r>
            <a:r>
              <a:rPr lang="en-US" baseline="30000" dirty="0"/>
              <a:t>1</a:t>
            </a:r>
            <a:endParaRPr lang="en-US" dirty="0"/>
          </a:p>
          <a:p>
            <a:pPr fontAlgn="base"/>
            <a:r>
              <a:rPr lang="en-US" dirty="0"/>
              <a:t>“Though steroids have been banned in MLB since 1991, the league did not implement leaguewide PED testing until 2003.”</a:t>
            </a:r>
            <a:r>
              <a:rPr lang="en-US" baseline="30000" dirty="0"/>
              <a:t>2 </a:t>
            </a:r>
            <a:endParaRPr lang="en-US" dirty="0"/>
          </a:p>
          <a:p>
            <a:r>
              <a:rPr lang="en-US" dirty="0"/>
              <a:t>Widespread “use of anabolic steroids in the late 1990’s and early 2000’s” set new home run records. “The offensive spike at the end of the 20th century created a great deal of fans. The backlash in the 21st century lost 2x as many.”</a:t>
            </a:r>
            <a:r>
              <a:rPr lang="en-US" baseline="30000" dirty="0"/>
              <a:t>3</a:t>
            </a:r>
          </a:p>
          <a:p>
            <a:r>
              <a:rPr lang="en-US" dirty="0"/>
              <a:t>Analysis of training techniques, scouting, coaching, Hall of Fame eligibility, long-term player health, or stadium batting statistics must ethically consider the illegal player behavior.</a:t>
            </a:r>
          </a:p>
          <a:p>
            <a:endParaRPr lang="en-US" sz="1100" baseline="30000" dirty="0"/>
          </a:p>
          <a:p>
            <a:r>
              <a:rPr lang="en-US" sz="700" baseline="30000" dirty="0"/>
              <a:t>1 </a:t>
            </a:r>
            <a:r>
              <a:rPr lang="en-US" sz="700" dirty="0">
                <a:hlinkClick r:id="rId3"/>
              </a:rPr>
              <a:t>https://www.omicsonline.org/open-access/the-effect-of-the-steroid-era-on-major-league-baseball-hitters-did-it-enhance-hitting-2161-0673-1000161.php?aid=53354</a:t>
            </a:r>
            <a:endParaRPr lang="en-US" sz="700" baseline="30000" dirty="0"/>
          </a:p>
          <a:p>
            <a:r>
              <a:rPr lang="en-US" sz="700" baseline="30000" dirty="0"/>
              <a:t>2 </a:t>
            </a:r>
            <a:r>
              <a:rPr lang="en-US" sz="700" dirty="0">
                <a:hlinkClick r:id="rId4"/>
              </a:rPr>
              <a:t>http://www.espn.com/mlb/topics/_/page/the-steroids-era</a:t>
            </a:r>
            <a:endParaRPr lang="en-CA" sz="700" dirty="0"/>
          </a:p>
          <a:p>
            <a:r>
              <a:rPr lang="en-US" sz="700" baseline="30000" dirty="0"/>
              <a:t>3 </a:t>
            </a:r>
            <a:r>
              <a:rPr lang="en-US" sz="700" dirty="0">
                <a:hlinkClick r:id="rId5"/>
              </a:rPr>
              <a:t>https://bleacherreport.com/articles/480826-the-steroid-eras-destruction-of-major-league-baseball</a:t>
            </a:r>
            <a:endParaRPr lang="en-US" sz="700" dirty="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US" dirty="0"/>
              <a:t>Statistics during MLB’s steroid era</a:t>
            </a:r>
          </a:p>
        </p:txBody>
      </p:sp>
    </p:spTree>
    <p:extLst>
      <p:ext uri="{BB962C8B-B14F-4D97-AF65-F5344CB8AC3E}">
        <p14:creationId xmlns:p14="http://schemas.microsoft.com/office/powerpoint/2010/main" val="2659203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CA" sz="2200" dirty="0">
                <a:solidFill>
                  <a:schemeClr val="tx1"/>
                </a:solidFill>
              </a:rPr>
              <a:t>U.S. Comstock Law enforced from 1873-1957, banning </a:t>
            </a:r>
            <a:r>
              <a:rPr lang="en-US" sz="2200" dirty="0"/>
              <a:t>“</a:t>
            </a:r>
            <a:r>
              <a:rPr lang="en-US" sz="2200" dirty="0">
                <a:solidFill>
                  <a:schemeClr val="tx1"/>
                </a:solidFill>
              </a:rPr>
              <a:t>obscene, lewd, or lascivious”</a:t>
            </a:r>
            <a:r>
              <a:rPr lang="en-CA" sz="2200" dirty="0">
                <a:solidFill>
                  <a:schemeClr val="tx1"/>
                </a:solidFill>
              </a:rPr>
              <a:t> materials, </a:t>
            </a:r>
            <a:r>
              <a:rPr lang="en-CA" sz="2200">
                <a:solidFill>
                  <a:schemeClr val="tx1"/>
                </a:solidFill>
              </a:rPr>
              <a:t>including contraceptives.</a:t>
            </a:r>
            <a:endParaRPr lang="en-CA" sz="2200" dirty="0">
              <a:solidFill>
                <a:schemeClr val="tx1"/>
              </a:solidFill>
            </a:endParaRPr>
          </a:p>
          <a:p>
            <a:r>
              <a:rPr lang="en-US" sz="2200" dirty="0">
                <a:solidFill>
                  <a:schemeClr val="tx1"/>
                </a:solidFill>
              </a:rPr>
              <a:t>“Media almost invariably yield to pressure… and establish some sort of code of self-regulation.”</a:t>
            </a:r>
            <a:r>
              <a:rPr lang="en-US" sz="2200" baseline="30000" dirty="0">
                <a:solidFill>
                  <a:schemeClr val="tx1"/>
                </a:solidFill>
              </a:rPr>
              <a:t>1</a:t>
            </a:r>
          </a:p>
          <a:p>
            <a:r>
              <a:rPr lang="en-US" sz="2200" dirty="0">
                <a:solidFill>
                  <a:schemeClr val="tx1"/>
                </a:solidFill>
              </a:rPr>
              <a:t>The Reagan Era ushered in a new wave of challenges to libraries and school boards to censor books.</a:t>
            </a:r>
            <a:r>
              <a:rPr lang="en-US" sz="2200" baseline="30000" dirty="0">
                <a:solidFill>
                  <a:schemeClr val="tx1"/>
                </a:solidFill>
              </a:rPr>
              <a:t>2</a:t>
            </a:r>
            <a:endParaRPr lang="en-US" sz="2200" dirty="0">
              <a:solidFill>
                <a:schemeClr val="tx1"/>
              </a:solidFill>
            </a:endParaRPr>
          </a:p>
          <a:p>
            <a:r>
              <a:rPr lang="en-US" sz="2200" dirty="0">
                <a:solidFill>
                  <a:schemeClr val="tx1"/>
                </a:solidFill>
              </a:rPr>
              <a:t>Any analysis of book publication/sales figures must be aware “censorship placed on the industry from religious groups, patriots, unions, private businesses…”</a:t>
            </a:r>
            <a:r>
              <a:rPr lang="en-US" sz="2200" baseline="30000" dirty="0">
                <a:solidFill>
                  <a:schemeClr val="tx1"/>
                </a:solidFill>
              </a:rPr>
              <a:t>3</a:t>
            </a:r>
            <a:endParaRPr lang="en-US" sz="2200" dirty="0">
              <a:solidFill>
                <a:schemeClr val="tx1"/>
              </a:solidFill>
            </a:endParaRPr>
          </a:p>
          <a:p>
            <a:r>
              <a:rPr lang="en-US" sz="1050" baseline="30000" dirty="0"/>
              <a:t>1 </a:t>
            </a:r>
            <a:r>
              <a:rPr lang="en-US" sz="1050" dirty="0">
                <a:hlinkClick r:id="rId3"/>
              </a:rPr>
              <a:t>https://scholarship.law.wm.edu/cgi/viewcontent.cgi?article=1897&amp;context=wmlr</a:t>
            </a:r>
            <a:endParaRPr lang="en-US" sz="1050" dirty="0"/>
          </a:p>
          <a:p>
            <a:r>
              <a:rPr lang="en-US" sz="1050" baseline="30000" dirty="0"/>
              <a:t>2 </a:t>
            </a:r>
            <a:r>
              <a:rPr lang="en-US" sz="1050" dirty="0">
                <a:hlinkClick r:id="rId4"/>
              </a:rPr>
              <a:t>https://lithub.com/the-history-and-present-of-banning-books-in-america/</a:t>
            </a:r>
            <a:endParaRPr lang="en-US" sz="1050" dirty="0"/>
          </a:p>
          <a:p>
            <a:r>
              <a:rPr lang="en-US" sz="1050" baseline="30000" dirty="0"/>
              <a:t>3 </a:t>
            </a:r>
            <a:r>
              <a:rPr lang="en-US" sz="1050" dirty="0" err="1"/>
              <a:t>Tebbel</a:t>
            </a:r>
            <a:r>
              <a:rPr lang="en-US" sz="1050" dirty="0"/>
              <a:t>, John William. 1975. “A Brief History of American Bookselling.”</a:t>
            </a:r>
          </a:p>
          <a:p>
            <a:endParaRPr lang="en-US" sz="1600" dirty="0"/>
          </a:p>
          <a:p>
            <a:endParaRPr lang="en-US" dirty="0"/>
          </a:p>
          <a:p>
            <a:pPr lvl="1"/>
            <a:endParaRPr lang="en-CA" dirty="0"/>
          </a:p>
          <a:p>
            <a:endParaRPr lang="en-CA" dirty="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dirty="0"/>
              <a:t>Controversial books</a:t>
            </a:r>
          </a:p>
        </p:txBody>
      </p:sp>
    </p:spTree>
    <p:extLst>
      <p:ext uri="{BB962C8B-B14F-4D97-AF65-F5344CB8AC3E}">
        <p14:creationId xmlns:p14="http://schemas.microsoft.com/office/powerpoint/2010/main" val="4055636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sz="2400" dirty="0"/>
              <a:t>A 1992 review of sentencing “data reveal both ethnic and gender biases in sentencing where judges have discretion, but no biases where discretion is limited.”</a:t>
            </a:r>
            <a:r>
              <a:rPr lang="en-US" sz="2400" baseline="30000" dirty="0"/>
              <a:t>1</a:t>
            </a:r>
          </a:p>
          <a:p>
            <a:pPr algn="just"/>
            <a:r>
              <a:rPr lang="en-US" sz="2400" dirty="0"/>
              <a:t>“Black/white sentencing disparities have been </a:t>
            </a:r>
            <a:r>
              <a:rPr lang="en-US" sz="2400" i="1" dirty="0"/>
              <a:t>increasing</a:t>
            </a:r>
            <a:r>
              <a:rPr lang="en-US" sz="2400" dirty="0"/>
              <a:t> in recent years, particularly following </a:t>
            </a:r>
            <a:r>
              <a:rPr lang="en-US" sz="2400" i="1" dirty="0">
                <a:hlinkClick r:id="rId3"/>
              </a:rPr>
              <a:t>United States v. Booker</a:t>
            </a:r>
            <a:r>
              <a:rPr lang="en-US" sz="2400" dirty="0"/>
              <a:t> in 2005. Booker gave federal judges significantly more discretion on sentencing.”</a:t>
            </a:r>
            <a:r>
              <a:rPr lang="en-US" sz="2400" baseline="30000" dirty="0"/>
              <a:t>2 </a:t>
            </a:r>
          </a:p>
          <a:p>
            <a:r>
              <a:rPr lang="en-CA" sz="800" baseline="30000" dirty="0"/>
              <a:t>1 </a:t>
            </a:r>
            <a:r>
              <a:rPr lang="en-US" sz="800" dirty="0">
                <a:hlinkClick r:id="rId4"/>
              </a:rPr>
              <a:t>https://onlinelibrary.wiley.com/doi/pdf/10.1002/bsl.2370100205</a:t>
            </a:r>
            <a:endParaRPr lang="en-CA" sz="800" dirty="0"/>
          </a:p>
          <a:p>
            <a:r>
              <a:rPr lang="en-US" sz="800" baseline="30000" dirty="0"/>
              <a:t>2 </a:t>
            </a:r>
            <a:r>
              <a:rPr lang="en-US" sz="800" dirty="0">
                <a:hlinkClick r:id="rId5"/>
              </a:rPr>
              <a:t>https://www.ussc.gov/sites/default/files/pdf/research-and-publications/research-publications/2017/20171114_Demographics.pdf</a:t>
            </a:r>
            <a:endParaRPr lang="en-US" sz="800" dirty="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US" dirty="0"/>
              <a:t>Bias in Judicial Sentencing </a:t>
            </a:r>
            <a:endParaRPr lang="en-CA" dirty="0"/>
          </a:p>
        </p:txBody>
      </p:sp>
    </p:spTree>
    <p:extLst>
      <p:ext uri="{BB962C8B-B14F-4D97-AF65-F5344CB8AC3E}">
        <p14:creationId xmlns:p14="http://schemas.microsoft.com/office/powerpoint/2010/main" val="3291582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sz="2400" dirty="0"/>
              <a:t>Sentences imposed on Black males in the federal system are nearly 20 percent longer than those imposed on white males convicted of similar crimes.</a:t>
            </a:r>
            <a:r>
              <a:rPr lang="en-US" sz="2400" baseline="30000" dirty="0"/>
              <a:t>3</a:t>
            </a:r>
          </a:p>
          <a:p>
            <a:r>
              <a:rPr lang="en-CA" sz="2400" dirty="0"/>
              <a:t>Analysis of severity and length of sentencing, acquittals, prosecutorial effectiveness, evidence collection, interrogation techniques, </a:t>
            </a:r>
            <a:r>
              <a:rPr lang="en-CA" sz="2400" b="1" dirty="0"/>
              <a:t>must take into account biases against of African-Americans, including biases historically codified in law.</a:t>
            </a:r>
          </a:p>
          <a:p>
            <a:pPr lvl="0">
              <a:buClr>
                <a:srgbClr val="33C0CD"/>
              </a:buClr>
            </a:pPr>
            <a:r>
              <a:rPr lang="en-US" sz="800" baseline="30000" dirty="0">
                <a:solidFill>
                  <a:srgbClr val="000000"/>
                </a:solidFill>
              </a:rPr>
              <a:t>3</a:t>
            </a:r>
            <a:r>
              <a:rPr lang="en-CA" sz="800" baseline="30000" dirty="0">
                <a:solidFill>
                  <a:srgbClr val="000000"/>
                </a:solidFill>
              </a:rPr>
              <a:t> </a:t>
            </a:r>
            <a:r>
              <a:rPr lang="en-CA" sz="800" dirty="0">
                <a:solidFill>
                  <a:srgbClr val="000000"/>
                </a:solidFill>
                <a:hlinkClick r:id="rId3">
                  <a:extLst>
                    <a:ext uri="{A12FA001-AC4F-418D-AE19-62706E023703}">
                      <ahyp:hlinkClr xmlns:ahyp="http://schemas.microsoft.com/office/drawing/2018/hyperlinkcolor" val="tx"/>
                    </a:ext>
                  </a:extLst>
                </a:hlinkClick>
              </a:rPr>
              <a:t>https://www.aclu.org/sites/default/files/assets/141027_iachr_racial_disparities_aclu_submission_0.pdf</a:t>
            </a:r>
            <a:endParaRPr lang="en-CA" sz="800" dirty="0">
              <a:solidFill>
                <a:srgbClr val="000000"/>
              </a:solidFill>
            </a:endParaRPr>
          </a:p>
          <a:p>
            <a:pPr marL="0" indent="0">
              <a:buNone/>
            </a:pPr>
            <a:endParaRPr lang="en-CA" sz="2400" dirty="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US" dirty="0"/>
              <a:t>Bias in Judicial Sentencing </a:t>
            </a:r>
            <a:endParaRPr lang="en-CA" dirty="0"/>
          </a:p>
        </p:txBody>
      </p:sp>
    </p:spTree>
    <p:extLst>
      <p:ext uri="{BB962C8B-B14F-4D97-AF65-F5344CB8AC3E}">
        <p14:creationId xmlns:p14="http://schemas.microsoft.com/office/powerpoint/2010/main" val="3003307176"/>
      </p:ext>
    </p:extLst>
  </p:cSld>
  <p:clrMapOvr>
    <a:masterClrMapping/>
  </p:clrMapOvr>
</p:sld>
</file>

<file path=ppt/theme/theme1.xml><?xml version="1.0" encoding="utf-8"?>
<a:theme xmlns:a="http://schemas.openxmlformats.org/drawingml/2006/main" name="1_PASS 2013_SpeakerTemplate_16x9">
  <a:themeElements>
    <a:clrScheme name="24HOP 2">
      <a:dk1>
        <a:srgbClr val="000000"/>
      </a:dk1>
      <a:lt1>
        <a:srgbClr val="AFAFAF"/>
      </a:lt1>
      <a:dk2>
        <a:srgbClr val="505050"/>
      </a:dk2>
      <a:lt2>
        <a:srgbClr val="FFFFFF"/>
      </a:lt2>
      <a:accent1>
        <a:srgbClr val="33C0CD"/>
      </a:accent1>
      <a:accent2>
        <a:srgbClr val="007579"/>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2862</TotalTime>
  <Words>1339</Words>
  <Application>Microsoft Office PowerPoint</Application>
  <PresentationFormat>On-screen Show (16:9)</PresentationFormat>
  <Paragraphs>181</Paragraphs>
  <Slides>25</Slides>
  <Notes>25</Notes>
  <HiddenSlides>17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Gill Sans</vt:lpstr>
      <vt:lpstr>Open Sans</vt:lpstr>
      <vt:lpstr>Roboto</vt:lpstr>
      <vt:lpstr>Segoe UI</vt:lpstr>
      <vt:lpstr>Segoe UI Light</vt:lpstr>
      <vt:lpstr>Segoe UI Semilight</vt:lpstr>
      <vt:lpstr>1_PASS 2013_SpeakerTemplate_16x9</vt:lpstr>
      <vt:lpstr>PowerPoint Presentation</vt:lpstr>
      <vt:lpstr>PowerPoint Presentation</vt:lpstr>
      <vt:lpstr>Speaker Name</vt:lpstr>
      <vt:lpstr>Historical Bias </vt:lpstr>
      <vt:lpstr>Bias in Data</vt:lpstr>
      <vt:lpstr>Statistics during MLB’s steroid era</vt:lpstr>
      <vt:lpstr>Controversial books</vt:lpstr>
      <vt:lpstr>Bias in Judicial Sentencing </vt:lpstr>
      <vt:lpstr>Bias in Judicial Sentencing </vt:lpstr>
      <vt:lpstr>Construct Analysis</vt:lpstr>
      <vt:lpstr>Construct Analysis</vt:lpstr>
      <vt:lpstr>Slide for Developer’s Software Code</vt:lpstr>
      <vt:lpstr>Agenda</vt:lpstr>
      <vt:lpstr>Titles are set 36 Segoe UI</vt:lpstr>
      <vt:lpstr>Two column layout with icons</vt:lpstr>
      <vt:lpstr>Two column layout</vt:lpstr>
      <vt:lpstr>Three column layout with Icons</vt:lpstr>
      <vt:lpstr>Three column layout</vt:lpstr>
      <vt:lpstr>Your title</vt:lpstr>
      <vt:lpstr>Table Style</vt:lpstr>
      <vt:lpstr>Title here </vt:lpstr>
      <vt:lpstr>Section break</vt:lpstr>
      <vt:lpstr>Questions?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No more than 2 lines</dc:title>
  <dc:creator>Lana Montgomery</dc:creator>
  <cp:lastModifiedBy>william a</cp:lastModifiedBy>
  <cp:revision>665</cp:revision>
  <dcterms:created xsi:type="dcterms:W3CDTF">2013-07-12T18:23:55Z</dcterms:created>
  <dcterms:modified xsi:type="dcterms:W3CDTF">2019-09-27T04:37:56Z</dcterms:modified>
</cp:coreProperties>
</file>