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51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5B-8167-4110-97A2-5D36F56E0429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671E-9465-427D-B079-0CC127C3D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2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5B-8167-4110-97A2-5D36F56E0429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671E-9465-427D-B079-0CC127C3D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FFDDB5B-8167-4110-97A2-5D36F56E0429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CD3671E-9465-427D-B079-0CC127C3D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1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5B-8167-4110-97A2-5D36F56E0429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671E-9465-427D-B079-0CC127C3D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FDDB5B-8167-4110-97A2-5D36F56E0429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D3671E-9465-427D-B079-0CC127C3D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41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5B-8167-4110-97A2-5D36F56E0429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671E-9465-427D-B079-0CC127C3D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0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5B-8167-4110-97A2-5D36F56E0429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671E-9465-427D-B079-0CC127C3D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5B-8167-4110-97A2-5D36F56E0429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671E-9465-427D-B079-0CC127C3D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6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5B-8167-4110-97A2-5D36F56E0429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671E-9465-427D-B079-0CC127C3D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5B-8167-4110-97A2-5D36F56E0429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671E-9465-427D-B079-0CC127C3D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5B-8167-4110-97A2-5D36F56E0429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671E-9465-427D-B079-0CC127C3D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4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FFDDB5B-8167-4110-97A2-5D36F56E0429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CD3671E-9465-427D-B079-0CC127C3D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37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Final Jeopardy!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64" y="65314"/>
            <a:ext cx="3829642" cy="18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8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234" y="992846"/>
            <a:ext cx="11150080" cy="517064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Helvetica" panose="020B0604020202020204" pitchFamily="34" charset="0"/>
                <a:cs typeface="Helvetica" panose="020B0604020202020204" pitchFamily="34" charset="0"/>
              </a:rPr>
              <a:t>Make your wagers!</a:t>
            </a:r>
          </a:p>
          <a:p>
            <a:pPr algn="ctr"/>
            <a:r>
              <a:rPr lang="en-US" sz="6600" dirty="0">
                <a:latin typeface="Helvetica" panose="020B0604020202020204" pitchFamily="34" charset="0"/>
                <a:cs typeface="Helvetica" panose="020B0604020202020204" pitchFamily="34" charset="0"/>
              </a:rPr>
              <a:t>You can wager up to the amount of your winnings, </a:t>
            </a:r>
          </a:p>
          <a:p>
            <a:pPr algn="ctr"/>
            <a:r>
              <a:rPr lang="en-US" sz="6600" dirty="0">
                <a:latin typeface="Helvetica" panose="020B0604020202020204" pitchFamily="34" charset="0"/>
                <a:cs typeface="Helvetica" panose="020B0604020202020204" pitchFamily="34" charset="0"/>
              </a:rPr>
              <a:t>but you must wager at least $100.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40363"/>
            <a:ext cx="12192000" cy="540147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Helvetica" panose="020B0604020202020204" pitchFamily="34" charset="0"/>
                <a:cs typeface="Helvetica" panose="020B0604020202020204" pitchFamily="34" charset="0"/>
              </a:rPr>
              <a:t>ISOLATION</a:t>
            </a:r>
            <a:br>
              <a:rPr lang="en-US" sz="11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1500" dirty="0">
                <a:latin typeface="Helvetica" panose="020B0604020202020204" pitchFamily="34" charset="0"/>
                <a:cs typeface="Helvetica" panose="020B0604020202020204" pitchFamily="34" charset="0"/>
              </a:rPr>
              <a:t>LEVELS</a:t>
            </a:r>
          </a:p>
          <a:p>
            <a:pPr algn="ctr"/>
            <a:endParaRPr lang="en-US" sz="1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97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2600" y="721698"/>
            <a:ext cx="9064904" cy="37856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spc="-150" dirty="0">
                <a:latin typeface="Helvetica" panose="020B0604020202020204" pitchFamily="34" charset="0"/>
                <a:cs typeface="Helvetica" panose="020B0604020202020204" pitchFamily="34" charset="0"/>
              </a:rPr>
              <a:t>This is the only isolation level that has the possibility of returning Dirty Reads. A Dirty Read is when a transaction includes data that was never committed.</a:t>
            </a:r>
          </a:p>
        </p:txBody>
      </p:sp>
      <p:pic>
        <p:nvPicPr>
          <p:cNvPr id="3" name="30 Second Timer With Jeopardy Thinking Music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08639" y="4507350"/>
            <a:ext cx="1852826" cy="2268767"/>
          </a:xfrm>
          <a:prstGeom prst="rect">
            <a:avLst/>
          </a:prstGeom>
        </p:spPr>
      </p:pic>
      <p:pic>
        <p:nvPicPr>
          <p:cNvPr id="1026" name="Picture 2" descr="https://tedconfblog.files.wordpress.com/2014/01/final_jeopardy_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32" y="0"/>
            <a:ext cx="10510640" cy="677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17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320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0449" y="2791719"/>
            <a:ext cx="6924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Pens Down!</a:t>
            </a:r>
          </a:p>
        </p:txBody>
      </p:sp>
    </p:spTree>
    <p:extLst>
      <p:ext uri="{BB962C8B-B14F-4D97-AF65-F5344CB8AC3E}">
        <p14:creationId xmlns:p14="http://schemas.microsoft.com/office/powerpoint/2010/main" val="316699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7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54503"/>
              </p:ext>
            </p:extLst>
          </p:nvPr>
        </p:nvGraphicFramePr>
        <p:xfrm>
          <a:off x="730603" y="1552564"/>
          <a:ext cx="10509308" cy="4546751"/>
        </p:xfrm>
        <a:graphic>
          <a:graphicData uri="http://schemas.openxmlformats.org/drawingml/2006/table">
            <a:tbl>
              <a:tblPr/>
              <a:tblGrid>
                <a:gridCol w="3541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7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42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Transaction isolation level</a:t>
                      </a:r>
                    </a:p>
                  </a:txBody>
                  <a:tcPr marL="49601" marR="49601" marT="62001" marB="6200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Dirty reads</a:t>
                      </a:r>
                    </a:p>
                  </a:txBody>
                  <a:tcPr marL="49601" marR="49601" marT="62001" marB="6200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Nonrepeatable</a:t>
                      </a:r>
                      <a:r>
                        <a:rPr lang="en-US" sz="2400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reads</a:t>
                      </a:r>
                    </a:p>
                  </a:txBody>
                  <a:tcPr marL="49601" marR="49601" marT="62001" marB="6200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Phantoms</a:t>
                      </a:r>
                    </a:p>
                  </a:txBody>
                  <a:tcPr marL="49601" marR="49601" marT="62001" marB="6200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821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Read uncommitted</a:t>
                      </a:r>
                      <a:b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aka NOLOCK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Allows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Allows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Allows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821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Read committed</a:t>
                      </a:r>
                    </a:p>
                    <a:p>
                      <a:pPr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default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--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Allows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Allows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821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Repeatable read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--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--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Allows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417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Serializable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--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--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--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417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Snapshot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b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**But doesn’t use Range Locks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--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--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--</a:t>
                      </a:r>
                    </a:p>
                  </a:txBody>
                  <a:tcPr marL="49601" marR="49601" marT="62001" marB="6200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11050" y="285999"/>
            <a:ext cx="10234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“This is the only isolation level that has the possibility of returning Dirty Reads. A Dirty Read is when a transaction includes data that was never committed.”</a:t>
            </a:r>
          </a:p>
        </p:txBody>
      </p:sp>
    </p:spTree>
    <p:extLst>
      <p:ext uri="{BB962C8B-B14F-4D97-AF65-F5344CB8AC3E}">
        <p14:creationId xmlns:p14="http://schemas.microsoft.com/office/powerpoint/2010/main" val="283812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1259</TotalTime>
  <Words>122</Words>
  <Application>Microsoft Office PowerPoint</Application>
  <PresentationFormat>Widescreen</PresentationFormat>
  <Paragraphs>33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Helvetica</vt:lpstr>
      <vt:lpstr>Wingdings</vt:lpstr>
      <vt:lpstr>Banded</vt:lpstr>
      <vt:lpstr>Final Jeopardy!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Jeopardy!</dc:title>
  <dc:creator>william a</dc:creator>
  <cp:lastModifiedBy>william a</cp:lastModifiedBy>
  <cp:revision>16</cp:revision>
  <dcterms:created xsi:type="dcterms:W3CDTF">2015-04-08T14:24:11Z</dcterms:created>
  <dcterms:modified xsi:type="dcterms:W3CDTF">2016-08-02T18:17:25Z</dcterms:modified>
</cp:coreProperties>
</file>