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2" r:id="rId5"/>
    <p:sldMasterId id="2147483779" r:id="rId6"/>
    <p:sldMasterId id="2147483786" r:id="rId7"/>
  </p:sldMasterIdLst>
  <p:notesMasterIdLst>
    <p:notesMasterId r:id="rId31"/>
  </p:notesMasterIdLst>
  <p:sldIdLst>
    <p:sldId id="288" r:id="rId8"/>
    <p:sldId id="289" r:id="rId9"/>
    <p:sldId id="290" r:id="rId10"/>
    <p:sldId id="257" r:id="rId11"/>
    <p:sldId id="258" r:id="rId12"/>
    <p:sldId id="259" r:id="rId13"/>
    <p:sldId id="260" r:id="rId14"/>
    <p:sldId id="261" r:id="rId15"/>
    <p:sldId id="267" r:id="rId16"/>
    <p:sldId id="268" r:id="rId17"/>
    <p:sldId id="269" r:id="rId18"/>
    <p:sldId id="270" r:id="rId19"/>
    <p:sldId id="271" r:id="rId20"/>
    <p:sldId id="272" r:id="rId21"/>
    <p:sldId id="273" r:id="rId22"/>
    <p:sldId id="274" r:id="rId23"/>
    <p:sldId id="275" r:id="rId24"/>
    <p:sldId id="276" r:id="rId25"/>
    <p:sldId id="282" r:id="rId26"/>
    <p:sldId id="283" r:id="rId27"/>
    <p:sldId id="287" r:id="rId28"/>
    <p:sldId id="286" r:id="rId29"/>
    <p:sldId id="285"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2683"/>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16" autoAdjust="0"/>
    <p:restoredTop sz="94660"/>
  </p:normalViewPr>
  <p:slideViewPr>
    <p:cSldViewPr>
      <p:cViewPr varScale="1">
        <p:scale>
          <a:sx n="111" d="100"/>
          <a:sy n="111" d="100"/>
        </p:scale>
        <p:origin x="123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anose="020B0604020202020204" pitchFamily="34" charset="0"/>
              </a:defRPr>
            </a:lvl1pPr>
          </a:lstStyle>
          <a:p>
            <a:endParaRPr lang="en-US" altLang="en-US"/>
          </a:p>
        </p:txBody>
      </p:sp>
      <p:sp>
        <p:nvSpPr>
          <p:cNvPr id="1802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en-US" altLang="en-US"/>
          </a:p>
        </p:txBody>
      </p:sp>
      <p:sp>
        <p:nvSpPr>
          <p:cNvPr id="180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02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802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anose="020B0604020202020204" pitchFamily="34" charset="0"/>
              </a:defRPr>
            </a:lvl1pPr>
          </a:lstStyle>
          <a:p>
            <a:endParaRPr lang="en-US" altLang="en-US"/>
          </a:p>
        </p:txBody>
      </p:sp>
      <p:sp>
        <p:nvSpPr>
          <p:cNvPr id="1802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BB0C3EF2-5740-44F3-B193-20572AA478E2}" type="slidenum">
              <a:rPr lang="en-US" altLang="en-US"/>
              <a:pPr/>
              <a:t>‹#›</a:t>
            </a:fld>
            <a:endParaRPr lang="en-US" altLang="en-US"/>
          </a:p>
        </p:txBody>
      </p:sp>
    </p:spTree>
    <p:extLst>
      <p:ext uri="{BB962C8B-B14F-4D97-AF65-F5344CB8AC3E}">
        <p14:creationId xmlns:p14="http://schemas.microsoft.com/office/powerpoint/2010/main" val="178180311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a:t>
            </a:r>
            <a:r>
              <a:rPr lang="en-US" baseline="0" dirty="0"/>
              <a:t> I: how will we drive leads? How will we capture leads? </a:t>
            </a:r>
            <a:endParaRPr lang="en-US" dirty="0"/>
          </a:p>
        </p:txBody>
      </p:sp>
      <p:sp>
        <p:nvSpPr>
          <p:cNvPr id="4" name="Slide Number Placeholder 3"/>
          <p:cNvSpPr>
            <a:spLocks noGrp="1"/>
          </p:cNvSpPr>
          <p:nvPr>
            <p:ph type="sldNum" sz="quarter" idx="10"/>
          </p:nvPr>
        </p:nvSpPr>
        <p:spPr/>
        <p:txBody>
          <a:bodyPr/>
          <a:lstStyle/>
          <a:p>
            <a:fld id="{EE54B291-6953-453E-9416-E9502BA71B8D}"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855317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a:t>
            </a:r>
            <a:r>
              <a:rPr lang="en-US" baseline="0" dirty="0"/>
              <a:t> I: how will we drive leads? How will we capture leads? </a:t>
            </a:r>
            <a:endParaRPr lang="en-US" dirty="0"/>
          </a:p>
        </p:txBody>
      </p:sp>
      <p:sp>
        <p:nvSpPr>
          <p:cNvPr id="4" name="Slide Number Placeholder 3"/>
          <p:cNvSpPr>
            <a:spLocks noGrp="1"/>
          </p:cNvSpPr>
          <p:nvPr>
            <p:ph type="sldNum" sz="quarter" idx="10"/>
          </p:nvPr>
        </p:nvSpPr>
        <p:spPr/>
        <p:txBody>
          <a:bodyPr/>
          <a:lstStyle/>
          <a:p>
            <a:fld id="{EE54B291-6953-453E-9416-E9502BA71B8D}"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1821486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a:t>
            </a:r>
            <a:r>
              <a:rPr lang="en-US" baseline="0" dirty="0"/>
              <a:t> I: how will we drive leads? How will we capture leads? </a:t>
            </a:r>
            <a:endParaRPr lang="en-US" dirty="0"/>
          </a:p>
        </p:txBody>
      </p:sp>
      <p:sp>
        <p:nvSpPr>
          <p:cNvPr id="4" name="Slide Number Placeholder 3"/>
          <p:cNvSpPr>
            <a:spLocks noGrp="1"/>
          </p:cNvSpPr>
          <p:nvPr>
            <p:ph type="sldNum" sz="quarter" idx="10"/>
          </p:nvPr>
        </p:nvSpPr>
        <p:spPr/>
        <p:txBody>
          <a:bodyPr/>
          <a:lstStyle/>
          <a:p>
            <a:fld id="{EE54B291-6953-453E-9416-E9502BA71B8D}"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1697508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a:t>
            </a:r>
            <a:r>
              <a:rPr lang="en-US" baseline="0" dirty="0"/>
              <a:t> I: how will we drive leads? How will we capture leads? </a:t>
            </a:r>
            <a:endParaRPr lang="en-US" dirty="0"/>
          </a:p>
        </p:txBody>
      </p:sp>
      <p:sp>
        <p:nvSpPr>
          <p:cNvPr id="4" name="Slide Number Placeholder 3"/>
          <p:cNvSpPr>
            <a:spLocks noGrp="1"/>
          </p:cNvSpPr>
          <p:nvPr>
            <p:ph type="sldNum" sz="quarter" idx="10"/>
          </p:nvPr>
        </p:nvSpPr>
        <p:spPr/>
        <p:txBody>
          <a:bodyPr/>
          <a:lstStyle/>
          <a:p>
            <a:fld id="{EE54B291-6953-453E-9416-E9502BA71B8D}"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2736706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a:t>
            </a:r>
            <a:r>
              <a:rPr lang="en-US" baseline="0" dirty="0"/>
              <a:t> I: how will we drive leads? How will we capture leads? </a:t>
            </a:r>
            <a:endParaRPr lang="en-US" dirty="0"/>
          </a:p>
        </p:txBody>
      </p:sp>
      <p:sp>
        <p:nvSpPr>
          <p:cNvPr id="4" name="Slide Number Placeholder 3"/>
          <p:cNvSpPr>
            <a:spLocks noGrp="1"/>
          </p:cNvSpPr>
          <p:nvPr>
            <p:ph type="sldNum" sz="quarter" idx="10"/>
          </p:nvPr>
        </p:nvSpPr>
        <p:spPr/>
        <p:txBody>
          <a:bodyPr/>
          <a:lstStyle/>
          <a:p>
            <a:fld id="{EE54B291-6953-453E-9416-E9502BA71B8D}"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2986689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32098" name="Group 2"/>
          <p:cNvGrpSpPr>
            <a:grpSpLocks/>
          </p:cNvGrpSpPr>
          <p:nvPr/>
        </p:nvGrpSpPr>
        <p:grpSpPr bwMode="auto">
          <a:xfrm>
            <a:off x="0" y="0"/>
            <a:ext cx="8458200" cy="5943600"/>
            <a:chOff x="0" y="0"/>
            <a:chExt cx="5328" cy="3744"/>
          </a:xfrm>
        </p:grpSpPr>
        <p:sp>
          <p:nvSpPr>
            <p:cNvPr id="132099" name="Freeform 3"/>
            <p:cNvSpPr>
              <a:spLocks/>
            </p:cNvSpPr>
            <p:nvPr/>
          </p:nvSpPr>
          <p:spPr bwMode="hidden">
            <a:xfrm>
              <a:off x="0" y="1440"/>
              <a:ext cx="5155" cy="2304"/>
            </a:xfrm>
            <a:custGeom>
              <a:avLst/>
              <a:gdLst>
                <a:gd name="T0" fmla="*/ 5154 w 5155"/>
                <a:gd name="T1" fmla="*/ 1769 h 2304"/>
                <a:gd name="T2" fmla="*/ 0 w 5155"/>
                <a:gd name="T3" fmla="*/ 2304 h 2304"/>
                <a:gd name="T4" fmla="*/ 0 w 5155"/>
                <a:gd name="T5" fmla="*/ 1252 h 2304"/>
                <a:gd name="T6" fmla="*/ 5155 w 5155"/>
                <a:gd name="T7" fmla="*/ 0 h 2304"/>
                <a:gd name="T8" fmla="*/ 5155 w 5155"/>
                <a:gd name="T9" fmla="*/ 1416 h 2304"/>
                <a:gd name="T10" fmla="*/ 5154 w 5155"/>
                <a:gd name="T11" fmla="*/ 1769 h 2304"/>
              </a:gdLst>
              <a:ahLst/>
              <a:cxnLst>
                <a:cxn ang="0">
                  <a:pos x="T0" y="T1"/>
                </a:cxn>
                <a:cxn ang="0">
                  <a:pos x="T2" y="T3"/>
                </a:cxn>
                <a:cxn ang="0">
                  <a:pos x="T4" y="T5"/>
                </a:cxn>
                <a:cxn ang="0">
                  <a:pos x="T6" y="T7"/>
                </a:cxn>
                <a:cxn ang="0">
                  <a:pos x="T8" y="T9"/>
                </a:cxn>
                <a:cxn ang="0">
                  <a:pos x="T10" y="T11"/>
                </a:cxn>
              </a:cxnLst>
              <a:rect l="0" t="0" r="r" b="b"/>
              <a:pathLst>
                <a:path w="5155" h="2304">
                  <a:moveTo>
                    <a:pt x="5154" y="1769"/>
                  </a:moveTo>
                  <a:lnTo>
                    <a:pt x="0" y="2304"/>
                  </a:lnTo>
                  <a:lnTo>
                    <a:pt x="0" y="1252"/>
                  </a:lnTo>
                  <a:lnTo>
                    <a:pt x="5155" y="0"/>
                  </a:lnTo>
                  <a:lnTo>
                    <a:pt x="5155" y="1416"/>
                  </a:lnTo>
                  <a:lnTo>
                    <a:pt x="5154" y="1769"/>
                  </a:lnTo>
                  <a:close/>
                </a:path>
              </a:pathLst>
            </a:custGeom>
            <a:gradFill rotWithShape="1">
              <a:gsLst>
                <a:gs pos="0">
                  <a:schemeClr val="bg1">
                    <a:gamma/>
                    <a:shade val="84706"/>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2100" name="Freeform 4"/>
            <p:cNvSpPr>
              <a:spLocks/>
            </p:cNvSpPr>
            <p:nvPr/>
          </p:nvSpPr>
          <p:spPr bwMode="hidden">
            <a:xfrm>
              <a:off x="0" y="0"/>
              <a:ext cx="5328" cy="3689"/>
            </a:xfrm>
            <a:custGeom>
              <a:avLst/>
              <a:gdLst>
                <a:gd name="T0" fmla="*/ 5311 w 5328"/>
                <a:gd name="T1" fmla="*/ 3209 h 3689"/>
                <a:gd name="T2" fmla="*/ 0 w 5328"/>
                <a:gd name="T3" fmla="*/ 3689 h 3689"/>
                <a:gd name="T4" fmla="*/ 0 w 5328"/>
                <a:gd name="T5" fmla="*/ 9 h 3689"/>
                <a:gd name="T6" fmla="*/ 5328 w 5328"/>
                <a:gd name="T7" fmla="*/ 0 h 3689"/>
                <a:gd name="T8" fmla="*/ 5311 w 5328"/>
                <a:gd name="T9" fmla="*/ 3209 h 3689"/>
              </a:gdLst>
              <a:ahLst/>
              <a:cxnLst>
                <a:cxn ang="0">
                  <a:pos x="T0" y="T1"/>
                </a:cxn>
                <a:cxn ang="0">
                  <a:pos x="T2" y="T3"/>
                </a:cxn>
                <a:cxn ang="0">
                  <a:pos x="T4" y="T5"/>
                </a:cxn>
                <a:cxn ang="0">
                  <a:pos x="T6" y="T7"/>
                </a:cxn>
                <a:cxn ang="0">
                  <a:pos x="T8" y="T9"/>
                </a:cxn>
              </a:cxnLst>
              <a:rect l="0" t="0" r="r" b="b"/>
              <a:pathLst>
                <a:path w="5328" h="3689">
                  <a:moveTo>
                    <a:pt x="5311" y="3209"/>
                  </a:moveTo>
                  <a:lnTo>
                    <a:pt x="0" y="3689"/>
                  </a:lnTo>
                  <a:lnTo>
                    <a:pt x="0" y="9"/>
                  </a:lnTo>
                  <a:lnTo>
                    <a:pt x="5328" y="0"/>
                  </a:lnTo>
                  <a:lnTo>
                    <a:pt x="5311" y="3209"/>
                  </a:lnTo>
                  <a:close/>
                </a:path>
              </a:pathLst>
            </a:custGeom>
            <a:gradFill rotWithShape="1">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32101" name="Rectangle 5"/>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132102" name="Rectangle 6"/>
          <p:cNvSpPr>
            <a:spLocks noGrp="1" noChangeArrowheads="1"/>
          </p:cNvSpPr>
          <p:nvPr>
            <p:ph type="dt" sz="quarter" idx="2"/>
          </p:nvPr>
        </p:nvSpPr>
        <p:spPr/>
        <p:txBody>
          <a:bodyPr/>
          <a:lstStyle>
            <a:lvl1pPr>
              <a:defRPr/>
            </a:lvl1pPr>
          </a:lstStyle>
          <a:p>
            <a:endParaRPr lang="en-US" altLang="en-US"/>
          </a:p>
        </p:txBody>
      </p:sp>
      <p:sp>
        <p:nvSpPr>
          <p:cNvPr id="132103" name="Rectangle 7"/>
          <p:cNvSpPr>
            <a:spLocks noGrp="1" noChangeArrowheads="1"/>
          </p:cNvSpPr>
          <p:nvPr>
            <p:ph type="ftr" sz="quarter" idx="3"/>
          </p:nvPr>
        </p:nvSpPr>
        <p:spPr/>
        <p:txBody>
          <a:bodyPr/>
          <a:lstStyle>
            <a:lvl1pPr>
              <a:defRPr/>
            </a:lvl1pPr>
          </a:lstStyle>
          <a:p>
            <a:endParaRPr lang="en-US" altLang="en-US"/>
          </a:p>
        </p:txBody>
      </p:sp>
      <p:sp>
        <p:nvSpPr>
          <p:cNvPr id="132104" name="Rectangle 8"/>
          <p:cNvSpPr>
            <a:spLocks noGrp="1" noChangeArrowheads="1"/>
          </p:cNvSpPr>
          <p:nvPr>
            <p:ph type="sldNum" sz="quarter" idx="4"/>
          </p:nvPr>
        </p:nvSpPr>
        <p:spPr/>
        <p:txBody>
          <a:bodyPr/>
          <a:lstStyle>
            <a:lvl1pPr>
              <a:defRPr/>
            </a:lvl1pPr>
          </a:lstStyle>
          <a:p>
            <a:fld id="{093568E3-8687-4879-93BD-463D92BEE4B4}" type="slidenum">
              <a:rPr lang="en-US" altLang="en-US"/>
              <a:pPr/>
              <a:t>‹#›</a:t>
            </a:fld>
            <a:endParaRPr lang="en-US" altLang="en-US"/>
          </a:p>
        </p:txBody>
      </p:sp>
      <p:sp>
        <p:nvSpPr>
          <p:cNvPr id="132105" name="Rectangle 9"/>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en-US" altLang="en-US" noProof="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1930C36-E520-4FD9-8616-84330B2A74C5}" type="slidenum">
              <a:rPr lang="en-US" altLang="en-US"/>
              <a:pPr/>
              <a:t>‹#›</a:t>
            </a:fld>
            <a:endParaRPr lang="en-US" altLang="en-US"/>
          </a:p>
        </p:txBody>
      </p:sp>
    </p:spTree>
    <p:extLst>
      <p:ext uri="{BB962C8B-B14F-4D97-AF65-F5344CB8AC3E}">
        <p14:creationId xmlns:p14="http://schemas.microsoft.com/office/powerpoint/2010/main" val="2748557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213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21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7517FCE-BC76-4E68-A220-1550D2D95852}" type="slidenum">
              <a:rPr lang="en-US" altLang="en-US"/>
              <a:pPr/>
              <a:t>‹#›</a:t>
            </a:fld>
            <a:endParaRPr lang="en-US" altLang="en-US"/>
          </a:p>
        </p:txBody>
      </p:sp>
    </p:spTree>
    <p:extLst>
      <p:ext uri="{BB962C8B-B14F-4D97-AF65-F5344CB8AC3E}">
        <p14:creationId xmlns:p14="http://schemas.microsoft.com/office/powerpoint/2010/main" val="2999234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28600" y="2694214"/>
            <a:ext cx="8534400" cy="1143000"/>
          </a:xfrm>
        </p:spPr>
        <p:txBody>
          <a:bodyPr/>
          <a:lstStyle>
            <a:lvl1pPr>
              <a:defRPr cap="all" baseline="0">
                <a:solidFill>
                  <a:srgbClr val="3D156F"/>
                </a:solidFill>
              </a:defRPr>
            </a:lvl1pPr>
          </a:lstStyle>
          <a:p>
            <a:r>
              <a:rPr lang="en-US"/>
              <a:t>Click to edit Master title style</a:t>
            </a:r>
            <a:endParaRPr lang="en-US" dirty="0"/>
          </a:p>
        </p:txBody>
      </p:sp>
    </p:spTree>
    <p:extLst>
      <p:ext uri="{BB962C8B-B14F-4D97-AF65-F5344CB8AC3E}">
        <p14:creationId xmlns:p14="http://schemas.microsoft.com/office/powerpoint/2010/main" val="2446797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315200" cy="762000"/>
          </a:xfrm>
        </p:spPr>
        <p:txBody>
          <a:bodyPr>
            <a:noAutofit/>
          </a:bodyPr>
          <a:lstStyle>
            <a:lvl1pPr>
              <a:defRPr sz="4000"/>
            </a:lvl1pPr>
          </a:lstStyle>
          <a:p>
            <a:r>
              <a:rPr lang="en-US"/>
              <a:t>Click to edit Master title style</a:t>
            </a:r>
            <a:endParaRPr lang="en-US" dirty="0"/>
          </a:p>
        </p:txBody>
      </p:sp>
      <p:sp>
        <p:nvSpPr>
          <p:cNvPr id="3" name="Content Placeholder 2"/>
          <p:cNvSpPr>
            <a:spLocks noGrp="1"/>
          </p:cNvSpPr>
          <p:nvPr>
            <p:ph idx="1" hasCustomPrompt="1"/>
          </p:nvPr>
        </p:nvSpPr>
        <p:spPr>
          <a:xfrm>
            <a:off x="457200" y="838200"/>
            <a:ext cx="82296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910129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ideo Template">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2438400" y="2122715"/>
            <a:ext cx="4267200" cy="2612571"/>
          </a:xfrm>
        </p:spPr>
        <p:txBody>
          <a:bodyPr/>
          <a:lstStyle/>
          <a:p>
            <a:r>
              <a:rPr lang="en-US"/>
              <a:t>Click icon to add media</a:t>
            </a:r>
          </a:p>
        </p:txBody>
      </p:sp>
    </p:spTree>
    <p:extLst>
      <p:ext uri="{BB962C8B-B14F-4D97-AF65-F5344CB8AC3E}">
        <p14:creationId xmlns:p14="http://schemas.microsoft.com/office/powerpoint/2010/main" val="2757678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7665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772400" cy="1470025"/>
          </a:xfrm>
        </p:spPr>
        <p:txBody>
          <a:bodyPr/>
          <a:lstStyle>
            <a:lvl1pPr>
              <a:defRPr>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5400" y="3660775"/>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66952734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smtClean="0">
                <a:solidFill>
                  <a:srgbClr val="3B3C3B"/>
                </a:solidFill>
              </a:defRPr>
            </a:lvl1pPr>
          </a:lstStyle>
          <a:p>
            <a:pPr>
              <a:defRPr/>
            </a:pPr>
            <a:fld id="{05D4CBDA-0644-4A9F-9C3D-181716F261AC}" type="slidenum">
              <a:rPr lang="en-US" altLang="en-US"/>
              <a:pPr>
                <a:defRPr/>
              </a:pPr>
              <a:t>‹#›</a:t>
            </a:fld>
            <a:endParaRPr lang="en-US" altLang="en-US" dirty="0"/>
          </a:p>
        </p:txBody>
      </p:sp>
    </p:spTree>
    <p:extLst>
      <p:ext uri="{BB962C8B-B14F-4D97-AF65-F5344CB8AC3E}">
        <p14:creationId xmlns:p14="http://schemas.microsoft.com/office/powerpoint/2010/main" val="41794119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1"/>
            <a:ext cx="2057400" cy="365125"/>
          </a:xfrm>
          <a:prstGeom prst="rect">
            <a:avLst/>
          </a:prstGeom>
        </p:spPr>
        <p:txBody>
          <a:bodyPr/>
          <a:lstStyle/>
          <a:p>
            <a:pPr fontAlgn="auto">
              <a:spcBef>
                <a:spcPts val="0"/>
              </a:spcBef>
              <a:spcAft>
                <a:spcPts val="0"/>
              </a:spcAft>
            </a:pPr>
            <a:fld id="{C764DE79-268F-4C1A-8933-263129D2AF90}" type="datetimeFigureOut">
              <a:rPr lang="en-US" smtClean="0">
                <a:solidFill>
                  <a:srgbClr val="000000"/>
                </a:solidFill>
                <a:latin typeface="DaxOT-Regular"/>
              </a:rPr>
              <a:pPr fontAlgn="auto">
                <a:spcBef>
                  <a:spcPts val="0"/>
                </a:spcBef>
                <a:spcAft>
                  <a:spcPts val="0"/>
                </a:spcAft>
              </a:pPr>
              <a:t>8/2/2016</a:t>
            </a:fld>
            <a:endParaRPr lang="en-US">
              <a:solidFill>
                <a:srgbClr val="000000"/>
              </a:solidFill>
              <a:latin typeface="DaxOT-Regular"/>
            </a:endParaRPr>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pPr fontAlgn="auto">
              <a:spcBef>
                <a:spcPts val="0"/>
              </a:spcBef>
              <a:spcAft>
                <a:spcPts val="0"/>
              </a:spcAft>
            </a:pPr>
            <a:endParaRPr lang="en-US">
              <a:solidFill>
                <a:srgbClr val="000000"/>
              </a:solidFill>
              <a:latin typeface="DaxOT-Regular"/>
            </a:endParaRPr>
          </a:p>
        </p:txBody>
      </p:sp>
      <p:sp>
        <p:nvSpPr>
          <p:cNvPr id="9" name="Slide Number Placeholder 8"/>
          <p:cNvSpPr>
            <a:spLocks noGrp="1"/>
          </p:cNvSpPr>
          <p:nvPr>
            <p:ph type="sldNum" sz="quarter" idx="12"/>
          </p:nvPr>
        </p:nvSpPr>
        <p:spPr/>
        <p:txBody>
          <a:bodyPr/>
          <a:lstStyle/>
          <a:p>
            <a:fld id="{48F63A3B-78C7-47BE-AE5E-E10140E0464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3342635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fontAlgn="auto">
              <a:spcBef>
                <a:spcPts val="0"/>
              </a:spcBef>
              <a:spcAft>
                <a:spcPts val="0"/>
              </a:spcAft>
              <a:defRPr/>
            </a:pPr>
            <a:fld id="{F9693D02-A3B5-4ACF-983E-5C897D394E17}" type="slidenum">
              <a:rPr lang="en-US" altLang="en-US" smtClean="0">
                <a:solidFill>
                  <a:srgbClr val="000000"/>
                </a:solidFill>
              </a:rPr>
              <a:pPr fontAlgn="auto">
                <a:spcBef>
                  <a:spcPts val="0"/>
                </a:spcBef>
                <a:spcAft>
                  <a:spcPts val="0"/>
                </a:spcAft>
                <a:defRPr/>
              </a:pPr>
              <a:t>‹#›</a:t>
            </a:fld>
            <a:endParaRPr lang="en-US" altLang="en-US">
              <a:solidFill>
                <a:srgbClr val="000000"/>
              </a:solidFill>
            </a:endParaRPr>
          </a:p>
        </p:txBody>
      </p:sp>
    </p:spTree>
    <p:extLst>
      <p:ext uri="{BB962C8B-B14F-4D97-AF65-F5344CB8AC3E}">
        <p14:creationId xmlns:p14="http://schemas.microsoft.com/office/powerpoint/2010/main" val="93851562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BBC6538-7953-4058-B75A-86ED8ADDC9C3}" type="slidenum">
              <a:rPr lang="en-US" altLang="en-US"/>
              <a:pPr/>
              <a:t>‹#›</a:t>
            </a:fld>
            <a:endParaRPr lang="en-US" altLang="en-US"/>
          </a:p>
        </p:txBody>
      </p:sp>
    </p:spTree>
    <p:extLst>
      <p:ext uri="{BB962C8B-B14F-4D97-AF65-F5344CB8AC3E}">
        <p14:creationId xmlns:p14="http://schemas.microsoft.com/office/powerpoint/2010/main" val="31483339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dirty="0"/>
              <a:t>8/2/2016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05D4CBDA-0644-4A9F-9C3D-181716F261AC}" type="slidenum">
              <a:rPr lang="en-US" altLang="en-US" smtClean="0"/>
              <a:pPr>
                <a:defRPr/>
              </a:pPr>
              <a:t>‹#›</a:t>
            </a:fld>
            <a:endParaRPr lang="en-US" altLang="en-US" dirty="0"/>
          </a:p>
        </p:txBody>
      </p:sp>
    </p:spTree>
    <p:extLst>
      <p:ext uri="{BB962C8B-B14F-4D97-AF65-F5344CB8AC3E}">
        <p14:creationId xmlns:p14="http://schemas.microsoft.com/office/powerpoint/2010/main" val="15926660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fontAlgn="auto">
              <a:spcBef>
                <a:spcPts val="0"/>
              </a:spcBef>
              <a:spcAft>
                <a:spcPts val="0"/>
              </a:spcAft>
              <a:defRPr/>
            </a:pPr>
            <a:fld id="{F9693D02-A3B5-4ACF-983E-5C897D394E17}" type="slidenum">
              <a:rPr lang="en-US" altLang="en-US" smtClean="0">
                <a:solidFill>
                  <a:srgbClr val="000000"/>
                </a:solidFill>
              </a:rPr>
              <a:pPr fontAlgn="auto">
                <a:spcBef>
                  <a:spcPts val="0"/>
                </a:spcBef>
                <a:spcAft>
                  <a:spcPts val="0"/>
                </a:spcAft>
                <a:defRPr/>
              </a:pPr>
              <a:t>‹#›</a:t>
            </a:fld>
            <a:endParaRPr lang="en-US" altLang="en-US">
              <a:solidFill>
                <a:srgbClr val="000000"/>
              </a:solidFill>
            </a:endParaRPr>
          </a:p>
        </p:txBody>
      </p:sp>
    </p:spTree>
    <p:extLst>
      <p:ext uri="{BB962C8B-B14F-4D97-AF65-F5344CB8AC3E}">
        <p14:creationId xmlns:p14="http://schemas.microsoft.com/office/powerpoint/2010/main" val="2675011309"/>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fontAlgn="auto">
              <a:spcBef>
                <a:spcPts val="0"/>
              </a:spcBef>
              <a:spcAft>
                <a:spcPts val="0"/>
              </a:spcAft>
              <a:defRPr/>
            </a:pPr>
            <a:fld id="{F9693D02-A3B5-4ACF-983E-5C897D394E17}" type="slidenum">
              <a:rPr lang="en-US" altLang="en-US" smtClean="0">
                <a:solidFill>
                  <a:srgbClr val="000000"/>
                </a:solidFill>
              </a:rPr>
              <a:pPr fontAlgn="auto">
                <a:spcBef>
                  <a:spcPts val="0"/>
                </a:spcBef>
                <a:spcAft>
                  <a:spcPts val="0"/>
                </a:spcAft>
                <a:defRPr/>
              </a:pPr>
              <a:t>‹#›</a:t>
            </a:fld>
            <a:endParaRPr lang="en-US" altLang="en-US">
              <a:solidFill>
                <a:srgbClr val="000000"/>
              </a:solidFill>
            </a:endParaRPr>
          </a:p>
        </p:txBody>
      </p:sp>
    </p:spTree>
    <p:extLst>
      <p:ext uri="{BB962C8B-B14F-4D97-AF65-F5344CB8AC3E}">
        <p14:creationId xmlns:p14="http://schemas.microsoft.com/office/powerpoint/2010/main" val="1371387773"/>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fontAlgn="auto">
              <a:spcBef>
                <a:spcPts val="0"/>
              </a:spcBef>
              <a:spcAft>
                <a:spcPts val="0"/>
              </a:spcAft>
            </a:pPr>
            <a:fld id="{C764DE79-268F-4C1A-8933-263129D2AF90}" type="datetimeFigureOut">
              <a:rPr lang="en-US" smtClean="0">
                <a:solidFill>
                  <a:srgbClr val="000000"/>
                </a:solidFill>
                <a:latin typeface="DaxOT-Regular"/>
              </a:rPr>
              <a:pPr fontAlgn="auto">
                <a:spcBef>
                  <a:spcPts val="0"/>
                </a:spcBef>
                <a:spcAft>
                  <a:spcPts val="0"/>
                </a:spcAft>
              </a:pPr>
              <a:t>8/2/2016</a:t>
            </a:fld>
            <a:endParaRPr lang="en-US">
              <a:solidFill>
                <a:srgbClr val="000000"/>
              </a:solidFill>
              <a:latin typeface="DaxOT-Regular"/>
            </a:endParaRPr>
          </a:p>
        </p:txBody>
      </p:sp>
      <p:sp>
        <p:nvSpPr>
          <p:cNvPr id="8" name="Footer Placeholder 7"/>
          <p:cNvSpPr>
            <a:spLocks noGrp="1"/>
          </p:cNvSpPr>
          <p:nvPr>
            <p:ph type="ftr" sz="quarter" idx="11"/>
          </p:nvPr>
        </p:nvSpPr>
        <p:spPr/>
        <p:txBody>
          <a:bodyPr/>
          <a:lstStyle/>
          <a:p>
            <a:pPr fontAlgn="auto">
              <a:spcBef>
                <a:spcPts val="0"/>
              </a:spcBef>
              <a:spcAft>
                <a:spcPts val="0"/>
              </a:spcAft>
            </a:pPr>
            <a:endParaRPr lang="en-US">
              <a:solidFill>
                <a:srgbClr val="000000"/>
              </a:solidFill>
              <a:latin typeface="DaxOT-Regular"/>
            </a:endParaRPr>
          </a:p>
        </p:txBody>
      </p:sp>
      <p:sp>
        <p:nvSpPr>
          <p:cNvPr id="9" name="Slide Number Placeholder 8"/>
          <p:cNvSpPr>
            <a:spLocks noGrp="1"/>
          </p:cNvSpPr>
          <p:nvPr>
            <p:ph type="sldNum" sz="quarter" idx="12"/>
          </p:nvPr>
        </p:nvSpPr>
        <p:spPr/>
        <p:txBody>
          <a:bodyPr/>
          <a:lstStyle/>
          <a:p>
            <a:fld id="{48F63A3B-78C7-47BE-AE5E-E10140E04643}"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06040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fontAlgn="auto">
              <a:spcBef>
                <a:spcPts val="0"/>
              </a:spcBef>
              <a:spcAft>
                <a:spcPts val="0"/>
              </a:spcAft>
              <a:defRPr/>
            </a:pPr>
            <a:fld id="{F9693D02-A3B5-4ACF-983E-5C897D394E17}" type="slidenum">
              <a:rPr lang="en-US" altLang="en-US" smtClean="0">
                <a:solidFill>
                  <a:srgbClr val="000000"/>
                </a:solidFill>
              </a:rPr>
              <a:pPr fontAlgn="auto">
                <a:spcBef>
                  <a:spcPts val="0"/>
                </a:spcBef>
                <a:spcAft>
                  <a:spcPts val="0"/>
                </a:spcAft>
                <a:defRPr/>
              </a:pPr>
              <a:t>‹#›</a:t>
            </a:fld>
            <a:endParaRPr lang="en-US" altLang="en-US">
              <a:solidFill>
                <a:srgbClr val="000000"/>
              </a:solidFill>
            </a:endParaRPr>
          </a:p>
        </p:txBody>
      </p:sp>
    </p:spTree>
    <p:extLst>
      <p:ext uri="{BB962C8B-B14F-4D97-AF65-F5344CB8AC3E}">
        <p14:creationId xmlns:p14="http://schemas.microsoft.com/office/powerpoint/2010/main" val="1175778104"/>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2626752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dirty="0"/>
              <a:t>8/2/2016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fontAlgn="auto">
              <a:spcBef>
                <a:spcPts val="0"/>
              </a:spcBef>
              <a:spcAft>
                <a:spcPts val="0"/>
              </a:spcAft>
              <a:defRPr/>
            </a:pPr>
            <a:fld id="{F9693D02-A3B5-4ACF-983E-5C897D394E17}" type="slidenum">
              <a:rPr lang="en-US" altLang="en-US" smtClean="0">
                <a:solidFill>
                  <a:srgbClr val="000000"/>
                </a:solidFill>
              </a:rPr>
              <a:pPr fontAlgn="auto">
                <a:spcBef>
                  <a:spcPts val="0"/>
                </a:spcBef>
                <a:spcAft>
                  <a:spcPts val="0"/>
                </a:spcAft>
                <a:defRPr/>
              </a:pPr>
              <a:t>‹#›</a:t>
            </a:fld>
            <a:endParaRPr lang="en-US" altLang="en-US">
              <a:solidFill>
                <a:srgbClr val="000000"/>
              </a:solidFill>
            </a:endParaRPr>
          </a:p>
        </p:txBody>
      </p:sp>
    </p:spTree>
    <p:extLst>
      <p:ext uri="{BB962C8B-B14F-4D97-AF65-F5344CB8AC3E}">
        <p14:creationId xmlns:p14="http://schemas.microsoft.com/office/powerpoint/2010/main" val="337398602"/>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fontAlgn="auto">
              <a:spcBef>
                <a:spcPts val="0"/>
              </a:spcBef>
              <a:spcAft>
                <a:spcPts val="0"/>
              </a:spcAft>
              <a:defRPr/>
            </a:pPr>
            <a:fld id="{F9693D02-A3B5-4ACF-983E-5C897D394E17}" type="slidenum">
              <a:rPr lang="en-US" altLang="en-US" smtClean="0">
                <a:solidFill>
                  <a:srgbClr val="000000"/>
                </a:solidFill>
              </a:rPr>
              <a:pPr fontAlgn="auto">
                <a:spcBef>
                  <a:spcPts val="0"/>
                </a:spcBef>
                <a:spcAft>
                  <a:spcPts val="0"/>
                </a:spcAft>
                <a:defRPr/>
              </a:pPr>
              <a:t>‹#›</a:t>
            </a:fld>
            <a:endParaRPr lang="en-US" altLang="en-US">
              <a:solidFill>
                <a:srgbClr val="000000"/>
              </a:solidFill>
            </a:endParaRPr>
          </a:p>
        </p:txBody>
      </p:sp>
    </p:spTree>
    <p:extLst>
      <p:ext uri="{BB962C8B-B14F-4D97-AF65-F5344CB8AC3E}">
        <p14:creationId xmlns:p14="http://schemas.microsoft.com/office/powerpoint/2010/main" val="338737307"/>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fontAlgn="auto">
              <a:spcBef>
                <a:spcPts val="0"/>
              </a:spcBef>
              <a:spcAft>
                <a:spcPts val="0"/>
              </a:spcAft>
              <a:defRPr/>
            </a:pPr>
            <a:fld id="{F9693D02-A3B5-4ACF-983E-5C897D394E17}" type="slidenum">
              <a:rPr lang="en-US" altLang="en-US" smtClean="0">
                <a:solidFill>
                  <a:srgbClr val="000000"/>
                </a:solidFill>
              </a:rPr>
              <a:pPr fontAlgn="auto">
                <a:spcBef>
                  <a:spcPts val="0"/>
                </a:spcBef>
                <a:spcAft>
                  <a:spcPts val="0"/>
                </a:spcAft>
                <a:defRPr/>
              </a:pPr>
              <a:t>‹#›</a:t>
            </a:fld>
            <a:endParaRPr lang="en-US" altLang="en-US">
              <a:solidFill>
                <a:srgbClr val="000000"/>
              </a:solidFill>
            </a:endParaRPr>
          </a:p>
        </p:txBody>
      </p:sp>
    </p:spTree>
    <p:extLst>
      <p:ext uri="{BB962C8B-B14F-4D97-AF65-F5344CB8AC3E}">
        <p14:creationId xmlns:p14="http://schemas.microsoft.com/office/powerpoint/2010/main" val="2959884592"/>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fontAlgn="auto">
              <a:spcBef>
                <a:spcPts val="0"/>
              </a:spcBef>
              <a:spcAft>
                <a:spcPts val="0"/>
              </a:spcAft>
              <a:defRPr/>
            </a:pPr>
            <a:fld id="{F9693D02-A3B5-4ACF-983E-5C897D394E17}" type="slidenum">
              <a:rPr lang="en-US" altLang="en-US" smtClean="0">
                <a:solidFill>
                  <a:srgbClr val="000000"/>
                </a:solidFill>
              </a:rPr>
              <a:pPr fontAlgn="auto">
                <a:spcBef>
                  <a:spcPts val="0"/>
                </a:spcBef>
                <a:spcAft>
                  <a:spcPts val="0"/>
                </a:spcAft>
                <a:defRPr/>
              </a:pPr>
              <a:t>‹#›</a:t>
            </a:fld>
            <a:endParaRPr lang="en-US" altLang="en-US">
              <a:solidFill>
                <a:srgbClr val="000000"/>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4220661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9FCBEDE-7454-4495-8415-21DCB3E997D2}" type="slidenum">
              <a:rPr lang="en-US" altLang="en-US"/>
              <a:pPr/>
              <a:t>‹#›</a:t>
            </a:fld>
            <a:endParaRPr lang="en-US" altLang="en-US"/>
          </a:p>
        </p:txBody>
      </p:sp>
    </p:spTree>
    <p:extLst>
      <p:ext uri="{BB962C8B-B14F-4D97-AF65-F5344CB8AC3E}">
        <p14:creationId xmlns:p14="http://schemas.microsoft.com/office/powerpoint/2010/main" val="39105615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fontAlgn="auto">
              <a:spcBef>
                <a:spcPts val="0"/>
              </a:spcBef>
              <a:spcAft>
                <a:spcPts val="0"/>
              </a:spcAft>
              <a:defRPr/>
            </a:pPr>
            <a:fld id="{F9693D02-A3B5-4ACF-983E-5C897D394E17}" type="slidenum">
              <a:rPr lang="en-US" altLang="en-US" smtClean="0">
                <a:solidFill>
                  <a:srgbClr val="000000"/>
                </a:solidFill>
              </a:rPr>
              <a:pPr fontAlgn="auto">
                <a:spcBef>
                  <a:spcPts val="0"/>
                </a:spcBef>
                <a:spcAft>
                  <a:spcPts val="0"/>
                </a:spcAft>
                <a:defRPr/>
              </a:pPr>
              <a:t>‹#›</a:t>
            </a:fld>
            <a:endParaRPr lang="en-US" altLang="en-US">
              <a:solidFill>
                <a:srgbClr val="000000"/>
              </a:solidFill>
            </a:endParaRPr>
          </a:p>
        </p:txBody>
      </p:sp>
    </p:spTree>
    <p:extLst>
      <p:ext uri="{BB962C8B-B14F-4D97-AF65-F5344CB8AC3E}">
        <p14:creationId xmlns:p14="http://schemas.microsoft.com/office/powerpoint/2010/main" val="3811211096"/>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fontAlgn="auto">
              <a:spcBef>
                <a:spcPts val="0"/>
              </a:spcBef>
              <a:spcAft>
                <a:spcPts val="0"/>
              </a:spcAft>
              <a:defRPr/>
            </a:pPr>
            <a:fld id="{F9693D02-A3B5-4ACF-983E-5C897D394E17}" type="slidenum">
              <a:rPr lang="en-US" altLang="en-US" smtClean="0">
                <a:solidFill>
                  <a:srgbClr val="000000"/>
                </a:solidFill>
              </a:rPr>
              <a:pPr fontAlgn="auto">
                <a:spcBef>
                  <a:spcPts val="0"/>
                </a:spcBef>
                <a:spcAft>
                  <a:spcPts val="0"/>
                </a:spcAft>
                <a:defRPr/>
              </a:pPr>
              <a:t>‹#›</a:t>
            </a:fld>
            <a:endParaRPr lang="en-US" altLang="en-US">
              <a:solidFill>
                <a:srgbClr val="000000"/>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6760377"/>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fontAlgn="auto">
              <a:spcBef>
                <a:spcPts val="0"/>
              </a:spcBef>
              <a:spcAft>
                <a:spcPts val="0"/>
              </a:spcAft>
              <a:defRPr/>
            </a:pPr>
            <a:fld id="{F9693D02-A3B5-4ACF-983E-5C897D394E17}" type="slidenum">
              <a:rPr lang="en-US" altLang="en-US" smtClean="0">
                <a:solidFill>
                  <a:srgbClr val="000000"/>
                </a:solidFill>
              </a:rPr>
              <a:pPr fontAlgn="auto">
                <a:spcBef>
                  <a:spcPts val="0"/>
                </a:spcBef>
                <a:spcAft>
                  <a:spcPts val="0"/>
                </a:spcAft>
                <a:defRPr/>
              </a:pPr>
              <a:t>‹#›</a:t>
            </a:fld>
            <a:endParaRPr lang="en-US" altLang="en-US">
              <a:solidFill>
                <a:srgbClr val="000000"/>
              </a:solidFill>
            </a:endParaRPr>
          </a:p>
        </p:txBody>
      </p:sp>
    </p:spTree>
    <p:extLst>
      <p:ext uri="{BB962C8B-B14F-4D97-AF65-F5344CB8AC3E}">
        <p14:creationId xmlns:p14="http://schemas.microsoft.com/office/powerpoint/2010/main" val="525044443"/>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dirty="0"/>
              <a:t>8/2/2016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fontAlgn="auto">
              <a:spcBef>
                <a:spcPts val="0"/>
              </a:spcBef>
              <a:spcAft>
                <a:spcPts val="0"/>
              </a:spcAft>
              <a:defRPr/>
            </a:pPr>
            <a:fld id="{F9693D02-A3B5-4ACF-983E-5C897D394E17}" type="slidenum">
              <a:rPr lang="en-US" altLang="en-US" smtClean="0">
                <a:solidFill>
                  <a:srgbClr val="000000"/>
                </a:solidFill>
              </a:rPr>
              <a:pPr fontAlgn="auto">
                <a:spcBef>
                  <a:spcPts val="0"/>
                </a:spcBef>
                <a:spcAft>
                  <a:spcPts val="0"/>
                </a:spcAft>
                <a:defRPr/>
              </a:pPr>
              <a:t>‹#›</a:t>
            </a:fld>
            <a:endParaRPr lang="en-US" altLang="en-US">
              <a:solidFill>
                <a:srgbClr val="000000"/>
              </a:solidFill>
            </a:endParaRPr>
          </a:p>
        </p:txBody>
      </p:sp>
    </p:spTree>
    <p:extLst>
      <p:ext uri="{BB962C8B-B14F-4D97-AF65-F5344CB8AC3E}">
        <p14:creationId xmlns:p14="http://schemas.microsoft.com/office/powerpoint/2010/main" val="486586684"/>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fontAlgn="auto">
              <a:spcBef>
                <a:spcPts val="0"/>
              </a:spcBef>
              <a:spcAft>
                <a:spcPts val="0"/>
              </a:spcAft>
              <a:defRPr/>
            </a:pPr>
            <a:fld id="{F9693D02-A3B5-4ACF-983E-5C897D394E17}" type="slidenum">
              <a:rPr lang="en-US" altLang="en-US" smtClean="0">
                <a:solidFill>
                  <a:srgbClr val="000000"/>
                </a:solidFill>
              </a:rPr>
              <a:pPr fontAlgn="auto">
                <a:spcBef>
                  <a:spcPts val="0"/>
                </a:spcBef>
                <a:spcAft>
                  <a:spcPts val="0"/>
                </a:spcAft>
                <a:defRPr/>
              </a:pPr>
              <a:t>‹#›</a:t>
            </a:fld>
            <a:endParaRPr lang="en-US" altLang="en-US">
              <a:solidFill>
                <a:srgbClr val="000000"/>
              </a:solidFill>
            </a:endParaRPr>
          </a:p>
        </p:txBody>
      </p:sp>
    </p:spTree>
    <p:extLst>
      <p:ext uri="{BB962C8B-B14F-4D97-AF65-F5344CB8AC3E}">
        <p14:creationId xmlns:p14="http://schemas.microsoft.com/office/powerpoint/2010/main" val="34397990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385CA6E5-10BC-4A42-A2DD-CCA5849BE6B0}" type="slidenum">
              <a:rPr lang="en-US" altLang="en-US"/>
              <a:pPr/>
              <a:t>‹#›</a:t>
            </a:fld>
            <a:endParaRPr lang="en-US" altLang="en-US"/>
          </a:p>
        </p:txBody>
      </p:sp>
    </p:spTree>
    <p:extLst>
      <p:ext uri="{BB962C8B-B14F-4D97-AF65-F5344CB8AC3E}">
        <p14:creationId xmlns:p14="http://schemas.microsoft.com/office/powerpoint/2010/main" val="2088905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1A9D595C-690A-4849-BDB1-196407F29A7E}" type="slidenum">
              <a:rPr lang="en-US" altLang="en-US"/>
              <a:pPr/>
              <a:t>‹#›</a:t>
            </a:fld>
            <a:endParaRPr lang="en-US" altLang="en-US"/>
          </a:p>
        </p:txBody>
      </p:sp>
    </p:spTree>
    <p:extLst>
      <p:ext uri="{BB962C8B-B14F-4D97-AF65-F5344CB8AC3E}">
        <p14:creationId xmlns:p14="http://schemas.microsoft.com/office/powerpoint/2010/main" val="59417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2475D3F2-6B23-41DB-B24E-5AB449452F6A}" type="slidenum">
              <a:rPr lang="en-US" altLang="en-US"/>
              <a:pPr/>
              <a:t>‹#›</a:t>
            </a:fld>
            <a:endParaRPr lang="en-US" altLang="en-US"/>
          </a:p>
        </p:txBody>
      </p:sp>
    </p:spTree>
    <p:extLst>
      <p:ext uri="{BB962C8B-B14F-4D97-AF65-F5344CB8AC3E}">
        <p14:creationId xmlns:p14="http://schemas.microsoft.com/office/powerpoint/2010/main" val="1529271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C91DB028-79D4-498A-AB7F-D2FA132FE3D1}" type="slidenum">
              <a:rPr lang="en-US" altLang="en-US"/>
              <a:pPr/>
              <a:t>‹#›</a:t>
            </a:fld>
            <a:endParaRPr lang="en-US" altLang="en-US"/>
          </a:p>
        </p:txBody>
      </p:sp>
    </p:spTree>
    <p:extLst>
      <p:ext uri="{BB962C8B-B14F-4D97-AF65-F5344CB8AC3E}">
        <p14:creationId xmlns:p14="http://schemas.microsoft.com/office/powerpoint/2010/main" val="3940246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CA442A7-FF53-48D7-863B-4F8055A9E391}" type="slidenum">
              <a:rPr lang="en-US" altLang="en-US"/>
              <a:pPr/>
              <a:t>‹#›</a:t>
            </a:fld>
            <a:endParaRPr lang="en-US" altLang="en-US"/>
          </a:p>
        </p:txBody>
      </p:sp>
    </p:spTree>
    <p:extLst>
      <p:ext uri="{BB962C8B-B14F-4D97-AF65-F5344CB8AC3E}">
        <p14:creationId xmlns:p14="http://schemas.microsoft.com/office/powerpoint/2010/main" val="269673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F6590ABA-E414-406B-847D-6C4D8A02CEAB}" type="slidenum">
              <a:rPr lang="en-US" altLang="en-US"/>
              <a:pPr/>
              <a:t>‹#›</a:t>
            </a:fld>
            <a:endParaRPr lang="en-US" altLang="en-US"/>
          </a:p>
        </p:txBody>
      </p:sp>
    </p:spTree>
    <p:extLst>
      <p:ext uri="{BB962C8B-B14F-4D97-AF65-F5344CB8AC3E}">
        <p14:creationId xmlns:p14="http://schemas.microsoft.com/office/powerpoint/2010/main" val="316497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4.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1074" name="Group 2"/>
          <p:cNvGrpSpPr>
            <a:grpSpLocks/>
          </p:cNvGrpSpPr>
          <p:nvPr/>
        </p:nvGrpSpPr>
        <p:grpSpPr bwMode="auto">
          <a:xfrm>
            <a:off x="0" y="0"/>
            <a:ext cx="7242175" cy="1981200"/>
            <a:chOff x="0" y="0"/>
            <a:chExt cx="4562" cy="1248"/>
          </a:xfrm>
        </p:grpSpPr>
        <p:sp>
          <p:nvSpPr>
            <p:cNvPr id="131075" name="Freeform 3"/>
            <p:cNvSpPr>
              <a:spLocks/>
            </p:cNvSpPr>
            <p:nvPr/>
          </p:nvSpPr>
          <p:spPr bwMode="hidden">
            <a:xfrm>
              <a:off x="0" y="583"/>
              <a:ext cx="4487" cy="665"/>
            </a:xfrm>
            <a:custGeom>
              <a:avLst/>
              <a:gdLst>
                <a:gd name="T0" fmla="*/ 4800 w 4806"/>
                <a:gd name="T1" fmla="*/ 299 h 665"/>
                <a:gd name="T2" fmla="*/ 0 w 4806"/>
                <a:gd name="T3" fmla="*/ 665 h 665"/>
                <a:gd name="T4" fmla="*/ 0 w 4806"/>
                <a:gd name="T5" fmla="*/ 0 h 665"/>
                <a:gd name="T6" fmla="*/ 4806 w 4806"/>
                <a:gd name="T7" fmla="*/ 1 h 665"/>
                <a:gd name="T8" fmla="*/ 4800 w 4806"/>
                <a:gd name="T9" fmla="*/ 153 h 665"/>
                <a:gd name="T10" fmla="*/ 4800 w 4806"/>
                <a:gd name="T11" fmla="*/ 299 h 665"/>
              </a:gdLst>
              <a:ahLst/>
              <a:cxnLst>
                <a:cxn ang="0">
                  <a:pos x="T0" y="T1"/>
                </a:cxn>
                <a:cxn ang="0">
                  <a:pos x="T2" y="T3"/>
                </a:cxn>
                <a:cxn ang="0">
                  <a:pos x="T4" y="T5"/>
                </a:cxn>
                <a:cxn ang="0">
                  <a:pos x="T6" y="T7"/>
                </a:cxn>
                <a:cxn ang="0">
                  <a:pos x="T8" y="T9"/>
                </a:cxn>
                <a:cxn ang="0">
                  <a:pos x="T10" y="T11"/>
                </a:cxn>
              </a:cxnLst>
              <a:rect l="0" t="0" r="r" b="b"/>
              <a:pathLst>
                <a:path w="4806" h="665">
                  <a:moveTo>
                    <a:pt x="4800" y="299"/>
                  </a:moveTo>
                  <a:lnTo>
                    <a:pt x="0" y="665"/>
                  </a:lnTo>
                  <a:lnTo>
                    <a:pt x="0" y="0"/>
                  </a:lnTo>
                  <a:lnTo>
                    <a:pt x="4806" y="1"/>
                  </a:lnTo>
                  <a:lnTo>
                    <a:pt x="4800" y="153"/>
                  </a:lnTo>
                  <a:lnTo>
                    <a:pt x="4800" y="299"/>
                  </a:lnTo>
                  <a:close/>
                </a:path>
              </a:pathLst>
            </a:custGeom>
            <a:gradFill rotWithShape="1">
              <a:gsLst>
                <a:gs pos="0">
                  <a:schemeClr val="bg1">
                    <a:gamma/>
                    <a:shade val="94118"/>
                    <a:invGamma/>
                  </a:schemeClr>
                </a:gs>
                <a:gs pos="100000">
                  <a:schemeClr val="bg1"/>
                </a:gs>
              </a:gsLst>
              <a:lin ang="0" scaled="1"/>
            </a:gra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sp>
          <p:nvSpPr>
            <p:cNvPr id="131076" name="Freeform 4"/>
            <p:cNvSpPr>
              <a:spLocks/>
            </p:cNvSpPr>
            <p:nvPr/>
          </p:nvSpPr>
          <p:spPr bwMode="hidden">
            <a:xfrm>
              <a:off x="0" y="0"/>
              <a:ext cx="4562" cy="1199"/>
            </a:xfrm>
            <a:custGeom>
              <a:avLst/>
              <a:gdLst>
                <a:gd name="T0" fmla="*/ 4560 w 4562"/>
                <a:gd name="T1" fmla="*/ 932 h 1199"/>
                <a:gd name="T2" fmla="*/ 0 w 4562"/>
                <a:gd name="T3" fmla="*/ 1199 h 1199"/>
                <a:gd name="T4" fmla="*/ 0 w 4562"/>
                <a:gd name="T5" fmla="*/ 0 h 1199"/>
                <a:gd name="T6" fmla="*/ 4562 w 4562"/>
                <a:gd name="T7" fmla="*/ 0 h 1199"/>
                <a:gd name="T8" fmla="*/ 4560 w 4562"/>
                <a:gd name="T9" fmla="*/ 932 h 1199"/>
                <a:gd name="T10" fmla="*/ 4560 w 4562"/>
                <a:gd name="T11" fmla="*/ 932 h 1199"/>
              </a:gdLst>
              <a:ahLst/>
              <a:cxnLst>
                <a:cxn ang="0">
                  <a:pos x="T0" y="T1"/>
                </a:cxn>
                <a:cxn ang="0">
                  <a:pos x="T2" y="T3"/>
                </a:cxn>
                <a:cxn ang="0">
                  <a:pos x="T4" y="T5"/>
                </a:cxn>
                <a:cxn ang="0">
                  <a:pos x="T6" y="T7"/>
                </a:cxn>
                <a:cxn ang="0">
                  <a:pos x="T8" y="T9"/>
                </a:cxn>
                <a:cxn ang="0">
                  <a:pos x="T10" y="T11"/>
                </a:cxn>
              </a:cxnLst>
              <a:rect l="0" t="0" r="r" b="b"/>
              <a:pathLst>
                <a:path w="4562" h="1199">
                  <a:moveTo>
                    <a:pt x="4560" y="932"/>
                  </a:moveTo>
                  <a:lnTo>
                    <a:pt x="0" y="1199"/>
                  </a:lnTo>
                  <a:lnTo>
                    <a:pt x="0" y="0"/>
                  </a:lnTo>
                  <a:lnTo>
                    <a:pt x="4562" y="0"/>
                  </a:lnTo>
                  <a:lnTo>
                    <a:pt x="4560" y="932"/>
                  </a:lnTo>
                  <a:lnTo>
                    <a:pt x="4560" y="932"/>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sp>
        <p:nvSpPr>
          <p:cNvPr id="131077" name="Rectangle 5"/>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31078" name="Rectangle 6"/>
          <p:cNvSpPr>
            <a:spLocks noGrp="1" noChangeArrowheads="1"/>
          </p:cNvSpPr>
          <p:nvPr>
            <p:ph type="body" idx="1"/>
          </p:nvPr>
        </p:nvSpPr>
        <p:spPr bwMode="auto">
          <a:xfrm>
            <a:off x="457200" y="1600200"/>
            <a:ext cx="8229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1079" name="Rectangle 7"/>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ffectLst>
                  <a:outerShdw blurRad="38100" dist="38100" dir="2700000" algn="tl">
                    <a:srgbClr val="C0C0C0"/>
                  </a:outerShdw>
                </a:effectLst>
              </a:defRPr>
            </a:lvl1pPr>
          </a:lstStyle>
          <a:p>
            <a:endParaRPr lang="en-US" altLang="en-US"/>
          </a:p>
        </p:txBody>
      </p:sp>
      <p:sp>
        <p:nvSpPr>
          <p:cNvPr id="131080" name="Rectangle 8"/>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effectLst>
                  <a:outerShdw blurRad="38100" dist="38100" dir="2700000" algn="tl">
                    <a:srgbClr val="C0C0C0"/>
                  </a:outerShdw>
                </a:effectLst>
              </a:defRPr>
            </a:lvl1pPr>
          </a:lstStyle>
          <a:p>
            <a:endParaRPr lang="en-US" altLang="en-US"/>
          </a:p>
        </p:txBody>
      </p:sp>
      <p:sp>
        <p:nvSpPr>
          <p:cNvPr id="131081" name="Rectangle 9"/>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ffectLst>
                  <a:outerShdw blurRad="38100" dist="38100" dir="2700000" algn="tl">
                    <a:srgbClr val="C0C0C0"/>
                  </a:outerShdw>
                </a:effectLst>
              </a:defRPr>
            </a:lvl1pPr>
          </a:lstStyle>
          <a:p>
            <a:fld id="{0D75AC20-0CE9-4D1D-8FC7-16BCE507F6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ctr" rtl="0" fontAlgn="base">
        <a:spcBef>
          <a:spcPct val="0"/>
        </a:spcBef>
        <a:spcAft>
          <a:spcPct val="0"/>
        </a:spcAft>
        <a:defRPr sz="4400" kern="1200">
          <a:solidFill>
            <a:schemeClr val="tx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C0C0C0"/>
            </a:outerShdw>
          </a:effectLst>
          <a:latin typeface="Tahoma" panose="020B0604030504040204" pitchFamily="34" charset="0"/>
          <a:cs typeface="Arial" panose="020B0604020202020204" pitchFamily="34" charset="0"/>
        </a:defRPr>
      </a:lvl2pPr>
      <a:lvl3pPr algn="ctr" rtl="0" fontAlgn="base">
        <a:spcBef>
          <a:spcPct val="0"/>
        </a:spcBef>
        <a:spcAft>
          <a:spcPct val="0"/>
        </a:spcAft>
        <a:defRPr sz="4400">
          <a:solidFill>
            <a:schemeClr val="tx2"/>
          </a:solidFill>
          <a:effectLst>
            <a:outerShdw blurRad="38100" dist="38100" dir="2700000" algn="tl">
              <a:srgbClr val="C0C0C0"/>
            </a:outerShdw>
          </a:effectLst>
          <a:latin typeface="Tahoma" panose="020B0604030504040204" pitchFamily="34" charset="0"/>
          <a:cs typeface="Arial" panose="020B0604020202020204" pitchFamily="34" charset="0"/>
        </a:defRPr>
      </a:lvl3pPr>
      <a:lvl4pPr algn="ctr" rtl="0" fontAlgn="base">
        <a:spcBef>
          <a:spcPct val="0"/>
        </a:spcBef>
        <a:spcAft>
          <a:spcPct val="0"/>
        </a:spcAft>
        <a:defRPr sz="4400">
          <a:solidFill>
            <a:schemeClr val="tx2"/>
          </a:solidFill>
          <a:effectLst>
            <a:outerShdw blurRad="38100" dist="38100" dir="2700000" algn="tl">
              <a:srgbClr val="C0C0C0"/>
            </a:outerShdw>
          </a:effectLst>
          <a:latin typeface="Tahoma" panose="020B0604030504040204" pitchFamily="34" charset="0"/>
          <a:cs typeface="Arial" panose="020B0604020202020204" pitchFamily="34" charset="0"/>
        </a:defRPr>
      </a:lvl4pPr>
      <a:lvl5pPr algn="ctr" rtl="0" fontAlgn="base">
        <a:spcBef>
          <a:spcPct val="0"/>
        </a:spcBef>
        <a:spcAft>
          <a:spcPct val="0"/>
        </a:spcAft>
        <a:defRPr sz="4400">
          <a:solidFill>
            <a:schemeClr val="tx2"/>
          </a:solidFill>
          <a:effectLst>
            <a:outerShdw blurRad="38100" dist="38100" dir="2700000" algn="tl">
              <a:srgbClr val="C0C0C0"/>
            </a:outerShdw>
          </a:effectLst>
          <a:latin typeface="Tahoma" panose="020B0604030504040204" pitchFamily="34" charset="0"/>
          <a:cs typeface="Arial" panose="020B0604020202020204" pitchFamily="34" charset="0"/>
        </a:defRPr>
      </a:lvl5pPr>
      <a:lvl6pPr marL="457200" algn="ctr" rtl="0" fontAlgn="base">
        <a:spcBef>
          <a:spcPct val="0"/>
        </a:spcBef>
        <a:spcAft>
          <a:spcPct val="0"/>
        </a:spcAft>
        <a:defRPr sz="4400">
          <a:solidFill>
            <a:schemeClr val="tx2"/>
          </a:solidFill>
          <a:effectLst>
            <a:outerShdw blurRad="38100" dist="38100" dir="2700000" algn="tl">
              <a:srgbClr val="C0C0C0"/>
            </a:outerShdw>
          </a:effectLst>
          <a:latin typeface="Tahoma" panose="020B0604030504040204" pitchFamily="34" charset="0"/>
          <a:cs typeface="Arial" panose="020B0604020202020204" pitchFamily="34" charset="0"/>
        </a:defRPr>
      </a:lvl6pPr>
      <a:lvl7pPr marL="914400" algn="ctr" rtl="0" fontAlgn="base">
        <a:spcBef>
          <a:spcPct val="0"/>
        </a:spcBef>
        <a:spcAft>
          <a:spcPct val="0"/>
        </a:spcAft>
        <a:defRPr sz="4400">
          <a:solidFill>
            <a:schemeClr val="tx2"/>
          </a:solidFill>
          <a:effectLst>
            <a:outerShdw blurRad="38100" dist="38100" dir="2700000" algn="tl">
              <a:srgbClr val="C0C0C0"/>
            </a:outerShdw>
          </a:effectLst>
          <a:latin typeface="Tahoma" panose="020B0604030504040204" pitchFamily="34" charset="0"/>
          <a:cs typeface="Arial" panose="020B0604020202020204" pitchFamily="34" charset="0"/>
        </a:defRPr>
      </a:lvl7pPr>
      <a:lvl8pPr marL="1371600" algn="ctr" rtl="0" fontAlgn="base">
        <a:spcBef>
          <a:spcPct val="0"/>
        </a:spcBef>
        <a:spcAft>
          <a:spcPct val="0"/>
        </a:spcAft>
        <a:defRPr sz="4400">
          <a:solidFill>
            <a:schemeClr val="tx2"/>
          </a:solidFill>
          <a:effectLst>
            <a:outerShdw blurRad="38100" dist="38100" dir="2700000" algn="tl">
              <a:srgbClr val="C0C0C0"/>
            </a:outerShdw>
          </a:effectLst>
          <a:latin typeface="Tahoma" panose="020B0604030504040204" pitchFamily="34" charset="0"/>
          <a:cs typeface="Arial" panose="020B0604020202020204" pitchFamily="34" charset="0"/>
        </a:defRPr>
      </a:lvl8pPr>
      <a:lvl9pPr marL="1828800" algn="ctr" rtl="0" fontAlgn="base">
        <a:spcBef>
          <a:spcPct val="0"/>
        </a:spcBef>
        <a:spcAft>
          <a:spcPct val="0"/>
        </a:spcAft>
        <a:defRPr sz="4400">
          <a:solidFill>
            <a:schemeClr val="tx2"/>
          </a:solidFill>
          <a:effectLst>
            <a:outerShdw blurRad="38100" dist="38100" dir="2700000" algn="tl">
              <a:srgbClr val="C0C0C0"/>
            </a:outerShdw>
          </a:effectLst>
          <a:latin typeface="Tahoma" panose="020B0604030504040204" pitchFamily="34" charset="0"/>
          <a:cs typeface="Arial" panose="020B0604020202020204" pitchFamily="34" charset="0"/>
        </a:defRPr>
      </a:lvl9pPr>
    </p:titleStyle>
    <p:bodyStyle>
      <a:lvl1pPr marL="342900" indent="-342900" algn="l" rtl="0" fontAlgn="base">
        <a:spcBef>
          <a:spcPct val="20000"/>
        </a:spcBef>
        <a:spcAft>
          <a:spcPct val="0"/>
        </a:spcAft>
        <a:buClr>
          <a:schemeClr val="hlink"/>
        </a:buClr>
        <a:buSzPct val="80000"/>
        <a:buFont typeface="Wingdings" panose="05000000000000000000" pitchFamily="2" charset="2"/>
        <a:buChar char="n"/>
        <a:defRPr sz="3200"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spcBef>
          <a:spcPct val="20000"/>
        </a:spcBef>
        <a:spcAft>
          <a:spcPct val="0"/>
        </a:spcAft>
        <a:buClr>
          <a:schemeClr val="tx1"/>
        </a:buClr>
        <a:buChar char="–"/>
        <a:defRPr sz="2800"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spcBef>
          <a:spcPct val="20000"/>
        </a:spcBef>
        <a:spcAft>
          <a:spcPct val="0"/>
        </a:spcAft>
        <a:buClr>
          <a:schemeClr val="hlink"/>
        </a:buClr>
        <a:buFont typeface="Wingdings" panose="05000000000000000000" pitchFamily="2" charset="2"/>
        <a:buChar char="§"/>
        <a:defRPr sz="2400" kern="1200">
          <a:solidFill>
            <a:schemeClr val="tx1"/>
          </a:solidFill>
          <a:effectLst>
            <a:outerShdw blurRad="38100" dist="38100" dir="2700000" algn="tl">
              <a:srgbClr val="C0C0C0"/>
            </a:outerShdw>
          </a:effectLst>
          <a:latin typeface="+mn-lt"/>
          <a:ea typeface="+mn-ea"/>
          <a:cs typeface="+mn-cs"/>
        </a:defRPr>
      </a:lvl3pPr>
      <a:lvl4pPr marL="1600200" indent="-228600" algn="l" rtl="0" fontAlgn="base">
        <a:spcBef>
          <a:spcPct val="20000"/>
        </a:spcBef>
        <a:spcAft>
          <a:spcPct val="0"/>
        </a:spcAft>
        <a:buChar char="–"/>
        <a:defRPr sz="2000" kern="1200">
          <a:solidFill>
            <a:schemeClr val="tx1"/>
          </a:solidFill>
          <a:effectLst>
            <a:outerShdw blurRad="38100" dist="38100" dir="2700000" algn="tl">
              <a:srgbClr val="C0C0C0"/>
            </a:outerShdw>
          </a:effectLst>
          <a:latin typeface="+mn-lt"/>
          <a:ea typeface="+mn-ea"/>
          <a:cs typeface="+mn-cs"/>
        </a:defRPr>
      </a:lvl4pPr>
      <a:lvl5pPr marL="2057400" indent="-228600" algn="l" rtl="0" fontAlgn="base">
        <a:spcBef>
          <a:spcPct val="20000"/>
        </a:spcBef>
        <a:spcAft>
          <a:spcPct val="0"/>
        </a:spcAft>
        <a:buClr>
          <a:schemeClr val="hlink"/>
        </a:buClr>
        <a:buFont typeface="Wingdings" panose="05000000000000000000" pitchFamily="2" charset="2"/>
        <a:buChar char="§"/>
        <a:defRPr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1224643"/>
            <a:ext cx="8686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772908"/>
            <a:ext cx="8229600" cy="2942093"/>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3150302"/>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Lst>
  <p:txStyles>
    <p:titleStyle>
      <a:lvl1pPr algn="ctr" defTabSz="457200" rtl="0" eaLnBrk="1" latinLnBrk="0" hangingPunct="1">
        <a:spcBef>
          <a:spcPct val="0"/>
        </a:spcBef>
        <a:buNone/>
        <a:defRPr sz="4400" b="1" kern="1200" cap="all" baseline="0">
          <a:solidFill>
            <a:srgbClr val="3D156F"/>
          </a:solidFill>
          <a:latin typeface="+mj-lt"/>
          <a:ea typeface="+mj-ea"/>
          <a:cs typeface="+mj-cs"/>
        </a:defRPr>
      </a:lvl1pPr>
    </p:titleStyle>
    <p:bodyStyle>
      <a:lvl1pPr marL="342900" indent="-342900" algn="l" defTabSz="457200" rtl="0" eaLnBrk="1" latinLnBrk="0" hangingPunct="1">
        <a:spcBef>
          <a:spcPct val="20000"/>
        </a:spcBef>
        <a:buFont typeface="Arial"/>
        <a:buNone/>
        <a:defRPr sz="2400" b="1" kern="1200" cap="none" baseline="0">
          <a:solidFill>
            <a:srgbClr val="7EBF36"/>
          </a:solidFill>
          <a:latin typeface="+mn-lt"/>
          <a:ea typeface="+mn-ea"/>
          <a:cs typeface="+mn-cs"/>
        </a:defRPr>
      </a:lvl1pPr>
      <a:lvl2pPr marL="742950" indent="-285750" algn="l" defTabSz="457200" rtl="0" eaLnBrk="1" latinLnBrk="0" hangingPunct="1">
        <a:spcBef>
          <a:spcPct val="20000"/>
        </a:spcBef>
        <a:buFont typeface="Arial"/>
        <a:buNone/>
        <a:defRPr sz="2000" kern="1200" baseline="0">
          <a:solidFill>
            <a:srgbClr val="3D156F"/>
          </a:solidFill>
          <a:latin typeface="+mn-lt"/>
          <a:ea typeface="+mn-ea"/>
          <a:cs typeface="+mn-cs"/>
        </a:defRPr>
      </a:lvl2pPr>
      <a:lvl3pPr marL="1143000" indent="-228600" algn="l" defTabSz="457200" rtl="0" eaLnBrk="1" latinLnBrk="0" hangingPunct="1">
        <a:spcBef>
          <a:spcPct val="20000"/>
        </a:spcBef>
        <a:buFont typeface="Arial"/>
        <a:buNone/>
        <a:defRPr sz="1800" b="1" kern="1200" baseline="0">
          <a:solidFill>
            <a:srgbClr val="3D156F"/>
          </a:solidFill>
          <a:latin typeface="+mn-lt"/>
          <a:ea typeface="+mn-ea"/>
          <a:cs typeface="+mn-cs"/>
        </a:defRPr>
      </a:lvl3pPr>
      <a:lvl4pPr marL="1600200" indent="-228600" algn="l" defTabSz="457200" rtl="0" eaLnBrk="1" latinLnBrk="0" hangingPunct="1">
        <a:spcBef>
          <a:spcPct val="20000"/>
        </a:spcBef>
        <a:buFont typeface="Arial"/>
        <a:buChar char="–"/>
        <a:defRPr sz="1400" kern="1200" baseline="0">
          <a:solidFill>
            <a:srgbClr val="3D156F"/>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533400" y="935039"/>
            <a:ext cx="82296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91440" bIns="50800" numCol="1" anchor="t" anchorCtr="0" compatLnSpc="1">
            <a:prstTxWarp prst="textNoShape">
              <a:avLst/>
            </a:prstTxWarp>
          </a:bodyPr>
          <a:lstStyle/>
          <a:p>
            <a:pPr lvl="0"/>
            <a:r>
              <a:rPr lang="en-US" altLang="en-US" dirty="0">
                <a:sym typeface="DaxOT-Bold" charset="0"/>
              </a:rPr>
              <a:t>Click to edit Master title style</a:t>
            </a:r>
          </a:p>
        </p:txBody>
      </p:sp>
      <p:sp>
        <p:nvSpPr>
          <p:cNvPr id="2051" name="Rectangle 2"/>
          <p:cNvSpPr>
            <a:spLocks noGrp="1" noChangeArrowheads="1"/>
          </p:cNvSpPr>
          <p:nvPr>
            <p:ph type="body" idx="1"/>
          </p:nvPr>
        </p:nvSpPr>
        <p:spPr bwMode="auto">
          <a:xfrm>
            <a:off x="533400" y="2362200"/>
            <a:ext cx="7962900" cy="396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91440" bIns="50800" numCol="1" anchor="t" anchorCtr="0" compatLnSpc="1">
            <a:prstTxWarp prst="textNoShape">
              <a:avLst/>
            </a:prstTxWarp>
          </a:bodyPr>
          <a:lstStyle/>
          <a:p>
            <a:pPr lvl="0"/>
            <a:r>
              <a:rPr lang="en-US" altLang="en-US" dirty="0">
                <a:sym typeface="DaxOT-Regular" charset="0"/>
              </a:rPr>
              <a:t>Click to edit Master text styles</a:t>
            </a:r>
          </a:p>
          <a:p>
            <a:pPr lvl="1"/>
            <a:r>
              <a:rPr lang="en-US" altLang="en-US" dirty="0">
                <a:sym typeface="DaxOT-Regular" charset="0"/>
              </a:rPr>
              <a:t>Second level</a:t>
            </a:r>
          </a:p>
          <a:p>
            <a:pPr lvl="2"/>
            <a:r>
              <a:rPr lang="en-US" altLang="en-US" dirty="0">
                <a:sym typeface="DaxOT-Regular" charset="0"/>
              </a:rPr>
              <a:t>Third level</a:t>
            </a:r>
          </a:p>
          <a:p>
            <a:pPr lvl="3"/>
            <a:r>
              <a:rPr lang="en-US" altLang="en-US" dirty="0">
                <a:sym typeface="DaxOT-Regular" charset="0"/>
              </a:rPr>
              <a:t>Fourth level</a:t>
            </a:r>
          </a:p>
          <a:p>
            <a:pPr lvl="4"/>
            <a:r>
              <a:rPr lang="en-US" altLang="en-US" dirty="0">
                <a:sym typeface="DaxOT-Regular" charset="0"/>
              </a:rPr>
              <a:t>Fifth level</a:t>
            </a:r>
          </a:p>
        </p:txBody>
      </p:sp>
      <p:sp>
        <p:nvSpPr>
          <p:cNvPr id="2" name="Text Box 3"/>
          <p:cNvSpPr txBox="1">
            <a:spLocks noGrp="1" noChangeArrowheads="1"/>
          </p:cNvSpPr>
          <p:nvPr>
            <p:ph type="sldNum" sz="quarter" idx="4"/>
          </p:nvPr>
        </p:nvSpPr>
        <p:spPr bwMode="auto">
          <a:xfrm>
            <a:off x="8691568" y="6481763"/>
            <a:ext cx="276225"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anchor="b" anchorCtr="0" compatLnSpc="1">
            <a:prstTxWarp prst="textNoShape">
              <a:avLst/>
            </a:prstTxWarp>
          </a:bodyPr>
          <a:lstStyle>
            <a:lvl1pPr algn="ctr">
              <a:defRPr sz="1000" smtClean="0">
                <a:solidFill>
                  <a:schemeClr val="tx1"/>
                </a:solidFill>
                <a:latin typeface="Lucida Sans Unicode" charset="0"/>
                <a:ea typeface="Lucida Sans Unicode" charset="0"/>
                <a:cs typeface="Lucida Sans Unicode" charset="0"/>
                <a:sym typeface="Lucida Sans Unicode" charset="0"/>
              </a:defRPr>
            </a:lvl1pPr>
          </a:lstStyle>
          <a:p>
            <a:pPr fontAlgn="auto">
              <a:spcBef>
                <a:spcPts val="0"/>
              </a:spcBef>
              <a:spcAft>
                <a:spcPts val="0"/>
              </a:spcAft>
              <a:defRPr/>
            </a:pPr>
            <a:fld id="{F9693D02-A3B5-4ACF-983E-5C897D394E17}" type="slidenum">
              <a:rPr lang="en-US" altLang="en-US">
                <a:solidFill>
                  <a:srgbClr val="000000"/>
                </a:solidFill>
              </a:rPr>
              <a:pPr fontAlgn="auto">
                <a:spcBef>
                  <a:spcPts val="0"/>
                </a:spcBef>
                <a:spcAft>
                  <a:spcPts val="0"/>
                </a:spcAft>
                <a:defRPr/>
              </a:pPr>
              <a:t>‹#›</a:t>
            </a:fld>
            <a:endParaRPr lang="en-US" altLang="en-US">
              <a:solidFill>
                <a:srgbClr val="000000"/>
              </a:solidFill>
            </a:endParaRPr>
          </a:p>
        </p:txBody>
      </p:sp>
      <p:pic>
        <p:nvPicPr>
          <p:cNvPr id="5" name="Picture 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1138239"/>
            <a:ext cx="2794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spTree>
    <p:extLst>
      <p:ext uri="{BB962C8B-B14F-4D97-AF65-F5344CB8AC3E}">
        <p14:creationId xmlns:p14="http://schemas.microsoft.com/office/powerpoint/2010/main" val="15846311"/>
      </p:ext>
    </p:extLst>
  </p:cSld>
  <p:clrMap bg1="lt1" tx1="dk1" bg2="lt2" tx2="dk2" accent1="accent1" accent2="accent2" accent3="accent3" accent4="accent4" accent5="accent5" accent6="accent6" hlink="hlink" folHlink="folHlink"/>
  <p:sldLayoutIdLst>
    <p:sldLayoutId id="2147483780" r:id="rId1"/>
    <p:sldLayoutId id="2147483781" r:id="rId2"/>
  </p:sldLayoutIdLst>
  <p:transition/>
  <p:hf hdr="0" ftr="0" dt="0"/>
  <p:txStyles>
    <p:titleStyle>
      <a:lvl1pPr marL="39688" algn="l" rtl="0" eaLnBrk="0" fontAlgn="base" hangingPunct="0">
        <a:spcBef>
          <a:spcPct val="0"/>
        </a:spcBef>
        <a:spcAft>
          <a:spcPct val="0"/>
        </a:spcAft>
        <a:defRPr sz="4800">
          <a:solidFill>
            <a:srgbClr val="3B3C3B"/>
          </a:solidFill>
          <a:latin typeface="+mj-lt"/>
          <a:ea typeface="+mj-ea"/>
          <a:cs typeface="+mj-cs"/>
          <a:sym typeface="DaxOT-Bold" charset="0"/>
        </a:defRPr>
      </a:lvl1pPr>
      <a:lvl2pPr marL="39688" algn="l" rtl="0" eaLnBrk="0" fontAlgn="base" hangingPunct="0">
        <a:spcBef>
          <a:spcPct val="0"/>
        </a:spcBef>
        <a:spcAft>
          <a:spcPct val="0"/>
        </a:spcAft>
        <a:defRPr sz="4800">
          <a:solidFill>
            <a:srgbClr val="3B3C3B"/>
          </a:solidFill>
          <a:latin typeface="DaxOT-Bold" charset="0"/>
          <a:ea typeface="ヒラギノ角ゴ ProN W6" charset="0"/>
          <a:cs typeface="ヒラギノ角ゴ ProN W6" charset="0"/>
          <a:sym typeface="DaxOT-Bold" charset="0"/>
        </a:defRPr>
      </a:lvl2pPr>
      <a:lvl3pPr marL="39688" algn="l" rtl="0" eaLnBrk="0" fontAlgn="base" hangingPunct="0">
        <a:spcBef>
          <a:spcPct val="0"/>
        </a:spcBef>
        <a:spcAft>
          <a:spcPct val="0"/>
        </a:spcAft>
        <a:defRPr sz="4800">
          <a:solidFill>
            <a:srgbClr val="3B3C3B"/>
          </a:solidFill>
          <a:latin typeface="DaxOT-Bold" charset="0"/>
          <a:ea typeface="ヒラギノ角ゴ ProN W6" charset="0"/>
          <a:cs typeface="ヒラギノ角ゴ ProN W6" charset="0"/>
          <a:sym typeface="DaxOT-Bold" charset="0"/>
        </a:defRPr>
      </a:lvl3pPr>
      <a:lvl4pPr marL="39688" algn="l" rtl="0" eaLnBrk="0" fontAlgn="base" hangingPunct="0">
        <a:spcBef>
          <a:spcPct val="0"/>
        </a:spcBef>
        <a:spcAft>
          <a:spcPct val="0"/>
        </a:spcAft>
        <a:defRPr sz="4800">
          <a:solidFill>
            <a:srgbClr val="3B3C3B"/>
          </a:solidFill>
          <a:latin typeface="DaxOT-Bold" charset="0"/>
          <a:ea typeface="ヒラギノ角ゴ ProN W6" charset="0"/>
          <a:cs typeface="ヒラギノ角ゴ ProN W6" charset="0"/>
          <a:sym typeface="DaxOT-Bold" charset="0"/>
        </a:defRPr>
      </a:lvl4pPr>
      <a:lvl5pPr marL="39688" algn="l" rtl="0" eaLnBrk="0" fontAlgn="base" hangingPunct="0">
        <a:spcBef>
          <a:spcPct val="0"/>
        </a:spcBef>
        <a:spcAft>
          <a:spcPct val="0"/>
        </a:spcAft>
        <a:defRPr sz="4800">
          <a:solidFill>
            <a:srgbClr val="3B3C3B"/>
          </a:solidFill>
          <a:latin typeface="DaxOT-Bold" charset="0"/>
          <a:ea typeface="ヒラギノ角ゴ ProN W6" charset="0"/>
          <a:cs typeface="ヒラギノ角ゴ ProN W6" charset="0"/>
          <a:sym typeface="DaxOT-Bold" charset="0"/>
        </a:defRPr>
      </a:lvl5pPr>
      <a:lvl6pPr marL="496888" algn="l" rtl="0" fontAlgn="base">
        <a:spcBef>
          <a:spcPct val="0"/>
        </a:spcBef>
        <a:spcAft>
          <a:spcPct val="0"/>
        </a:spcAft>
        <a:defRPr sz="5200">
          <a:solidFill>
            <a:srgbClr val="3B3C3B"/>
          </a:solidFill>
          <a:latin typeface="DaxOT-Bold" charset="0"/>
          <a:ea typeface="ヒラギノ角ゴ ProN W6" charset="0"/>
          <a:cs typeface="ヒラギノ角ゴ ProN W6" charset="0"/>
          <a:sym typeface="DaxOT-Bold" charset="0"/>
        </a:defRPr>
      </a:lvl6pPr>
      <a:lvl7pPr marL="954088" algn="l" rtl="0" fontAlgn="base">
        <a:spcBef>
          <a:spcPct val="0"/>
        </a:spcBef>
        <a:spcAft>
          <a:spcPct val="0"/>
        </a:spcAft>
        <a:defRPr sz="5200">
          <a:solidFill>
            <a:srgbClr val="3B3C3B"/>
          </a:solidFill>
          <a:latin typeface="DaxOT-Bold" charset="0"/>
          <a:ea typeface="ヒラギノ角ゴ ProN W6" charset="0"/>
          <a:cs typeface="ヒラギノ角ゴ ProN W6" charset="0"/>
          <a:sym typeface="DaxOT-Bold" charset="0"/>
        </a:defRPr>
      </a:lvl7pPr>
      <a:lvl8pPr marL="1411288" algn="l" rtl="0" fontAlgn="base">
        <a:spcBef>
          <a:spcPct val="0"/>
        </a:spcBef>
        <a:spcAft>
          <a:spcPct val="0"/>
        </a:spcAft>
        <a:defRPr sz="5200">
          <a:solidFill>
            <a:srgbClr val="3B3C3B"/>
          </a:solidFill>
          <a:latin typeface="DaxOT-Bold" charset="0"/>
          <a:ea typeface="ヒラギノ角ゴ ProN W6" charset="0"/>
          <a:cs typeface="ヒラギノ角ゴ ProN W6" charset="0"/>
          <a:sym typeface="DaxOT-Bold" charset="0"/>
        </a:defRPr>
      </a:lvl8pPr>
      <a:lvl9pPr marL="1868488" algn="l" rtl="0" fontAlgn="base">
        <a:spcBef>
          <a:spcPct val="0"/>
        </a:spcBef>
        <a:spcAft>
          <a:spcPct val="0"/>
        </a:spcAft>
        <a:defRPr sz="5200">
          <a:solidFill>
            <a:srgbClr val="3B3C3B"/>
          </a:solidFill>
          <a:latin typeface="DaxOT-Bold" charset="0"/>
          <a:ea typeface="ヒラギノ角ゴ ProN W6" charset="0"/>
          <a:cs typeface="ヒラギノ角ゴ ProN W6" charset="0"/>
          <a:sym typeface="DaxOT-Bold" charset="0"/>
        </a:defRPr>
      </a:lvl9pPr>
    </p:titleStyle>
    <p:bodyStyle>
      <a:lvl1pPr algn="l" rtl="0" eaLnBrk="0" fontAlgn="base" hangingPunct="0">
        <a:lnSpc>
          <a:spcPct val="100000"/>
        </a:lnSpc>
        <a:spcBef>
          <a:spcPts val="400"/>
        </a:spcBef>
        <a:spcAft>
          <a:spcPct val="0"/>
        </a:spcAft>
        <a:buSzPct val="77000"/>
        <a:buFont typeface="Wingdings" pitchFamily="2" charset="2"/>
        <a:defRPr sz="2700">
          <a:solidFill>
            <a:srgbClr val="391E58"/>
          </a:solidFill>
          <a:latin typeface="+mn-lt"/>
          <a:ea typeface="+mn-ea"/>
          <a:cs typeface="+mn-cs"/>
          <a:sym typeface="DaxOT-Regular" charset="0"/>
        </a:defRPr>
      </a:lvl1pPr>
      <a:lvl2pPr marL="444500" indent="-228600" algn="l" rtl="0" eaLnBrk="0" fontAlgn="base" hangingPunct="0">
        <a:lnSpc>
          <a:spcPct val="100000"/>
        </a:lnSpc>
        <a:spcBef>
          <a:spcPts val="300"/>
        </a:spcBef>
        <a:spcAft>
          <a:spcPct val="0"/>
        </a:spcAft>
        <a:buSzPct val="77000"/>
        <a:buFontTx/>
        <a:buBlip>
          <a:blip r:embed="rId6"/>
        </a:buBlip>
        <a:defRPr sz="2300">
          <a:solidFill>
            <a:srgbClr val="3B3C3B"/>
          </a:solidFill>
          <a:latin typeface="+mn-lt"/>
          <a:ea typeface="+mn-ea"/>
          <a:cs typeface="+mn-cs"/>
          <a:sym typeface="DaxOT-Regular" charset="0"/>
        </a:defRPr>
      </a:lvl2pPr>
      <a:lvl3pPr marL="682625" indent="-228600" algn="l" rtl="0" eaLnBrk="0" fontAlgn="base" hangingPunct="0">
        <a:lnSpc>
          <a:spcPct val="100000"/>
        </a:lnSpc>
        <a:spcBef>
          <a:spcPts val="400"/>
        </a:spcBef>
        <a:spcAft>
          <a:spcPct val="0"/>
        </a:spcAft>
        <a:buSzPct val="69000"/>
        <a:buFontTx/>
        <a:buBlip>
          <a:blip r:embed="rId6"/>
        </a:buBlip>
        <a:defRPr sz="2100">
          <a:solidFill>
            <a:srgbClr val="3B3C3B"/>
          </a:solidFill>
          <a:latin typeface="+mn-lt"/>
          <a:ea typeface="+mn-ea"/>
          <a:cs typeface="+mn-cs"/>
          <a:sym typeface="DaxOT-Regular" charset="0"/>
        </a:defRPr>
      </a:lvl3pPr>
      <a:lvl4pPr marL="915988" indent="-228600" algn="l" rtl="0" eaLnBrk="0" fontAlgn="base" hangingPunct="0">
        <a:lnSpc>
          <a:spcPct val="100000"/>
        </a:lnSpc>
        <a:spcBef>
          <a:spcPts val="400"/>
        </a:spcBef>
        <a:spcAft>
          <a:spcPct val="0"/>
        </a:spcAft>
        <a:buSzPct val="62000"/>
        <a:buFontTx/>
        <a:buBlip>
          <a:blip r:embed="rId6"/>
        </a:buBlip>
        <a:defRPr sz="1900">
          <a:solidFill>
            <a:srgbClr val="3B3C3B"/>
          </a:solidFill>
          <a:latin typeface="+mn-lt"/>
          <a:ea typeface="+mn-ea"/>
          <a:cs typeface="+mn-cs"/>
          <a:sym typeface="DaxOT-Regular" charset="0"/>
        </a:defRPr>
      </a:lvl4pPr>
      <a:lvl5pPr marL="1157288" indent="-228600" algn="l" rtl="0" eaLnBrk="0" fontAlgn="base" hangingPunct="0">
        <a:lnSpc>
          <a:spcPct val="100000"/>
        </a:lnSpc>
        <a:spcBef>
          <a:spcPts val="400"/>
        </a:spcBef>
        <a:spcAft>
          <a:spcPct val="0"/>
        </a:spcAft>
        <a:buSzPct val="62000"/>
        <a:buFontTx/>
        <a:buBlip>
          <a:blip r:embed="rId6"/>
        </a:buBlip>
        <a:defRPr sz="2000">
          <a:solidFill>
            <a:srgbClr val="3B3C3B"/>
          </a:solidFill>
          <a:latin typeface="+mn-lt"/>
          <a:ea typeface="+mn-ea"/>
          <a:cs typeface="+mn-cs"/>
          <a:sym typeface="DaxOT-Regular" charset="0"/>
        </a:defRPr>
      </a:lvl5pPr>
      <a:lvl6pPr marL="1614488" indent="-228600" algn="l" rtl="0" fontAlgn="base">
        <a:spcBef>
          <a:spcPts val="400"/>
        </a:spcBef>
        <a:spcAft>
          <a:spcPct val="0"/>
        </a:spcAft>
        <a:buSzPct val="62000"/>
        <a:buChar char="•"/>
        <a:defRPr sz="2000">
          <a:solidFill>
            <a:srgbClr val="3B3C3B"/>
          </a:solidFill>
          <a:latin typeface="+mn-lt"/>
          <a:ea typeface="+mn-ea"/>
          <a:cs typeface="+mn-cs"/>
          <a:sym typeface="DaxOT-Regular" charset="0"/>
        </a:defRPr>
      </a:lvl6pPr>
      <a:lvl7pPr marL="2071688" indent="-228600" algn="l" rtl="0" fontAlgn="base">
        <a:spcBef>
          <a:spcPts val="400"/>
        </a:spcBef>
        <a:spcAft>
          <a:spcPct val="0"/>
        </a:spcAft>
        <a:buSzPct val="62000"/>
        <a:buChar char="•"/>
        <a:defRPr sz="2000">
          <a:solidFill>
            <a:srgbClr val="3B3C3B"/>
          </a:solidFill>
          <a:latin typeface="+mn-lt"/>
          <a:ea typeface="+mn-ea"/>
          <a:cs typeface="+mn-cs"/>
          <a:sym typeface="DaxOT-Regular" charset="0"/>
        </a:defRPr>
      </a:lvl7pPr>
      <a:lvl8pPr marL="2528888" indent="-228600" algn="l" rtl="0" fontAlgn="base">
        <a:spcBef>
          <a:spcPts val="400"/>
        </a:spcBef>
        <a:spcAft>
          <a:spcPct val="0"/>
        </a:spcAft>
        <a:buSzPct val="62000"/>
        <a:buChar char="•"/>
        <a:defRPr sz="2000">
          <a:solidFill>
            <a:srgbClr val="3B3C3B"/>
          </a:solidFill>
          <a:latin typeface="+mn-lt"/>
          <a:ea typeface="+mn-ea"/>
          <a:cs typeface="+mn-cs"/>
          <a:sym typeface="DaxOT-Regular" charset="0"/>
        </a:defRPr>
      </a:lvl8pPr>
      <a:lvl9pPr marL="2986088" indent="-228600" algn="l" rtl="0" fontAlgn="base">
        <a:spcBef>
          <a:spcPts val="400"/>
        </a:spcBef>
        <a:spcAft>
          <a:spcPct val="0"/>
        </a:spcAft>
        <a:buSzPct val="62000"/>
        <a:buChar char="•"/>
        <a:defRPr sz="2000">
          <a:solidFill>
            <a:srgbClr val="3B3C3B"/>
          </a:solidFill>
          <a:latin typeface="+mn-lt"/>
          <a:ea typeface="+mn-ea"/>
          <a:cs typeface="+mn-cs"/>
          <a:sym typeface="DaxOT-Regular"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0D75AC20-0CE9-4D1D-8FC7-16BCE507F6B7}" type="slidenum">
              <a:rPr lang="en-US" altLang="en-US" smtClean="0"/>
              <a:pPr/>
              <a:t>‹#›</a:t>
            </a:fld>
            <a:endParaRPr lang="en-US" altLang="en-US"/>
          </a:p>
        </p:txBody>
      </p:sp>
    </p:spTree>
    <p:extLst>
      <p:ext uri="{BB962C8B-B14F-4D97-AF65-F5344CB8AC3E}">
        <p14:creationId xmlns:p14="http://schemas.microsoft.com/office/powerpoint/2010/main" val="3518799362"/>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17.xml"/><Relationship Id="rId18" Type="http://schemas.openxmlformats.org/officeDocument/2006/relationships/slide" Target="slide12.xml"/><Relationship Id="rId3" Type="http://schemas.openxmlformats.org/officeDocument/2006/relationships/slide" Target="slide4.xml"/><Relationship Id="rId21" Type="http://schemas.openxmlformats.org/officeDocument/2006/relationships/slide" Target="slide9.xml"/><Relationship Id="rId7" Type="http://schemas.openxmlformats.org/officeDocument/2006/relationships/slide" Target="slide8.xml"/><Relationship Id="rId12" Type="http://schemas.openxmlformats.org/officeDocument/2006/relationships/slide" Target="slide18.xml"/><Relationship Id="rId17" Type="http://schemas.openxmlformats.org/officeDocument/2006/relationships/slide" Target="slide13.xml"/><Relationship Id="rId2" Type="http://schemas.openxmlformats.org/officeDocument/2006/relationships/slide" Target="slide19.xml"/><Relationship Id="rId16" Type="http://schemas.openxmlformats.org/officeDocument/2006/relationships/slide" Target="slide14.xml"/><Relationship Id="rId20" Type="http://schemas.openxmlformats.org/officeDocument/2006/relationships/slide" Target="slide10.xml"/><Relationship Id="rId1" Type="http://schemas.openxmlformats.org/officeDocument/2006/relationships/slideLayout" Target="../slideLayouts/slideLayout25.xml"/><Relationship Id="rId6" Type="http://schemas.openxmlformats.org/officeDocument/2006/relationships/slide" Target="slide7.xml"/><Relationship Id="rId11" Type="http://schemas.openxmlformats.org/officeDocument/2006/relationships/slide" Target="slide20.xml"/><Relationship Id="rId5" Type="http://schemas.openxmlformats.org/officeDocument/2006/relationships/slide" Target="slide6.xml"/><Relationship Id="rId15" Type="http://schemas.openxmlformats.org/officeDocument/2006/relationships/slide" Target="slide15.xml"/><Relationship Id="rId10" Type="http://schemas.openxmlformats.org/officeDocument/2006/relationships/slide" Target="slide21.xml"/><Relationship Id="rId19" Type="http://schemas.openxmlformats.org/officeDocument/2006/relationships/slide" Target="slide11.xml"/><Relationship Id="rId4" Type="http://schemas.openxmlformats.org/officeDocument/2006/relationships/slide" Target="slide5.xml"/><Relationship Id="rId9" Type="http://schemas.openxmlformats.org/officeDocument/2006/relationships/slide" Target="slide22.xml"/><Relationship Id="rId14" Type="http://schemas.openxmlformats.org/officeDocument/2006/relationships/slide" Target="slide16.xml"/><Relationship Id="rId22"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6.xml"/><Relationship Id="rId1" Type="http://schemas.openxmlformats.org/officeDocument/2006/relationships/themeOverride" Target="../theme/themeOverride7.xml"/></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6.xml"/><Relationship Id="rId1" Type="http://schemas.openxmlformats.org/officeDocument/2006/relationships/themeOverride" Target="../theme/themeOverride8.xml"/></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6.xml"/><Relationship Id="rId1" Type="http://schemas.openxmlformats.org/officeDocument/2006/relationships/themeOverride" Target="../theme/themeOverride9.xml"/></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6.xml"/><Relationship Id="rId1" Type="http://schemas.openxmlformats.org/officeDocument/2006/relationships/themeOverride" Target="../theme/themeOverride10.xml"/></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6.xml"/><Relationship Id="rId1" Type="http://schemas.openxmlformats.org/officeDocument/2006/relationships/themeOverride" Target="../theme/themeOverride11.xml"/></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6.xml"/><Relationship Id="rId1" Type="http://schemas.openxmlformats.org/officeDocument/2006/relationships/themeOverride" Target="../theme/themeOverride12.xml"/></Relationships>
</file>

<file path=ppt/slides/_rels/slide1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6.xml"/><Relationship Id="rId1" Type="http://schemas.openxmlformats.org/officeDocument/2006/relationships/themeOverride" Target="../theme/themeOverride13.xml"/></Relationships>
</file>

<file path=ppt/slides/_rels/slide1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6.xml"/><Relationship Id="rId1" Type="http://schemas.openxmlformats.org/officeDocument/2006/relationships/themeOverride" Target="../theme/themeOverride14.xml"/></Relationships>
</file>

<file path=ppt/slides/_rels/slide1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6.xml"/><Relationship Id="rId1" Type="http://schemas.openxmlformats.org/officeDocument/2006/relationships/themeOverride" Target="../theme/themeOverride15.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slide" Target="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slide" Target="slide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slide" Target="slide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slide" Target="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6.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6.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6.xml"/><Relationship Id="rId1" Type="http://schemas.openxmlformats.org/officeDocument/2006/relationships/themeOverride" Target="../theme/themeOverr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6"/>
          <p:cNvSpPr>
            <a:spLocks noChangeArrowheads="1"/>
          </p:cNvSpPr>
          <p:nvPr/>
        </p:nvSpPr>
        <p:spPr bwMode="auto">
          <a:xfrm>
            <a:off x="320040" y="1300989"/>
            <a:ext cx="1828800" cy="914400"/>
          </a:xfrm>
          <a:prstGeom prst="rect">
            <a:avLst/>
          </a:prstGeom>
          <a:solidFill>
            <a:srgbClr val="0070C0"/>
          </a:solidFill>
          <a:ln w="9525">
            <a:solidFill>
              <a:schemeClr val="tx1"/>
            </a:solidFill>
            <a:miter lim="800000"/>
            <a:headEnd/>
            <a:tailEnd/>
          </a:ln>
          <a:effectLst/>
        </p:spPr>
        <p:txBody>
          <a:bodyPr wrap="none" anchor="ctr"/>
          <a:lstStyle/>
          <a:p>
            <a:pPr algn="ctr" eaLnBrk="0" hangingPunct="0"/>
            <a:r>
              <a:rPr lang="en-US" altLang="en-US" sz="4200" dirty="0">
                <a:ln>
                  <a:solidFill>
                    <a:schemeClr val="tx1"/>
                  </a:solidFill>
                </a:ln>
                <a:solidFill>
                  <a:schemeClr val="bg1"/>
                </a:solidFill>
                <a:latin typeface="Arial Black" panose="020B0A04020102020204" pitchFamily="34" charset="0"/>
              </a:rPr>
              <a:t>SSRS</a:t>
            </a:r>
          </a:p>
        </p:txBody>
      </p:sp>
      <p:sp>
        <p:nvSpPr>
          <p:cNvPr id="6" name="AutoShape 8"/>
          <p:cNvSpPr>
            <a:spLocks noChangeArrowheads="1"/>
          </p:cNvSpPr>
          <p:nvPr/>
        </p:nvSpPr>
        <p:spPr bwMode="auto">
          <a:xfrm>
            <a:off x="2514600" y="1302428"/>
            <a:ext cx="1828800" cy="914400"/>
          </a:xfrm>
          <a:prstGeom prst="rect">
            <a:avLst/>
          </a:prstGeom>
          <a:solidFill>
            <a:srgbClr val="0070C0"/>
          </a:solidFill>
          <a:ln w="9525">
            <a:solidFill>
              <a:schemeClr val="tx1"/>
            </a:solidFill>
            <a:miter lim="800000"/>
            <a:headEnd/>
            <a:tailEnd/>
          </a:ln>
          <a:effectLst/>
        </p:spPr>
        <p:txBody>
          <a:bodyPr wrap="none" anchor="ctr"/>
          <a:lstStyle/>
          <a:p>
            <a:pPr algn="ctr" eaLnBrk="0" hangingPunct="0"/>
            <a:r>
              <a:rPr lang="en-US" altLang="en-US" sz="4200" dirty="0">
                <a:ln>
                  <a:solidFill>
                    <a:schemeClr val="tx1"/>
                  </a:solidFill>
                </a:ln>
                <a:solidFill>
                  <a:schemeClr val="bg1"/>
                </a:solidFill>
                <a:latin typeface="Arial Black" panose="020B0A04020102020204" pitchFamily="34" charset="0"/>
              </a:rPr>
              <a:t>TSQL</a:t>
            </a:r>
          </a:p>
        </p:txBody>
      </p:sp>
      <p:sp>
        <p:nvSpPr>
          <p:cNvPr id="9" name="AutoShape 9"/>
          <p:cNvSpPr>
            <a:spLocks noChangeArrowheads="1"/>
          </p:cNvSpPr>
          <p:nvPr/>
        </p:nvSpPr>
        <p:spPr bwMode="auto">
          <a:xfrm>
            <a:off x="4648200" y="1309456"/>
            <a:ext cx="1828800" cy="914400"/>
          </a:xfrm>
          <a:prstGeom prst="rect">
            <a:avLst/>
          </a:prstGeom>
          <a:solidFill>
            <a:srgbClr val="0070C0"/>
          </a:solidFill>
          <a:ln w="9525">
            <a:solidFill>
              <a:schemeClr val="tx1"/>
            </a:solidFill>
            <a:miter lim="800000"/>
            <a:headEnd/>
            <a:tailEnd/>
          </a:ln>
          <a:effectLst/>
        </p:spPr>
        <p:txBody>
          <a:bodyPr wrap="none" anchor="ctr"/>
          <a:lstStyle/>
          <a:p>
            <a:pPr algn="ctr" eaLnBrk="0" hangingPunct="0"/>
            <a:r>
              <a:rPr lang="en-US" altLang="en-US" sz="2800" dirty="0">
                <a:ln>
                  <a:solidFill>
                    <a:schemeClr val="tx1"/>
                  </a:solidFill>
                </a:ln>
                <a:solidFill>
                  <a:schemeClr val="bg1"/>
                </a:solidFill>
                <a:latin typeface="Arial Black" panose="020B0A04020102020204" pitchFamily="34" charset="0"/>
              </a:rPr>
              <a:t>Power BI</a:t>
            </a:r>
          </a:p>
        </p:txBody>
      </p:sp>
      <p:sp>
        <p:nvSpPr>
          <p:cNvPr id="10" name="AutoShape 10"/>
          <p:cNvSpPr>
            <a:spLocks noChangeArrowheads="1"/>
          </p:cNvSpPr>
          <p:nvPr/>
        </p:nvSpPr>
        <p:spPr bwMode="auto">
          <a:xfrm>
            <a:off x="6934200" y="1302428"/>
            <a:ext cx="1828800" cy="914400"/>
          </a:xfrm>
          <a:prstGeom prst="rect">
            <a:avLst/>
          </a:prstGeom>
          <a:solidFill>
            <a:srgbClr val="0070C0"/>
          </a:solidFill>
          <a:ln w="9525">
            <a:solidFill>
              <a:schemeClr val="tx1"/>
            </a:solidFill>
            <a:miter lim="800000"/>
            <a:headEnd/>
            <a:tailEnd/>
          </a:ln>
          <a:effectLst/>
        </p:spPr>
        <p:txBody>
          <a:bodyPr wrap="none" anchor="ctr"/>
          <a:lstStyle/>
          <a:p>
            <a:pPr algn="ctr" eaLnBrk="0" hangingPunct="0"/>
            <a:r>
              <a:rPr lang="en-US" altLang="en-US" sz="2800" dirty="0">
                <a:ln>
                  <a:solidFill>
                    <a:schemeClr val="tx1"/>
                  </a:solidFill>
                </a:ln>
                <a:solidFill>
                  <a:schemeClr val="bg1"/>
                </a:solidFill>
                <a:latin typeface="Arial Black" panose="020B0A04020102020204" pitchFamily="34" charset="0"/>
              </a:rPr>
              <a:t>Mike the</a:t>
            </a:r>
            <a:br>
              <a:rPr lang="en-US" altLang="en-US" sz="2800" dirty="0">
                <a:ln>
                  <a:solidFill>
                    <a:schemeClr val="tx1"/>
                  </a:solidFill>
                </a:ln>
                <a:solidFill>
                  <a:schemeClr val="bg1"/>
                </a:solidFill>
                <a:latin typeface="Arial Black" panose="020B0A04020102020204" pitchFamily="34" charset="0"/>
              </a:rPr>
            </a:br>
            <a:r>
              <a:rPr lang="en-US" altLang="en-US" sz="2800" dirty="0">
                <a:ln>
                  <a:solidFill>
                    <a:schemeClr val="tx1"/>
                  </a:solidFill>
                </a:ln>
                <a:solidFill>
                  <a:schemeClr val="bg1"/>
                </a:solidFill>
                <a:latin typeface="Arial Black" panose="020B0A04020102020204" pitchFamily="34" charset="0"/>
              </a:rPr>
              <a:t>Tiger</a:t>
            </a:r>
          </a:p>
        </p:txBody>
      </p:sp>
      <p:sp>
        <p:nvSpPr>
          <p:cNvPr id="19" name="AutoShape 19">
            <a:hlinkClick r:id="" action="ppaction://noaction"/>
          </p:cNvPr>
          <p:cNvSpPr>
            <a:spLocks noChangeArrowheads="1"/>
          </p:cNvSpPr>
          <p:nvPr/>
        </p:nvSpPr>
        <p:spPr bwMode="auto">
          <a:xfrm>
            <a:off x="7086600" y="2283123"/>
            <a:ext cx="1524000" cy="762000"/>
          </a:xfrm>
          <a:prstGeom prst="rect">
            <a:avLst/>
          </a:prstGeom>
          <a:solidFill>
            <a:schemeClr val="bg1">
              <a:lumMod val="95000"/>
            </a:schemeClr>
          </a:solidFill>
          <a:ln w="9525">
            <a:solidFill>
              <a:schemeClr val="bg2">
                <a:lumMod val="10000"/>
              </a:schemeClr>
            </a:solidFill>
            <a:miter lim="800000"/>
            <a:headEnd/>
            <a:tailEnd/>
          </a:ln>
          <a:effectLst/>
        </p:spPr>
        <p:txBody>
          <a:bodyPr wrap="none" anchor="ctr"/>
          <a:lstStyle/>
          <a:p>
            <a:pPr algn="ctr" eaLnBrk="0" hangingPunct="0"/>
            <a:r>
              <a:rPr lang="en-US" altLang="en-US" b="1" dirty="0">
                <a:ln w="0"/>
                <a:effectLst>
                  <a:outerShdw blurRad="38100" dist="19050" dir="2700000" algn="tl" rotWithShape="0">
                    <a:schemeClr val="dk1">
                      <a:alpha val="40000"/>
                    </a:schemeClr>
                  </a:outerShdw>
                </a:effectLst>
                <a:hlinkClick r:id="rId2" action="ppaction://hlinksldjump"/>
              </a:rPr>
              <a:t>$100</a:t>
            </a:r>
            <a:endParaRPr lang="en-US" altLang="en-US" b="1" dirty="0">
              <a:ln w="0"/>
              <a:effectLst>
                <a:outerShdw blurRad="38100" dist="19050" dir="2700000" algn="tl" rotWithShape="0">
                  <a:schemeClr val="dk1">
                    <a:alpha val="40000"/>
                  </a:schemeClr>
                </a:outerShdw>
              </a:effectLst>
            </a:endParaRPr>
          </a:p>
        </p:txBody>
      </p:sp>
      <p:sp>
        <p:nvSpPr>
          <p:cNvPr id="30" name="Rectangle 4"/>
          <p:cNvSpPr txBox="1">
            <a:spLocks noChangeArrowheads="1"/>
          </p:cNvSpPr>
          <p:nvPr/>
        </p:nvSpPr>
        <p:spPr>
          <a:xfrm>
            <a:off x="76200" y="281665"/>
            <a:ext cx="3047999" cy="501418"/>
          </a:xfrm>
          <a:prstGeom prst="rect">
            <a:avLst/>
          </a:prstGeom>
        </p:spPr>
        <p:txBody>
          <a:bodyPr/>
          <a:lstStyle>
            <a:lvl1pPr marL="39688" algn="l" rtl="0" eaLnBrk="0" fontAlgn="base" hangingPunct="0">
              <a:spcBef>
                <a:spcPct val="0"/>
              </a:spcBef>
              <a:spcAft>
                <a:spcPct val="0"/>
              </a:spcAft>
              <a:defRPr sz="4800">
                <a:solidFill>
                  <a:srgbClr val="3B3C3B"/>
                </a:solidFill>
                <a:latin typeface="+mj-lt"/>
                <a:ea typeface="+mj-ea"/>
                <a:cs typeface="+mj-cs"/>
                <a:sym typeface="DaxOT-Bold" charset="0"/>
              </a:defRPr>
            </a:lvl1pPr>
            <a:lvl2pPr marL="39688" algn="l" rtl="0" eaLnBrk="0" fontAlgn="base" hangingPunct="0">
              <a:spcBef>
                <a:spcPct val="0"/>
              </a:spcBef>
              <a:spcAft>
                <a:spcPct val="0"/>
              </a:spcAft>
              <a:defRPr sz="4800">
                <a:solidFill>
                  <a:srgbClr val="3B3C3B"/>
                </a:solidFill>
                <a:latin typeface="DaxOT-Bold" charset="0"/>
                <a:ea typeface="ヒラギノ角ゴ ProN W6" charset="0"/>
                <a:cs typeface="ヒラギノ角ゴ ProN W6" charset="0"/>
                <a:sym typeface="DaxOT-Bold" charset="0"/>
              </a:defRPr>
            </a:lvl2pPr>
            <a:lvl3pPr marL="39688" algn="l" rtl="0" eaLnBrk="0" fontAlgn="base" hangingPunct="0">
              <a:spcBef>
                <a:spcPct val="0"/>
              </a:spcBef>
              <a:spcAft>
                <a:spcPct val="0"/>
              </a:spcAft>
              <a:defRPr sz="4800">
                <a:solidFill>
                  <a:srgbClr val="3B3C3B"/>
                </a:solidFill>
                <a:latin typeface="DaxOT-Bold" charset="0"/>
                <a:ea typeface="ヒラギノ角ゴ ProN W6" charset="0"/>
                <a:cs typeface="ヒラギノ角ゴ ProN W6" charset="0"/>
                <a:sym typeface="DaxOT-Bold" charset="0"/>
              </a:defRPr>
            </a:lvl3pPr>
            <a:lvl4pPr marL="39688" algn="l" rtl="0" eaLnBrk="0" fontAlgn="base" hangingPunct="0">
              <a:spcBef>
                <a:spcPct val="0"/>
              </a:spcBef>
              <a:spcAft>
                <a:spcPct val="0"/>
              </a:spcAft>
              <a:defRPr sz="4800">
                <a:solidFill>
                  <a:srgbClr val="3B3C3B"/>
                </a:solidFill>
                <a:latin typeface="DaxOT-Bold" charset="0"/>
                <a:ea typeface="ヒラギノ角ゴ ProN W6" charset="0"/>
                <a:cs typeface="ヒラギノ角ゴ ProN W6" charset="0"/>
                <a:sym typeface="DaxOT-Bold" charset="0"/>
              </a:defRPr>
            </a:lvl4pPr>
            <a:lvl5pPr marL="39688" algn="l" rtl="0" eaLnBrk="0" fontAlgn="base" hangingPunct="0">
              <a:spcBef>
                <a:spcPct val="0"/>
              </a:spcBef>
              <a:spcAft>
                <a:spcPct val="0"/>
              </a:spcAft>
              <a:defRPr sz="4800">
                <a:solidFill>
                  <a:srgbClr val="3B3C3B"/>
                </a:solidFill>
                <a:latin typeface="DaxOT-Bold" charset="0"/>
                <a:ea typeface="ヒラギノ角ゴ ProN W6" charset="0"/>
                <a:cs typeface="ヒラギノ角ゴ ProN W6" charset="0"/>
                <a:sym typeface="DaxOT-Bold" charset="0"/>
              </a:defRPr>
            </a:lvl5pPr>
            <a:lvl6pPr marL="496888" algn="l" rtl="0" fontAlgn="base">
              <a:spcBef>
                <a:spcPct val="0"/>
              </a:spcBef>
              <a:spcAft>
                <a:spcPct val="0"/>
              </a:spcAft>
              <a:defRPr sz="5200">
                <a:solidFill>
                  <a:srgbClr val="3B3C3B"/>
                </a:solidFill>
                <a:latin typeface="DaxOT-Bold" charset="0"/>
                <a:ea typeface="ヒラギノ角ゴ ProN W6" charset="0"/>
                <a:cs typeface="ヒラギノ角ゴ ProN W6" charset="0"/>
                <a:sym typeface="DaxOT-Bold" charset="0"/>
              </a:defRPr>
            </a:lvl6pPr>
            <a:lvl7pPr marL="954088" algn="l" rtl="0" fontAlgn="base">
              <a:spcBef>
                <a:spcPct val="0"/>
              </a:spcBef>
              <a:spcAft>
                <a:spcPct val="0"/>
              </a:spcAft>
              <a:defRPr sz="5200">
                <a:solidFill>
                  <a:srgbClr val="3B3C3B"/>
                </a:solidFill>
                <a:latin typeface="DaxOT-Bold" charset="0"/>
                <a:ea typeface="ヒラギノ角ゴ ProN W6" charset="0"/>
                <a:cs typeface="ヒラギノ角ゴ ProN W6" charset="0"/>
                <a:sym typeface="DaxOT-Bold" charset="0"/>
              </a:defRPr>
            </a:lvl7pPr>
            <a:lvl8pPr marL="1411288" algn="l" rtl="0" fontAlgn="base">
              <a:spcBef>
                <a:spcPct val="0"/>
              </a:spcBef>
              <a:spcAft>
                <a:spcPct val="0"/>
              </a:spcAft>
              <a:defRPr sz="5200">
                <a:solidFill>
                  <a:srgbClr val="3B3C3B"/>
                </a:solidFill>
                <a:latin typeface="DaxOT-Bold" charset="0"/>
                <a:ea typeface="ヒラギノ角ゴ ProN W6" charset="0"/>
                <a:cs typeface="ヒラギノ角ゴ ProN W6" charset="0"/>
                <a:sym typeface="DaxOT-Bold" charset="0"/>
              </a:defRPr>
            </a:lvl8pPr>
            <a:lvl9pPr marL="1868488" algn="l" rtl="0" fontAlgn="base">
              <a:spcBef>
                <a:spcPct val="0"/>
              </a:spcBef>
              <a:spcAft>
                <a:spcPct val="0"/>
              </a:spcAft>
              <a:defRPr sz="5200">
                <a:solidFill>
                  <a:srgbClr val="3B3C3B"/>
                </a:solidFill>
                <a:latin typeface="DaxOT-Bold" charset="0"/>
                <a:ea typeface="ヒラギノ角ゴ ProN W6" charset="0"/>
                <a:cs typeface="ヒラギノ角ゴ ProN W6" charset="0"/>
                <a:sym typeface="DaxOT-Bold" charset="0"/>
              </a:defRPr>
            </a:lvl9pPr>
          </a:lstStyle>
          <a:p>
            <a:pPr algn="ctr"/>
            <a:r>
              <a:rPr lang="en-US" altLang="en-US" sz="3600" b="1" kern="0" dirty="0">
                <a:latin typeface="Calibri" panose="020F0502020204030204" pitchFamily="34" charset="0"/>
              </a:rPr>
              <a:t>SQL Jeopardy!</a:t>
            </a:r>
          </a:p>
        </p:txBody>
      </p:sp>
      <p:sp>
        <p:nvSpPr>
          <p:cNvPr id="31" name="AutoShape 5">
            <a:hlinkClick r:id="rId3" action="ppaction://hlinksldjump"/>
          </p:cNvPr>
          <p:cNvSpPr>
            <a:spLocks noChangeArrowheads="1"/>
          </p:cNvSpPr>
          <p:nvPr/>
        </p:nvSpPr>
        <p:spPr bwMode="auto">
          <a:xfrm>
            <a:off x="472440" y="2283123"/>
            <a:ext cx="1524000" cy="762000"/>
          </a:xfrm>
          <a:prstGeom prst="rect">
            <a:avLst/>
          </a:prstGeom>
          <a:solidFill>
            <a:schemeClr val="bg1">
              <a:lumMod val="95000"/>
            </a:schemeClr>
          </a:solidFill>
          <a:ln w="9525">
            <a:solidFill>
              <a:schemeClr val="bg2">
                <a:lumMod val="10000"/>
              </a:schemeClr>
            </a:solidFill>
            <a:miter lim="800000"/>
            <a:headEnd/>
            <a:tailEnd/>
          </a:ln>
          <a:effectLst/>
        </p:spPr>
        <p:txBody>
          <a:bodyPr wrap="none" anchor="ctr"/>
          <a:lstStyle/>
          <a:p>
            <a:pPr algn="ctr" eaLnBrk="0" hangingPunct="0"/>
            <a:r>
              <a:rPr lang="en-US" altLang="en-US" b="1" dirty="0">
                <a:ln w="0"/>
                <a:effectLst>
                  <a:outerShdw blurRad="38100" dist="19050" dir="2700000" algn="tl" rotWithShape="0">
                    <a:schemeClr val="dk1">
                      <a:alpha val="40000"/>
                    </a:schemeClr>
                  </a:outerShdw>
                </a:effectLst>
                <a:hlinkClick r:id="rId3" action="ppaction://hlinksldjump"/>
              </a:rPr>
              <a:t>$100</a:t>
            </a:r>
            <a:endParaRPr lang="en-US" altLang="en-US" b="1" dirty="0">
              <a:ln w="0"/>
              <a:effectLst>
                <a:outerShdw blurRad="38100" dist="19050" dir="2700000" algn="tl" rotWithShape="0">
                  <a:schemeClr val="dk1">
                    <a:alpha val="40000"/>
                  </a:schemeClr>
                </a:outerShdw>
              </a:effectLst>
            </a:endParaRPr>
          </a:p>
        </p:txBody>
      </p:sp>
      <p:sp>
        <p:nvSpPr>
          <p:cNvPr id="32" name="AutoShape 11">
            <a:hlinkClick r:id="rId4" action="ppaction://hlinksldjump"/>
          </p:cNvPr>
          <p:cNvSpPr>
            <a:spLocks noChangeArrowheads="1"/>
          </p:cNvSpPr>
          <p:nvPr/>
        </p:nvSpPr>
        <p:spPr bwMode="auto">
          <a:xfrm>
            <a:off x="472440" y="3214456"/>
            <a:ext cx="1524000" cy="762000"/>
          </a:xfrm>
          <a:prstGeom prst="rect">
            <a:avLst/>
          </a:prstGeom>
          <a:solidFill>
            <a:schemeClr val="bg1">
              <a:lumMod val="95000"/>
            </a:schemeClr>
          </a:solidFill>
          <a:ln w="9525">
            <a:solidFill>
              <a:schemeClr val="bg2">
                <a:lumMod val="10000"/>
              </a:schemeClr>
            </a:solidFill>
            <a:miter lim="800000"/>
            <a:headEnd/>
            <a:tailEnd/>
          </a:ln>
          <a:effectLst/>
        </p:spPr>
        <p:txBody>
          <a:bodyPr wrap="none" anchor="ctr"/>
          <a:lstStyle/>
          <a:p>
            <a:pPr algn="ctr" eaLnBrk="0" hangingPunct="0"/>
            <a:r>
              <a:rPr lang="en-US" altLang="en-US" b="1" dirty="0">
                <a:ln w="0"/>
                <a:effectLst>
                  <a:outerShdw blurRad="38100" dist="19050" dir="2700000" algn="tl" rotWithShape="0">
                    <a:schemeClr val="dk1">
                      <a:alpha val="40000"/>
                    </a:schemeClr>
                  </a:outerShdw>
                </a:effectLst>
                <a:hlinkClick r:id="rId4" action="ppaction://hlinksldjump"/>
              </a:rPr>
              <a:t>$200</a:t>
            </a:r>
            <a:endParaRPr lang="en-US" altLang="en-US" b="1" dirty="0">
              <a:ln w="0"/>
              <a:effectLst>
                <a:outerShdw blurRad="38100" dist="19050" dir="2700000" algn="tl" rotWithShape="0">
                  <a:schemeClr val="dk1">
                    <a:alpha val="40000"/>
                  </a:schemeClr>
                </a:outerShdw>
              </a:effectLst>
            </a:endParaRPr>
          </a:p>
        </p:txBody>
      </p:sp>
      <p:sp>
        <p:nvSpPr>
          <p:cNvPr id="33" name="AutoShape 12">
            <a:hlinkClick r:id="rId5" action="ppaction://hlinksldjump"/>
          </p:cNvPr>
          <p:cNvSpPr>
            <a:spLocks noChangeArrowheads="1"/>
          </p:cNvSpPr>
          <p:nvPr/>
        </p:nvSpPr>
        <p:spPr bwMode="auto">
          <a:xfrm>
            <a:off x="472440" y="4128856"/>
            <a:ext cx="1524000" cy="762000"/>
          </a:xfrm>
          <a:prstGeom prst="rect">
            <a:avLst/>
          </a:prstGeom>
          <a:solidFill>
            <a:schemeClr val="bg1">
              <a:lumMod val="95000"/>
            </a:schemeClr>
          </a:solidFill>
          <a:ln w="9525">
            <a:solidFill>
              <a:schemeClr val="bg2">
                <a:lumMod val="10000"/>
              </a:schemeClr>
            </a:solidFill>
            <a:miter lim="800000"/>
            <a:headEnd/>
            <a:tailEnd/>
          </a:ln>
          <a:effectLst/>
        </p:spPr>
        <p:txBody>
          <a:bodyPr wrap="none" anchor="ctr"/>
          <a:lstStyle/>
          <a:p>
            <a:pPr algn="ctr" eaLnBrk="0" hangingPunct="0"/>
            <a:r>
              <a:rPr lang="en-US" altLang="en-US" b="1">
                <a:ln w="0"/>
                <a:effectLst>
                  <a:outerShdw blurRad="38100" dist="19050" dir="2700000" algn="tl" rotWithShape="0">
                    <a:schemeClr val="dk1">
                      <a:alpha val="40000"/>
                    </a:schemeClr>
                  </a:outerShdw>
                </a:effectLst>
                <a:hlinkClick r:id="rId5" action="ppaction://hlinksldjump"/>
              </a:rPr>
              <a:t>$300</a:t>
            </a:r>
            <a:endParaRPr lang="en-US" altLang="en-US" b="1">
              <a:ln w="0"/>
              <a:effectLst>
                <a:outerShdw blurRad="38100" dist="19050" dir="2700000" algn="tl" rotWithShape="0">
                  <a:schemeClr val="dk1">
                    <a:alpha val="40000"/>
                  </a:schemeClr>
                </a:outerShdw>
              </a:effectLst>
            </a:endParaRPr>
          </a:p>
        </p:txBody>
      </p:sp>
      <p:sp>
        <p:nvSpPr>
          <p:cNvPr id="34" name="AutoShape 13">
            <a:hlinkClick r:id="rId6" action="ppaction://hlinksldjump"/>
          </p:cNvPr>
          <p:cNvSpPr>
            <a:spLocks noChangeArrowheads="1"/>
          </p:cNvSpPr>
          <p:nvPr/>
        </p:nvSpPr>
        <p:spPr bwMode="auto">
          <a:xfrm>
            <a:off x="472440" y="5043256"/>
            <a:ext cx="1524000" cy="762000"/>
          </a:xfrm>
          <a:prstGeom prst="rect">
            <a:avLst/>
          </a:prstGeom>
          <a:solidFill>
            <a:schemeClr val="bg1">
              <a:lumMod val="95000"/>
            </a:schemeClr>
          </a:solidFill>
          <a:ln w="9525">
            <a:solidFill>
              <a:schemeClr val="bg2">
                <a:lumMod val="10000"/>
              </a:schemeClr>
            </a:solidFill>
            <a:miter lim="800000"/>
            <a:headEnd/>
            <a:tailEnd/>
          </a:ln>
          <a:effectLst/>
        </p:spPr>
        <p:txBody>
          <a:bodyPr wrap="none" anchor="ctr"/>
          <a:lstStyle/>
          <a:p>
            <a:pPr algn="ctr" eaLnBrk="0" hangingPunct="0"/>
            <a:r>
              <a:rPr lang="en-US" altLang="en-US" b="1">
                <a:ln w="0"/>
                <a:effectLst>
                  <a:outerShdw blurRad="38100" dist="19050" dir="2700000" algn="tl" rotWithShape="0">
                    <a:schemeClr val="dk1">
                      <a:alpha val="40000"/>
                    </a:schemeClr>
                  </a:outerShdw>
                </a:effectLst>
                <a:hlinkClick r:id="rId6" action="ppaction://hlinksldjump"/>
              </a:rPr>
              <a:t>$400</a:t>
            </a:r>
            <a:endParaRPr lang="en-US" altLang="en-US" b="1">
              <a:ln w="0"/>
              <a:effectLst>
                <a:outerShdw blurRad="38100" dist="19050" dir="2700000" algn="tl" rotWithShape="0">
                  <a:schemeClr val="dk1">
                    <a:alpha val="40000"/>
                  </a:schemeClr>
                </a:outerShdw>
              </a:effectLst>
            </a:endParaRPr>
          </a:p>
        </p:txBody>
      </p:sp>
      <p:sp>
        <p:nvSpPr>
          <p:cNvPr id="35" name="AutoShape 14">
            <a:hlinkClick r:id="rId7" action="ppaction://hlinksldjump"/>
          </p:cNvPr>
          <p:cNvSpPr>
            <a:spLocks noChangeArrowheads="1"/>
          </p:cNvSpPr>
          <p:nvPr/>
        </p:nvSpPr>
        <p:spPr bwMode="auto">
          <a:xfrm>
            <a:off x="472440" y="5957656"/>
            <a:ext cx="1524000" cy="762000"/>
          </a:xfrm>
          <a:prstGeom prst="rect">
            <a:avLst/>
          </a:prstGeom>
          <a:solidFill>
            <a:schemeClr val="bg1">
              <a:lumMod val="95000"/>
            </a:schemeClr>
          </a:solidFill>
          <a:ln w="9525">
            <a:solidFill>
              <a:schemeClr val="bg2">
                <a:lumMod val="10000"/>
              </a:schemeClr>
            </a:solidFill>
            <a:miter lim="800000"/>
            <a:headEnd/>
            <a:tailEnd/>
          </a:ln>
          <a:effectLst/>
        </p:spPr>
        <p:txBody>
          <a:bodyPr wrap="none" anchor="ctr"/>
          <a:lstStyle/>
          <a:p>
            <a:pPr algn="ctr" eaLnBrk="0" hangingPunct="0"/>
            <a:r>
              <a:rPr lang="en-US" altLang="en-US" b="1">
                <a:ln w="0"/>
                <a:effectLst>
                  <a:outerShdw blurRad="38100" dist="19050" dir="2700000" algn="tl" rotWithShape="0">
                    <a:schemeClr val="dk1">
                      <a:alpha val="40000"/>
                    </a:schemeClr>
                  </a:outerShdw>
                </a:effectLst>
                <a:hlinkClick r:id="rId7" action="ppaction://hlinksldjump"/>
              </a:rPr>
              <a:t>$500</a:t>
            </a:r>
            <a:endParaRPr lang="en-US" altLang="en-US" b="1">
              <a:ln w="0"/>
              <a:effectLst>
                <a:outerShdw blurRad="38100" dist="19050" dir="2700000" algn="tl" rotWithShape="0">
                  <a:schemeClr val="dk1">
                    <a:alpha val="40000"/>
                  </a:schemeClr>
                </a:outerShdw>
              </a:effectLst>
            </a:endParaRPr>
          </a:p>
        </p:txBody>
      </p:sp>
      <p:sp>
        <p:nvSpPr>
          <p:cNvPr id="36" name="AutoShape 15">
            <a:hlinkClick r:id="" action="ppaction://noaction"/>
          </p:cNvPr>
          <p:cNvSpPr>
            <a:spLocks noChangeArrowheads="1"/>
          </p:cNvSpPr>
          <p:nvPr/>
        </p:nvSpPr>
        <p:spPr bwMode="auto">
          <a:xfrm>
            <a:off x="7086600" y="5943600"/>
            <a:ext cx="1524000" cy="762000"/>
          </a:xfrm>
          <a:prstGeom prst="rect">
            <a:avLst/>
          </a:prstGeom>
          <a:solidFill>
            <a:schemeClr val="bg1">
              <a:lumMod val="95000"/>
            </a:schemeClr>
          </a:solidFill>
          <a:ln w="9525">
            <a:solidFill>
              <a:schemeClr val="bg2">
                <a:lumMod val="10000"/>
              </a:schemeClr>
            </a:solidFill>
            <a:miter lim="800000"/>
            <a:headEnd/>
            <a:tailEnd/>
          </a:ln>
          <a:effectLst/>
        </p:spPr>
        <p:txBody>
          <a:bodyPr wrap="none" anchor="ctr"/>
          <a:lstStyle/>
          <a:p>
            <a:pPr algn="ctr" eaLnBrk="0" hangingPunct="0"/>
            <a:r>
              <a:rPr lang="en-US" altLang="en-US" b="1" dirty="0">
                <a:ln w="0"/>
                <a:effectLst>
                  <a:outerShdw blurRad="38100" dist="19050" dir="2700000" algn="tl" rotWithShape="0">
                    <a:schemeClr val="dk1">
                      <a:alpha val="40000"/>
                    </a:schemeClr>
                  </a:outerShdw>
                </a:effectLst>
                <a:hlinkClick r:id="rId8" action="ppaction://hlinksldjump"/>
              </a:rPr>
              <a:t>$500</a:t>
            </a:r>
            <a:endParaRPr lang="en-US" altLang="en-US" b="1" dirty="0">
              <a:ln w="0"/>
              <a:effectLst>
                <a:outerShdw blurRad="38100" dist="19050" dir="2700000" algn="tl" rotWithShape="0">
                  <a:schemeClr val="dk1">
                    <a:alpha val="40000"/>
                  </a:schemeClr>
                </a:outerShdw>
              </a:effectLst>
            </a:endParaRPr>
          </a:p>
        </p:txBody>
      </p:sp>
      <p:sp>
        <p:nvSpPr>
          <p:cNvPr id="37" name="AutoShape 16">
            <a:hlinkClick r:id="" action="ppaction://noaction"/>
          </p:cNvPr>
          <p:cNvSpPr>
            <a:spLocks noChangeArrowheads="1"/>
          </p:cNvSpPr>
          <p:nvPr/>
        </p:nvSpPr>
        <p:spPr bwMode="auto">
          <a:xfrm>
            <a:off x="7086600" y="5029200"/>
            <a:ext cx="1524000" cy="762000"/>
          </a:xfrm>
          <a:prstGeom prst="rect">
            <a:avLst/>
          </a:prstGeom>
          <a:solidFill>
            <a:schemeClr val="bg1">
              <a:lumMod val="95000"/>
            </a:schemeClr>
          </a:solidFill>
          <a:ln w="9525">
            <a:solidFill>
              <a:schemeClr val="bg2">
                <a:lumMod val="10000"/>
              </a:schemeClr>
            </a:solidFill>
            <a:miter lim="800000"/>
            <a:headEnd/>
            <a:tailEnd/>
          </a:ln>
          <a:effectLst/>
        </p:spPr>
        <p:txBody>
          <a:bodyPr wrap="none" anchor="ctr"/>
          <a:lstStyle/>
          <a:p>
            <a:pPr algn="ctr" eaLnBrk="0" hangingPunct="0"/>
            <a:r>
              <a:rPr lang="en-US" altLang="en-US" b="1" dirty="0">
                <a:ln w="0"/>
                <a:effectLst>
                  <a:outerShdw blurRad="38100" dist="19050" dir="2700000" algn="tl" rotWithShape="0">
                    <a:schemeClr val="dk1">
                      <a:alpha val="40000"/>
                    </a:schemeClr>
                  </a:outerShdw>
                </a:effectLst>
                <a:hlinkClick r:id="rId9" action="ppaction://hlinksldjump"/>
              </a:rPr>
              <a:t>$400</a:t>
            </a:r>
            <a:endParaRPr lang="en-US" altLang="en-US" b="1" dirty="0">
              <a:ln w="0"/>
              <a:effectLst>
                <a:outerShdw blurRad="38100" dist="19050" dir="2700000" algn="tl" rotWithShape="0">
                  <a:schemeClr val="dk1">
                    <a:alpha val="40000"/>
                  </a:schemeClr>
                </a:outerShdw>
              </a:effectLst>
            </a:endParaRPr>
          </a:p>
        </p:txBody>
      </p:sp>
      <p:sp>
        <p:nvSpPr>
          <p:cNvPr id="38" name="AutoShape 17">
            <a:hlinkClick r:id="" action="ppaction://noaction"/>
          </p:cNvPr>
          <p:cNvSpPr>
            <a:spLocks noChangeArrowheads="1"/>
          </p:cNvSpPr>
          <p:nvPr/>
        </p:nvSpPr>
        <p:spPr bwMode="auto">
          <a:xfrm>
            <a:off x="7086600" y="4114800"/>
            <a:ext cx="1524000" cy="762000"/>
          </a:xfrm>
          <a:prstGeom prst="rect">
            <a:avLst/>
          </a:prstGeom>
          <a:solidFill>
            <a:schemeClr val="bg1">
              <a:lumMod val="95000"/>
            </a:schemeClr>
          </a:solidFill>
          <a:ln w="9525">
            <a:solidFill>
              <a:schemeClr val="bg2">
                <a:lumMod val="10000"/>
              </a:schemeClr>
            </a:solidFill>
            <a:miter lim="800000"/>
            <a:headEnd/>
            <a:tailEnd/>
          </a:ln>
          <a:effectLst/>
        </p:spPr>
        <p:txBody>
          <a:bodyPr wrap="none" anchor="ctr"/>
          <a:lstStyle/>
          <a:p>
            <a:pPr algn="ctr" eaLnBrk="0" hangingPunct="0"/>
            <a:r>
              <a:rPr lang="en-US" altLang="en-US" b="1" dirty="0">
                <a:ln w="0"/>
                <a:effectLst>
                  <a:outerShdw blurRad="38100" dist="19050" dir="2700000" algn="tl" rotWithShape="0">
                    <a:schemeClr val="dk1">
                      <a:alpha val="40000"/>
                    </a:schemeClr>
                  </a:outerShdw>
                </a:effectLst>
                <a:hlinkClick r:id="rId10" action="ppaction://hlinksldjump"/>
              </a:rPr>
              <a:t>$300</a:t>
            </a:r>
            <a:endParaRPr lang="en-US" altLang="en-US" b="1" dirty="0">
              <a:ln w="0"/>
              <a:effectLst>
                <a:outerShdw blurRad="38100" dist="19050" dir="2700000" algn="tl" rotWithShape="0">
                  <a:schemeClr val="dk1">
                    <a:alpha val="40000"/>
                  </a:schemeClr>
                </a:outerShdw>
              </a:effectLst>
            </a:endParaRPr>
          </a:p>
        </p:txBody>
      </p:sp>
      <p:sp>
        <p:nvSpPr>
          <p:cNvPr id="39" name="AutoShape 18">
            <a:hlinkClick r:id="" action="ppaction://noaction"/>
          </p:cNvPr>
          <p:cNvSpPr>
            <a:spLocks noChangeArrowheads="1"/>
          </p:cNvSpPr>
          <p:nvPr/>
        </p:nvSpPr>
        <p:spPr bwMode="auto">
          <a:xfrm>
            <a:off x="7086600" y="3200400"/>
            <a:ext cx="1524000" cy="762000"/>
          </a:xfrm>
          <a:prstGeom prst="rect">
            <a:avLst/>
          </a:prstGeom>
          <a:solidFill>
            <a:schemeClr val="bg1">
              <a:lumMod val="95000"/>
            </a:schemeClr>
          </a:solidFill>
          <a:ln w="9525">
            <a:solidFill>
              <a:schemeClr val="bg2">
                <a:lumMod val="10000"/>
              </a:schemeClr>
            </a:solidFill>
            <a:miter lim="800000"/>
            <a:headEnd/>
            <a:tailEnd/>
          </a:ln>
          <a:effectLst/>
        </p:spPr>
        <p:txBody>
          <a:bodyPr wrap="none" anchor="ctr"/>
          <a:lstStyle/>
          <a:p>
            <a:pPr algn="ctr" eaLnBrk="0" hangingPunct="0"/>
            <a:r>
              <a:rPr lang="en-US" altLang="en-US" b="1" dirty="0">
                <a:ln w="0"/>
                <a:effectLst>
                  <a:outerShdw blurRad="38100" dist="19050" dir="2700000" algn="tl" rotWithShape="0">
                    <a:schemeClr val="dk1">
                      <a:alpha val="40000"/>
                    </a:schemeClr>
                  </a:outerShdw>
                </a:effectLst>
                <a:hlinkClick r:id="rId11" action="ppaction://hlinksldjump"/>
              </a:rPr>
              <a:t>$200</a:t>
            </a:r>
            <a:endParaRPr lang="en-US" altLang="en-US" b="1" dirty="0">
              <a:ln w="0"/>
              <a:effectLst>
                <a:outerShdw blurRad="38100" dist="19050" dir="2700000" algn="tl" rotWithShape="0">
                  <a:schemeClr val="dk1">
                    <a:alpha val="40000"/>
                  </a:schemeClr>
                </a:outerShdw>
              </a:effectLst>
            </a:endParaRPr>
          </a:p>
        </p:txBody>
      </p:sp>
      <p:sp>
        <p:nvSpPr>
          <p:cNvPr id="40" name="AutoShape 20">
            <a:hlinkClick r:id="rId12" action="ppaction://hlinksldjump"/>
          </p:cNvPr>
          <p:cNvSpPr>
            <a:spLocks noChangeArrowheads="1"/>
          </p:cNvSpPr>
          <p:nvPr/>
        </p:nvSpPr>
        <p:spPr bwMode="auto">
          <a:xfrm>
            <a:off x="4785360" y="5943600"/>
            <a:ext cx="1524000" cy="762000"/>
          </a:xfrm>
          <a:prstGeom prst="rect">
            <a:avLst/>
          </a:prstGeom>
          <a:solidFill>
            <a:schemeClr val="bg1">
              <a:lumMod val="95000"/>
            </a:schemeClr>
          </a:solidFill>
          <a:ln w="9525">
            <a:solidFill>
              <a:schemeClr val="bg2">
                <a:lumMod val="10000"/>
              </a:schemeClr>
            </a:solidFill>
            <a:miter lim="800000"/>
            <a:headEnd/>
            <a:tailEnd/>
          </a:ln>
          <a:effectLst/>
        </p:spPr>
        <p:txBody>
          <a:bodyPr wrap="none" anchor="ctr"/>
          <a:lstStyle/>
          <a:p>
            <a:pPr algn="ctr" eaLnBrk="0" hangingPunct="0"/>
            <a:r>
              <a:rPr lang="en-US" altLang="en-US" b="1" dirty="0">
                <a:ln w="0"/>
                <a:effectLst>
                  <a:outerShdw blurRad="38100" dist="19050" dir="2700000" algn="tl" rotWithShape="0">
                    <a:schemeClr val="dk1">
                      <a:alpha val="40000"/>
                    </a:schemeClr>
                  </a:outerShdw>
                </a:effectLst>
                <a:hlinkClick r:id="rId12" action="ppaction://hlinksldjump"/>
              </a:rPr>
              <a:t>$500</a:t>
            </a:r>
            <a:endParaRPr lang="en-US" altLang="en-US" b="1" dirty="0">
              <a:ln w="0"/>
              <a:effectLst>
                <a:outerShdw blurRad="38100" dist="19050" dir="2700000" algn="tl" rotWithShape="0">
                  <a:schemeClr val="dk1">
                    <a:alpha val="40000"/>
                  </a:schemeClr>
                </a:outerShdw>
              </a:effectLst>
            </a:endParaRPr>
          </a:p>
        </p:txBody>
      </p:sp>
      <p:sp>
        <p:nvSpPr>
          <p:cNvPr id="41" name="AutoShape 21">
            <a:hlinkClick r:id="rId13" action="ppaction://hlinksldjump"/>
          </p:cNvPr>
          <p:cNvSpPr>
            <a:spLocks noChangeArrowheads="1"/>
          </p:cNvSpPr>
          <p:nvPr/>
        </p:nvSpPr>
        <p:spPr bwMode="auto">
          <a:xfrm>
            <a:off x="4785360" y="5029200"/>
            <a:ext cx="1524000" cy="762000"/>
          </a:xfrm>
          <a:prstGeom prst="rect">
            <a:avLst/>
          </a:prstGeom>
          <a:solidFill>
            <a:schemeClr val="bg1">
              <a:lumMod val="95000"/>
            </a:schemeClr>
          </a:solidFill>
          <a:ln w="9525">
            <a:solidFill>
              <a:schemeClr val="bg2">
                <a:lumMod val="10000"/>
              </a:schemeClr>
            </a:solidFill>
            <a:miter lim="800000"/>
            <a:headEnd/>
            <a:tailEnd/>
          </a:ln>
          <a:effectLst/>
        </p:spPr>
        <p:txBody>
          <a:bodyPr wrap="none" anchor="ctr"/>
          <a:lstStyle/>
          <a:p>
            <a:pPr algn="ctr" eaLnBrk="0" hangingPunct="0"/>
            <a:r>
              <a:rPr lang="en-US" altLang="en-US" b="1">
                <a:ln w="0"/>
                <a:effectLst>
                  <a:outerShdw blurRad="38100" dist="19050" dir="2700000" algn="tl" rotWithShape="0">
                    <a:schemeClr val="dk1">
                      <a:alpha val="40000"/>
                    </a:schemeClr>
                  </a:outerShdw>
                </a:effectLst>
                <a:hlinkClick r:id="rId13" action="ppaction://hlinksldjump"/>
              </a:rPr>
              <a:t>$400</a:t>
            </a:r>
            <a:endParaRPr lang="en-US" altLang="en-US" b="1">
              <a:ln w="0"/>
              <a:effectLst>
                <a:outerShdw blurRad="38100" dist="19050" dir="2700000" algn="tl" rotWithShape="0">
                  <a:schemeClr val="dk1">
                    <a:alpha val="40000"/>
                  </a:schemeClr>
                </a:outerShdw>
              </a:effectLst>
            </a:endParaRPr>
          </a:p>
        </p:txBody>
      </p:sp>
      <p:sp>
        <p:nvSpPr>
          <p:cNvPr id="42" name="AutoShape 22">
            <a:hlinkClick r:id="rId14" action="ppaction://hlinksldjump"/>
          </p:cNvPr>
          <p:cNvSpPr>
            <a:spLocks noChangeArrowheads="1"/>
          </p:cNvSpPr>
          <p:nvPr/>
        </p:nvSpPr>
        <p:spPr bwMode="auto">
          <a:xfrm>
            <a:off x="4800600" y="4114800"/>
            <a:ext cx="1524000" cy="762000"/>
          </a:xfrm>
          <a:prstGeom prst="rect">
            <a:avLst/>
          </a:prstGeom>
          <a:solidFill>
            <a:schemeClr val="bg1">
              <a:lumMod val="95000"/>
            </a:schemeClr>
          </a:solidFill>
          <a:ln w="9525">
            <a:solidFill>
              <a:schemeClr val="bg2">
                <a:lumMod val="10000"/>
              </a:schemeClr>
            </a:solidFill>
            <a:miter lim="800000"/>
            <a:headEnd/>
            <a:tailEnd/>
          </a:ln>
          <a:effectLst/>
        </p:spPr>
        <p:txBody>
          <a:bodyPr wrap="none" anchor="ctr"/>
          <a:lstStyle/>
          <a:p>
            <a:pPr algn="ctr" eaLnBrk="0" hangingPunct="0"/>
            <a:r>
              <a:rPr lang="en-US" altLang="en-US" b="1">
                <a:ln w="0"/>
                <a:effectLst>
                  <a:outerShdw blurRad="38100" dist="19050" dir="2700000" algn="tl" rotWithShape="0">
                    <a:schemeClr val="dk1">
                      <a:alpha val="40000"/>
                    </a:schemeClr>
                  </a:outerShdw>
                </a:effectLst>
                <a:hlinkClick r:id="rId14" action="ppaction://hlinksldjump"/>
              </a:rPr>
              <a:t>$300</a:t>
            </a:r>
            <a:endParaRPr lang="en-US" altLang="en-US" b="1">
              <a:ln w="0"/>
              <a:effectLst>
                <a:outerShdw blurRad="38100" dist="19050" dir="2700000" algn="tl" rotWithShape="0">
                  <a:schemeClr val="dk1">
                    <a:alpha val="40000"/>
                  </a:schemeClr>
                </a:outerShdw>
              </a:effectLst>
            </a:endParaRPr>
          </a:p>
        </p:txBody>
      </p:sp>
      <p:sp>
        <p:nvSpPr>
          <p:cNvPr id="43" name="AutoShape 23">
            <a:hlinkClick r:id="rId15" action="ppaction://hlinksldjump"/>
          </p:cNvPr>
          <p:cNvSpPr>
            <a:spLocks noChangeArrowheads="1"/>
          </p:cNvSpPr>
          <p:nvPr/>
        </p:nvSpPr>
        <p:spPr bwMode="auto">
          <a:xfrm>
            <a:off x="4800600" y="3214456"/>
            <a:ext cx="1524000" cy="762000"/>
          </a:xfrm>
          <a:prstGeom prst="rect">
            <a:avLst/>
          </a:prstGeom>
          <a:solidFill>
            <a:schemeClr val="bg1">
              <a:lumMod val="95000"/>
            </a:schemeClr>
          </a:solidFill>
          <a:ln w="9525">
            <a:solidFill>
              <a:schemeClr val="bg2">
                <a:lumMod val="10000"/>
              </a:schemeClr>
            </a:solidFill>
            <a:miter lim="800000"/>
            <a:headEnd/>
            <a:tailEnd/>
          </a:ln>
          <a:effectLst/>
        </p:spPr>
        <p:txBody>
          <a:bodyPr wrap="none" anchor="ctr"/>
          <a:lstStyle/>
          <a:p>
            <a:pPr algn="ctr" eaLnBrk="0" hangingPunct="0"/>
            <a:r>
              <a:rPr lang="en-US" altLang="en-US" b="1">
                <a:ln w="0"/>
                <a:effectLst>
                  <a:outerShdw blurRad="38100" dist="19050" dir="2700000" algn="tl" rotWithShape="0">
                    <a:schemeClr val="dk1">
                      <a:alpha val="40000"/>
                    </a:schemeClr>
                  </a:outerShdw>
                </a:effectLst>
                <a:hlinkClick r:id="rId15" action="ppaction://hlinksldjump"/>
              </a:rPr>
              <a:t>$200</a:t>
            </a:r>
            <a:endParaRPr lang="en-US" altLang="en-US" b="1">
              <a:ln w="0"/>
              <a:effectLst>
                <a:outerShdw blurRad="38100" dist="19050" dir="2700000" algn="tl" rotWithShape="0">
                  <a:schemeClr val="dk1">
                    <a:alpha val="40000"/>
                  </a:schemeClr>
                </a:outerShdw>
              </a:effectLst>
            </a:endParaRPr>
          </a:p>
        </p:txBody>
      </p:sp>
      <p:sp>
        <p:nvSpPr>
          <p:cNvPr id="44" name="AutoShape 24">
            <a:hlinkClick r:id="rId16" action="ppaction://hlinksldjump"/>
          </p:cNvPr>
          <p:cNvSpPr>
            <a:spLocks noChangeArrowheads="1"/>
          </p:cNvSpPr>
          <p:nvPr/>
        </p:nvSpPr>
        <p:spPr bwMode="auto">
          <a:xfrm>
            <a:off x="4800600" y="2283123"/>
            <a:ext cx="1524000" cy="762000"/>
          </a:xfrm>
          <a:prstGeom prst="rect">
            <a:avLst/>
          </a:prstGeom>
          <a:solidFill>
            <a:schemeClr val="bg1">
              <a:lumMod val="95000"/>
            </a:schemeClr>
          </a:solidFill>
          <a:ln w="9525">
            <a:solidFill>
              <a:schemeClr val="bg2">
                <a:lumMod val="10000"/>
              </a:schemeClr>
            </a:solidFill>
            <a:miter lim="800000"/>
            <a:headEnd/>
            <a:tailEnd/>
          </a:ln>
          <a:effectLst/>
        </p:spPr>
        <p:txBody>
          <a:bodyPr wrap="none" anchor="ctr"/>
          <a:lstStyle/>
          <a:p>
            <a:pPr algn="ctr" eaLnBrk="0" hangingPunct="0"/>
            <a:r>
              <a:rPr lang="en-US" altLang="en-US" b="1" dirty="0">
                <a:ln w="0"/>
                <a:effectLst>
                  <a:outerShdw blurRad="38100" dist="19050" dir="2700000" algn="tl" rotWithShape="0">
                    <a:schemeClr val="dk1">
                      <a:alpha val="40000"/>
                    </a:schemeClr>
                  </a:outerShdw>
                </a:effectLst>
                <a:hlinkClick r:id="rId16" action="ppaction://hlinksldjump"/>
              </a:rPr>
              <a:t>$100</a:t>
            </a:r>
            <a:endParaRPr lang="en-US" altLang="en-US" b="1" dirty="0">
              <a:ln w="0"/>
              <a:effectLst>
                <a:outerShdw blurRad="38100" dist="19050" dir="2700000" algn="tl" rotWithShape="0">
                  <a:schemeClr val="dk1">
                    <a:alpha val="40000"/>
                  </a:schemeClr>
                </a:outerShdw>
              </a:effectLst>
            </a:endParaRPr>
          </a:p>
        </p:txBody>
      </p:sp>
      <p:sp>
        <p:nvSpPr>
          <p:cNvPr id="45" name="AutoShape 25">
            <a:hlinkClick r:id="rId17" action="ppaction://hlinksldjump"/>
          </p:cNvPr>
          <p:cNvSpPr>
            <a:spLocks noChangeArrowheads="1"/>
          </p:cNvSpPr>
          <p:nvPr/>
        </p:nvSpPr>
        <p:spPr bwMode="auto">
          <a:xfrm>
            <a:off x="2667000" y="5957656"/>
            <a:ext cx="1524000" cy="762000"/>
          </a:xfrm>
          <a:prstGeom prst="rect">
            <a:avLst/>
          </a:prstGeom>
          <a:solidFill>
            <a:schemeClr val="bg1">
              <a:lumMod val="95000"/>
            </a:schemeClr>
          </a:solidFill>
          <a:ln w="9525">
            <a:solidFill>
              <a:schemeClr val="bg2">
                <a:lumMod val="10000"/>
              </a:schemeClr>
            </a:solidFill>
            <a:miter lim="800000"/>
            <a:headEnd/>
            <a:tailEnd/>
          </a:ln>
          <a:effectLst/>
        </p:spPr>
        <p:txBody>
          <a:bodyPr wrap="none" anchor="ctr"/>
          <a:lstStyle/>
          <a:p>
            <a:pPr algn="ctr" eaLnBrk="0" hangingPunct="0"/>
            <a:r>
              <a:rPr lang="en-US" altLang="en-US" b="1">
                <a:ln w="0"/>
                <a:effectLst>
                  <a:outerShdw blurRad="38100" dist="19050" dir="2700000" algn="tl" rotWithShape="0">
                    <a:schemeClr val="dk1">
                      <a:alpha val="40000"/>
                    </a:schemeClr>
                  </a:outerShdw>
                </a:effectLst>
                <a:hlinkClick r:id="rId17" action="ppaction://hlinksldjump"/>
              </a:rPr>
              <a:t>$500</a:t>
            </a:r>
            <a:endParaRPr lang="en-US" altLang="en-US" b="1">
              <a:ln w="0"/>
              <a:effectLst>
                <a:outerShdw blurRad="38100" dist="19050" dir="2700000" algn="tl" rotWithShape="0">
                  <a:schemeClr val="dk1">
                    <a:alpha val="40000"/>
                  </a:schemeClr>
                </a:outerShdw>
              </a:effectLst>
            </a:endParaRPr>
          </a:p>
        </p:txBody>
      </p:sp>
      <p:sp>
        <p:nvSpPr>
          <p:cNvPr id="46" name="AutoShape 26">
            <a:hlinkClick r:id="rId18" action="ppaction://hlinksldjump"/>
          </p:cNvPr>
          <p:cNvSpPr>
            <a:spLocks noChangeArrowheads="1"/>
          </p:cNvSpPr>
          <p:nvPr/>
        </p:nvSpPr>
        <p:spPr bwMode="auto">
          <a:xfrm>
            <a:off x="2667000" y="5043256"/>
            <a:ext cx="1524000" cy="762000"/>
          </a:xfrm>
          <a:prstGeom prst="rect">
            <a:avLst/>
          </a:prstGeom>
          <a:solidFill>
            <a:schemeClr val="bg1">
              <a:lumMod val="95000"/>
            </a:schemeClr>
          </a:solidFill>
          <a:ln w="9525">
            <a:solidFill>
              <a:schemeClr val="bg2">
                <a:lumMod val="10000"/>
              </a:schemeClr>
            </a:solidFill>
            <a:miter lim="800000"/>
            <a:headEnd/>
            <a:tailEnd/>
          </a:ln>
          <a:effectLst/>
        </p:spPr>
        <p:txBody>
          <a:bodyPr wrap="none" anchor="ctr"/>
          <a:lstStyle/>
          <a:p>
            <a:pPr algn="ctr" eaLnBrk="0" hangingPunct="0"/>
            <a:r>
              <a:rPr lang="en-US" altLang="en-US" b="1">
                <a:ln w="0"/>
                <a:effectLst>
                  <a:outerShdw blurRad="38100" dist="19050" dir="2700000" algn="tl" rotWithShape="0">
                    <a:schemeClr val="dk1">
                      <a:alpha val="40000"/>
                    </a:schemeClr>
                  </a:outerShdw>
                </a:effectLst>
                <a:hlinkClick r:id="rId18" action="ppaction://hlinksldjump"/>
              </a:rPr>
              <a:t>$400</a:t>
            </a:r>
            <a:endParaRPr lang="en-US" altLang="en-US" b="1">
              <a:ln w="0"/>
              <a:effectLst>
                <a:outerShdw blurRad="38100" dist="19050" dir="2700000" algn="tl" rotWithShape="0">
                  <a:schemeClr val="dk1">
                    <a:alpha val="40000"/>
                  </a:schemeClr>
                </a:outerShdw>
              </a:effectLst>
            </a:endParaRPr>
          </a:p>
        </p:txBody>
      </p:sp>
      <p:sp>
        <p:nvSpPr>
          <p:cNvPr id="47" name="AutoShape 27">
            <a:hlinkClick r:id="rId19" action="ppaction://hlinksldjump"/>
          </p:cNvPr>
          <p:cNvSpPr>
            <a:spLocks noChangeArrowheads="1"/>
          </p:cNvSpPr>
          <p:nvPr/>
        </p:nvSpPr>
        <p:spPr bwMode="auto">
          <a:xfrm>
            <a:off x="2667000" y="4128856"/>
            <a:ext cx="1524000" cy="762000"/>
          </a:xfrm>
          <a:prstGeom prst="rect">
            <a:avLst/>
          </a:prstGeom>
          <a:solidFill>
            <a:schemeClr val="bg1">
              <a:lumMod val="95000"/>
            </a:schemeClr>
          </a:solidFill>
          <a:ln w="9525">
            <a:solidFill>
              <a:schemeClr val="bg2">
                <a:lumMod val="10000"/>
              </a:schemeClr>
            </a:solidFill>
            <a:miter lim="800000"/>
            <a:headEnd/>
            <a:tailEnd/>
          </a:ln>
          <a:effectLst/>
        </p:spPr>
        <p:txBody>
          <a:bodyPr wrap="none" anchor="ctr"/>
          <a:lstStyle/>
          <a:p>
            <a:pPr algn="ctr" eaLnBrk="0" hangingPunct="0"/>
            <a:r>
              <a:rPr lang="en-US" altLang="en-US" b="1">
                <a:ln w="0"/>
                <a:effectLst>
                  <a:outerShdw blurRad="38100" dist="19050" dir="2700000" algn="tl" rotWithShape="0">
                    <a:schemeClr val="dk1">
                      <a:alpha val="40000"/>
                    </a:schemeClr>
                  </a:outerShdw>
                </a:effectLst>
                <a:hlinkClick r:id="rId19" action="ppaction://hlinksldjump"/>
              </a:rPr>
              <a:t>$300</a:t>
            </a:r>
            <a:endParaRPr lang="en-US" altLang="en-US" b="1">
              <a:ln w="0"/>
              <a:effectLst>
                <a:outerShdw blurRad="38100" dist="19050" dir="2700000" algn="tl" rotWithShape="0">
                  <a:schemeClr val="dk1">
                    <a:alpha val="40000"/>
                  </a:schemeClr>
                </a:outerShdw>
              </a:effectLst>
            </a:endParaRPr>
          </a:p>
        </p:txBody>
      </p:sp>
      <p:sp>
        <p:nvSpPr>
          <p:cNvPr id="48" name="AutoShape 28">
            <a:hlinkClick r:id="rId20" action="ppaction://hlinksldjump"/>
          </p:cNvPr>
          <p:cNvSpPr>
            <a:spLocks noChangeArrowheads="1"/>
          </p:cNvSpPr>
          <p:nvPr/>
        </p:nvSpPr>
        <p:spPr bwMode="auto">
          <a:xfrm>
            <a:off x="2667000" y="3214456"/>
            <a:ext cx="1524000" cy="762000"/>
          </a:xfrm>
          <a:prstGeom prst="rect">
            <a:avLst/>
          </a:prstGeom>
          <a:solidFill>
            <a:schemeClr val="bg1">
              <a:lumMod val="95000"/>
            </a:schemeClr>
          </a:solidFill>
          <a:ln w="9525">
            <a:solidFill>
              <a:schemeClr val="bg2">
                <a:lumMod val="10000"/>
              </a:schemeClr>
            </a:solidFill>
            <a:miter lim="800000"/>
            <a:headEnd/>
            <a:tailEnd/>
          </a:ln>
          <a:effectLst/>
        </p:spPr>
        <p:txBody>
          <a:bodyPr wrap="none" anchor="ctr"/>
          <a:lstStyle/>
          <a:p>
            <a:pPr algn="ctr" eaLnBrk="0" hangingPunct="0"/>
            <a:r>
              <a:rPr lang="en-US" altLang="en-US" b="1">
                <a:ln w="0"/>
                <a:effectLst>
                  <a:outerShdw blurRad="38100" dist="19050" dir="2700000" algn="tl" rotWithShape="0">
                    <a:schemeClr val="dk1">
                      <a:alpha val="40000"/>
                    </a:schemeClr>
                  </a:outerShdw>
                </a:effectLst>
                <a:hlinkClick r:id="rId20" action="ppaction://hlinksldjump"/>
              </a:rPr>
              <a:t>$200</a:t>
            </a:r>
            <a:endParaRPr lang="en-US" altLang="en-US" b="1">
              <a:ln w="0"/>
              <a:effectLst>
                <a:outerShdw blurRad="38100" dist="19050" dir="2700000" algn="tl" rotWithShape="0">
                  <a:schemeClr val="dk1">
                    <a:alpha val="40000"/>
                  </a:schemeClr>
                </a:outerShdw>
              </a:effectLst>
            </a:endParaRPr>
          </a:p>
        </p:txBody>
      </p:sp>
      <p:sp>
        <p:nvSpPr>
          <p:cNvPr id="49" name="AutoShape 29">
            <a:hlinkClick r:id="rId21" action="ppaction://hlinksldjump"/>
          </p:cNvPr>
          <p:cNvSpPr>
            <a:spLocks noChangeArrowheads="1"/>
          </p:cNvSpPr>
          <p:nvPr/>
        </p:nvSpPr>
        <p:spPr bwMode="auto">
          <a:xfrm>
            <a:off x="2667000" y="2283123"/>
            <a:ext cx="1524000" cy="762000"/>
          </a:xfrm>
          <a:prstGeom prst="rect">
            <a:avLst/>
          </a:prstGeom>
          <a:solidFill>
            <a:schemeClr val="bg1">
              <a:lumMod val="95000"/>
            </a:schemeClr>
          </a:solidFill>
          <a:ln w="9525">
            <a:solidFill>
              <a:schemeClr val="bg2">
                <a:lumMod val="10000"/>
              </a:schemeClr>
            </a:solidFill>
            <a:miter lim="800000"/>
            <a:headEnd/>
            <a:tailEnd/>
          </a:ln>
          <a:effectLst/>
        </p:spPr>
        <p:txBody>
          <a:bodyPr wrap="none" anchor="ctr"/>
          <a:lstStyle/>
          <a:p>
            <a:pPr algn="ctr" eaLnBrk="0" hangingPunct="0"/>
            <a:r>
              <a:rPr lang="en-US" altLang="en-US" b="1">
                <a:ln w="0"/>
                <a:effectLst>
                  <a:outerShdw blurRad="38100" dist="19050" dir="2700000" algn="tl" rotWithShape="0">
                    <a:schemeClr val="dk1">
                      <a:alpha val="40000"/>
                    </a:schemeClr>
                  </a:outerShdw>
                </a:effectLst>
                <a:hlinkClick r:id="rId21" action="ppaction://hlinksldjump"/>
              </a:rPr>
              <a:t>$100</a:t>
            </a:r>
            <a:endParaRPr lang="en-US" altLang="en-US" b="1">
              <a:ln w="0"/>
              <a:effectLst>
                <a:outerShdw blurRad="38100" dist="19050" dir="2700000" algn="tl" rotWithShape="0">
                  <a:schemeClr val="dk1">
                    <a:alpha val="40000"/>
                  </a:schemeClr>
                </a:outerShdw>
              </a:effectLst>
            </a:endParaRPr>
          </a:p>
        </p:txBody>
      </p:sp>
      <p:pic>
        <p:nvPicPr>
          <p:cNvPr id="28" name="Picture 27"/>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3278051" y="65314"/>
            <a:ext cx="2269309" cy="1105798"/>
          </a:xfrm>
          <a:prstGeom prst="rect">
            <a:avLst/>
          </a:prstGeom>
        </p:spPr>
      </p:pic>
    </p:spTree>
    <p:extLst>
      <p:ext uri="{BB962C8B-B14F-4D97-AF65-F5344CB8AC3E}">
        <p14:creationId xmlns:p14="http://schemas.microsoft.com/office/powerpoint/2010/main" val="126427205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ltLang="en-US" dirty="0">
                <a:effectLst>
                  <a:outerShdw blurRad="38100" dist="38100" dir="2700000" algn="tl">
                    <a:srgbClr val="000000"/>
                  </a:outerShdw>
                </a:effectLst>
              </a:rPr>
              <a:t>TSQL - $200</a:t>
            </a:r>
          </a:p>
        </p:txBody>
      </p:sp>
      <p:sp>
        <p:nvSpPr>
          <p:cNvPr id="163844" name="AutoShape 4">
            <a:hlinkClick r:id="rId3" action="ppaction://hlinksldjump" highlightClick="1"/>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45" name="Rectangle 5"/>
          <p:cNvSpPr>
            <a:spLocks noChangeArrowheads="1"/>
          </p:cNvSpPr>
          <p:nvPr/>
        </p:nvSpPr>
        <p:spPr bwMode="auto">
          <a:xfrm>
            <a:off x="457200" y="1600200"/>
            <a:ext cx="8229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80000"/>
              <a:buFont typeface="Wingdings" panose="05000000000000000000" pitchFamily="2" charset="2"/>
              <a:buChar char="n"/>
              <a:defRPr sz="28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4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3pPr>
            <a:lvl4pPr marL="1600200" indent="-228600">
              <a:spcBef>
                <a:spcPct val="20000"/>
              </a:spcBef>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5pPr>
            <a:lvl6pPr marL="25146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6pPr>
            <a:lvl7pPr marL="29718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7pPr>
            <a:lvl8pPr marL="34290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8pPr>
            <a:lvl9pPr marL="38862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9pPr>
          </a:lstStyle>
          <a:p>
            <a:r>
              <a:rPr lang="en-US" altLang="en-US" dirty="0"/>
              <a:t>The SQL query optimizer needs these to create query plans. They describe the distribution of values in one or more columns of a table or indexed view.</a:t>
            </a:r>
          </a:p>
        </p:txBody>
      </p:sp>
      <p:sp>
        <p:nvSpPr>
          <p:cNvPr id="163846" name="Rectangle 6"/>
          <p:cNvSpPr>
            <a:spLocks noChangeArrowheads="1"/>
          </p:cNvSpPr>
          <p:nvPr/>
        </p:nvSpPr>
        <p:spPr bwMode="auto">
          <a:xfrm>
            <a:off x="457200" y="39624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80000"/>
              <a:buFont typeface="Wingdings" panose="05000000000000000000" pitchFamily="2" charset="2"/>
              <a:buChar char="n"/>
              <a:defRPr sz="28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4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3pPr>
            <a:lvl4pPr marL="1600200" indent="-228600">
              <a:spcBef>
                <a:spcPct val="20000"/>
              </a:spcBef>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5pPr>
            <a:lvl6pPr marL="25146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6pPr>
            <a:lvl7pPr marL="29718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7pPr>
            <a:lvl8pPr marL="34290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8pPr>
            <a:lvl9pPr marL="38862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9pPr>
          </a:lstStyle>
          <a:p>
            <a:r>
              <a:rPr lang="en-US" altLang="en-US" dirty="0"/>
              <a:t>What are Statistics?</a:t>
            </a:r>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46">
                                            <p:txEl>
                                              <p:pRg st="0" end="0"/>
                                            </p:txEl>
                                          </p:spTgt>
                                        </p:tgtEl>
                                        <p:attrNameLst>
                                          <p:attrName>style.visibility</p:attrName>
                                        </p:attrNameLst>
                                      </p:cBhvr>
                                      <p:to>
                                        <p:strVal val="visible"/>
                                      </p:to>
                                    </p:set>
                                    <p:anim calcmode="lin" valueType="num">
                                      <p:cBhvr additive="base">
                                        <p:cTn id="7" dur="500" fill="hold"/>
                                        <p:tgtEl>
                                          <p:spTgt spid="1638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4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6"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en-US" dirty="0">
                <a:effectLst>
                  <a:outerShdw blurRad="38100" dist="38100" dir="2700000" algn="tl">
                    <a:srgbClr val="000000"/>
                  </a:outerShdw>
                </a:effectLst>
              </a:rPr>
              <a:t>TSQL - $300</a:t>
            </a:r>
          </a:p>
        </p:txBody>
      </p:sp>
      <p:sp>
        <p:nvSpPr>
          <p:cNvPr id="164868" name="AutoShape 4">
            <a:hlinkClick r:id="rId3" action="ppaction://hlinksldjump" highlightClick="1"/>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69" name="Rectangle 5"/>
          <p:cNvSpPr>
            <a:spLocks noChangeArrowheads="1"/>
          </p:cNvSpPr>
          <p:nvPr/>
        </p:nvSpPr>
        <p:spPr bwMode="auto">
          <a:xfrm>
            <a:off x="457200" y="1600200"/>
            <a:ext cx="8229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80000"/>
              <a:buFont typeface="Wingdings" panose="05000000000000000000" pitchFamily="2" charset="2"/>
              <a:buChar char="n"/>
              <a:defRPr sz="28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4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3pPr>
            <a:lvl4pPr marL="1600200" indent="-228600">
              <a:spcBef>
                <a:spcPct val="20000"/>
              </a:spcBef>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5pPr>
            <a:lvl6pPr marL="25146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6pPr>
            <a:lvl7pPr marL="29718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7pPr>
            <a:lvl8pPr marL="34290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8pPr>
            <a:lvl9pPr marL="38862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9pPr>
          </a:lstStyle>
          <a:p>
            <a:r>
              <a:rPr lang="en-US" altLang="en-US" dirty="0"/>
              <a:t>First introduced in SQL Server 2008, these two types of compression can be applied to </a:t>
            </a:r>
            <a:r>
              <a:rPr lang="en-US" altLang="en-US" dirty="0" err="1"/>
              <a:t>rowstore</a:t>
            </a:r>
            <a:r>
              <a:rPr lang="en-US" altLang="en-US" dirty="0"/>
              <a:t> table indexes, reducing the size of the database on page and, most importantly, in memory.</a:t>
            </a:r>
          </a:p>
        </p:txBody>
      </p:sp>
      <p:sp>
        <p:nvSpPr>
          <p:cNvPr id="164870" name="Rectangle 6"/>
          <p:cNvSpPr>
            <a:spLocks noChangeArrowheads="1"/>
          </p:cNvSpPr>
          <p:nvPr/>
        </p:nvSpPr>
        <p:spPr bwMode="auto">
          <a:xfrm>
            <a:off x="457200" y="39624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80000"/>
              <a:buFont typeface="Wingdings" panose="05000000000000000000" pitchFamily="2" charset="2"/>
              <a:buChar char="n"/>
              <a:defRPr sz="28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4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3pPr>
            <a:lvl4pPr marL="1600200" indent="-228600">
              <a:spcBef>
                <a:spcPct val="20000"/>
              </a:spcBef>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5pPr>
            <a:lvl6pPr marL="25146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6pPr>
            <a:lvl7pPr marL="29718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7pPr>
            <a:lvl8pPr marL="34290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8pPr>
            <a:lvl9pPr marL="38862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9pPr>
          </a:lstStyle>
          <a:p>
            <a:r>
              <a:rPr lang="en-US" altLang="en-US" dirty="0"/>
              <a:t>What are ROW and PAGE compression?</a:t>
            </a:r>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4870">
                                            <p:txEl>
                                              <p:pRg st="0" end="0"/>
                                            </p:txEl>
                                          </p:spTgt>
                                        </p:tgtEl>
                                        <p:attrNameLst>
                                          <p:attrName>style.visibility</p:attrName>
                                        </p:attrNameLst>
                                      </p:cBhvr>
                                      <p:to>
                                        <p:strVal val="visible"/>
                                      </p:to>
                                    </p:set>
                                    <p:anim calcmode="lin" valueType="num">
                                      <p:cBhvr additive="base">
                                        <p:cTn id="7" dur="500" fill="hold"/>
                                        <p:tgtEl>
                                          <p:spTgt spid="1648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487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70"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ltLang="en-US" dirty="0">
                <a:effectLst>
                  <a:outerShdw blurRad="38100" dist="38100" dir="2700000" algn="tl">
                    <a:srgbClr val="000000"/>
                  </a:outerShdw>
                </a:effectLst>
              </a:rPr>
              <a:t>TSQL - $400</a:t>
            </a:r>
          </a:p>
        </p:txBody>
      </p:sp>
      <p:sp>
        <p:nvSpPr>
          <p:cNvPr id="165892" name="AutoShape 4">
            <a:hlinkClick r:id="rId3" action="ppaction://hlinksldjump" highlightClick="1"/>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893" name="Rectangle 5"/>
          <p:cNvSpPr>
            <a:spLocks noChangeArrowheads="1"/>
          </p:cNvSpPr>
          <p:nvPr/>
        </p:nvSpPr>
        <p:spPr bwMode="auto">
          <a:xfrm>
            <a:off x="457200" y="1600200"/>
            <a:ext cx="8229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80000"/>
              <a:buFont typeface="Wingdings" panose="05000000000000000000" pitchFamily="2" charset="2"/>
              <a:buChar char="n"/>
              <a:defRPr sz="28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4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3pPr>
            <a:lvl4pPr marL="1600200" indent="-228600">
              <a:spcBef>
                <a:spcPct val="20000"/>
              </a:spcBef>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5pPr>
            <a:lvl6pPr marL="25146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6pPr>
            <a:lvl7pPr marL="29718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7pPr>
            <a:lvl8pPr marL="34290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8pPr>
            <a:lvl9pPr marL="38862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9pPr>
          </a:lstStyle>
          <a:p>
            <a:r>
              <a:rPr lang="en-US" altLang="en-US" dirty="0"/>
              <a:t>When created with this option, a stored procedure’s query plan will not be cached, forcing it to compile each time it is executed.</a:t>
            </a:r>
          </a:p>
        </p:txBody>
      </p:sp>
      <p:sp>
        <p:nvSpPr>
          <p:cNvPr id="165894" name="Rectangle 6"/>
          <p:cNvSpPr>
            <a:spLocks noChangeArrowheads="1"/>
          </p:cNvSpPr>
          <p:nvPr/>
        </p:nvSpPr>
        <p:spPr bwMode="auto">
          <a:xfrm>
            <a:off x="457200" y="39624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80000"/>
              <a:buFont typeface="Wingdings" panose="05000000000000000000" pitchFamily="2" charset="2"/>
              <a:buChar char="n"/>
              <a:defRPr sz="28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4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3pPr>
            <a:lvl4pPr marL="1600200" indent="-228600">
              <a:spcBef>
                <a:spcPct val="20000"/>
              </a:spcBef>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5pPr>
            <a:lvl6pPr marL="25146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6pPr>
            <a:lvl7pPr marL="29718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7pPr>
            <a:lvl8pPr marL="34290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8pPr>
            <a:lvl9pPr marL="38862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9pPr>
          </a:lstStyle>
          <a:p>
            <a:r>
              <a:rPr lang="en-US" altLang="en-US" dirty="0"/>
              <a:t>What is WITH RECOMPILE?</a:t>
            </a:r>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5894">
                                            <p:txEl>
                                              <p:pRg st="0" end="0"/>
                                            </p:txEl>
                                          </p:spTgt>
                                        </p:tgtEl>
                                        <p:attrNameLst>
                                          <p:attrName>style.visibility</p:attrName>
                                        </p:attrNameLst>
                                      </p:cBhvr>
                                      <p:to>
                                        <p:strVal val="visible"/>
                                      </p:to>
                                    </p:set>
                                    <p:anim calcmode="lin" valueType="num">
                                      <p:cBhvr additive="base">
                                        <p:cTn id="7" dur="500" fill="hold"/>
                                        <p:tgtEl>
                                          <p:spTgt spid="1658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589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4"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ltLang="en-US" dirty="0">
                <a:effectLst>
                  <a:outerShdw blurRad="38100" dist="38100" dir="2700000" algn="tl">
                    <a:srgbClr val="000000"/>
                  </a:outerShdw>
                </a:effectLst>
              </a:rPr>
              <a:t>TSQL - $500</a:t>
            </a:r>
          </a:p>
        </p:txBody>
      </p:sp>
      <p:sp>
        <p:nvSpPr>
          <p:cNvPr id="166916" name="AutoShape 4">
            <a:hlinkClick r:id="rId3" action="ppaction://hlinksldjump" highlightClick="1"/>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17" name="Rectangle 5"/>
          <p:cNvSpPr>
            <a:spLocks noChangeArrowheads="1"/>
          </p:cNvSpPr>
          <p:nvPr/>
        </p:nvSpPr>
        <p:spPr bwMode="auto">
          <a:xfrm>
            <a:off x="457200" y="1600200"/>
            <a:ext cx="8229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80000"/>
              <a:buFont typeface="Wingdings" panose="05000000000000000000" pitchFamily="2" charset="2"/>
              <a:buChar char="n"/>
              <a:defRPr sz="28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4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3pPr>
            <a:lvl4pPr marL="1600200" indent="-228600">
              <a:spcBef>
                <a:spcPct val="20000"/>
              </a:spcBef>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5pPr>
            <a:lvl6pPr marL="25146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6pPr>
            <a:lvl7pPr marL="29718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7pPr>
            <a:lvl8pPr marL="34290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8pPr>
            <a:lvl9pPr marL="38862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9pPr>
          </a:lstStyle>
          <a:p>
            <a:r>
              <a:rPr lang="en-US" altLang="en-US" dirty="0"/>
              <a:t>This windowing function accesses data from a subsequent row in the same result set without the use of a self-join in SQL Server 2016. It provides access to a row at a given physical offset that follows the current row. Use this analytic function in a SELECT statement to compare values in the current row with values in a following row.</a:t>
            </a:r>
          </a:p>
        </p:txBody>
      </p:sp>
      <p:sp>
        <p:nvSpPr>
          <p:cNvPr id="166918" name="Rectangle 6"/>
          <p:cNvSpPr>
            <a:spLocks noChangeArrowheads="1"/>
          </p:cNvSpPr>
          <p:nvPr/>
        </p:nvSpPr>
        <p:spPr bwMode="auto">
          <a:xfrm>
            <a:off x="457200" y="5181600"/>
            <a:ext cx="8229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80000"/>
              <a:buFont typeface="Wingdings" panose="05000000000000000000" pitchFamily="2" charset="2"/>
              <a:buChar char="n"/>
              <a:defRPr sz="28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4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3pPr>
            <a:lvl4pPr marL="1600200" indent="-228600">
              <a:spcBef>
                <a:spcPct val="20000"/>
              </a:spcBef>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5pPr>
            <a:lvl6pPr marL="25146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6pPr>
            <a:lvl7pPr marL="29718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7pPr>
            <a:lvl8pPr marL="34290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8pPr>
            <a:lvl9pPr marL="38862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9pPr>
          </a:lstStyle>
          <a:p>
            <a:r>
              <a:rPr lang="en-US" altLang="en-US" dirty="0"/>
              <a:t>What is the LEAD windowing function? https://msdn.microsoft.com/en-us/library/hh213125.aspx</a:t>
            </a:r>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6918">
                                            <p:txEl>
                                              <p:pRg st="0" end="0"/>
                                            </p:txEl>
                                          </p:spTgt>
                                        </p:tgtEl>
                                        <p:attrNameLst>
                                          <p:attrName>style.visibility</p:attrName>
                                        </p:attrNameLst>
                                      </p:cBhvr>
                                      <p:to>
                                        <p:strVal val="visible"/>
                                      </p:to>
                                    </p:set>
                                    <p:anim calcmode="lin" valueType="num">
                                      <p:cBhvr additive="base">
                                        <p:cTn id="7" dur="500" fill="hold"/>
                                        <p:tgtEl>
                                          <p:spTgt spid="1669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691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8"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ltLang="en-US" dirty="0">
                <a:effectLst>
                  <a:outerShdw blurRad="38100" dist="38100" dir="2700000" algn="tl">
                    <a:srgbClr val="000000"/>
                  </a:outerShdw>
                </a:effectLst>
              </a:rPr>
              <a:t>Power BI - $100</a:t>
            </a:r>
          </a:p>
        </p:txBody>
      </p:sp>
      <p:sp>
        <p:nvSpPr>
          <p:cNvPr id="167940" name="AutoShape 4">
            <a:hlinkClick r:id="rId3" action="ppaction://hlinksldjump" highlightClick="1"/>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41" name="Rectangle 5"/>
          <p:cNvSpPr>
            <a:spLocks noChangeArrowheads="1"/>
          </p:cNvSpPr>
          <p:nvPr/>
        </p:nvSpPr>
        <p:spPr bwMode="auto">
          <a:xfrm>
            <a:off x="457200" y="1600200"/>
            <a:ext cx="8229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80000"/>
              <a:buFont typeface="Wingdings" panose="05000000000000000000" pitchFamily="2" charset="2"/>
              <a:buChar char="n"/>
              <a:defRPr sz="28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4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3pPr>
            <a:lvl4pPr marL="1600200" indent="-228600">
              <a:spcBef>
                <a:spcPct val="20000"/>
              </a:spcBef>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5pPr>
            <a:lvl6pPr marL="25146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6pPr>
            <a:lvl7pPr marL="29718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7pPr>
            <a:lvl8pPr marL="34290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8pPr>
            <a:lvl9pPr marL="38862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9pPr>
          </a:lstStyle>
          <a:p>
            <a:endParaRPr lang="en-US" altLang="en-US" dirty="0"/>
          </a:p>
        </p:txBody>
      </p:sp>
      <p:sp>
        <p:nvSpPr>
          <p:cNvPr id="167942" name="Rectangle 6"/>
          <p:cNvSpPr>
            <a:spLocks noChangeArrowheads="1"/>
          </p:cNvSpPr>
          <p:nvPr/>
        </p:nvSpPr>
        <p:spPr bwMode="auto">
          <a:xfrm>
            <a:off x="457200" y="4572000"/>
            <a:ext cx="82296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80000"/>
              <a:buFont typeface="Wingdings" panose="05000000000000000000" pitchFamily="2" charset="2"/>
              <a:buChar char="n"/>
              <a:defRPr sz="28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4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3pPr>
            <a:lvl4pPr marL="1600200" indent="-228600">
              <a:spcBef>
                <a:spcPct val="20000"/>
              </a:spcBef>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5pPr>
            <a:lvl6pPr marL="25146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6pPr>
            <a:lvl7pPr marL="29718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7pPr>
            <a:lvl8pPr marL="34290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8pPr>
            <a:lvl9pPr marL="38862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9pPr>
          </a:lstStyle>
          <a:p>
            <a:r>
              <a:rPr lang="en-US" altLang="en-US" dirty="0"/>
              <a:t>What is </a:t>
            </a:r>
            <a:r>
              <a:rPr lang="en-US" dirty="0"/>
              <a:t>Quick Insights</a:t>
            </a:r>
            <a:r>
              <a:rPr lang="en-US" altLang="en-US" dirty="0"/>
              <a:t>?</a:t>
            </a:r>
          </a:p>
        </p:txBody>
      </p:sp>
      <p:sp>
        <p:nvSpPr>
          <p:cNvPr id="8" name="Rectangle 5"/>
          <p:cNvSpPr>
            <a:spLocks noChangeArrowheads="1"/>
          </p:cNvSpPr>
          <p:nvPr/>
        </p:nvSpPr>
        <p:spPr bwMode="auto">
          <a:xfrm>
            <a:off x="609600" y="1752600"/>
            <a:ext cx="8229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80000"/>
              <a:buFont typeface="Wingdings" panose="05000000000000000000" pitchFamily="2" charset="2"/>
              <a:buChar char="n"/>
              <a:defRPr sz="28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4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3pPr>
            <a:lvl4pPr marL="1600200" indent="-228600">
              <a:spcBef>
                <a:spcPct val="20000"/>
              </a:spcBef>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5pPr>
            <a:lvl6pPr marL="25146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6pPr>
            <a:lvl7pPr marL="29718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7pPr>
            <a:lvl8pPr marL="34290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8pPr>
            <a:lvl9pPr marL="38862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9pPr>
          </a:lstStyle>
          <a:p>
            <a:r>
              <a:rPr lang="en-US" dirty="0"/>
              <a:t>This is a (currently) online only component of Power BI that will attempt to generate interesting interactive visualizations based on your data, without any user direction, to give you help on where to start or build quick dashboards from new datasets.</a:t>
            </a:r>
            <a:endParaRPr lang="en-US" altLang="en-US" dirty="0"/>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7942">
                                            <p:txEl>
                                              <p:pRg st="0" end="0"/>
                                            </p:txEl>
                                          </p:spTgt>
                                        </p:tgtEl>
                                        <p:attrNameLst>
                                          <p:attrName>style.visibility</p:attrName>
                                        </p:attrNameLst>
                                      </p:cBhvr>
                                      <p:to>
                                        <p:strVal val="visible"/>
                                      </p:to>
                                    </p:set>
                                    <p:anim calcmode="lin" valueType="num">
                                      <p:cBhvr additive="base">
                                        <p:cTn id="7" dur="500" fill="hold"/>
                                        <p:tgtEl>
                                          <p:spTgt spid="16794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794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2"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en-US" dirty="0">
                <a:effectLst>
                  <a:outerShdw blurRad="38100" dist="38100" dir="2700000" algn="tl">
                    <a:srgbClr val="000000"/>
                  </a:outerShdw>
                </a:effectLst>
              </a:rPr>
              <a:t>Power BI - $200</a:t>
            </a:r>
          </a:p>
        </p:txBody>
      </p:sp>
      <p:sp>
        <p:nvSpPr>
          <p:cNvPr id="168964" name="AutoShape 4">
            <a:hlinkClick r:id="rId3" action="ppaction://hlinksldjump" highlightClick="1"/>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965" name="Rectangle 5"/>
          <p:cNvSpPr>
            <a:spLocks noChangeArrowheads="1"/>
          </p:cNvSpPr>
          <p:nvPr/>
        </p:nvSpPr>
        <p:spPr bwMode="auto">
          <a:xfrm>
            <a:off x="457200" y="1600200"/>
            <a:ext cx="8229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80000"/>
              <a:buFont typeface="Wingdings" panose="05000000000000000000" pitchFamily="2" charset="2"/>
              <a:buChar char="n"/>
              <a:defRPr sz="28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4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3pPr>
            <a:lvl4pPr marL="1600200" indent="-228600">
              <a:spcBef>
                <a:spcPct val="20000"/>
              </a:spcBef>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5pPr>
            <a:lvl6pPr marL="25146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6pPr>
            <a:lvl7pPr marL="29718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7pPr>
            <a:lvl8pPr marL="34290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8pPr>
            <a:lvl9pPr marL="38862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9pPr>
          </a:lstStyle>
          <a:p>
            <a:r>
              <a:rPr lang="en-US" dirty="0"/>
              <a:t>This is the most widely used programming language and software tools used by statisticians and data scientists.  It thrives with open source support and over 6000 add-on packages.</a:t>
            </a:r>
            <a:endParaRPr lang="en-US" altLang="en-US" dirty="0"/>
          </a:p>
        </p:txBody>
      </p:sp>
      <p:sp>
        <p:nvSpPr>
          <p:cNvPr id="168966" name="Rectangle 6"/>
          <p:cNvSpPr>
            <a:spLocks noChangeArrowheads="1"/>
          </p:cNvSpPr>
          <p:nvPr/>
        </p:nvSpPr>
        <p:spPr bwMode="auto">
          <a:xfrm>
            <a:off x="457200" y="39624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80000"/>
              <a:buFont typeface="Wingdings" panose="05000000000000000000" pitchFamily="2" charset="2"/>
              <a:buChar char="n"/>
              <a:defRPr sz="28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4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3pPr>
            <a:lvl4pPr marL="1600200" indent="-228600">
              <a:spcBef>
                <a:spcPct val="20000"/>
              </a:spcBef>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5pPr>
            <a:lvl6pPr marL="25146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6pPr>
            <a:lvl7pPr marL="29718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7pPr>
            <a:lvl8pPr marL="34290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8pPr>
            <a:lvl9pPr marL="38862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9pPr>
          </a:lstStyle>
          <a:p>
            <a:r>
              <a:rPr lang="en-US" altLang="en-US" dirty="0"/>
              <a:t>What is R?</a:t>
            </a:r>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8966">
                                            <p:txEl>
                                              <p:pRg st="0" end="0"/>
                                            </p:txEl>
                                          </p:spTgt>
                                        </p:tgtEl>
                                        <p:attrNameLst>
                                          <p:attrName>style.visibility</p:attrName>
                                        </p:attrNameLst>
                                      </p:cBhvr>
                                      <p:to>
                                        <p:strVal val="visible"/>
                                      </p:to>
                                    </p:set>
                                    <p:anim calcmode="lin" valueType="num">
                                      <p:cBhvr additive="base">
                                        <p:cTn id="7" dur="500" fill="hold"/>
                                        <p:tgtEl>
                                          <p:spTgt spid="1689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896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6"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ltLang="en-US" dirty="0">
                <a:effectLst>
                  <a:outerShdw blurRad="38100" dist="38100" dir="2700000" algn="tl">
                    <a:srgbClr val="000000"/>
                  </a:outerShdw>
                </a:effectLst>
              </a:rPr>
              <a:t>Power BI - $300</a:t>
            </a:r>
          </a:p>
        </p:txBody>
      </p:sp>
      <p:sp>
        <p:nvSpPr>
          <p:cNvPr id="169988" name="AutoShape 4">
            <a:hlinkClick r:id="rId3" action="ppaction://hlinksldjump" highlightClick="1"/>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989" name="Rectangle 5"/>
          <p:cNvSpPr>
            <a:spLocks noChangeArrowheads="1"/>
          </p:cNvSpPr>
          <p:nvPr/>
        </p:nvSpPr>
        <p:spPr bwMode="auto">
          <a:xfrm>
            <a:off x="457200" y="1600200"/>
            <a:ext cx="8229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80000"/>
              <a:buFont typeface="Wingdings" panose="05000000000000000000" pitchFamily="2" charset="2"/>
              <a:buChar char="n"/>
              <a:defRPr sz="28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4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3pPr>
            <a:lvl4pPr marL="1600200" indent="-228600">
              <a:spcBef>
                <a:spcPct val="20000"/>
              </a:spcBef>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5pPr>
            <a:lvl6pPr marL="25146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6pPr>
            <a:lvl7pPr marL="29718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7pPr>
            <a:lvl8pPr marL="34290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8pPr>
            <a:lvl9pPr marL="38862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9pPr>
          </a:lstStyle>
          <a:p>
            <a:r>
              <a:rPr lang="en-US" dirty="0"/>
              <a:t>A powerful mashup query language, this functional, case sensitive language similar to F#.  Is used in data manipulation and advanced functions in Power BI.</a:t>
            </a:r>
            <a:endParaRPr lang="en-US" altLang="en-US" dirty="0"/>
          </a:p>
        </p:txBody>
      </p:sp>
      <p:sp>
        <p:nvSpPr>
          <p:cNvPr id="169990" name="Rectangle 6"/>
          <p:cNvSpPr>
            <a:spLocks noChangeArrowheads="1"/>
          </p:cNvSpPr>
          <p:nvPr/>
        </p:nvSpPr>
        <p:spPr bwMode="auto">
          <a:xfrm>
            <a:off x="457200" y="39624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80000"/>
              <a:buFont typeface="Wingdings" panose="05000000000000000000" pitchFamily="2" charset="2"/>
              <a:buChar char="n"/>
              <a:defRPr sz="28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4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3pPr>
            <a:lvl4pPr marL="1600200" indent="-228600">
              <a:spcBef>
                <a:spcPct val="20000"/>
              </a:spcBef>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5pPr>
            <a:lvl6pPr marL="25146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6pPr>
            <a:lvl7pPr marL="29718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7pPr>
            <a:lvl8pPr marL="34290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8pPr>
            <a:lvl9pPr marL="38862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9pPr>
          </a:lstStyle>
          <a:p>
            <a:r>
              <a:rPr lang="en-US" altLang="en-US" dirty="0"/>
              <a:t>What is “M” or Power Query?</a:t>
            </a:r>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9990">
                                            <p:txEl>
                                              <p:pRg st="0" end="0"/>
                                            </p:txEl>
                                          </p:spTgt>
                                        </p:tgtEl>
                                        <p:attrNameLst>
                                          <p:attrName>style.visibility</p:attrName>
                                        </p:attrNameLst>
                                      </p:cBhvr>
                                      <p:to>
                                        <p:strVal val="visible"/>
                                      </p:to>
                                    </p:set>
                                    <p:anim calcmode="lin" valueType="num">
                                      <p:cBhvr additive="base">
                                        <p:cTn id="7" dur="500" fill="hold"/>
                                        <p:tgtEl>
                                          <p:spTgt spid="16999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999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90"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ltLang="en-US" dirty="0">
                <a:effectLst>
                  <a:outerShdw blurRad="38100" dist="38100" dir="2700000" algn="tl">
                    <a:srgbClr val="000000"/>
                  </a:outerShdw>
                </a:effectLst>
              </a:rPr>
              <a:t>Power BI - $400</a:t>
            </a:r>
          </a:p>
        </p:txBody>
      </p:sp>
      <p:sp>
        <p:nvSpPr>
          <p:cNvPr id="171012" name="AutoShape 4">
            <a:hlinkClick r:id="rId3" action="ppaction://hlinksldjump" highlightClick="1"/>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13" name="Rectangle 5"/>
          <p:cNvSpPr>
            <a:spLocks noChangeArrowheads="1"/>
          </p:cNvSpPr>
          <p:nvPr/>
        </p:nvSpPr>
        <p:spPr bwMode="auto">
          <a:xfrm>
            <a:off x="457200" y="1600200"/>
            <a:ext cx="8229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80000"/>
              <a:buFont typeface="Wingdings" panose="05000000000000000000" pitchFamily="2" charset="2"/>
              <a:buChar char="n"/>
              <a:defRPr sz="28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4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3pPr>
            <a:lvl4pPr marL="1600200" indent="-228600">
              <a:spcBef>
                <a:spcPct val="20000"/>
              </a:spcBef>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5pPr>
            <a:lvl6pPr marL="25146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6pPr>
            <a:lvl7pPr marL="29718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7pPr>
            <a:lvl8pPr marL="34290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8pPr>
            <a:lvl9pPr marL="38862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9pPr>
          </a:lstStyle>
          <a:p>
            <a:r>
              <a:rPr lang="en-US" dirty="0"/>
              <a:t>Using this, IT can centrally manage the set of users who have access to the underlying data sources. It allows for the use of </a:t>
            </a:r>
            <a:r>
              <a:rPr lang="en-US" dirty="0" err="1"/>
              <a:t>DirectQuery</a:t>
            </a:r>
            <a:r>
              <a:rPr lang="en-US" dirty="0"/>
              <a:t> to an on-premises SQL Server, SAP HANA, Oracle or Teradata, as well as a live connection to Analysis Services.</a:t>
            </a:r>
            <a:endParaRPr lang="en-US" altLang="en-US" dirty="0"/>
          </a:p>
        </p:txBody>
      </p:sp>
      <p:sp>
        <p:nvSpPr>
          <p:cNvPr id="171014" name="Rectangle 6"/>
          <p:cNvSpPr>
            <a:spLocks noChangeArrowheads="1"/>
          </p:cNvSpPr>
          <p:nvPr/>
        </p:nvSpPr>
        <p:spPr bwMode="auto">
          <a:xfrm>
            <a:off x="457200" y="4495800"/>
            <a:ext cx="8229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80000"/>
              <a:buFont typeface="Wingdings" panose="05000000000000000000" pitchFamily="2" charset="2"/>
              <a:buChar char="n"/>
              <a:defRPr sz="28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4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3pPr>
            <a:lvl4pPr marL="1600200" indent="-228600">
              <a:spcBef>
                <a:spcPct val="20000"/>
              </a:spcBef>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5pPr>
            <a:lvl6pPr marL="25146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6pPr>
            <a:lvl7pPr marL="29718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7pPr>
            <a:lvl8pPr marL="34290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8pPr>
            <a:lvl9pPr marL="38862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9pPr>
          </a:lstStyle>
          <a:p>
            <a:r>
              <a:rPr lang="en-US" altLang="en-US" dirty="0"/>
              <a:t>What is Enterprise Gateway?</a:t>
            </a:r>
            <a:br>
              <a:rPr lang="en-US" altLang="en-US" dirty="0"/>
            </a:br>
            <a:r>
              <a:rPr lang="en-US" altLang="en-US" dirty="0"/>
              <a:t>https://powerbi.microsoft.com/en-us/documentation/powerbi-gateway-enterprise/</a:t>
            </a:r>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1014">
                                            <p:txEl>
                                              <p:pRg st="0" end="0"/>
                                            </p:txEl>
                                          </p:spTgt>
                                        </p:tgtEl>
                                        <p:attrNameLst>
                                          <p:attrName>style.visibility</p:attrName>
                                        </p:attrNameLst>
                                      </p:cBhvr>
                                      <p:to>
                                        <p:strVal val="visible"/>
                                      </p:to>
                                    </p:set>
                                    <p:anim calcmode="lin" valueType="num">
                                      <p:cBhvr additive="base">
                                        <p:cTn id="7" dur="500" fill="hold"/>
                                        <p:tgtEl>
                                          <p:spTgt spid="1710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10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4"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ltLang="en-US" dirty="0">
                <a:effectLst>
                  <a:outerShdw blurRad="38100" dist="38100" dir="2700000" algn="tl">
                    <a:srgbClr val="000000"/>
                  </a:outerShdw>
                </a:effectLst>
              </a:rPr>
              <a:t>Power BI - $500</a:t>
            </a:r>
          </a:p>
        </p:txBody>
      </p:sp>
      <p:sp>
        <p:nvSpPr>
          <p:cNvPr id="172036" name="AutoShape 4">
            <a:hlinkClick r:id="rId3" action="ppaction://hlinksldjump" highlightClick="1"/>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037" name="Rectangle 5"/>
          <p:cNvSpPr>
            <a:spLocks noChangeArrowheads="1"/>
          </p:cNvSpPr>
          <p:nvPr/>
        </p:nvSpPr>
        <p:spPr bwMode="auto">
          <a:xfrm>
            <a:off x="457200" y="1600200"/>
            <a:ext cx="8229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80000"/>
              <a:buFont typeface="Wingdings" panose="05000000000000000000" pitchFamily="2" charset="2"/>
              <a:buChar char="n"/>
              <a:defRPr sz="28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4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3pPr>
            <a:lvl4pPr marL="1600200" indent="-228600">
              <a:spcBef>
                <a:spcPct val="20000"/>
              </a:spcBef>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5pPr>
            <a:lvl6pPr marL="25146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6pPr>
            <a:lvl7pPr marL="29718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7pPr>
            <a:lvl8pPr marL="34290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8pPr>
            <a:lvl9pPr marL="38862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9pPr>
          </a:lstStyle>
          <a:p>
            <a:r>
              <a:rPr lang="en-US" dirty="0"/>
              <a:t>In order to pin an item to a Power BI dashboard, this must be created from the datasets first.</a:t>
            </a:r>
            <a:endParaRPr lang="en-US" altLang="en-US" dirty="0"/>
          </a:p>
        </p:txBody>
      </p:sp>
      <p:sp>
        <p:nvSpPr>
          <p:cNvPr id="172038" name="Rectangle 6"/>
          <p:cNvSpPr>
            <a:spLocks noChangeArrowheads="1"/>
          </p:cNvSpPr>
          <p:nvPr/>
        </p:nvSpPr>
        <p:spPr bwMode="auto">
          <a:xfrm>
            <a:off x="457200" y="4109352"/>
            <a:ext cx="8229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80000"/>
              <a:buFont typeface="Wingdings" panose="05000000000000000000" pitchFamily="2" charset="2"/>
              <a:buChar char="n"/>
              <a:defRPr sz="28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4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3pPr>
            <a:lvl4pPr marL="1600200" indent="-228600">
              <a:spcBef>
                <a:spcPct val="20000"/>
              </a:spcBef>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5pPr>
            <a:lvl6pPr marL="25146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6pPr>
            <a:lvl7pPr marL="29718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7pPr>
            <a:lvl8pPr marL="34290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8pPr>
            <a:lvl9pPr marL="38862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9pPr>
          </a:lstStyle>
          <a:p>
            <a:r>
              <a:rPr lang="en-US" altLang="en-US" dirty="0"/>
              <a:t>What is a </a:t>
            </a:r>
            <a:r>
              <a:rPr lang="en-US" dirty="0"/>
              <a:t>Report?</a:t>
            </a:r>
            <a:endParaRPr lang="en-US" altLang="en-US" dirty="0"/>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2038"/>
                                        </p:tgtEl>
                                        <p:attrNameLst>
                                          <p:attrName>style.visibility</p:attrName>
                                        </p:attrNameLst>
                                      </p:cBhvr>
                                      <p:to>
                                        <p:strVal val="visible"/>
                                      </p:to>
                                    </p:set>
                                    <p:anim calcmode="lin" valueType="num">
                                      <p:cBhvr additive="base">
                                        <p:cTn id="7" dur="500" fill="hold"/>
                                        <p:tgtEl>
                                          <p:spTgt spid="172038"/>
                                        </p:tgtEl>
                                        <p:attrNameLst>
                                          <p:attrName>ppt_x</p:attrName>
                                        </p:attrNameLst>
                                      </p:cBhvr>
                                      <p:tavLst>
                                        <p:tav tm="0">
                                          <p:val>
                                            <p:strVal val="#ppt_x"/>
                                          </p:val>
                                        </p:tav>
                                        <p:tav tm="100000">
                                          <p:val>
                                            <p:strVal val="#ppt_x"/>
                                          </p:val>
                                        </p:tav>
                                      </p:tavLst>
                                    </p:anim>
                                    <p:anim calcmode="lin" valueType="num">
                                      <p:cBhvr additive="base">
                                        <p:cTn id="8" dur="500" fill="hold"/>
                                        <p:tgtEl>
                                          <p:spTgt spid="1720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049" y="247720"/>
            <a:ext cx="8229600" cy="1003300"/>
          </a:xfrm>
        </p:spPr>
        <p:txBody>
          <a:bodyPr/>
          <a:lstStyle/>
          <a:p>
            <a:r>
              <a:rPr lang="en-US" dirty="0"/>
              <a:t>Mike the Tiger - $100</a:t>
            </a:r>
          </a:p>
        </p:txBody>
      </p:sp>
      <p:sp>
        <p:nvSpPr>
          <p:cNvPr id="8" name="Content Placeholder 7"/>
          <p:cNvSpPr>
            <a:spLocks noGrp="1"/>
          </p:cNvSpPr>
          <p:nvPr>
            <p:ph idx="1"/>
          </p:nvPr>
        </p:nvSpPr>
        <p:spPr>
          <a:xfrm>
            <a:off x="533400" y="2241620"/>
            <a:ext cx="8077200" cy="2025580"/>
          </a:xfrm>
        </p:spPr>
        <p:txBody>
          <a:bodyPr/>
          <a:lstStyle/>
          <a:p>
            <a:r>
              <a:rPr lang="en-US" altLang="en-US" sz="2800" dirty="0"/>
              <a:t>Mike the Tiger does this to opponents on the field before LSU home games.</a:t>
            </a:r>
          </a:p>
          <a:p>
            <a:endParaRPr lang="en-US" sz="2800" dirty="0"/>
          </a:p>
        </p:txBody>
      </p:sp>
      <p:sp>
        <p:nvSpPr>
          <p:cNvPr id="11" name="Content Placeholder 7"/>
          <p:cNvSpPr txBox="1">
            <a:spLocks/>
          </p:cNvSpPr>
          <p:nvPr/>
        </p:nvSpPr>
        <p:spPr bwMode="auto">
          <a:xfrm>
            <a:off x="533400" y="4267200"/>
            <a:ext cx="79629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91440" bIns="50800" numCol="1" anchor="t" anchorCtr="0" compatLnSpc="1">
            <a:prstTxWarp prst="textNoShape">
              <a:avLst/>
            </a:prstTxWarp>
          </a:bodyPr>
          <a:lstStyle>
            <a:lvl1pPr algn="l" rtl="0" eaLnBrk="0" fontAlgn="base" hangingPunct="0">
              <a:lnSpc>
                <a:spcPct val="100000"/>
              </a:lnSpc>
              <a:spcBef>
                <a:spcPts val="400"/>
              </a:spcBef>
              <a:spcAft>
                <a:spcPct val="0"/>
              </a:spcAft>
              <a:buSzPct val="77000"/>
              <a:buFont typeface="Wingdings" pitchFamily="2" charset="2"/>
              <a:defRPr sz="2700">
                <a:solidFill>
                  <a:srgbClr val="391E58"/>
                </a:solidFill>
                <a:latin typeface="+mn-lt"/>
                <a:ea typeface="+mn-ea"/>
                <a:cs typeface="+mn-cs"/>
                <a:sym typeface="DaxOT-Regular" charset="0"/>
              </a:defRPr>
            </a:lvl1pPr>
            <a:lvl2pPr marL="444500" indent="-228600" algn="l" rtl="0" eaLnBrk="0" fontAlgn="base" hangingPunct="0">
              <a:lnSpc>
                <a:spcPct val="100000"/>
              </a:lnSpc>
              <a:spcBef>
                <a:spcPts val="300"/>
              </a:spcBef>
              <a:spcAft>
                <a:spcPct val="0"/>
              </a:spcAft>
              <a:buSzPct val="77000"/>
              <a:buFontTx/>
              <a:buBlip>
                <a:blip r:embed="rId3"/>
              </a:buBlip>
              <a:defRPr sz="2300">
                <a:solidFill>
                  <a:srgbClr val="3B3C3B"/>
                </a:solidFill>
                <a:latin typeface="+mn-lt"/>
                <a:ea typeface="+mn-ea"/>
                <a:cs typeface="+mn-cs"/>
                <a:sym typeface="DaxOT-Regular" charset="0"/>
              </a:defRPr>
            </a:lvl2pPr>
            <a:lvl3pPr marL="682625" indent="-228600" algn="l" rtl="0" eaLnBrk="0" fontAlgn="base" hangingPunct="0">
              <a:lnSpc>
                <a:spcPct val="100000"/>
              </a:lnSpc>
              <a:spcBef>
                <a:spcPts val="400"/>
              </a:spcBef>
              <a:spcAft>
                <a:spcPct val="0"/>
              </a:spcAft>
              <a:buSzPct val="69000"/>
              <a:buFontTx/>
              <a:buBlip>
                <a:blip r:embed="rId3"/>
              </a:buBlip>
              <a:defRPr sz="2100">
                <a:solidFill>
                  <a:srgbClr val="3B3C3B"/>
                </a:solidFill>
                <a:latin typeface="+mn-lt"/>
                <a:ea typeface="+mn-ea"/>
                <a:cs typeface="+mn-cs"/>
                <a:sym typeface="DaxOT-Regular" charset="0"/>
              </a:defRPr>
            </a:lvl3pPr>
            <a:lvl4pPr marL="915988" indent="-228600" algn="l" rtl="0" eaLnBrk="0" fontAlgn="base" hangingPunct="0">
              <a:lnSpc>
                <a:spcPct val="100000"/>
              </a:lnSpc>
              <a:spcBef>
                <a:spcPts val="400"/>
              </a:spcBef>
              <a:spcAft>
                <a:spcPct val="0"/>
              </a:spcAft>
              <a:buSzPct val="62000"/>
              <a:buFontTx/>
              <a:buBlip>
                <a:blip r:embed="rId3"/>
              </a:buBlip>
              <a:defRPr sz="1900">
                <a:solidFill>
                  <a:srgbClr val="3B3C3B"/>
                </a:solidFill>
                <a:latin typeface="+mn-lt"/>
                <a:ea typeface="+mn-ea"/>
                <a:cs typeface="+mn-cs"/>
                <a:sym typeface="DaxOT-Regular" charset="0"/>
              </a:defRPr>
            </a:lvl4pPr>
            <a:lvl5pPr marL="1157288" indent="-228600" algn="l" rtl="0" eaLnBrk="0" fontAlgn="base" hangingPunct="0">
              <a:lnSpc>
                <a:spcPct val="100000"/>
              </a:lnSpc>
              <a:spcBef>
                <a:spcPts val="400"/>
              </a:spcBef>
              <a:spcAft>
                <a:spcPct val="0"/>
              </a:spcAft>
              <a:buSzPct val="62000"/>
              <a:buFontTx/>
              <a:buBlip>
                <a:blip r:embed="rId3"/>
              </a:buBlip>
              <a:defRPr sz="2000">
                <a:solidFill>
                  <a:srgbClr val="3B3C3B"/>
                </a:solidFill>
                <a:latin typeface="+mn-lt"/>
                <a:ea typeface="+mn-ea"/>
                <a:cs typeface="+mn-cs"/>
                <a:sym typeface="DaxOT-Regular" charset="0"/>
              </a:defRPr>
            </a:lvl5pPr>
            <a:lvl6pPr marL="1614488" indent="-228600" algn="l" rtl="0" fontAlgn="base">
              <a:spcBef>
                <a:spcPts val="400"/>
              </a:spcBef>
              <a:spcAft>
                <a:spcPct val="0"/>
              </a:spcAft>
              <a:buSzPct val="62000"/>
              <a:buChar char="•"/>
              <a:defRPr sz="2000">
                <a:solidFill>
                  <a:srgbClr val="3B3C3B"/>
                </a:solidFill>
                <a:latin typeface="+mn-lt"/>
                <a:ea typeface="+mn-ea"/>
                <a:cs typeface="+mn-cs"/>
                <a:sym typeface="DaxOT-Regular" charset="0"/>
              </a:defRPr>
            </a:lvl6pPr>
            <a:lvl7pPr marL="2071688" indent="-228600" algn="l" rtl="0" fontAlgn="base">
              <a:spcBef>
                <a:spcPts val="400"/>
              </a:spcBef>
              <a:spcAft>
                <a:spcPct val="0"/>
              </a:spcAft>
              <a:buSzPct val="62000"/>
              <a:buChar char="•"/>
              <a:defRPr sz="2000">
                <a:solidFill>
                  <a:srgbClr val="3B3C3B"/>
                </a:solidFill>
                <a:latin typeface="+mn-lt"/>
                <a:ea typeface="+mn-ea"/>
                <a:cs typeface="+mn-cs"/>
                <a:sym typeface="DaxOT-Regular" charset="0"/>
              </a:defRPr>
            </a:lvl7pPr>
            <a:lvl8pPr marL="2528888" indent="-228600" algn="l" rtl="0" fontAlgn="base">
              <a:spcBef>
                <a:spcPts val="400"/>
              </a:spcBef>
              <a:spcAft>
                <a:spcPct val="0"/>
              </a:spcAft>
              <a:buSzPct val="62000"/>
              <a:buChar char="•"/>
              <a:defRPr sz="2000">
                <a:solidFill>
                  <a:srgbClr val="3B3C3B"/>
                </a:solidFill>
                <a:latin typeface="+mn-lt"/>
                <a:ea typeface="+mn-ea"/>
                <a:cs typeface="+mn-cs"/>
                <a:sym typeface="DaxOT-Regular" charset="0"/>
              </a:defRPr>
            </a:lvl8pPr>
            <a:lvl9pPr marL="2986088" indent="-228600" algn="l" rtl="0" fontAlgn="base">
              <a:spcBef>
                <a:spcPts val="400"/>
              </a:spcBef>
              <a:spcAft>
                <a:spcPct val="0"/>
              </a:spcAft>
              <a:buSzPct val="62000"/>
              <a:buChar char="•"/>
              <a:defRPr sz="2000">
                <a:solidFill>
                  <a:srgbClr val="3B3C3B"/>
                </a:solidFill>
                <a:latin typeface="+mn-lt"/>
                <a:ea typeface="+mn-ea"/>
                <a:cs typeface="+mn-cs"/>
                <a:sym typeface="DaxOT-Regular" charset="0"/>
              </a:defRPr>
            </a:lvl9pPr>
          </a:lstStyle>
          <a:p>
            <a:r>
              <a:rPr lang="en-US" altLang="en-US" sz="2800" dirty="0"/>
              <a:t>What is stares deeply into their souls, destroying all hope of victory?</a:t>
            </a:r>
          </a:p>
          <a:p>
            <a:pPr marL="0" indent="0">
              <a:buNone/>
            </a:pPr>
            <a:r>
              <a:rPr lang="en-US" altLang="en-US" sz="2800" dirty="0"/>
              <a:t>-or-</a:t>
            </a:r>
          </a:p>
          <a:p>
            <a:r>
              <a:rPr lang="en-US" altLang="en-US" sz="2800" dirty="0"/>
              <a:t>What is “roars at them”?</a:t>
            </a:r>
          </a:p>
        </p:txBody>
      </p:sp>
      <p:sp>
        <p:nvSpPr>
          <p:cNvPr id="12" name="AutoShape 4">
            <a:hlinkClick r:id="rId4" action="ppaction://hlinksldjump" highlightClick="1"/>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036423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3375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318" y="133420"/>
            <a:ext cx="8229600" cy="1003300"/>
          </a:xfrm>
        </p:spPr>
        <p:txBody>
          <a:bodyPr/>
          <a:lstStyle/>
          <a:p>
            <a:r>
              <a:rPr lang="en-US" dirty="0"/>
              <a:t>Mike the Tiger - $200</a:t>
            </a:r>
          </a:p>
        </p:txBody>
      </p:sp>
      <p:sp>
        <p:nvSpPr>
          <p:cNvPr id="8" name="Content Placeholder 7"/>
          <p:cNvSpPr>
            <a:spLocks noGrp="1"/>
          </p:cNvSpPr>
          <p:nvPr>
            <p:ph idx="1"/>
          </p:nvPr>
        </p:nvSpPr>
        <p:spPr>
          <a:xfrm>
            <a:off x="529747" y="1838430"/>
            <a:ext cx="7962900" cy="1796980"/>
          </a:xfrm>
        </p:spPr>
        <p:txBody>
          <a:bodyPr/>
          <a:lstStyle/>
          <a:p>
            <a:r>
              <a:rPr lang="en-US" altLang="en-US" sz="2800" dirty="0"/>
              <a:t>The 450-pound mascot for the Bengal Tigers of LSU, Mike VI is actually only half Bengali Tiger, this other half gives him a distinctive white belly.</a:t>
            </a:r>
          </a:p>
        </p:txBody>
      </p:sp>
      <p:sp>
        <p:nvSpPr>
          <p:cNvPr id="4" name="Content Placeholder 7"/>
          <p:cNvSpPr txBox="1">
            <a:spLocks/>
          </p:cNvSpPr>
          <p:nvPr/>
        </p:nvSpPr>
        <p:spPr bwMode="auto">
          <a:xfrm>
            <a:off x="529747" y="4800600"/>
            <a:ext cx="79629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91440" bIns="50800" numCol="1" anchor="t" anchorCtr="0" compatLnSpc="1">
            <a:prstTxWarp prst="textNoShape">
              <a:avLst/>
            </a:prstTxWarp>
          </a:bodyPr>
          <a:lstStyle>
            <a:lvl1pPr algn="l" rtl="0" eaLnBrk="0" fontAlgn="base" hangingPunct="0">
              <a:lnSpc>
                <a:spcPct val="100000"/>
              </a:lnSpc>
              <a:spcBef>
                <a:spcPts val="400"/>
              </a:spcBef>
              <a:spcAft>
                <a:spcPct val="0"/>
              </a:spcAft>
              <a:buSzPct val="77000"/>
              <a:buFont typeface="Wingdings" pitchFamily="2" charset="2"/>
              <a:defRPr sz="2700">
                <a:solidFill>
                  <a:srgbClr val="391E58"/>
                </a:solidFill>
                <a:latin typeface="+mn-lt"/>
                <a:ea typeface="+mn-ea"/>
                <a:cs typeface="+mn-cs"/>
                <a:sym typeface="DaxOT-Regular" charset="0"/>
              </a:defRPr>
            </a:lvl1pPr>
            <a:lvl2pPr marL="444500" indent="-228600" algn="l" rtl="0" eaLnBrk="0" fontAlgn="base" hangingPunct="0">
              <a:lnSpc>
                <a:spcPct val="100000"/>
              </a:lnSpc>
              <a:spcBef>
                <a:spcPts val="300"/>
              </a:spcBef>
              <a:spcAft>
                <a:spcPct val="0"/>
              </a:spcAft>
              <a:buSzPct val="77000"/>
              <a:buFontTx/>
              <a:buBlip>
                <a:blip r:embed="rId3"/>
              </a:buBlip>
              <a:defRPr sz="2300">
                <a:solidFill>
                  <a:srgbClr val="3B3C3B"/>
                </a:solidFill>
                <a:latin typeface="+mn-lt"/>
                <a:ea typeface="+mn-ea"/>
                <a:cs typeface="+mn-cs"/>
                <a:sym typeface="DaxOT-Regular" charset="0"/>
              </a:defRPr>
            </a:lvl2pPr>
            <a:lvl3pPr marL="682625" indent="-228600" algn="l" rtl="0" eaLnBrk="0" fontAlgn="base" hangingPunct="0">
              <a:lnSpc>
                <a:spcPct val="100000"/>
              </a:lnSpc>
              <a:spcBef>
                <a:spcPts val="400"/>
              </a:spcBef>
              <a:spcAft>
                <a:spcPct val="0"/>
              </a:spcAft>
              <a:buSzPct val="69000"/>
              <a:buFontTx/>
              <a:buBlip>
                <a:blip r:embed="rId3"/>
              </a:buBlip>
              <a:defRPr sz="2100">
                <a:solidFill>
                  <a:srgbClr val="3B3C3B"/>
                </a:solidFill>
                <a:latin typeface="+mn-lt"/>
                <a:ea typeface="+mn-ea"/>
                <a:cs typeface="+mn-cs"/>
                <a:sym typeface="DaxOT-Regular" charset="0"/>
              </a:defRPr>
            </a:lvl3pPr>
            <a:lvl4pPr marL="915988" indent="-228600" algn="l" rtl="0" eaLnBrk="0" fontAlgn="base" hangingPunct="0">
              <a:lnSpc>
                <a:spcPct val="100000"/>
              </a:lnSpc>
              <a:spcBef>
                <a:spcPts val="400"/>
              </a:spcBef>
              <a:spcAft>
                <a:spcPct val="0"/>
              </a:spcAft>
              <a:buSzPct val="62000"/>
              <a:buFontTx/>
              <a:buBlip>
                <a:blip r:embed="rId3"/>
              </a:buBlip>
              <a:defRPr sz="1900">
                <a:solidFill>
                  <a:srgbClr val="3B3C3B"/>
                </a:solidFill>
                <a:latin typeface="+mn-lt"/>
                <a:ea typeface="+mn-ea"/>
                <a:cs typeface="+mn-cs"/>
                <a:sym typeface="DaxOT-Regular" charset="0"/>
              </a:defRPr>
            </a:lvl4pPr>
            <a:lvl5pPr marL="1157288" indent="-228600" algn="l" rtl="0" eaLnBrk="0" fontAlgn="base" hangingPunct="0">
              <a:lnSpc>
                <a:spcPct val="100000"/>
              </a:lnSpc>
              <a:spcBef>
                <a:spcPts val="400"/>
              </a:spcBef>
              <a:spcAft>
                <a:spcPct val="0"/>
              </a:spcAft>
              <a:buSzPct val="62000"/>
              <a:buFontTx/>
              <a:buBlip>
                <a:blip r:embed="rId3"/>
              </a:buBlip>
              <a:defRPr sz="2000">
                <a:solidFill>
                  <a:srgbClr val="3B3C3B"/>
                </a:solidFill>
                <a:latin typeface="+mn-lt"/>
                <a:ea typeface="+mn-ea"/>
                <a:cs typeface="+mn-cs"/>
                <a:sym typeface="DaxOT-Regular" charset="0"/>
              </a:defRPr>
            </a:lvl5pPr>
            <a:lvl6pPr marL="1614488" indent="-228600" algn="l" rtl="0" fontAlgn="base">
              <a:spcBef>
                <a:spcPts val="400"/>
              </a:spcBef>
              <a:spcAft>
                <a:spcPct val="0"/>
              </a:spcAft>
              <a:buSzPct val="62000"/>
              <a:buChar char="•"/>
              <a:defRPr sz="2000">
                <a:solidFill>
                  <a:srgbClr val="3B3C3B"/>
                </a:solidFill>
                <a:latin typeface="+mn-lt"/>
                <a:ea typeface="+mn-ea"/>
                <a:cs typeface="+mn-cs"/>
                <a:sym typeface="DaxOT-Regular" charset="0"/>
              </a:defRPr>
            </a:lvl6pPr>
            <a:lvl7pPr marL="2071688" indent="-228600" algn="l" rtl="0" fontAlgn="base">
              <a:spcBef>
                <a:spcPts val="400"/>
              </a:spcBef>
              <a:spcAft>
                <a:spcPct val="0"/>
              </a:spcAft>
              <a:buSzPct val="62000"/>
              <a:buChar char="•"/>
              <a:defRPr sz="2000">
                <a:solidFill>
                  <a:srgbClr val="3B3C3B"/>
                </a:solidFill>
                <a:latin typeface="+mn-lt"/>
                <a:ea typeface="+mn-ea"/>
                <a:cs typeface="+mn-cs"/>
                <a:sym typeface="DaxOT-Regular" charset="0"/>
              </a:defRPr>
            </a:lvl7pPr>
            <a:lvl8pPr marL="2528888" indent="-228600" algn="l" rtl="0" fontAlgn="base">
              <a:spcBef>
                <a:spcPts val="400"/>
              </a:spcBef>
              <a:spcAft>
                <a:spcPct val="0"/>
              </a:spcAft>
              <a:buSzPct val="62000"/>
              <a:buChar char="•"/>
              <a:defRPr sz="2000">
                <a:solidFill>
                  <a:srgbClr val="3B3C3B"/>
                </a:solidFill>
                <a:latin typeface="+mn-lt"/>
                <a:ea typeface="+mn-ea"/>
                <a:cs typeface="+mn-cs"/>
                <a:sym typeface="DaxOT-Regular" charset="0"/>
              </a:defRPr>
            </a:lvl8pPr>
            <a:lvl9pPr marL="2986088" indent="-228600" algn="l" rtl="0" fontAlgn="base">
              <a:spcBef>
                <a:spcPts val="400"/>
              </a:spcBef>
              <a:spcAft>
                <a:spcPct val="0"/>
              </a:spcAft>
              <a:buSzPct val="62000"/>
              <a:buChar char="•"/>
              <a:defRPr sz="2000">
                <a:solidFill>
                  <a:srgbClr val="3B3C3B"/>
                </a:solidFill>
                <a:latin typeface="+mn-lt"/>
                <a:ea typeface="+mn-ea"/>
                <a:cs typeface="+mn-cs"/>
                <a:sym typeface="DaxOT-Regular" charset="0"/>
              </a:defRPr>
            </a:lvl9pPr>
          </a:lstStyle>
          <a:p>
            <a:r>
              <a:rPr lang="en-US" altLang="en-US" sz="2800" dirty="0"/>
              <a:t>What is Siberian tiger?</a:t>
            </a:r>
          </a:p>
        </p:txBody>
      </p:sp>
      <p:sp>
        <p:nvSpPr>
          <p:cNvPr id="5" name="AutoShape 4">
            <a:hlinkClick r:id="rId4" action="ppaction://hlinksldjump" highlightClick="1"/>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27304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9620"/>
            <a:ext cx="8229600" cy="1003300"/>
          </a:xfrm>
        </p:spPr>
        <p:txBody>
          <a:bodyPr/>
          <a:lstStyle/>
          <a:p>
            <a:r>
              <a:rPr lang="en-US" dirty="0"/>
              <a:t>Mike the Tiger - $300</a:t>
            </a:r>
          </a:p>
        </p:txBody>
      </p:sp>
      <p:sp>
        <p:nvSpPr>
          <p:cNvPr id="8" name="Content Placeholder 7"/>
          <p:cNvSpPr>
            <a:spLocks noGrp="1"/>
          </p:cNvSpPr>
          <p:nvPr>
            <p:ph idx="1"/>
          </p:nvPr>
        </p:nvSpPr>
        <p:spPr>
          <a:xfrm>
            <a:off x="533400" y="1479620"/>
            <a:ext cx="7962900" cy="1949380"/>
          </a:xfrm>
        </p:spPr>
        <p:txBody>
          <a:bodyPr/>
          <a:lstStyle/>
          <a:p>
            <a:r>
              <a:rPr lang="en-US" altLang="en-US" sz="2800" dirty="0"/>
              <a:t>This is the plurality or collective noun for a group of tigers. It inspires an annual fundraising nude run through the London Zoo to benefit endangered Sumatran tigers.</a:t>
            </a:r>
          </a:p>
        </p:txBody>
      </p:sp>
      <p:sp>
        <p:nvSpPr>
          <p:cNvPr id="4" name="Content Placeholder 7"/>
          <p:cNvSpPr txBox="1">
            <a:spLocks/>
          </p:cNvSpPr>
          <p:nvPr/>
        </p:nvSpPr>
        <p:spPr bwMode="auto">
          <a:xfrm>
            <a:off x="533400" y="4343400"/>
            <a:ext cx="79629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91440" bIns="50800" numCol="1" anchor="t" anchorCtr="0" compatLnSpc="1">
            <a:prstTxWarp prst="textNoShape">
              <a:avLst/>
            </a:prstTxWarp>
          </a:bodyPr>
          <a:lstStyle>
            <a:lvl1pPr algn="l" rtl="0" eaLnBrk="0" fontAlgn="base" hangingPunct="0">
              <a:lnSpc>
                <a:spcPct val="100000"/>
              </a:lnSpc>
              <a:spcBef>
                <a:spcPts val="400"/>
              </a:spcBef>
              <a:spcAft>
                <a:spcPct val="0"/>
              </a:spcAft>
              <a:buSzPct val="77000"/>
              <a:buFont typeface="Wingdings" pitchFamily="2" charset="2"/>
              <a:defRPr sz="2700">
                <a:solidFill>
                  <a:srgbClr val="391E58"/>
                </a:solidFill>
                <a:latin typeface="+mn-lt"/>
                <a:ea typeface="+mn-ea"/>
                <a:cs typeface="+mn-cs"/>
                <a:sym typeface="DaxOT-Regular" charset="0"/>
              </a:defRPr>
            </a:lvl1pPr>
            <a:lvl2pPr marL="444500" indent="-228600" algn="l" rtl="0" eaLnBrk="0" fontAlgn="base" hangingPunct="0">
              <a:lnSpc>
                <a:spcPct val="100000"/>
              </a:lnSpc>
              <a:spcBef>
                <a:spcPts val="300"/>
              </a:spcBef>
              <a:spcAft>
                <a:spcPct val="0"/>
              </a:spcAft>
              <a:buSzPct val="77000"/>
              <a:buFontTx/>
              <a:buBlip>
                <a:blip r:embed="rId3"/>
              </a:buBlip>
              <a:defRPr sz="2300">
                <a:solidFill>
                  <a:srgbClr val="3B3C3B"/>
                </a:solidFill>
                <a:latin typeface="+mn-lt"/>
                <a:ea typeface="+mn-ea"/>
                <a:cs typeface="+mn-cs"/>
                <a:sym typeface="DaxOT-Regular" charset="0"/>
              </a:defRPr>
            </a:lvl2pPr>
            <a:lvl3pPr marL="682625" indent="-228600" algn="l" rtl="0" eaLnBrk="0" fontAlgn="base" hangingPunct="0">
              <a:lnSpc>
                <a:spcPct val="100000"/>
              </a:lnSpc>
              <a:spcBef>
                <a:spcPts val="400"/>
              </a:spcBef>
              <a:spcAft>
                <a:spcPct val="0"/>
              </a:spcAft>
              <a:buSzPct val="69000"/>
              <a:buFontTx/>
              <a:buBlip>
                <a:blip r:embed="rId3"/>
              </a:buBlip>
              <a:defRPr sz="2100">
                <a:solidFill>
                  <a:srgbClr val="3B3C3B"/>
                </a:solidFill>
                <a:latin typeface="+mn-lt"/>
                <a:ea typeface="+mn-ea"/>
                <a:cs typeface="+mn-cs"/>
                <a:sym typeface="DaxOT-Regular" charset="0"/>
              </a:defRPr>
            </a:lvl3pPr>
            <a:lvl4pPr marL="915988" indent="-228600" algn="l" rtl="0" eaLnBrk="0" fontAlgn="base" hangingPunct="0">
              <a:lnSpc>
                <a:spcPct val="100000"/>
              </a:lnSpc>
              <a:spcBef>
                <a:spcPts val="400"/>
              </a:spcBef>
              <a:spcAft>
                <a:spcPct val="0"/>
              </a:spcAft>
              <a:buSzPct val="62000"/>
              <a:buFontTx/>
              <a:buBlip>
                <a:blip r:embed="rId3"/>
              </a:buBlip>
              <a:defRPr sz="1900">
                <a:solidFill>
                  <a:srgbClr val="3B3C3B"/>
                </a:solidFill>
                <a:latin typeface="+mn-lt"/>
                <a:ea typeface="+mn-ea"/>
                <a:cs typeface="+mn-cs"/>
                <a:sym typeface="DaxOT-Regular" charset="0"/>
              </a:defRPr>
            </a:lvl4pPr>
            <a:lvl5pPr marL="1157288" indent="-228600" algn="l" rtl="0" eaLnBrk="0" fontAlgn="base" hangingPunct="0">
              <a:lnSpc>
                <a:spcPct val="100000"/>
              </a:lnSpc>
              <a:spcBef>
                <a:spcPts val="400"/>
              </a:spcBef>
              <a:spcAft>
                <a:spcPct val="0"/>
              </a:spcAft>
              <a:buSzPct val="62000"/>
              <a:buFontTx/>
              <a:buBlip>
                <a:blip r:embed="rId3"/>
              </a:buBlip>
              <a:defRPr sz="2000">
                <a:solidFill>
                  <a:srgbClr val="3B3C3B"/>
                </a:solidFill>
                <a:latin typeface="+mn-lt"/>
                <a:ea typeface="+mn-ea"/>
                <a:cs typeface="+mn-cs"/>
                <a:sym typeface="DaxOT-Regular" charset="0"/>
              </a:defRPr>
            </a:lvl5pPr>
            <a:lvl6pPr marL="1614488" indent="-228600" algn="l" rtl="0" fontAlgn="base">
              <a:spcBef>
                <a:spcPts val="400"/>
              </a:spcBef>
              <a:spcAft>
                <a:spcPct val="0"/>
              </a:spcAft>
              <a:buSzPct val="62000"/>
              <a:buChar char="•"/>
              <a:defRPr sz="2000">
                <a:solidFill>
                  <a:srgbClr val="3B3C3B"/>
                </a:solidFill>
                <a:latin typeface="+mn-lt"/>
                <a:ea typeface="+mn-ea"/>
                <a:cs typeface="+mn-cs"/>
                <a:sym typeface="DaxOT-Regular" charset="0"/>
              </a:defRPr>
            </a:lvl6pPr>
            <a:lvl7pPr marL="2071688" indent="-228600" algn="l" rtl="0" fontAlgn="base">
              <a:spcBef>
                <a:spcPts val="400"/>
              </a:spcBef>
              <a:spcAft>
                <a:spcPct val="0"/>
              </a:spcAft>
              <a:buSzPct val="62000"/>
              <a:buChar char="•"/>
              <a:defRPr sz="2000">
                <a:solidFill>
                  <a:srgbClr val="3B3C3B"/>
                </a:solidFill>
                <a:latin typeface="+mn-lt"/>
                <a:ea typeface="+mn-ea"/>
                <a:cs typeface="+mn-cs"/>
                <a:sym typeface="DaxOT-Regular" charset="0"/>
              </a:defRPr>
            </a:lvl7pPr>
            <a:lvl8pPr marL="2528888" indent="-228600" algn="l" rtl="0" fontAlgn="base">
              <a:spcBef>
                <a:spcPts val="400"/>
              </a:spcBef>
              <a:spcAft>
                <a:spcPct val="0"/>
              </a:spcAft>
              <a:buSzPct val="62000"/>
              <a:buChar char="•"/>
              <a:defRPr sz="2000">
                <a:solidFill>
                  <a:srgbClr val="3B3C3B"/>
                </a:solidFill>
                <a:latin typeface="+mn-lt"/>
                <a:ea typeface="+mn-ea"/>
                <a:cs typeface="+mn-cs"/>
                <a:sym typeface="DaxOT-Regular" charset="0"/>
              </a:defRPr>
            </a:lvl8pPr>
            <a:lvl9pPr marL="2986088" indent="-228600" algn="l" rtl="0" fontAlgn="base">
              <a:spcBef>
                <a:spcPts val="400"/>
              </a:spcBef>
              <a:spcAft>
                <a:spcPct val="0"/>
              </a:spcAft>
              <a:buSzPct val="62000"/>
              <a:buChar char="•"/>
              <a:defRPr sz="2000">
                <a:solidFill>
                  <a:srgbClr val="3B3C3B"/>
                </a:solidFill>
                <a:latin typeface="+mn-lt"/>
                <a:ea typeface="+mn-ea"/>
                <a:cs typeface="+mn-cs"/>
                <a:sym typeface="DaxOT-Regular" charset="0"/>
              </a:defRPr>
            </a:lvl9pPr>
          </a:lstStyle>
          <a:p>
            <a:r>
              <a:rPr lang="en-US" altLang="en-US" sz="2800" dirty="0"/>
              <a:t>What is a Streak of tigers?</a:t>
            </a:r>
          </a:p>
        </p:txBody>
      </p:sp>
      <p:sp>
        <p:nvSpPr>
          <p:cNvPr id="5" name="AutoShape 4">
            <a:hlinkClick r:id="rId4" action="ppaction://hlinksldjump" highlightClick="1"/>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356380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9620"/>
            <a:ext cx="8229600" cy="1003300"/>
          </a:xfrm>
        </p:spPr>
        <p:txBody>
          <a:bodyPr/>
          <a:lstStyle/>
          <a:p>
            <a:r>
              <a:rPr lang="en-US" dirty="0"/>
              <a:t>Mike the Tiger - $400</a:t>
            </a:r>
          </a:p>
        </p:txBody>
      </p:sp>
      <p:sp>
        <p:nvSpPr>
          <p:cNvPr id="8" name="Content Placeholder 7"/>
          <p:cNvSpPr>
            <a:spLocks noGrp="1"/>
          </p:cNvSpPr>
          <p:nvPr>
            <p:ph idx="1"/>
          </p:nvPr>
        </p:nvSpPr>
        <p:spPr>
          <a:xfrm>
            <a:off x="533400" y="2241620"/>
            <a:ext cx="7962900" cy="1949380"/>
          </a:xfrm>
        </p:spPr>
        <p:txBody>
          <a:bodyPr/>
          <a:lstStyle/>
          <a:p>
            <a:r>
              <a:rPr lang="en-US" altLang="en-US" sz="2800" dirty="0"/>
              <a:t>Mike V, who lived for 17 years on LSU campus, was actually donated to the University by the </a:t>
            </a:r>
            <a:r>
              <a:rPr lang="en-US" sz="2800" dirty="0"/>
              <a:t>Animal House Zoological Park in this SEC rival state.</a:t>
            </a:r>
            <a:endParaRPr lang="en-US" altLang="en-US" sz="2800" dirty="0"/>
          </a:p>
        </p:txBody>
      </p:sp>
      <p:sp>
        <p:nvSpPr>
          <p:cNvPr id="4" name="Content Placeholder 7"/>
          <p:cNvSpPr txBox="1">
            <a:spLocks/>
          </p:cNvSpPr>
          <p:nvPr/>
        </p:nvSpPr>
        <p:spPr bwMode="auto">
          <a:xfrm>
            <a:off x="465029" y="4343400"/>
            <a:ext cx="79629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91440" bIns="50800" numCol="1" anchor="t" anchorCtr="0" compatLnSpc="1">
            <a:prstTxWarp prst="textNoShape">
              <a:avLst/>
            </a:prstTxWarp>
          </a:bodyPr>
          <a:lstStyle>
            <a:lvl1pPr algn="l" rtl="0" eaLnBrk="0" fontAlgn="base" hangingPunct="0">
              <a:lnSpc>
                <a:spcPct val="100000"/>
              </a:lnSpc>
              <a:spcBef>
                <a:spcPts val="400"/>
              </a:spcBef>
              <a:spcAft>
                <a:spcPct val="0"/>
              </a:spcAft>
              <a:buSzPct val="77000"/>
              <a:buFont typeface="Wingdings" pitchFamily="2" charset="2"/>
              <a:defRPr sz="2700">
                <a:solidFill>
                  <a:srgbClr val="391E58"/>
                </a:solidFill>
                <a:latin typeface="+mn-lt"/>
                <a:ea typeface="+mn-ea"/>
                <a:cs typeface="+mn-cs"/>
                <a:sym typeface="DaxOT-Regular" charset="0"/>
              </a:defRPr>
            </a:lvl1pPr>
            <a:lvl2pPr marL="444500" indent="-228600" algn="l" rtl="0" eaLnBrk="0" fontAlgn="base" hangingPunct="0">
              <a:lnSpc>
                <a:spcPct val="100000"/>
              </a:lnSpc>
              <a:spcBef>
                <a:spcPts val="300"/>
              </a:spcBef>
              <a:spcAft>
                <a:spcPct val="0"/>
              </a:spcAft>
              <a:buSzPct val="77000"/>
              <a:buFontTx/>
              <a:buBlip>
                <a:blip r:embed="rId3"/>
              </a:buBlip>
              <a:defRPr sz="2300">
                <a:solidFill>
                  <a:srgbClr val="3B3C3B"/>
                </a:solidFill>
                <a:latin typeface="+mn-lt"/>
                <a:ea typeface="+mn-ea"/>
                <a:cs typeface="+mn-cs"/>
                <a:sym typeface="DaxOT-Regular" charset="0"/>
              </a:defRPr>
            </a:lvl2pPr>
            <a:lvl3pPr marL="682625" indent="-228600" algn="l" rtl="0" eaLnBrk="0" fontAlgn="base" hangingPunct="0">
              <a:lnSpc>
                <a:spcPct val="100000"/>
              </a:lnSpc>
              <a:spcBef>
                <a:spcPts val="400"/>
              </a:spcBef>
              <a:spcAft>
                <a:spcPct val="0"/>
              </a:spcAft>
              <a:buSzPct val="69000"/>
              <a:buFontTx/>
              <a:buBlip>
                <a:blip r:embed="rId3"/>
              </a:buBlip>
              <a:defRPr sz="2100">
                <a:solidFill>
                  <a:srgbClr val="3B3C3B"/>
                </a:solidFill>
                <a:latin typeface="+mn-lt"/>
                <a:ea typeface="+mn-ea"/>
                <a:cs typeface="+mn-cs"/>
                <a:sym typeface="DaxOT-Regular" charset="0"/>
              </a:defRPr>
            </a:lvl3pPr>
            <a:lvl4pPr marL="915988" indent="-228600" algn="l" rtl="0" eaLnBrk="0" fontAlgn="base" hangingPunct="0">
              <a:lnSpc>
                <a:spcPct val="100000"/>
              </a:lnSpc>
              <a:spcBef>
                <a:spcPts val="400"/>
              </a:spcBef>
              <a:spcAft>
                <a:spcPct val="0"/>
              </a:spcAft>
              <a:buSzPct val="62000"/>
              <a:buFontTx/>
              <a:buBlip>
                <a:blip r:embed="rId3"/>
              </a:buBlip>
              <a:defRPr sz="1900">
                <a:solidFill>
                  <a:srgbClr val="3B3C3B"/>
                </a:solidFill>
                <a:latin typeface="+mn-lt"/>
                <a:ea typeface="+mn-ea"/>
                <a:cs typeface="+mn-cs"/>
                <a:sym typeface="DaxOT-Regular" charset="0"/>
              </a:defRPr>
            </a:lvl4pPr>
            <a:lvl5pPr marL="1157288" indent="-228600" algn="l" rtl="0" eaLnBrk="0" fontAlgn="base" hangingPunct="0">
              <a:lnSpc>
                <a:spcPct val="100000"/>
              </a:lnSpc>
              <a:spcBef>
                <a:spcPts val="400"/>
              </a:spcBef>
              <a:spcAft>
                <a:spcPct val="0"/>
              </a:spcAft>
              <a:buSzPct val="62000"/>
              <a:buFontTx/>
              <a:buBlip>
                <a:blip r:embed="rId3"/>
              </a:buBlip>
              <a:defRPr sz="2000">
                <a:solidFill>
                  <a:srgbClr val="3B3C3B"/>
                </a:solidFill>
                <a:latin typeface="+mn-lt"/>
                <a:ea typeface="+mn-ea"/>
                <a:cs typeface="+mn-cs"/>
                <a:sym typeface="DaxOT-Regular" charset="0"/>
              </a:defRPr>
            </a:lvl5pPr>
            <a:lvl6pPr marL="1614488" indent="-228600" algn="l" rtl="0" fontAlgn="base">
              <a:spcBef>
                <a:spcPts val="400"/>
              </a:spcBef>
              <a:spcAft>
                <a:spcPct val="0"/>
              </a:spcAft>
              <a:buSzPct val="62000"/>
              <a:buChar char="•"/>
              <a:defRPr sz="2000">
                <a:solidFill>
                  <a:srgbClr val="3B3C3B"/>
                </a:solidFill>
                <a:latin typeface="+mn-lt"/>
                <a:ea typeface="+mn-ea"/>
                <a:cs typeface="+mn-cs"/>
                <a:sym typeface="DaxOT-Regular" charset="0"/>
              </a:defRPr>
            </a:lvl6pPr>
            <a:lvl7pPr marL="2071688" indent="-228600" algn="l" rtl="0" fontAlgn="base">
              <a:spcBef>
                <a:spcPts val="400"/>
              </a:spcBef>
              <a:spcAft>
                <a:spcPct val="0"/>
              </a:spcAft>
              <a:buSzPct val="62000"/>
              <a:buChar char="•"/>
              <a:defRPr sz="2000">
                <a:solidFill>
                  <a:srgbClr val="3B3C3B"/>
                </a:solidFill>
                <a:latin typeface="+mn-lt"/>
                <a:ea typeface="+mn-ea"/>
                <a:cs typeface="+mn-cs"/>
                <a:sym typeface="DaxOT-Regular" charset="0"/>
              </a:defRPr>
            </a:lvl7pPr>
            <a:lvl8pPr marL="2528888" indent="-228600" algn="l" rtl="0" fontAlgn="base">
              <a:spcBef>
                <a:spcPts val="400"/>
              </a:spcBef>
              <a:spcAft>
                <a:spcPct val="0"/>
              </a:spcAft>
              <a:buSzPct val="62000"/>
              <a:buChar char="•"/>
              <a:defRPr sz="2000">
                <a:solidFill>
                  <a:srgbClr val="3B3C3B"/>
                </a:solidFill>
                <a:latin typeface="+mn-lt"/>
                <a:ea typeface="+mn-ea"/>
                <a:cs typeface="+mn-cs"/>
                <a:sym typeface="DaxOT-Regular" charset="0"/>
              </a:defRPr>
            </a:lvl8pPr>
            <a:lvl9pPr marL="2986088" indent="-228600" algn="l" rtl="0" fontAlgn="base">
              <a:spcBef>
                <a:spcPts val="400"/>
              </a:spcBef>
              <a:spcAft>
                <a:spcPct val="0"/>
              </a:spcAft>
              <a:buSzPct val="62000"/>
              <a:buChar char="•"/>
              <a:defRPr sz="2000">
                <a:solidFill>
                  <a:srgbClr val="3B3C3B"/>
                </a:solidFill>
                <a:latin typeface="+mn-lt"/>
                <a:ea typeface="+mn-ea"/>
                <a:cs typeface="+mn-cs"/>
                <a:sym typeface="DaxOT-Regular" charset="0"/>
              </a:defRPr>
            </a:lvl9pPr>
          </a:lstStyle>
          <a:p>
            <a:r>
              <a:rPr lang="en-US" altLang="en-US" sz="2800" dirty="0"/>
              <a:t>What is Alabama?</a:t>
            </a:r>
          </a:p>
        </p:txBody>
      </p:sp>
      <p:sp>
        <p:nvSpPr>
          <p:cNvPr id="5" name="AutoShape 4">
            <a:hlinkClick r:id="rId4" action="ppaction://hlinksldjump" highlightClick="1"/>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89150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077" y="241892"/>
            <a:ext cx="8229600" cy="1003300"/>
          </a:xfrm>
        </p:spPr>
        <p:txBody>
          <a:bodyPr/>
          <a:lstStyle/>
          <a:p>
            <a:r>
              <a:rPr lang="en-US" dirty="0"/>
              <a:t>Mike the Tiger - $500</a:t>
            </a:r>
          </a:p>
        </p:txBody>
      </p:sp>
      <p:sp>
        <p:nvSpPr>
          <p:cNvPr id="8" name="Content Placeholder 7"/>
          <p:cNvSpPr>
            <a:spLocks noGrp="1"/>
          </p:cNvSpPr>
          <p:nvPr>
            <p:ph idx="1"/>
          </p:nvPr>
        </p:nvSpPr>
        <p:spPr>
          <a:xfrm>
            <a:off x="533400" y="2241620"/>
            <a:ext cx="7962900" cy="1492180"/>
          </a:xfrm>
        </p:spPr>
        <p:txBody>
          <a:bodyPr/>
          <a:lstStyle/>
          <a:p>
            <a:r>
              <a:rPr lang="en-US" altLang="en-US" sz="2800" dirty="0"/>
              <a:t>Mike the Tiger’s $3 million, 15000 </a:t>
            </a:r>
            <a:r>
              <a:rPr lang="en-US" altLang="en-US" sz="2800" dirty="0" err="1"/>
              <a:t>sqft</a:t>
            </a:r>
            <a:r>
              <a:rPr lang="en-US" altLang="en-US" sz="2800" dirty="0"/>
              <a:t> habitat sits between these two important buildings on LSU’s campus.</a:t>
            </a:r>
          </a:p>
        </p:txBody>
      </p:sp>
      <p:sp>
        <p:nvSpPr>
          <p:cNvPr id="4" name="Content Placeholder 7"/>
          <p:cNvSpPr txBox="1">
            <a:spLocks/>
          </p:cNvSpPr>
          <p:nvPr/>
        </p:nvSpPr>
        <p:spPr bwMode="auto">
          <a:xfrm>
            <a:off x="533400" y="4343400"/>
            <a:ext cx="79629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91440" bIns="50800" numCol="1" anchor="t" anchorCtr="0" compatLnSpc="1">
            <a:prstTxWarp prst="textNoShape">
              <a:avLst/>
            </a:prstTxWarp>
          </a:bodyPr>
          <a:lstStyle>
            <a:lvl1pPr algn="l" rtl="0" eaLnBrk="0" fontAlgn="base" hangingPunct="0">
              <a:lnSpc>
                <a:spcPct val="100000"/>
              </a:lnSpc>
              <a:spcBef>
                <a:spcPts val="400"/>
              </a:spcBef>
              <a:spcAft>
                <a:spcPct val="0"/>
              </a:spcAft>
              <a:buSzPct val="77000"/>
              <a:buFont typeface="Wingdings" pitchFamily="2" charset="2"/>
              <a:defRPr sz="2700">
                <a:solidFill>
                  <a:srgbClr val="391E58"/>
                </a:solidFill>
                <a:latin typeface="+mn-lt"/>
                <a:ea typeface="+mn-ea"/>
                <a:cs typeface="+mn-cs"/>
                <a:sym typeface="DaxOT-Regular" charset="0"/>
              </a:defRPr>
            </a:lvl1pPr>
            <a:lvl2pPr marL="444500" indent="-228600" algn="l" rtl="0" eaLnBrk="0" fontAlgn="base" hangingPunct="0">
              <a:lnSpc>
                <a:spcPct val="100000"/>
              </a:lnSpc>
              <a:spcBef>
                <a:spcPts val="300"/>
              </a:spcBef>
              <a:spcAft>
                <a:spcPct val="0"/>
              </a:spcAft>
              <a:buSzPct val="77000"/>
              <a:buFontTx/>
              <a:buBlip>
                <a:blip r:embed="rId3"/>
              </a:buBlip>
              <a:defRPr sz="2300">
                <a:solidFill>
                  <a:srgbClr val="3B3C3B"/>
                </a:solidFill>
                <a:latin typeface="+mn-lt"/>
                <a:ea typeface="+mn-ea"/>
                <a:cs typeface="+mn-cs"/>
                <a:sym typeface="DaxOT-Regular" charset="0"/>
              </a:defRPr>
            </a:lvl2pPr>
            <a:lvl3pPr marL="682625" indent="-228600" algn="l" rtl="0" eaLnBrk="0" fontAlgn="base" hangingPunct="0">
              <a:lnSpc>
                <a:spcPct val="100000"/>
              </a:lnSpc>
              <a:spcBef>
                <a:spcPts val="400"/>
              </a:spcBef>
              <a:spcAft>
                <a:spcPct val="0"/>
              </a:spcAft>
              <a:buSzPct val="69000"/>
              <a:buFontTx/>
              <a:buBlip>
                <a:blip r:embed="rId3"/>
              </a:buBlip>
              <a:defRPr sz="2100">
                <a:solidFill>
                  <a:srgbClr val="3B3C3B"/>
                </a:solidFill>
                <a:latin typeface="+mn-lt"/>
                <a:ea typeface="+mn-ea"/>
                <a:cs typeface="+mn-cs"/>
                <a:sym typeface="DaxOT-Regular" charset="0"/>
              </a:defRPr>
            </a:lvl3pPr>
            <a:lvl4pPr marL="915988" indent="-228600" algn="l" rtl="0" eaLnBrk="0" fontAlgn="base" hangingPunct="0">
              <a:lnSpc>
                <a:spcPct val="100000"/>
              </a:lnSpc>
              <a:spcBef>
                <a:spcPts val="400"/>
              </a:spcBef>
              <a:spcAft>
                <a:spcPct val="0"/>
              </a:spcAft>
              <a:buSzPct val="62000"/>
              <a:buFontTx/>
              <a:buBlip>
                <a:blip r:embed="rId3"/>
              </a:buBlip>
              <a:defRPr sz="1900">
                <a:solidFill>
                  <a:srgbClr val="3B3C3B"/>
                </a:solidFill>
                <a:latin typeface="+mn-lt"/>
                <a:ea typeface="+mn-ea"/>
                <a:cs typeface="+mn-cs"/>
                <a:sym typeface="DaxOT-Regular" charset="0"/>
              </a:defRPr>
            </a:lvl4pPr>
            <a:lvl5pPr marL="1157288" indent="-228600" algn="l" rtl="0" eaLnBrk="0" fontAlgn="base" hangingPunct="0">
              <a:lnSpc>
                <a:spcPct val="100000"/>
              </a:lnSpc>
              <a:spcBef>
                <a:spcPts val="400"/>
              </a:spcBef>
              <a:spcAft>
                <a:spcPct val="0"/>
              </a:spcAft>
              <a:buSzPct val="62000"/>
              <a:buFontTx/>
              <a:buBlip>
                <a:blip r:embed="rId3"/>
              </a:buBlip>
              <a:defRPr sz="2000">
                <a:solidFill>
                  <a:srgbClr val="3B3C3B"/>
                </a:solidFill>
                <a:latin typeface="+mn-lt"/>
                <a:ea typeface="+mn-ea"/>
                <a:cs typeface="+mn-cs"/>
                <a:sym typeface="DaxOT-Regular" charset="0"/>
              </a:defRPr>
            </a:lvl5pPr>
            <a:lvl6pPr marL="1614488" indent="-228600" algn="l" rtl="0" fontAlgn="base">
              <a:spcBef>
                <a:spcPts val="400"/>
              </a:spcBef>
              <a:spcAft>
                <a:spcPct val="0"/>
              </a:spcAft>
              <a:buSzPct val="62000"/>
              <a:buChar char="•"/>
              <a:defRPr sz="2000">
                <a:solidFill>
                  <a:srgbClr val="3B3C3B"/>
                </a:solidFill>
                <a:latin typeface="+mn-lt"/>
                <a:ea typeface="+mn-ea"/>
                <a:cs typeface="+mn-cs"/>
                <a:sym typeface="DaxOT-Regular" charset="0"/>
              </a:defRPr>
            </a:lvl6pPr>
            <a:lvl7pPr marL="2071688" indent="-228600" algn="l" rtl="0" fontAlgn="base">
              <a:spcBef>
                <a:spcPts val="400"/>
              </a:spcBef>
              <a:spcAft>
                <a:spcPct val="0"/>
              </a:spcAft>
              <a:buSzPct val="62000"/>
              <a:buChar char="•"/>
              <a:defRPr sz="2000">
                <a:solidFill>
                  <a:srgbClr val="3B3C3B"/>
                </a:solidFill>
                <a:latin typeface="+mn-lt"/>
                <a:ea typeface="+mn-ea"/>
                <a:cs typeface="+mn-cs"/>
                <a:sym typeface="DaxOT-Regular" charset="0"/>
              </a:defRPr>
            </a:lvl7pPr>
            <a:lvl8pPr marL="2528888" indent="-228600" algn="l" rtl="0" fontAlgn="base">
              <a:spcBef>
                <a:spcPts val="400"/>
              </a:spcBef>
              <a:spcAft>
                <a:spcPct val="0"/>
              </a:spcAft>
              <a:buSzPct val="62000"/>
              <a:buChar char="•"/>
              <a:defRPr sz="2000">
                <a:solidFill>
                  <a:srgbClr val="3B3C3B"/>
                </a:solidFill>
                <a:latin typeface="+mn-lt"/>
                <a:ea typeface="+mn-ea"/>
                <a:cs typeface="+mn-cs"/>
                <a:sym typeface="DaxOT-Regular" charset="0"/>
              </a:defRPr>
            </a:lvl8pPr>
            <a:lvl9pPr marL="2986088" indent="-228600" algn="l" rtl="0" fontAlgn="base">
              <a:spcBef>
                <a:spcPts val="400"/>
              </a:spcBef>
              <a:spcAft>
                <a:spcPct val="0"/>
              </a:spcAft>
              <a:buSzPct val="62000"/>
              <a:buChar char="•"/>
              <a:defRPr sz="2000">
                <a:solidFill>
                  <a:srgbClr val="3B3C3B"/>
                </a:solidFill>
                <a:latin typeface="+mn-lt"/>
                <a:ea typeface="+mn-ea"/>
                <a:cs typeface="+mn-cs"/>
                <a:sym typeface="DaxOT-Regular" charset="0"/>
              </a:defRPr>
            </a:lvl9pPr>
          </a:lstStyle>
          <a:p>
            <a:r>
              <a:rPr lang="en-US" altLang="en-US" dirty="0"/>
              <a:t>What are Tiger Stadium and the Pete </a:t>
            </a:r>
            <a:r>
              <a:rPr lang="en-US" altLang="en-US" dirty="0" err="1"/>
              <a:t>Maravich</a:t>
            </a:r>
            <a:r>
              <a:rPr lang="en-US" altLang="en-US" dirty="0"/>
              <a:t> Assembly Center?</a:t>
            </a:r>
          </a:p>
        </p:txBody>
      </p:sp>
      <p:sp>
        <p:nvSpPr>
          <p:cNvPr id="5" name="AutoShape 4">
            <a:hlinkClick r:id="rId4" action="ppaction://hlinksldjump" highlightClick="1"/>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640833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533630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ltLang="en-US" dirty="0">
                <a:effectLst>
                  <a:outerShdw blurRad="38100" dist="38100" dir="2700000" algn="tl">
                    <a:srgbClr val="000000"/>
                  </a:outerShdw>
                </a:effectLst>
              </a:rPr>
              <a:t>SSRS - $100</a:t>
            </a:r>
          </a:p>
        </p:txBody>
      </p:sp>
      <p:sp>
        <p:nvSpPr>
          <p:cNvPr id="133129" name="Rectangle 9"/>
          <p:cNvSpPr>
            <a:spLocks noGrp="1" noChangeArrowheads="1"/>
          </p:cNvSpPr>
          <p:nvPr>
            <p:ph type="body" sz="half" idx="1"/>
          </p:nvPr>
        </p:nvSpPr>
        <p:spPr>
          <a:xfrm>
            <a:off x="457200" y="1600200"/>
            <a:ext cx="8229600" cy="1981200"/>
          </a:xfrm>
        </p:spPr>
        <p:txBody>
          <a:bodyPr/>
          <a:lstStyle/>
          <a:p>
            <a:r>
              <a:rPr lang="en-US" sz="2800" dirty="0">
                <a:effectLst/>
              </a:rPr>
              <a:t>This catalog view was has been around since SSRS 2005, providing a log of all report executions and statistics about performance.</a:t>
            </a:r>
            <a:endParaRPr lang="en-US" altLang="en-US" sz="2800" dirty="0">
              <a:effectLst>
                <a:outerShdw blurRad="38100" dist="38100" dir="2700000" algn="tl">
                  <a:srgbClr val="000000"/>
                </a:outerShdw>
              </a:effectLst>
            </a:endParaRPr>
          </a:p>
        </p:txBody>
      </p:sp>
      <p:sp>
        <p:nvSpPr>
          <p:cNvPr id="133130" name="Rectangle 10"/>
          <p:cNvSpPr>
            <a:spLocks noGrp="1" noChangeArrowheads="1"/>
          </p:cNvSpPr>
          <p:nvPr>
            <p:ph type="body" sz="half" idx="2"/>
          </p:nvPr>
        </p:nvSpPr>
        <p:spPr>
          <a:xfrm>
            <a:off x="457200" y="3962400"/>
            <a:ext cx="8229600" cy="2133600"/>
          </a:xfrm>
        </p:spPr>
        <p:txBody>
          <a:bodyPr/>
          <a:lstStyle/>
          <a:p>
            <a:r>
              <a:rPr lang="en-US" altLang="en-US" sz="2800" dirty="0">
                <a:effectLst>
                  <a:outerShdw blurRad="38100" dist="38100" dir="2700000" algn="tl">
                    <a:srgbClr val="000000"/>
                  </a:outerShdw>
                </a:effectLst>
              </a:rPr>
              <a:t>What is the </a:t>
            </a:r>
            <a:r>
              <a:rPr lang="en-US" altLang="en-US" sz="2800" dirty="0" err="1">
                <a:effectLst>
                  <a:outerShdw blurRad="38100" dist="38100" dir="2700000" algn="tl">
                    <a:srgbClr val="000000"/>
                  </a:outerShdw>
                </a:effectLst>
              </a:rPr>
              <a:t>ExecutionLog</a:t>
            </a:r>
            <a:r>
              <a:rPr lang="en-US" altLang="en-US" sz="2800" i="1" dirty="0" err="1">
                <a:effectLst>
                  <a:outerShdw blurRad="38100" dist="38100" dir="2700000" algn="tl">
                    <a:srgbClr val="000000"/>
                  </a:outerShdw>
                </a:effectLst>
              </a:rPr>
              <a:t>n</a:t>
            </a:r>
            <a:r>
              <a:rPr lang="en-US" altLang="en-US" sz="2800" dirty="0">
                <a:effectLst>
                  <a:outerShdw blurRad="38100" dist="38100" dir="2700000" algn="tl">
                    <a:srgbClr val="000000"/>
                  </a:outerShdw>
                </a:effectLst>
              </a:rPr>
              <a:t> view?</a:t>
            </a:r>
          </a:p>
          <a:p>
            <a:pPr lvl="1"/>
            <a:r>
              <a:rPr lang="en-US" altLang="en-US" sz="2400" dirty="0" err="1">
                <a:effectLst>
                  <a:outerShdw blurRad="38100" dist="38100" dir="2700000" algn="tl">
                    <a:srgbClr val="000000"/>
                  </a:outerShdw>
                </a:effectLst>
              </a:rPr>
              <a:t>ExecutionLog</a:t>
            </a:r>
            <a:r>
              <a:rPr lang="en-US" altLang="en-US" sz="2400" dirty="0">
                <a:effectLst>
                  <a:outerShdw blurRad="38100" dist="38100" dir="2700000" algn="tl">
                    <a:srgbClr val="000000"/>
                  </a:outerShdw>
                </a:effectLst>
              </a:rPr>
              <a:t> in SQL 2005</a:t>
            </a:r>
          </a:p>
          <a:p>
            <a:pPr lvl="1"/>
            <a:r>
              <a:rPr lang="en-US" altLang="en-US" sz="2400" dirty="0">
                <a:effectLst>
                  <a:outerShdw blurRad="38100" dist="38100" dir="2700000" algn="tl">
                    <a:srgbClr val="000000"/>
                  </a:outerShdw>
                </a:effectLst>
              </a:rPr>
              <a:t>ExecutionLog2 in SQL 2008</a:t>
            </a:r>
          </a:p>
          <a:p>
            <a:pPr lvl="1"/>
            <a:r>
              <a:rPr lang="en-US" altLang="en-US" sz="2400" dirty="0">
                <a:effectLst>
                  <a:outerShdw blurRad="38100" dist="38100" dir="2700000" algn="tl">
                    <a:srgbClr val="000000"/>
                  </a:outerShdw>
                </a:effectLst>
              </a:rPr>
              <a:t>ExecutionLog3 in SQL 2008R2</a:t>
            </a:r>
          </a:p>
        </p:txBody>
      </p:sp>
      <p:sp>
        <p:nvSpPr>
          <p:cNvPr id="133124" name="AutoShape 4">
            <a:hlinkClick r:id="rId3" action="ppaction://hlinksldjump" highlightClick="1"/>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30">
                                            <p:txEl>
                                              <p:pRg st="0" end="0"/>
                                            </p:txEl>
                                          </p:spTgt>
                                        </p:tgtEl>
                                        <p:attrNameLst>
                                          <p:attrName>style.visibility</p:attrName>
                                        </p:attrNameLst>
                                      </p:cBhvr>
                                      <p:to>
                                        <p:strVal val="visible"/>
                                      </p:to>
                                    </p:set>
                                    <p:anim calcmode="lin" valueType="num">
                                      <p:cBhvr additive="base">
                                        <p:cTn id="7" dur="500" fill="hold"/>
                                        <p:tgtEl>
                                          <p:spTgt spid="1331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3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3130">
                                            <p:txEl>
                                              <p:pRg st="1" end="1"/>
                                            </p:txEl>
                                          </p:spTgt>
                                        </p:tgtEl>
                                        <p:attrNameLst>
                                          <p:attrName>style.visibility</p:attrName>
                                        </p:attrNameLst>
                                      </p:cBhvr>
                                      <p:to>
                                        <p:strVal val="visible"/>
                                      </p:to>
                                    </p:set>
                                    <p:anim calcmode="lin" valueType="num">
                                      <p:cBhvr additive="base">
                                        <p:cTn id="11" dur="500" fill="hold"/>
                                        <p:tgtEl>
                                          <p:spTgt spid="13313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313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3130">
                                            <p:txEl>
                                              <p:pRg st="2" end="2"/>
                                            </p:txEl>
                                          </p:spTgt>
                                        </p:tgtEl>
                                        <p:attrNameLst>
                                          <p:attrName>style.visibility</p:attrName>
                                        </p:attrNameLst>
                                      </p:cBhvr>
                                      <p:to>
                                        <p:strVal val="visible"/>
                                      </p:to>
                                    </p:set>
                                    <p:anim calcmode="lin" valueType="num">
                                      <p:cBhvr additive="base">
                                        <p:cTn id="15" dur="500" fill="hold"/>
                                        <p:tgtEl>
                                          <p:spTgt spid="13313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313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3130">
                                            <p:txEl>
                                              <p:pRg st="3" end="3"/>
                                            </p:txEl>
                                          </p:spTgt>
                                        </p:tgtEl>
                                        <p:attrNameLst>
                                          <p:attrName>style.visibility</p:attrName>
                                        </p:attrNameLst>
                                      </p:cBhvr>
                                      <p:to>
                                        <p:strVal val="visible"/>
                                      </p:to>
                                    </p:set>
                                    <p:anim calcmode="lin" valueType="num">
                                      <p:cBhvr additive="base">
                                        <p:cTn id="19" dur="500" fill="hold"/>
                                        <p:tgtEl>
                                          <p:spTgt spid="13313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3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0"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en-US" dirty="0">
                <a:effectLst>
                  <a:outerShdw blurRad="38100" dist="38100" dir="2700000" algn="tl">
                    <a:srgbClr val="000000"/>
                  </a:outerShdw>
                </a:effectLst>
              </a:rPr>
              <a:t>SSRS - $200</a:t>
            </a:r>
          </a:p>
        </p:txBody>
      </p:sp>
      <p:sp>
        <p:nvSpPr>
          <p:cNvPr id="134148" name="AutoShape 4">
            <a:hlinkClick r:id="rId3" action="ppaction://hlinksldjump" highlightClick="1"/>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149" name="Rectangle 5"/>
          <p:cNvSpPr>
            <a:spLocks noChangeArrowheads="1"/>
          </p:cNvSpPr>
          <p:nvPr/>
        </p:nvSpPr>
        <p:spPr bwMode="auto">
          <a:xfrm>
            <a:off x="457200" y="1600200"/>
            <a:ext cx="8229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80000"/>
              <a:buFont typeface="Wingdings" panose="05000000000000000000" pitchFamily="2" charset="2"/>
              <a:buChar char="n"/>
              <a:defRPr sz="28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4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3pPr>
            <a:lvl4pPr marL="1600200" indent="-228600">
              <a:spcBef>
                <a:spcPct val="20000"/>
              </a:spcBef>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5pPr>
            <a:lvl6pPr marL="25146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6pPr>
            <a:lvl7pPr marL="29718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7pPr>
            <a:lvl8pPr marL="34290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8pPr>
            <a:lvl9pPr marL="38862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9pPr>
          </a:lstStyle>
          <a:p>
            <a:r>
              <a:rPr lang="en-US" altLang="en-US" dirty="0"/>
              <a:t>Starting with this major version of SQL Server, the old SSRS Report Manager has been replaced with the Reporting Services web portal, built from the ground up with HTML5.</a:t>
            </a:r>
          </a:p>
          <a:p>
            <a:endParaRPr lang="en-US" altLang="en-US" dirty="0"/>
          </a:p>
        </p:txBody>
      </p:sp>
      <p:sp>
        <p:nvSpPr>
          <p:cNvPr id="134150" name="Rectangle 6"/>
          <p:cNvSpPr>
            <a:spLocks noChangeArrowheads="1"/>
          </p:cNvSpPr>
          <p:nvPr/>
        </p:nvSpPr>
        <p:spPr bwMode="auto">
          <a:xfrm>
            <a:off x="470770" y="3581400"/>
            <a:ext cx="82296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80000"/>
              <a:buFont typeface="Wingdings" panose="05000000000000000000" pitchFamily="2" charset="2"/>
              <a:buChar char="n"/>
              <a:defRPr sz="28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4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3pPr>
            <a:lvl4pPr marL="1600200" indent="-228600">
              <a:spcBef>
                <a:spcPct val="20000"/>
              </a:spcBef>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5pPr>
            <a:lvl6pPr marL="25146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6pPr>
            <a:lvl7pPr marL="29718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7pPr>
            <a:lvl8pPr marL="34290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8pPr>
            <a:lvl9pPr marL="38862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9pPr>
          </a:lstStyle>
          <a:p>
            <a:r>
              <a:rPr lang="en-US" altLang="en-US" dirty="0"/>
              <a:t>What is SQL Server 2016 (or version 13.0)?</a:t>
            </a:r>
            <a:br>
              <a:rPr lang="en-US" altLang="en-US" dirty="0"/>
            </a:br>
            <a:r>
              <a:rPr lang="en-US" altLang="en-US" dirty="0"/>
              <a:t>https://blogs.msdn.microsoft.com/sqlrsteamblog/2016/03/18/sql-server-2016-rc1-whats-new-in-reporting-services/</a:t>
            </a:r>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4150">
                                            <p:txEl>
                                              <p:pRg st="0" end="0"/>
                                            </p:txEl>
                                          </p:spTgt>
                                        </p:tgtEl>
                                        <p:attrNameLst>
                                          <p:attrName>style.visibility</p:attrName>
                                        </p:attrNameLst>
                                      </p:cBhvr>
                                      <p:to>
                                        <p:strVal val="visible"/>
                                      </p:to>
                                    </p:set>
                                    <p:anim calcmode="lin" valueType="num">
                                      <p:cBhvr additive="base">
                                        <p:cTn id="7" dur="500" fill="hold"/>
                                        <p:tgtEl>
                                          <p:spTgt spid="13415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415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0"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en-US" dirty="0">
                <a:effectLst>
                  <a:outerShdw blurRad="38100" dist="38100" dir="2700000" algn="tl">
                    <a:srgbClr val="000000"/>
                  </a:outerShdw>
                </a:effectLst>
              </a:rPr>
              <a:t>SSRS - $300</a:t>
            </a:r>
          </a:p>
        </p:txBody>
      </p:sp>
      <p:sp>
        <p:nvSpPr>
          <p:cNvPr id="135172" name="AutoShape 4">
            <a:hlinkClick r:id="rId3" action="ppaction://hlinksldjump" highlightClick="1"/>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173" name="Rectangle 5"/>
          <p:cNvSpPr>
            <a:spLocks noChangeArrowheads="1"/>
          </p:cNvSpPr>
          <p:nvPr/>
        </p:nvSpPr>
        <p:spPr bwMode="auto">
          <a:xfrm>
            <a:off x="457200" y="1600200"/>
            <a:ext cx="8229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80000"/>
              <a:buFont typeface="Wingdings" panose="05000000000000000000" pitchFamily="2" charset="2"/>
              <a:buChar char="n"/>
              <a:defRPr sz="28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4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3pPr>
            <a:lvl4pPr marL="1600200" indent="-228600">
              <a:spcBef>
                <a:spcPct val="20000"/>
              </a:spcBef>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5pPr>
            <a:lvl6pPr marL="25146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6pPr>
            <a:lvl7pPr marL="29718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7pPr>
            <a:lvl8pPr marL="34290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8pPr>
            <a:lvl9pPr marL="38862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9pPr>
          </a:lstStyle>
          <a:p>
            <a:r>
              <a:rPr lang="en-US" altLang="en-US" dirty="0"/>
              <a:t>This</a:t>
            </a:r>
            <a:r>
              <a:rPr lang="en-US" dirty="0">
                <a:effectLst/>
              </a:rPr>
              <a:t> file stores settings that are used by Report Manager and the SSRS </a:t>
            </a:r>
            <a:r>
              <a:rPr lang="en-US" dirty="0" err="1">
                <a:effectLst/>
              </a:rPr>
              <a:t>Webservice</a:t>
            </a:r>
            <a:r>
              <a:rPr lang="en-US" dirty="0">
                <a:effectLst/>
              </a:rPr>
              <a:t> in XML format, including information about the &lt;</a:t>
            </a:r>
            <a:r>
              <a:rPr lang="en-US" dirty="0" err="1">
                <a:effectLst/>
              </a:rPr>
              <a:t>UnattendedExecutionAccount</a:t>
            </a:r>
            <a:r>
              <a:rPr lang="en-US" dirty="0">
                <a:effectLst/>
              </a:rPr>
              <a:t>&gt;.</a:t>
            </a:r>
            <a:endParaRPr lang="en-US" altLang="en-US" dirty="0"/>
          </a:p>
        </p:txBody>
      </p:sp>
      <p:sp>
        <p:nvSpPr>
          <p:cNvPr id="135174" name="Rectangle 6"/>
          <p:cNvSpPr>
            <a:spLocks noChangeArrowheads="1"/>
          </p:cNvSpPr>
          <p:nvPr/>
        </p:nvSpPr>
        <p:spPr bwMode="auto">
          <a:xfrm>
            <a:off x="457200" y="39624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80000"/>
              <a:buFont typeface="Wingdings" panose="05000000000000000000" pitchFamily="2" charset="2"/>
              <a:buChar char="n"/>
              <a:defRPr sz="28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4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3pPr>
            <a:lvl4pPr marL="1600200" indent="-228600">
              <a:spcBef>
                <a:spcPct val="20000"/>
              </a:spcBef>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5pPr>
            <a:lvl6pPr marL="25146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6pPr>
            <a:lvl7pPr marL="29718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7pPr>
            <a:lvl8pPr marL="34290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8pPr>
            <a:lvl9pPr marL="38862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9pPr>
          </a:lstStyle>
          <a:p>
            <a:r>
              <a:rPr lang="en-US" altLang="en-US" dirty="0"/>
              <a:t>What is the </a:t>
            </a:r>
            <a:r>
              <a:rPr lang="en-US" dirty="0" err="1">
                <a:effectLst/>
              </a:rPr>
              <a:t>RSReportServer.config</a:t>
            </a:r>
            <a:r>
              <a:rPr lang="en-US" dirty="0">
                <a:effectLst/>
              </a:rPr>
              <a:t> file?</a:t>
            </a:r>
            <a:br>
              <a:rPr lang="en-US" dirty="0">
                <a:effectLst/>
              </a:rPr>
            </a:br>
            <a:r>
              <a:rPr lang="en-US" altLang="en-US" dirty="0"/>
              <a:t>https://technet.microsoft.com/en-us/library/ms157273(v=sql.120).aspx</a:t>
            </a:r>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5174">
                                            <p:txEl>
                                              <p:pRg st="0" end="0"/>
                                            </p:txEl>
                                          </p:spTgt>
                                        </p:tgtEl>
                                        <p:attrNameLst>
                                          <p:attrName>style.visibility</p:attrName>
                                        </p:attrNameLst>
                                      </p:cBhvr>
                                      <p:to>
                                        <p:strVal val="visible"/>
                                      </p:to>
                                    </p:set>
                                    <p:anim calcmode="lin" valueType="num">
                                      <p:cBhvr additive="base">
                                        <p:cTn id="7" dur="500" fill="hold"/>
                                        <p:tgtEl>
                                          <p:spTgt spid="1351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517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ltLang="en-US" dirty="0">
                <a:effectLst>
                  <a:outerShdw blurRad="38100" dist="38100" dir="2700000" algn="tl">
                    <a:srgbClr val="000000"/>
                  </a:outerShdw>
                </a:effectLst>
              </a:rPr>
              <a:t>SSRS - $400</a:t>
            </a:r>
          </a:p>
        </p:txBody>
      </p:sp>
      <p:sp>
        <p:nvSpPr>
          <p:cNvPr id="136196" name="AutoShape 4">
            <a:hlinkClick r:id="rId3" action="ppaction://hlinksldjump" highlightClick="1"/>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197" name="Rectangle 5"/>
          <p:cNvSpPr>
            <a:spLocks noChangeArrowheads="1"/>
          </p:cNvSpPr>
          <p:nvPr/>
        </p:nvSpPr>
        <p:spPr bwMode="auto">
          <a:xfrm>
            <a:off x="457200" y="1600200"/>
            <a:ext cx="8229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80000"/>
              <a:buFont typeface="Wingdings" panose="05000000000000000000" pitchFamily="2" charset="2"/>
              <a:buChar char="n"/>
              <a:defRPr sz="28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4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3pPr>
            <a:lvl4pPr marL="1600200" indent="-228600">
              <a:spcBef>
                <a:spcPct val="20000"/>
              </a:spcBef>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5pPr>
            <a:lvl6pPr marL="25146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6pPr>
            <a:lvl7pPr marL="29718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7pPr>
            <a:lvl8pPr marL="34290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8pPr>
            <a:lvl9pPr marL="38862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9pPr>
          </a:lstStyle>
          <a:p>
            <a:r>
              <a:rPr lang="en-US" dirty="0">
                <a:effectLst/>
              </a:rPr>
              <a:t>This version of SQL Server Reporting Services added official support for the Google Chrome browser.</a:t>
            </a:r>
            <a:endParaRPr lang="en-US" altLang="en-US" dirty="0"/>
          </a:p>
        </p:txBody>
      </p:sp>
      <p:sp>
        <p:nvSpPr>
          <p:cNvPr id="136198" name="Rectangle 6"/>
          <p:cNvSpPr>
            <a:spLocks noChangeArrowheads="1"/>
          </p:cNvSpPr>
          <p:nvPr/>
        </p:nvSpPr>
        <p:spPr bwMode="auto">
          <a:xfrm>
            <a:off x="457200" y="39624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80000"/>
              <a:buFont typeface="Wingdings" panose="05000000000000000000" pitchFamily="2" charset="2"/>
              <a:buChar char="n"/>
              <a:defRPr sz="28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4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3pPr>
            <a:lvl4pPr marL="1600200" indent="-228600">
              <a:spcBef>
                <a:spcPct val="20000"/>
              </a:spcBef>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5pPr>
            <a:lvl6pPr marL="25146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6pPr>
            <a:lvl7pPr marL="29718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7pPr>
            <a:lvl8pPr marL="34290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8pPr>
            <a:lvl9pPr marL="38862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9pPr>
          </a:lstStyle>
          <a:p>
            <a:r>
              <a:rPr lang="en-US" altLang="en-US" dirty="0"/>
              <a:t>What is </a:t>
            </a:r>
            <a:r>
              <a:rPr lang="en-US" dirty="0">
                <a:effectLst/>
              </a:rPr>
              <a:t>SQL Server 2014?</a:t>
            </a:r>
            <a:br>
              <a:rPr lang="en-US" dirty="0">
                <a:effectLst/>
              </a:rPr>
            </a:br>
            <a:r>
              <a:rPr lang="en-US" dirty="0">
                <a:effectLst/>
              </a:rPr>
              <a:t>https://msdn.microsoft.com/en-us/library/ms170438(v=sql.120).aspx</a:t>
            </a:r>
            <a:endParaRPr lang="en-US" altLang="en-US" dirty="0"/>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6198">
                                            <p:txEl>
                                              <p:pRg st="0" end="0"/>
                                            </p:txEl>
                                          </p:spTgt>
                                        </p:tgtEl>
                                        <p:attrNameLst>
                                          <p:attrName>style.visibility</p:attrName>
                                        </p:attrNameLst>
                                      </p:cBhvr>
                                      <p:to>
                                        <p:strVal val="visible"/>
                                      </p:to>
                                    </p:set>
                                    <p:anim calcmode="lin" valueType="num">
                                      <p:cBhvr additive="base">
                                        <p:cTn id="7" dur="500" fill="hold"/>
                                        <p:tgtEl>
                                          <p:spTgt spid="1361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619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520182" y="240426"/>
            <a:ext cx="8229600" cy="1143000"/>
          </a:xfrm>
        </p:spPr>
        <p:txBody>
          <a:bodyPr/>
          <a:lstStyle/>
          <a:p>
            <a:r>
              <a:rPr lang="en-US" altLang="en-US" dirty="0">
                <a:effectLst>
                  <a:outerShdw blurRad="38100" dist="38100" dir="2700000" algn="tl">
                    <a:srgbClr val="000000"/>
                  </a:outerShdw>
                </a:effectLst>
              </a:rPr>
              <a:t>SSRS - $500</a:t>
            </a:r>
          </a:p>
        </p:txBody>
      </p:sp>
      <p:sp>
        <p:nvSpPr>
          <p:cNvPr id="137220" name="AutoShape 4">
            <a:hlinkClick r:id="rId3" action="ppaction://hlinksldjump" highlightClick="1"/>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221" name="Rectangle 5"/>
          <p:cNvSpPr>
            <a:spLocks noChangeArrowheads="1"/>
          </p:cNvSpPr>
          <p:nvPr/>
        </p:nvSpPr>
        <p:spPr bwMode="auto">
          <a:xfrm>
            <a:off x="430763" y="1356989"/>
            <a:ext cx="8229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80000"/>
              <a:buFont typeface="Wingdings" panose="05000000000000000000" pitchFamily="2" charset="2"/>
              <a:buChar char="n"/>
              <a:defRPr sz="28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4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3pPr>
            <a:lvl4pPr marL="1600200" indent="-228600">
              <a:spcBef>
                <a:spcPct val="20000"/>
              </a:spcBef>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5pPr>
            <a:lvl6pPr marL="25146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6pPr>
            <a:lvl7pPr marL="29718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7pPr>
            <a:lvl8pPr marL="34290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8pPr>
            <a:lvl9pPr marL="38862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9pPr>
          </a:lstStyle>
          <a:p>
            <a:endParaRPr lang="en-US" altLang="en-US" dirty="0"/>
          </a:p>
        </p:txBody>
      </p:sp>
      <p:sp>
        <p:nvSpPr>
          <p:cNvPr id="137222" name="Rectangle 6"/>
          <p:cNvSpPr>
            <a:spLocks noChangeArrowheads="1"/>
          </p:cNvSpPr>
          <p:nvPr/>
        </p:nvSpPr>
        <p:spPr bwMode="auto">
          <a:xfrm>
            <a:off x="457200" y="39624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80000"/>
              <a:buFont typeface="Wingdings" panose="05000000000000000000" pitchFamily="2" charset="2"/>
              <a:buChar char="n"/>
              <a:defRPr sz="28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4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3pPr>
            <a:lvl4pPr marL="1600200" indent="-228600">
              <a:spcBef>
                <a:spcPct val="20000"/>
              </a:spcBef>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5pPr>
            <a:lvl6pPr marL="25146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6pPr>
            <a:lvl7pPr marL="29718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7pPr>
            <a:lvl8pPr marL="34290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8pPr>
            <a:lvl9pPr marL="38862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9pPr>
          </a:lstStyle>
          <a:p>
            <a:r>
              <a:rPr lang="en-US" altLang="en-US" dirty="0"/>
              <a:t>What is </a:t>
            </a:r>
            <a:r>
              <a:rPr lang="en-US" altLang="en-US" dirty="0" err="1"/>
              <a:t>AdditionalInfo</a:t>
            </a:r>
            <a:r>
              <a:rPr lang="en-US" altLang="en-US" dirty="0"/>
              <a:t>? http://blogs.msdn.com/b/robertbruckner/archive/2009/01/05/executionlog2-view.aspx</a:t>
            </a:r>
          </a:p>
        </p:txBody>
      </p:sp>
      <p:sp>
        <p:nvSpPr>
          <p:cNvPr id="8" name="Rectangle 5"/>
          <p:cNvSpPr>
            <a:spLocks noChangeArrowheads="1"/>
          </p:cNvSpPr>
          <p:nvPr/>
        </p:nvSpPr>
        <p:spPr bwMode="auto">
          <a:xfrm>
            <a:off x="457200" y="1682313"/>
            <a:ext cx="8229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80000"/>
              <a:buFont typeface="Wingdings" panose="05000000000000000000" pitchFamily="2" charset="2"/>
              <a:buChar char="n"/>
              <a:defRPr sz="28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4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3pPr>
            <a:lvl4pPr marL="1600200" indent="-228600">
              <a:spcBef>
                <a:spcPct val="20000"/>
              </a:spcBef>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5pPr>
            <a:lvl6pPr marL="25146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6pPr>
            <a:lvl7pPr marL="29718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7pPr>
            <a:lvl8pPr marL="34290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8pPr>
            <a:lvl9pPr marL="38862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9pPr>
          </a:lstStyle>
          <a:p>
            <a:r>
              <a:rPr lang="en-US" altLang="en-US" dirty="0"/>
              <a:t>This xml column in the ExecutionLog2 Catalog view contains additional information about the execution of a report, such as </a:t>
            </a:r>
            <a:r>
              <a:rPr lang="en-US" dirty="0" err="1">
                <a:effectLst/>
              </a:rPr>
              <a:t>ProcessingEngine</a:t>
            </a:r>
            <a:r>
              <a:rPr lang="en-US" dirty="0">
                <a:effectLst/>
              </a:rPr>
              <a:t> or </a:t>
            </a:r>
            <a:r>
              <a:rPr lang="en-US" dirty="0" err="1">
                <a:effectLst/>
              </a:rPr>
              <a:t>EstimatedMemoryUsageKB</a:t>
            </a:r>
            <a:r>
              <a:rPr lang="en-US" dirty="0">
                <a:effectLst/>
              </a:rPr>
              <a:t>.</a:t>
            </a:r>
            <a:endParaRPr lang="en-US" altLang="en-US" dirty="0"/>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7222">
                                            <p:txEl>
                                              <p:pRg st="0" end="0"/>
                                            </p:txEl>
                                          </p:spTgt>
                                        </p:tgtEl>
                                        <p:attrNameLst>
                                          <p:attrName>style.visibility</p:attrName>
                                        </p:attrNameLst>
                                      </p:cBhvr>
                                      <p:to>
                                        <p:strVal val="visible"/>
                                      </p:to>
                                    </p:set>
                                    <p:anim calcmode="lin" valueType="num">
                                      <p:cBhvr additive="base">
                                        <p:cTn id="7" dur="500" fill="hold"/>
                                        <p:tgtEl>
                                          <p:spTgt spid="13722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2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ltLang="en-US" dirty="0">
                <a:effectLst>
                  <a:outerShdw blurRad="38100" dist="38100" dir="2700000" algn="tl">
                    <a:srgbClr val="000000"/>
                  </a:outerShdw>
                </a:effectLst>
              </a:rPr>
              <a:t>TSQL - $100</a:t>
            </a:r>
          </a:p>
        </p:txBody>
      </p:sp>
      <p:sp>
        <p:nvSpPr>
          <p:cNvPr id="162820" name="AutoShape 4">
            <a:hlinkClick r:id="rId3" action="ppaction://hlinksldjump" highlightClick="1"/>
          </p:cNvPr>
          <p:cNvSpPr>
            <a:spLocks noChangeArrowheads="1"/>
          </p:cNvSpPr>
          <p:nvPr/>
        </p:nvSpPr>
        <p:spPr bwMode="auto">
          <a:xfrm>
            <a:off x="8458200" y="6248400"/>
            <a:ext cx="457200" cy="381000"/>
          </a:xfrm>
          <a:prstGeom prst="actionButtonHom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821" name="Rectangle 5"/>
          <p:cNvSpPr>
            <a:spLocks noChangeArrowheads="1"/>
          </p:cNvSpPr>
          <p:nvPr/>
        </p:nvSpPr>
        <p:spPr bwMode="auto">
          <a:xfrm>
            <a:off x="457200" y="1600200"/>
            <a:ext cx="8229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80000"/>
              <a:buFont typeface="Wingdings" panose="05000000000000000000" pitchFamily="2" charset="2"/>
              <a:buChar char="n"/>
              <a:defRPr sz="28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4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3pPr>
            <a:lvl4pPr marL="1600200" indent="-228600">
              <a:spcBef>
                <a:spcPct val="20000"/>
              </a:spcBef>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5pPr>
            <a:lvl6pPr marL="25146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6pPr>
            <a:lvl7pPr marL="29718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7pPr>
            <a:lvl8pPr marL="34290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8pPr>
            <a:lvl9pPr marL="38862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9pPr>
          </a:lstStyle>
          <a:p>
            <a:r>
              <a:rPr lang="en-US" altLang="en-US" dirty="0"/>
              <a:t>Forgetting this part of your TSQL query would create an unfiltered </a:t>
            </a:r>
            <a:r>
              <a:rPr lang="en-US" altLang="en-US" dirty="0" err="1"/>
              <a:t>resultset</a:t>
            </a:r>
            <a:r>
              <a:rPr lang="en-US" altLang="en-US" dirty="0"/>
              <a:t>.</a:t>
            </a:r>
          </a:p>
        </p:txBody>
      </p:sp>
      <p:sp>
        <p:nvSpPr>
          <p:cNvPr id="162822" name="Rectangle 6"/>
          <p:cNvSpPr>
            <a:spLocks noChangeArrowheads="1"/>
          </p:cNvSpPr>
          <p:nvPr/>
        </p:nvSpPr>
        <p:spPr bwMode="auto">
          <a:xfrm>
            <a:off x="457200" y="39624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80000"/>
              <a:buFont typeface="Wingdings" panose="05000000000000000000" pitchFamily="2" charset="2"/>
              <a:buChar char="n"/>
              <a:defRPr sz="28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4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3pPr>
            <a:lvl4pPr marL="1600200" indent="-228600">
              <a:spcBef>
                <a:spcPct val="20000"/>
              </a:spcBef>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5pPr>
            <a:lvl6pPr marL="25146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6pPr>
            <a:lvl7pPr marL="29718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7pPr>
            <a:lvl8pPr marL="34290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8pPr>
            <a:lvl9pPr marL="3886200" indent="-228600" fontAlgn="base">
              <a:spcBef>
                <a:spcPct val="20000"/>
              </a:spcBef>
              <a:spcAft>
                <a:spcPct val="0"/>
              </a:spcAft>
              <a:buClr>
                <a:schemeClr val="hlink"/>
              </a:buClr>
              <a:buFont typeface="Wingdings" panose="05000000000000000000" pitchFamily="2" charset="2"/>
              <a:buChar char="§"/>
              <a:defRPr>
                <a:solidFill>
                  <a:schemeClr val="tx1"/>
                </a:solidFill>
                <a:effectLst>
                  <a:outerShdw blurRad="38100" dist="38100" dir="2700000" algn="tl">
                    <a:srgbClr val="000000"/>
                  </a:outerShdw>
                </a:effectLst>
                <a:latin typeface="Tahoma" panose="020B0604030504040204" pitchFamily="34" charset="0"/>
                <a:cs typeface="Arial" panose="020B0604020202020204" pitchFamily="34" charset="0"/>
              </a:defRPr>
            </a:lvl9pPr>
          </a:lstStyle>
          <a:p>
            <a:r>
              <a:rPr lang="en-US" altLang="en-US" dirty="0"/>
              <a:t>What is the WHERE clause? </a:t>
            </a:r>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2822">
                                            <p:txEl>
                                              <p:pRg st="0" end="0"/>
                                            </p:txEl>
                                          </p:spTgt>
                                        </p:tgtEl>
                                        <p:attrNameLst>
                                          <p:attrName>style.visibility</p:attrName>
                                        </p:attrNameLst>
                                      </p:cBhvr>
                                      <p:to>
                                        <p:strVal val="visible"/>
                                      </p:to>
                                    </p:set>
                                    <p:anim calcmode="lin" valueType="num">
                                      <p:cBhvr additive="base">
                                        <p:cTn id="7" dur="500" fill="hold"/>
                                        <p:tgtEl>
                                          <p:spTgt spid="16282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28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2" grpId="0" build="p"/>
    </p:bldLst>
  </p:timing>
</p:sld>
</file>

<file path=ppt/theme/theme1.xml><?xml version="1.0" encoding="utf-8"?>
<a:theme xmlns:a="http://schemas.openxmlformats.org/drawingml/2006/main" name="Slit">
  <a:themeElements>
    <a:clrScheme name="Slit 9">
      <a:dk1>
        <a:srgbClr val="000000"/>
      </a:dk1>
      <a:lt1>
        <a:srgbClr val="FFFFFF"/>
      </a:lt1>
      <a:dk2>
        <a:srgbClr val="000000"/>
      </a:dk2>
      <a:lt2>
        <a:srgbClr val="E6E6E6"/>
      </a:lt2>
      <a:accent1>
        <a:srgbClr val="66CCFF"/>
      </a:accent1>
      <a:accent2>
        <a:srgbClr val="9999FF"/>
      </a:accent2>
      <a:accent3>
        <a:srgbClr val="FFFFFF"/>
      </a:accent3>
      <a:accent4>
        <a:srgbClr val="000000"/>
      </a:accent4>
      <a:accent5>
        <a:srgbClr val="B8E2FF"/>
      </a:accent5>
      <a:accent6>
        <a:srgbClr val="8A8AE7"/>
      </a:accent6>
      <a:hlink>
        <a:srgbClr val="3333CC"/>
      </a:hlink>
      <a:folHlink>
        <a:srgbClr val="008080"/>
      </a:folHlink>
    </a:clrScheme>
    <a:fontScheme name="Slit">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lit 1">
        <a:dk1>
          <a:srgbClr val="8C0000"/>
        </a:dk1>
        <a:lt1>
          <a:srgbClr val="FFFFFF"/>
        </a:lt1>
        <a:dk2>
          <a:srgbClr val="720000"/>
        </a:dk2>
        <a:lt2>
          <a:srgbClr val="FFFFCC"/>
        </a:lt2>
        <a:accent1>
          <a:srgbClr val="FF3300"/>
        </a:accent1>
        <a:accent2>
          <a:srgbClr val="BE7960"/>
        </a:accent2>
        <a:accent3>
          <a:srgbClr val="BCAAAA"/>
        </a:accent3>
        <a:accent4>
          <a:srgbClr val="DADADA"/>
        </a:accent4>
        <a:accent5>
          <a:srgbClr val="FFADAA"/>
        </a:accent5>
        <a:accent6>
          <a:srgbClr val="AC6D56"/>
        </a:accent6>
        <a:hlink>
          <a:srgbClr val="FFCC66"/>
        </a:hlink>
        <a:folHlink>
          <a:srgbClr val="FF9900"/>
        </a:folHlink>
      </a:clrScheme>
      <a:clrMap bg1="dk2" tx1="lt1" bg2="dk1" tx2="lt2" accent1="accent1" accent2="accent2" accent3="accent3" accent4="accent4" accent5="accent5" accent6="accent6" hlink="hlink" folHlink="folHlink"/>
    </a:extraClrScheme>
    <a:extraClrScheme>
      <a:clrScheme name="Slit 2">
        <a:dk1>
          <a:srgbClr val="674E2F"/>
        </a:dk1>
        <a:lt1>
          <a:srgbClr val="FFFFFF"/>
        </a:lt1>
        <a:dk2>
          <a:srgbClr val="533F27"/>
        </a:dk2>
        <a:lt2>
          <a:srgbClr val="D8B274"/>
        </a:lt2>
        <a:accent1>
          <a:srgbClr val="CC9900"/>
        </a:accent1>
        <a:accent2>
          <a:srgbClr val="8F5F2F"/>
        </a:accent2>
        <a:accent3>
          <a:srgbClr val="B3AFAC"/>
        </a:accent3>
        <a:accent4>
          <a:srgbClr val="DADADA"/>
        </a:accent4>
        <a:accent5>
          <a:srgbClr val="E2CAAA"/>
        </a:accent5>
        <a:accent6>
          <a:srgbClr val="81552A"/>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lit 3">
        <a:dk1>
          <a:srgbClr val="646464"/>
        </a:dk1>
        <a:lt1>
          <a:srgbClr val="FFFFFF"/>
        </a:lt1>
        <a:dk2>
          <a:srgbClr val="545454"/>
        </a:dk2>
        <a:lt2>
          <a:srgbClr val="D4D4CE"/>
        </a:lt2>
        <a:accent1>
          <a:srgbClr val="49747D"/>
        </a:accent1>
        <a:accent2>
          <a:srgbClr val="8F9699"/>
        </a:accent2>
        <a:accent3>
          <a:srgbClr val="B3B3B3"/>
        </a:accent3>
        <a:accent4>
          <a:srgbClr val="DADADA"/>
        </a:accent4>
        <a:accent5>
          <a:srgbClr val="B1BCBF"/>
        </a:accent5>
        <a:accent6>
          <a:srgbClr val="81878A"/>
        </a:accent6>
        <a:hlink>
          <a:srgbClr val="8DC4D7"/>
        </a:hlink>
        <a:folHlink>
          <a:srgbClr val="7FB97F"/>
        </a:folHlink>
      </a:clrScheme>
      <a:clrMap bg1="dk2" tx1="lt1" bg2="dk1" tx2="lt2" accent1="accent1" accent2="accent2" accent3="accent3" accent4="accent4" accent5="accent5" accent6="accent6" hlink="hlink" folHlink="folHlink"/>
    </a:extraClrScheme>
    <a:extraClrScheme>
      <a:clrScheme name="Slit 4">
        <a:dk1>
          <a:srgbClr val="3A7400"/>
        </a:dk1>
        <a:lt1>
          <a:srgbClr val="FFFFFF"/>
        </a:lt1>
        <a:dk2>
          <a:srgbClr val="2E5C00"/>
        </a:dk2>
        <a:lt2>
          <a:srgbClr val="FFFFFF"/>
        </a:lt2>
        <a:accent1>
          <a:srgbClr val="79CA02"/>
        </a:accent1>
        <a:accent2>
          <a:srgbClr val="008080"/>
        </a:accent2>
        <a:accent3>
          <a:srgbClr val="ADB5AA"/>
        </a:accent3>
        <a:accent4>
          <a:srgbClr val="DADADA"/>
        </a:accent4>
        <a:accent5>
          <a:srgbClr val="BEE1AA"/>
        </a:accent5>
        <a:accent6>
          <a:srgbClr val="007373"/>
        </a:accent6>
        <a:hlink>
          <a:srgbClr val="A8DE0E"/>
        </a:hlink>
        <a:folHlink>
          <a:srgbClr val="00CC66"/>
        </a:folHlink>
      </a:clrScheme>
      <a:clrMap bg1="dk2" tx1="lt1" bg2="dk1" tx2="lt2" accent1="accent1" accent2="accent2" accent3="accent3" accent4="accent4" accent5="accent5" accent6="accent6" hlink="hlink" folHlink="folHlink"/>
    </a:extraClrScheme>
    <a:extraClrScheme>
      <a:clrScheme name="Slit 5">
        <a:dk1>
          <a:srgbClr val="008885"/>
        </a:dk1>
        <a:lt1>
          <a:srgbClr val="FFFFFF"/>
        </a:lt1>
        <a:dk2>
          <a:srgbClr val="007572"/>
        </a:dk2>
        <a:lt2>
          <a:srgbClr val="FFFF99"/>
        </a:lt2>
        <a:accent1>
          <a:srgbClr val="33CCCC"/>
        </a:accent1>
        <a:accent2>
          <a:srgbClr val="6D6FC7"/>
        </a:accent2>
        <a:accent3>
          <a:srgbClr val="AABDBC"/>
        </a:accent3>
        <a:accent4>
          <a:srgbClr val="DADADA"/>
        </a:accent4>
        <a:accent5>
          <a:srgbClr val="ADE2E2"/>
        </a:accent5>
        <a:accent6>
          <a:srgbClr val="6264B4"/>
        </a:accent6>
        <a:hlink>
          <a:srgbClr val="FFFFCC"/>
        </a:hlink>
        <a:folHlink>
          <a:srgbClr val="00FF00"/>
        </a:folHlink>
      </a:clrScheme>
      <a:clrMap bg1="dk2" tx1="lt1" bg2="dk1" tx2="lt2" accent1="accent1" accent2="accent2" accent3="accent3" accent4="accent4" accent5="accent5" accent6="accent6" hlink="hlink" folHlink="folHlink"/>
    </a:extraClrScheme>
    <a:extraClrScheme>
      <a:clrScheme name="Slit 6">
        <a:dk1>
          <a:srgbClr val="0000AC"/>
        </a:dk1>
        <a:lt1>
          <a:srgbClr val="FFFFFF"/>
        </a:lt1>
        <a:dk2>
          <a:srgbClr val="000086"/>
        </a:dk2>
        <a:lt2>
          <a:srgbClr val="CCFFFF"/>
        </a:lt2>
        <a:accent1>
          <a:srgbClr val="0099FF"/>
        </a:accent1>
        <a:accent2>
          <a:srgbClr val="00B000"/>
        </a:accent2>
        <a:accent3>
          <a:srgbClr val="AAAAC3"/>
        </a:accent3>
        <a:accent4>
          <a:srgbClr val="DADADA"/>
        </a:accent4>
        <a:accent5>
          <a:srgbClr val="AACAFF"/>
        </a:accent5>
        <a:accent6>
          <a:srgbClr val="009F00"/>
        </a:accent6>
        <a:hlink>
          <a:srgbClr val="FFE701"/>
        </a:hlink>
        <a:folHlink>
          <a:srgbClr val="FF9900"/>
        </a:folHlink>
      </a:clrScheme>
      <a:clrMap bg1="dk2" tx1="lt1" bg2="dk1" tx2="lt2" accent1="accent1" accent2="accent2" accent3="accent3" accent4="accent4" accent5="accent5" accent6="accent6" hlink="hlink" folHlink="folHlink"/>
    </a:extraClrScheme>
    <a:extraClrScheme>
      <a:clrScheme name="Slit 7">
        <a:dk1>
          <a:srgbClr val="7474A2"/>
        </a:dk1>
        <a:lt1>
          <a:srgbClr val="FFFFFF"/>
        </a:lt1>
        <a:dk2>
          <a:srgbClr val="5E5E8E"/>
        </a:dk2>
        <a:lt2>
          <a:srgbClr val="D1D1DF"/>
        </a:lt2>
        <a:accent1>
          <a:srgbClr val="CC66FF"/>
        </a:accent1>
        <a:accent2>
          <a:srgbClr val="6666FF"/>
        </a:accent2>
        <a:accent3>
          <a:srgbClr val="B6B6C6"/>
        </a:accent3>
        <a:accent4>
          <a:srgbClr val="DADADA"/>
        </a:accent4>
        <a:accent5>
          <a:srgbClr val="E2B8FF"/>
        </a:accent5>
        <a:accent6>
          <a:srgbClr val="5C5CE7"/>
        </a:accent6>
        <a:hlink>
          <a:srgbClr val="FFCC99"/>
        </a:hlink>
        <a:folHlink>
          <a:srgbClr val="CCCCFF"/>
        </a:folHlink>
      </a:clrScheme>
      <a:clrMap bg1="dk2" tx1="lt1" bg2="dk1" tx2="lt2" accent1="accent1" accent2="accent2" accent3="accent3" accent4="accent4" accent5="accent5" accent6="accent6" hlink="hlink" folHlink="folHlink"/>
    </a:extraClrScheme>
    <a:extraClrScheme>
      <a:clrScheme name="Slit 8">
        <a:dk1>
          <a:srgbClr val="000000"/>
        </a:dk1>
        <a:lt1>
          <a:srgbClr val="D0DAE2"/>
        </a:lt1>
        <a:dk2>
          <a:srgbClr val="000000"/>
        </a:dk2>
        <a:lt2>
          <a:srgbClr val="E7EDF1"/>
        </a:lt2>
        <a:accent1>
          <a:srgbClr val="33CCCC"/>
        </a:accent1>
        <a:accent2>
          <a:srgbClr val="0099CC"/>
        </a:accent2>
        <a:accent3>
          <a:srgbClr val="E4EAEE"/>
        </a:accent3>
        <a:accent4>
          <a:srgbClr val="000000"/>
        </a:accent4>
        <a:accent5>
          <a:srgbClr val="ADE2E2"/>
        </a:accent5>
        <a:accent6>
          <a:srgbClr val="008AB9"/>
        </a:accent6>
        <a:hlink>
          <a:srgbClr val="3333CC"/>
        </a:hlink>
        <a:folHlink>
          <a:srgbClr val="008080"/>
        </a:folHlink>
      </a:clrScheme>
      <a:clrMap bg1="lt1" tx1="dk1" bg2="lt2" tx2="dk2" accent1="accent1" accent2="accent2" accent3="accent3" accent4="accent4" accent5="accent5" accent6="accent6" hlink="hlink" folHlink="folHlink"/>
    </a:extraClrScheme>
    <a:extraClrScheme>
      <a:clrScheme name="Slit 9">
        <a:dk1>
          <a:srgbClr val="000000"/>
        </a:dk1>
        <a:lt1>
          <a:srgbClr val="FFFFFF"/>
        </a:lt1>
        <a:dk2>
          <a:srgbClr val="000000"/>
        </a:dk2>
        <a:lt2>
          <a:srgbClr val="E6E6E6"/>
        </a:lt2>
        <a:accent1>
          <a:srgbClr val="66CCFF"/>
        </a:accent1>
        <a:accent2>
          <a:srgbClr val="9999FF"/>
        </a:accent2>
        <a:accent3>
          <a:srgbClr val="FFFFFF"/>
        </a:accent3>
        <a:accent4>
          <a:srgbClr val="000000"/>
        </a:accent4>
        <a:accent5>
          <a:srgbClr val="B8E2FF"/>
        </a:accent5>
        <a:accent6>
          <a:srgbClr val="8A8AE7"/>
        </a:accent6>
        <a:hlink>
          <a:srgbClr val="3333CC"/>
        </a:hlink>
        <a:folHlink>
          <a:srgbClr val="0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1" id="{9CA19764-63BD-4E73-A26F-BFE850D3C201}" vid="{0287D0C5-0828-4B41-A5F6-9AE8CC88DA55}"/>
    </a:ext>
  </a:extLst>
</a:theme>
</file>

<file path=ppt/theme/theme3.xml><?xml version="1.0" encoding="utf-8"?>
<a:theme xmlns:a="http://schemas.openxmlformats.org/drawingml/2006/main" name="1_CONTENT">
  <a:themeElements>
    <a:clrScheme name="">
      <a:dk1>
        <a:srgbClr val="000000"/>
      </a:dk1>
      <a:lt1>
        <a:srgbClr val="FFFFFF"/>
      </a:lt1>
      <a:dk2>
        <a:srgbClr val="000000"/>
      </a:dk2>
      <a:lt2>
        <a:srgbClr val="808080"/>
      </a:lt2>
      <a:accent1>
        <a:srgbClr val="D34817"/>
      </a:accent1>
      <a:accent2>
        <a:srgbClr val="333399"/>
      </a:accent2>
      <a:accent3>
        <a:srgbClr val="FFFFFF"/>
      </a:accent3>
      <a:accent4>
        <a:srgbClr val="000000"/>
      </a:accent4>
      <a:accent5>
        <a:srgbClr val="E6B1AB"/>
      </a:accent5>
      <a:accent6>
        <a:srgbClr val="2D2D8A"/>
      </a:accent6>
      <a:hlink>
        <a:srgbClr val="009999"/>
      </a:hlink>
      <a:folHlink>
        <a:srgbClr val="99CC00"/>
      </a:folHlink>
    </a:clrScheme>
    <a:fontScheme name="CONTENT">
      <a:majorFont>
        <a:latin typeface="DaxOT-Bold"/>
        <a:ea typeface="ヒラギノ角ゴ ProN W6"/>
        <a:cs typeface="ヒラギノ角ゴ ProN W6"/>
      </a:majorFont>
      <a:minorFont>
        <a:latin typeface="DaxOT-Regular"/>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34817"/>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rgbClr val="000000"/>
            </a:solidFill>
            <a:effectLst/>
            <a:latin typeface="Arial" charset="0"/>
            <a:ea typeface="ヒラギノ角ゴ ProN W3" charset="0"/>
            <a:cs typeface="ヒラギノ角ゴ ProN W3" charset="0"/>
            <a:sym typeface="Arial" charset="0"/>
          </a:defRPr>
        </a:defPPr>
      </a:lstStyle>
    </a:spDef>
    <a:lnDef>
      <a:spPr bwMode="auto">
        <a:xfrm>
          <a:off x="0" y="0"/>
          <a:ext cx="1" cy="1"/>
        </a:xfrm>
        <a:custGeom>
          <a:avLst/>
          <a:gdLst/>
          <a:ahLst/>
          <a:cxnLst/>
          <a:rect l="0" t="0" r="0" b="0"/>
          <a:pathLst/>
        </a:custGeom>
        <a:solidFill>
          <a:srgbClr val="D34817"/>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rgbClr val="000000"/>
            </a:solidFill>
            <a:effectLst/>
            <a:latin typeface="Arial" charset="0"/>
            <a:ea typeface="ヒラギノ角ゴ ProN W3" charset="0"/>
            <a:cs typeface="ヒラギノ角ゴ ProN W3" charset="0"/>
            <a:sym typeface="Arial" charset="0"/>
          </a:defRPr>
        </a:defPPr>
      </a:lstStyle>
    </a:lnDef>
  </a:objectDefaults>
  <a:extraClrSchemeLst>
    <a:extraClrScheme>
      <a:clrScheme name="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acet">
  <a:themeElements>
    <a:clrScheme name="Custom 3">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000000"/>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lit 6">
    <a:dk1>
      <a:srgbClr val="0000AC"/>
    </a:dk1>
    <a:lt1>
      <a:srgbClr val="FFFFFF"/>
    </a:lt1>
    <a:dk2>
      <a:srgbClr val="000086"/>
    </a:dk2>
    <a:lt2>
      <a:srgbClr val="CCFFFF"/>
    </a:lt2>
    <a:accent1>
      <a:srgbClr val="0099FF"/>
    </a:accent1>
    <a:accent2>
      <a:srgbClr val="00B000"/>
    </a:accent2>
    <a:accent3>
      <a:srgbClr val="AAAAC3"/>
    </a:accent3>
    <a:accent4>
      <a:srgbClr val="DADADA"/>
    </a:accent4>
    <a:accent5>
      <a:srgbClr val="AACAFF"/>
    </a:accent5>
    <a:accent6>
      <a:srgbClr val="009F00"/>
    </a:accent6>
    <a:hlink>
      <a:srgbClr val="FFE701"/>
    </a:hlink>
    <a:folHlink>
      <a:srgbClr val="FF9900"/>
    </a:folHlink>
  </a:clrScheme>
</a:themeOverride>
</file>

<file path=ppt/theme/themeOverride10.xml><?xml version="1.0" encoding="utf-8"?>
<a:themeOverride xmlns:a="http://schemas.openxmlformats.org/drawingml/2006/main">
  <a:clrScheme name="Slit 2">
    <a:dk1>
      <a:srgbClr val="674E2F"/>
    </a:dk1>
    <a:lt1>
      <a:srgbClr val="FFFFFF"/>
    </a:lt1>
    <a:dk2>
      <a:srgbClr val="533F27"/>
    </a:dk2>
    <a:lt2>
      <a:srgbClr val="D8B274"/>
    </a:lt2>
    <a:accent1>
      <a:srgbClr val="CC9900"/>
    </a:accent1>
    <a:accent2>
      <a:srgbClr val="8F5F2F"/>
    </a:accent2>
    <a:accent3>
      <a:srgbClr val="B3AFAC"/>
    </a:accent3>
    <a:accent4>
      <a:srgbClr val="DADADA"/>
    </a:accent4>
    <a:accent5>
      <a:srgbClr val="E2CAAA"/>
    </a:accent5>
    <a:accent6>
      <a:srgbClr val="81552A"/>
    </a:accent6>
    <a:hlink>
      <a:srgbClr val="FFCC00"/>
    </a:hlink>
    <a:folHlink>
      <a:srgbClr val="FFFFCC"/>
    </a:folHlink>
  </a:clrScheme>
</a:themeOverride>
</file>

<file path=ppt/theme/themeOverride11.xml><?xml version="1.0" encoding="utf-8"?>
<a:themeOverride xmlns:a="http://schemas.openxmlformats.org/drawingml/2006/main">
  <a:clrScheme name="Slit 7">
    <a:dk1>
      <a:srgbClr val="7474A2"/>
    </a:dk1>
    <a:lt1>
      <a:srgbClr val="FFFFFF"/>
    </a:lt1>
    <a:dk2>
      <a:srgbClr val="5E5E8E"/>
    </a:dk2>
    <a:lt2>
      <a:srgbClr val="D1D1DF"/>
    </a:lt2>
    <a:accent1>
      <a:srgbClr val="CC66FF"/>
    </a:accent1>
    <a:accent2>
      <a:srgbClr val="6666FF"/>
    </a:accent2>
    <a:accent3>
      <a:srgbClr val="B6B6C6"/>
    </a:accent3>
    <a:accent4>
      <a:srgbClr val="DADADA"/>
    </a:accent4>
    <a:accent5>
      <a:srgbClr val="E2B8FF"/>
    </a:accent5>
    <a:accent6>
      <a:srgbClr val="5C5CE7"/>
    </a:accent6>
    <a:hlink>
      <a:srgbClr val="FFCC99"/>
    </a:hlink>
    <a:folHlink>
      <a:srgbClr val="CCCCFF"/>
    </a:folHlink>
  </a:clrScheme>
</a:themeOverride>
</file>

<file path=ppt/theme/themeOverride12.xml><?xml version="1.0" encoding="utf-8"?>
<a:themeOverride xmlns:a="http://schemas.openxmlformats.org/drawingml/2006/main">
  <a:clrScheme name="Slit 7">
    <a:dk1>
      <a:srgbClr val="7474A2"/>
    </a:dk1>
    <a:lt1>
      <a:srgbClr val="FFFFFF"/>
    </a:lt1>
    <a:dk2>
      <a:srgbClr val="5E5E8E"/>
    </a:dk2>
    <a:lt2>
      <a:srgbClr val="D1D1DF"/>
    </a:lt2>
    <a:accent1>
      <a:srgbClr val="CC66FF"/>
    </a:accent1>
    <a:accent2>
      <a:srgbClr val="6666FF"/>
    </a:accent2>
    <a:accent3>
      <a:srgbClr val="B6B6C6"/>
    </a:accent3>
    <a:accent4>
      <a:srgbClr val="DADADA"/>
    </a:accent4>
    <a:accent5>
      <a:srgbClr val="E2B8FF"/>
    </a:accent5>
    <a:accent6>
      <a:srgbClr val="5C5CE7"/>
    </a:accent6>
    <a:hlink>
      <a:srgbClr val="FFCC99"/>
    </a:hlink>
    <a:folHlink>
      <a:srgbClr val="CCCCFF"/>
    </a:folHlink>
  </a:clrScheme>
</a:themeOverride>
</file>

<file path=ppt/theme/themeOverride13.xml><?xml version="1.0" encoding="utf-8"?>
<a:themeOverride xmlns:a="http://schemas.openxmlformats.org/drawingml/2006/main">
  <a:clrScheme name="Slit 7">
    <a:dk1>
      <a:srgbClr val="7474A2"/>
    </a:dk1>
    <a:lt1>
      <a:srgbClr val="FFFFFF"/>
    </a:lt1>
    <a:dk2>
      <a:srgbClr val="5E5E8E"/>
    </a:dk2>
    <a:lt2>
      <a:srgbClr val="D1D1DF"/>
    </a:lt2>
    <a:accent1>
      <a:srgbClr val="CC66FF"/>
    </a:accent1>
    <a:accent2>
      <a:srgbClr val="6666FF"/>
    </a:accent2>
    <a:accent3>
      <a:srgbClr val="B6B6C6"/>
    </a:accent3>
    <a:accent4>
      <a:srgbClr val="DADADA"/>
    </a:accent4>
    <a:accent5>
      <a:srgbClr val="E2B8FF"/>
    </a:accent5>
    <a:accent6>
      <a:srgbClr val="5C5CE7"/>
    </a:accent6>
    <a:hlink>
      <a:srgbClr val="FFCC99"/>
    </a:hlink>
    <a:folHlink>
      <a:srgbClr val="CCCCFF"/>
    </a:folHlink>
  </a:clrScheme>
</a:themeOverride>
</file>

<file path=ppt/theme/themeOverride14.xml><?xml version="1.0" encoding="utf-8"?>
<a:themeOverride xmlns:a="http://schemas.openxmlformats.org/drawingml/2006/main">
  <a:clrScheme name="Slit 7">
    <a:dk1>
      <a:srgbClr val="7474A2"/>
    </a:dk1>
    <a:lt1>
      <a:srgbClr val="FFFFFF"/>
    </a:lt1>
    <a:dk2>
      <a:srgbClr val="5E5E8E"/>
    </a:dk2>
    <a:lt2>
      <a:srgbClr val="D1D1DF"/>
    </a:lt2>
    <a:accent1>
      <a:srgbClr val="CC66FF"/>
    </a:accent1>
    <a:accent2>
      <a:srgbClr val="6666FF"/>
    </a:accent2>
    <a:accent3>
      <a:srgbClr val="B6B6C6"/>
    </a:accent3>
    <a:accent4>
      <a:srgbClr val="DADADA"/>
    </a:accent4>
    <a:accent5>
      <a:srgbClr val="E2B8FF"/>
    </a:accent5>
    <a:accent6>
      <a:srgbClr val="5C5CE7"/>
    </a:accent6>
    <a:hlink>
      <a:srgbClr val="FFCC99"/>
    </a:hlink>
    <a:folHlink>
      <a:srgbClr val="CCCCFF"/>
    </a:folHlink>
  </a:clrScheme>
</a:themeOverride>
</file>

<file path=ppt/theme/themeOverride15.xml><?xml version="1.0" encoding="utf-8"?>
<a:themeOverride xmlns:a="http://schemas.openxmlformats.org/drawingml/2006/main">
  <a:clrScheme name="Slit 7">
    <a:dk1>
      <a:srgbClr val="7474A2"/>
    </a:dk1>
    <a:lt1>
      <a:srgbClr val="FFFFFF"/>
    </a:lt1>
    <a:dk2>
      <a:srgbClr val="5E5E8E"/>
    </a:dk2>
    <a:lt2>
      <a:srgbClr val="D1D1DF"/>
    </a:lt2>
    <a:accent1>
      <a:srgbClr val="CC66FF"/>
    </a:accent1>
    <a:accent2>
      <a:srgbClr val="6666FF"/>
    </a:accent2>
    <a:accent3>
      <a:srgbClr val="B6B6C6"/>
    </a:accent3>
    <a:accent4>
      <a:srgbClr val="DADADA"/>
    </a:accent4>
    <a:accent5>
      <a:srgbClr val="E2B8FF"/>
    </a:accent5>
    <a:accent6>
      <a:srgbClr val="5C5CE7"/>
    </a:accent6>
    <a:hlink>
      <a:srgbClr val="FFCC99"/>
    </a:hlink>
    <a:folHlink>
      <a:srgbClr val="CCCCFF"/>
    </a:folHlink>
  </a:clrScheme>
</a:themeOverride>
</file>

<file path=ppt/theme/themeOverride2.xml><?xml version="1.0" encoding="utf-8"?>
<a:themeOverride xmlns:a="http://schemas.openxmlformats.org/drawingml/2006/main">
  <a:clrScheme name="Slit 6">
    <a:dk1>
      <a:srgbClr val="0000AC"/>
    </a:dk1>
    <a:lt1>
      <a:srgbClr val="FFFFFF"/>
    </a:lt1>
    <a:dk2>
      <a:srgbClr val="000086"/>
    </a:dk2>
    <a:lt2>
      <a:srgbClr val="CCFFFF"/>
    </a:lt2>
    <a:accent1>
      <a:srgbClr val="0099FF"/>
    </a:accent1>
    <a:accent2>
      <a:srgbClr val="00B000"/>
    </a:accent2>
    <a:accent3>
      <a:srgbClr val="AAAAC3"/>
    </a:accent3>
    <a:accent4>
      <a:srgbClr val="DADADA"/>
    </a:accent4>
    <a:accent5>
      <a:srgbClr val="AACAFF"/>
    </a:accent5>
    <a:accent6>
      <a:srgbClr val="009F00"/>
    </a:accent6>
    <a:hlink>
      <a:srgbClr val="FFE701"/>
    </a:hlink>
    <a:folHlink>
      <a:srgbClr val="FF9900"/>
    </a:folHlink>
  </a:clrScheme>
</a:themeOverride>
</file>

<file path=ppt/theme/themeOverride3.xml><?xml version="1.0" encoding="utf-8"?>
<a:themeOverride xmlns:a="http://schemas.openxmlformats.org/drawingml/2006/main">
  <a:clrScheme name="Slit 6">
    <a:dk1>
      <a:srgbClr val="0000AC"/>
    </a:dk1>
    <a:lt1>
      <a:srgbClr val="FFFFFF"/>
    </a:lt1>
    <a:dk2>
      <a:srgbClr val="000086"/>
    </a:dk2>
    <a:lt2>
      <a:srgbClr val="CCFFFF"/>
    </a:lt2>
    <a:accent1>
      <a:srgbClr val="0099FF"/>
    </a:accent1>
    <a:accent2>
      <a:srgbClr val="00B000"/>
    </a:accent2>
    <a:accent3>
      <a:srgbClr val="AAAAC3"/>
    </a:accent3>
    <a:accent4>
      <a:srgbClr val="DADADA"/>
    </a:accent4>
    <a:accent5>
      <a:srgbClr val="AACAFF"/>
    </a:accent5>
    <a:accent6>
      <a:srgbClr val="009F00"/>
    </a:accent6>
    <a:hlink>
      <a:srgbClr val="FFE701"/>
    </a:hlink>
    <a:folHlink>
      <a:srgbClr val="FF9900"/>
    </a:folHlink>
  </a:clrScheme>
</a:themeOverride>
</file>

<file path=ppt/theme/themeOverride4.xml><?xml version="1.0" encoding="utf-8"?>
<a:themeOverride xmlns:a="http://schemas.openxmlformats.org/drawingml/2006/main">
  <a:clrScheme name="Slit 6">
    <a:dk1>
      <a:srgbClr val="0000AC"/>
    </a:dk1>
    <a:lt1>
      <a:srgbClr val="FFFFFF"/>
    </a:lt1>
    <a:dk2>
      <a:srgbClr val="000086"/>
    </a:dk2>
    <a:lt2>
      <a:srgbClr val="CCFFFF"/>
    </a:lt2>
    <a:accent1>
      <a:srgbClr val="0099FF"/>
    </a:accent1>
    <a:accent2>
      <a:srgbClr val="00B000"/>
    </a:accent2>
    <a:accent3>
      <a:srgbClr val="AAAAC3"/>
    </a:accent3>
    <a:accent4>
      <a:srgbClr val="DADADA"/>
    </a:accent4>
    <a:accent5>
      <a:srgbClr val="AACAFF"/>
    </a:accent5>
    <a:accent6>
      <a:srgbClr val="009F00"/>
    </a:accent6>
    <a:hlink>
      <a:srgbClr val="FFE701"/>
    </a:hlink>
    <a:folHlink>
      <a:srgbClr val="FF9900"/>
    </a:folHlink>
  </a:clrScheme>
</a:themeOverride>
</file>

<file path=ppt/theme/themeOverride5.xml><?xml version="1.0" encoding="utf-8"?>
<a:themeOverride xmlns:a="http://schemas.openxmlformats.org/drawingml/2006/main">
  <a:clrScheme name="Slit 6">
    <a:dk1>
      <a:srgbClr val="0000AC"/>
    </a:dk1>
    <a:lt1>
      <a:srgbClr val="FFFFFF"/>
    </a:lt1>
    <a:dk2>
      <a:srgbClr val="000086"/>
    </a:dk2>
    <a:lt2>
      <a:srgbClr val="CCFFFF"/>
    </a:lt2>
    <a:accent1>
      <a:srgbClr val="0099FF"/>
    </a:accent1>
    <a:accent2>
      <a:srgbClr val="00B000"/>
    </a:accent2>
    <a:accent3>
      <a:srgbClr val="AAAAC3"/>
    </a:accent3>
    <a:accent4>
      <a:srgbClr val="DADADA"/>
    </a:accent4>
    <a:accent5>
      <a:srgbClr val="AACAFF"/>
    </a:accent5>
    <a:accent6>
      <a:srgbClr val="009F00"/>
    </a:accent6>
    <a:hlink>
      <a:srgbClr val="FFE701"/>
    </a:hlink>
    <a:folHlink>
      <a:srgbClr val="FF9900"/>
    </a:folHlink>
  </a:clrScheme>
</a:themeOverride>
</file>

<file path=ppt/theme/themeOverride6.xml><?xml version="1.0" encoding="utf-8"?>
<a:themeOverride xmlns:a="http://schemas.openxmlformats.org/drawingml/2006/main">
  <a:clrScheme name="Slit 2">
    <a:dk1>
      <a:srgbClr val="674E2F"/>
    </a:dk1>
    <a:lt1>
      <a:srgbClr val="FFFFFF"/>
    </a:lt1>
    <a:dk2>
      <a:srgbClr val="533F27"/>
    </a:dk2>
    <a:lt2>
      <a:srgbClr val="D8B274"/>
    </a:lt2>
    <a:accent1>
      <a:srgbClr val="CC9900"/>
    </a:accent1>
    <a:accent2>
      <a:srgbClr val="8F5F2F"/>
    </a:accent2>
    <a:accent3>
      <a:srgbClr val="B3AFAC"/>
    </a:accent3>
    <a:accent4>
      <a:srgbClr val="DADADA"/>
    </a:accent4>
    <a:accent5>
      <a:srgbClr val="E2CAAA"/>
    </a:accent5>
    <a:accent6>
      <a:srgbClr val="81552A"/>
    </a:accent6>
    <a:hlink>
      <a:srgbClr val="FFCC00"/>
    </a:hlink>
    <a:folHlink>
      <a:srgbClr val="FFFFCC"/>
    </a:folHlink>
  </a:clrScheme>
</a:themeOverride>
</file>

<file path=ppt/theme/themeOverride7.xml><?xml version="1.0" encoding="utf-8"?>
<a:themeOverride xmlns:a="http://schemas.openxmlformats.org/drawingml/2006/main">
  <a:clrScheme name="Slit 2">
    <a:dk1>
      <a:srgbClr val="674E2F"/>
    </a:dk1>
    <a:lt1>
      <a:srgbClr val="FFFFFF"/>
    </a:lt1>
    <a:dk2>
      <a:srgbClr val="533F27"/>
    </a:dk2>
    <a:lt2>
      <a:srgbClr val="D8B274"/>
    </a:lt2>
    <a:accent1>
      <a:srgbClr val="CC9900"/>
    </a:accent1>
    <a:accent2>
      <a:srgbClr val="8F5F2F"/>
    </a:accent2>
    <a:accent3>
      <a:srgbClr val="B3AFAC"/>
    </a:accent3>
    <a:accent4>
      <a:srgbClr val="DADADA"/>
    </a:accent4>
    <a:accent5>
      <a:srgbClr val="E2CAAA"/>
    </a:accent5>
    <a:accent6>
      <a:srgbClr val="81552A"/>
    </a:accent6>
    <a:hlink>
      <a:srgbClr val="FFCC00"/>
    </a:hlink>
    <a:folHlink>
      <a:srgbClr val="FFFFCC"/>
    </a:folHlink>
  </a:clrScheme>
</a:themeOverride>
</file>

<file path=ppt/theme/themeOverride8.xml><?xml version="1.0" encoding="utf-8"?>
<a:themeOverride xmlns:a="http://schemas.openxmlformats.org/drawingml/2006/main">
  <a:clrScheme name="Slit 2">
    <a:dk1>
      <a:srgbClr val="674E2F"/>
    </a:dk1>
    <a:lt1>
      <a:srgbClr val="FFFFFF"/>
    </a:lt1>
    <a:dk2>
      <a:srgbClr val="533F27"/>
    </a:dk2>
    <a:lt2>
      <a:srgbClr val="D8B274"/>
    </a:lt2>
    <a:accent1>
      <a:srgbClr val="CC9900"/>
    </a:accent1>
    <a:accent2>
      <a:srgbClr val="8F5F2F"/>
    </a:accent2>
    <a:accent3>
      <a:srgbClr val="B3AFAC"/>
    </a:accent3>
    <a:accent4>
      <a:srgbClr val="DADADA"/>
    </a:accent4>
    <a:accent5>
      <a:srgbClr val="E2CAAA"/>
    </a:accent5>
    <a:accent6>
      <a:srgbClr val="81552A"/>
    </a:accent6>
    <a:hlink>
      <a:srgbClr val="FFCC00"/>
    </a:hlink>
    <a:folHlink>
      <a:srgbClr val="FFFFCC"/>
    </a:folHlink>
  </a:clrScheme>
</a:themeOverride>
</file>

<file path=ppt/theme/themeOverride9.xml><?xml version="1.0" encoding="utf-8"?>
<a:themeOverride xmlns:a="http://schemas.openxmlformats.org/drawingml/2006/main">
  <a:clrScheme name="Slit 2">
    <a:dk1>
      <a:srgbClr val="674E2F"/>
    </a:dk1>
    <a:lt1>
      <a:srgbClr val="FFFFFF"/>
    </a:lt1>
    <a:dk2>
      <a:srgbClr val="533F27"/>
    </a:dk2>
    <a:lt2>
      <a:srgbClr val="D8B274"/>
    </a:lt2>
    <a:accent1>
      <a:srgbClr val="CC9900"/>
    </a:accent1>
    <a:accent2>
      <a:srgbClr val="8F5F2F"/>
    </a:accent2>
    <a:accent3>
      <a:srgbClr val="B3AFAC"/>
    </a:accent3>
    <a:accent4>
      <a:srgbClr val="DADADA"/>
    </a:accent4>
    <a:accent5>
      <a:srgbClr val="E2CAAA"/>
    </a:accent5>
    <a:accent6>
      <a:srgbClr val="81552A"/>
    </a:accent6>
    <a:hlink>
      <a:srgbClr val="FFCC00"/>
    </a:hlink>
    <a:folHlink>
      <a:srgbClr val="FFFFCC"/>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74A270C4F91841B40FD7B7395D7F00" ma:contentTypeVersion="0" ma:contentTypeDescription="Create a new document." ma:contentTypeScope="" ma:versionID="f94dc62ed76b16fb2314cfb519bcab86">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BA6227-30C2-4542-A5DA-7D20669024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57F463C7-050B-4506-9925-73D8020BEED0}">
  <ds:schemaRefs>
    <ds:schemaRef ds:uri="http://schemas.microsoft.com/sharepoint/v3/contenttype/forms"/>
  </ds:schemaRefs>
</ds:datastoreItem>
</file>

<file path=customXml/itemProps3.xml><?xml version="1.0" encoding="utf-8"?>
<ds:datastoreItem xmlns:ds="http://schemas.openxmlformats.org/officeDocument/2006/customXml" ds:itemID="{14BFDF49-84E5-48E2-818F-267C7F0044E3}">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Slit</Template>
  <TotalTime>1748</TotalTime>
  <Words>880</Words>
  <Application>Microsoft Office PowerPoint</Application>
  <PresentationFormat>On-screen Show (4:3)</PresentationFormat>
  <Paragraphs>100</Paragraphs>
  <Slides>23</Slides>
  <Notes>5</Notes>
  <HiddenSlides>0</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23</vt:i4>
      </vt:variant>
    </vt:vector>
  </HeadingPairs>
  <TitlesOfParts>
    <vt:vector size="39" baseType="lpstr">
      <vt:lpstr>Arial</vt:lpstr>
      <vt:lpstr>Arial Black</vt:lpstr>
      <vt:lpstr>Calibri</vt:lpstr>
      <vt:lpstr>DaxOT-Bold</vt:lpstr>
      <vt:lpstr>DaxOT-Regular</vt:lpstr>
      <vt:lpstr>Lucida Sans Unicode</vt:lpstr>
      <vt:lpstr>Tahoma</vt:lpstr>
      <vt:lpstr>Trebuchet MS</vt:lpstr>
      <vt:lpstr>Wingdings</vt:lpstr>
      <vt:lpstr>Wingdings 3</vt:lpstr>
      <vt:lpstr>ヒラギノ角ゴ ProN W3</vt:lpstr>
      <vt:lpstr>ヒラギノ角ゴ ProN W6</vt:lpstr>
      <vt:lpstr>Slit</vt:lpstr>
      <vt:lpstr>Theme1</vt:lpstr>
      <vt:lpstr>1_CONTENT</vt:lpstr>
      <vt:lpstr>Facet</vt:lpstr>
      <vt:lpstr>PowerPoint Presentation</vt:lpstr>
      <vt:lpstr>PowerPoint Presentation</vt:lpstr>
      <vt:lpstr>PowerPoint Presentation</vt:lpstr>
      <vt:lpstr>SSRS - $100</vt:lpstr>
      <vt:lpstr>SSRS - $200</vt:lpstr>
      <vt:lpstr>SSRS - $300</vt:lpstr>
      <vt:lpstr>SSRS - $400</vt:lpstr>
      <vt:lpstr>SSRS - $500</vt:lpstr>
      <vt:lpstr>TSQL - $100</vt:lpstr>
      <vt:lpstr>TSQL - $200</vt:lpstr>
      <vt:lpstr>TSQL - $300</vt:lpstr>
      <vt:lpstr>TSQL - $400</vt:lpstr>
      <vt:lpstr>TSQL - $500</vt:lpstr>
      <vt:lpstr>Power BI - $100</vt:lpstr>
      <vt:lpstr>Power BI - $200</vt:lpstr>
      <vt:lpstr>Power BI - $300</vt:lpstr>
      <vt:lpstr>Power BI - $400</vt:lpstr>
      <vt:lpstr>Power BI - $500</vt:lpstr>
      <vt:lpstr>Mike the Tiger - $100</vt:lpstr>
      <vt:lpstr>Mike the Tiger - $200</vt:lpstr>
      <vt:lpstr>Mike the Tiger - $300</vt:lpstr>
      <vt:lpstr>Mike the Tiger - $400</vt:lpstr>
      <vt:lpstr>Mike the Tiger - $500</vt:lpstr>
    </vt:vector>
  </TitlesOfParts>
  <Company>Adams 12 Schools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Jeopardy</dc:title>
  <dc:creator>Janet Walter</dc:creator>
  <cp:lastModifiedBy>william a</cp:lastModifiedBy>
  <cp:revision>62</cp:revision>
  <dcterms:created xsi:type="dcterms:W3CDTF">2003-06-20T20:17:15Z</dcterms:created>
  <dcterms:modified xsi:type="dcterms:W3CDTF">2016-08-02T18:13:00Z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0x0101001674A270C4F91841B40FD7B7395D7F00</vt:lpwstr>
  </property>
</Properties>
</file>