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7" r:id="rId2"/>
    <p:sldId id="334" r:id="rId3"/>
    <p:sldId id="3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76BB2-F353-4D9E-A4D8-0F86AE54301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5411D-F6BE-4221-B73C-3FD7D13AD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9E8-A674-49F2-BAA9-D516BE5D4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9AB51-678F-4AC6-8549-D39DFC26E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497DE-90E3-4585-8ADC-FCBA1EC7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28F5-B56C-458A-B79A-A845E928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D564-5EEF-4B43-BA68-A25C022B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1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6675-8316-4362-9DFD-C49AD83D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6BB00-FCD4-4001-8D40-B84F9FAC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1669-5CC6-477D-AAF4-AC22B95A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3466-C5FF-4238-A76C-6196E987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3944-DF0A-47F2-A193-544B7378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AE54-F766-4A9D-88C0-74E43EB10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E87BD-2862-459E-A09A-B21D100B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31AB-0D62-4C81-A311-17AF8813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9629-43F0-4F41-A097-6F860C47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9A37-D67A-4AE6-A532-713A3B5E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9B8E-2CFC-45E0-B005-01602385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E57D-0BDA-4EFF-B4C6-7F60977B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0F7A-149A-44C3-A8FE-ABC98150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584D-D44F-4BC5-B2C6-40F54E6B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A15D-0537-41DF-BB93-6A8CE95A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0318-EC64-418D-A220-D53F967F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CA8D2-238E-496A-A39F-B7DEDE7A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CA32-80E3-4324-95DD-89648E50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573E-5633-41FC-BD04-5E348761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DA1D-FE41-471B-8A4A-8A3DC233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E18F-B6E4-40FF-8982-F039B0B5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890B-F370-4A65-A4A7-E3ABE597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00A72-AAD4-49EB-8AC4-E45769929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2B803-8501-441B-A65C-56A78BA5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0185-1443-4D7B-BC35-528EF372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2663D-CDC7-4572-985F-1D65FDF6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DE88-3FBF-4CFD-8A2D-11BD5545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D9B62-6F34-4877-B35D-1C1EAE947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3B6D-EFA6-4564-A413-7FA565824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0DDFA-1E65-4B32-AD57-BE73B5B3B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B1C6E-817C-49A2-BE99-FFC819A5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6500C-F6B3-4628-9288-BC7AD1DC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F71DC-C14C-4C89-A7AC-8BAB060E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00716-C393-4FB2-B9BC-BC441F09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F71A-D435-4A5D-A10F-D3FC660A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594C8-B250-4EBA-ACBC-032267D9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66FB7-2E7B-431D-836A-BD5FB331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331E1-B136-4298-B514-F2A7AA16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CEA9A-84DA-40D4-B908-B0A911E3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EDC84-CBAC-4B0D-8BB4-33AE1772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612B2-D05D-4C9F-BF73-EE52205C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5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7F65-F3D2-4D24-BEC3-DCBD3901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582D-04D6-4193-8630-34382B82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AF9CC-0DFA-40CE-9DD3-B3004DE42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A0E2-A5A4-487D-A68D-60992CDD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75F22-607A-41E2-9ECC-AAD5441C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BF624-69C6-4420-B9E7-2496212B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D657-9B69-4020-925B-57915BA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BE38A-E7A6-453D-8881-BA35BBAC4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DF5-61EE-446A-9E8E-1EE760630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1B3B-8CBA-4F8E-8916-23CF9082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7A48A-A84B-432C-83A8-DEC2D82A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77BE-89FE-4724-BB46-CFCE371E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52A5-5E8E-42C9-A75B-4F06BDDD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22ED-BA7F-402F-964A-B647A172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6D3D-2632-4784-A38E-E28F6A8CE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5185-62DF-415E-B367-224F983940A2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CF7D-D5A7-4D33-9445-2B815B109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04D3-38B8-4417-B058-210867880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6C3A-A9C2-4CB5-8F2C-359B696A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6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03" y="6349956"/>
            <a:ext cx="2743158" cy="365119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1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" y="6151883"/>
            <a:ext cx="12191810" cy="8436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6055" y="1476136"/>
            <a:ext cx="12004988" cy="4630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600"/>
              </a:spcBef>
            </a:pPr>
            <a:r>
              <a:rPr lang="en-US" sz="36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42896" indent="-342896" fontAlgn="base">
              <a:lnSpc>
                <a:spcPct val="115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800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6" indent="-342896" fontAlgn="base">
              <a:lnSpc>
                <a:spcPct val="115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6" indent="-342896" fontAlgn="base">
              <a:lnSpc>
                <a:spcPct val="115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6" indent="-342896" fontAlgn="base">
              <a:lnSpc>
                <a:spcPct val="115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6" indent="-342896" fontAlgn="base">
              <a:lnSpc>
                <a:spcPct val="115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42896" indent="-342896" fontAlgn="base">
              <a:lnSpc>
                <a:spcPct val="115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800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800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91142" y="226145"/>
            <a:ext cx="11256270" cy="1228382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019095" y="2696123"/>
            <a:ext cx="1347696" cy="1828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400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03" y="6349956"/>
            <a:ext cx="2743158" cy="365119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2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529" y="959577"/>
            <a:ext cx="3143251" cy="548632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8003" y="954386"/>
            <a:ext cx="3032402" cy="548632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97377" y="965151"/>
            <a:ext cx="3016423" cy="548632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409" y="1618061"/>
            <a:ext cx="520313" cy="5647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9012" y="1696047"/>
            <a:ext cx="790384" cy="393186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94826" y="-31332"/>
            <a:ext cx="10515439" cy="111782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529" y="2318255"/>
            <a:ext cx="2697960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5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sz="1905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991" y="4138366"/>
            <a:ext cx="2477834" cy="1069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117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5898" y="2691620"/>
            <a:ext cx="1087605" cy="1851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5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sz="1905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sz="1905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sz="1905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sz="1905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sz="1905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sz="1905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1020" y="2443460"/>
            <a:ext cx="1584857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72725" y="3602913"/>
            <a:ext cx="116422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8651" y="3511555"/>
            <a:ext cx="1638013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4167" y="2952517"/>
            <a:ext cx="849449" cy="36983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64036" y="3594791"/>
            <a:ext cx="789581" cy="49801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69600" y="3063374"/>
            <a:ext cx="606059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345702" y="3067763"/>
            <a:ext cx="790384" cy="642272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Arc 39"/>
          <p:cNvSpPr/>
          <p:nvPr/>
        </p:nvSpPr>
        <p:spPr>
          <a:xfrm rot="2761784">
            <a:off x="6328724" y="2931659"/>
            <a:ext cx="790384" cy="642272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Arc 40"/>
          <p:cNvSpPr/>
          <p:nvPr/>
        </p:nvSpPr>
        <p:spPr>
          <a:xfrm rot="8185752">
            <a:off x="5807712" y="3401959"/>
            <a:ext cx="812981" cy="8422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7574848" y="2462596"/>
            <a:ext cx="4817747" cy="2698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17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117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117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117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481181" y="3063374"/>
            <a:ext cx="1144642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776368" y="3490765"/>
            <a:ext cx="553866" cy="3756520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117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2911" y="1642556"/>
            <a:ext cx="1125353" cy="495527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" y="6131293"/>
            <a:ext cx="12191810" cy="8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94826" y="-31332"/>
            <a:ext cx="10515439" cy="111782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" y="6047286"/>
            <a:ext cx="12191810" cy="843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5" y="935343"/>
            <a:ext cx="116063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89" lvl="1" indent="-457194">
              <a:buFont typeface="Arial" panose="020B0604020202020204" pitchFamily="34" charset="0"/>
              <a:buChar char="•"/>
            </a:pPr>
            <a:r>
              <a:rPr lang="en-US" sz="3600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914389" lvl="1" indent="-457194">
              <a:buFont typeface="Arial" panose="020B0604020202020204" pitchFamily="34" charset="0"/>
              <a:buChar char="•"/>
            </a:pPr>
            <a:r>
              <a:rPr lang="en-US" sz="3600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914389" lvl="1" indent="-457194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914389" lvl="1" indent="-457194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914389" lvl="1" indent="-457194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914389" lvl="1" indent="-457194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914389" lvl="1" indent="-457194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Automation/PowerShell</a:t>
            </a:r>
          </a:p>
          <a:p>
            <a:pPr marL="914389" lvl="1" indent="-457194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914389" lvl="1" indent="-457194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Training/</a:t>
            </a:r>
            <a:r>
              <a:rPr lang="en-US" sz="3600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600" dirty="0">
                <a:latin typeface="Geogrotesque Regular" panose="02000506040000020004" pitchFamily="50" charset="0"/>
              </a:rPr>
              <a:t>/skillset updates</a:t>
            </a:r>
          </a:p>
          <a:p>
            <a:pPr marL="914389" lvl="1" indent="-457194">
              <a:buFont typeface="Arial" panose="020B0604020202020204" pitchFamily="34" charset="0"/>
              <a:buChar char="•"/>
            </a:pPr>
            <a:endParaRPr lang="en-US" sz="3600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212</Words>
  <Application>Microsoft Office PowerPoint</Application>
  <PresentationFormat>Widescreen</PresentationFormat>
  <Paragraphs>52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MS Mincho</vt:lpstr>
      <vt:lpstr>Arial</vt:lpstr>
      <vt:lpstr>Calibri</vt:lpstr>
      <vt:lpstr>Calibri Light</vt:lpstr>
      <vt:lpstr>Geogrotesque</vt:lpstr>
      <vt:lpstr>Geogrotesque Medium</vt:lpstr>
      <vt:lpstr>Geogrotesque Regular</vt:lpstr>
      <vt:lpstr>Geogrotesque SemiBold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Assaf</dc:creator>
  <cp:lastModifiedBy>William Assaf</cp:lastModifiedBy>
  <cp:revision>3</cp:revision>
  <dcterms:created xsi:type="dcterms:W3CDTF">2018-07-18T20:40:46Z</dcterms:created>
  <dcterms:modified xsi:type="dcterms:W3CDTF">2018-07-18T20:44:21Z</dcterms:modified>
</cp:coreProperties>
</file>