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3"/>
  </p:notesMasterIdLst>
  <p:handoutMasterIdLst>
    <p:handoutMasterId r:id="rId24"/>
  </p:handoutMasterIdLst>
  <p:sldIdLst>
    <p:sldId id="321" r:id="rId2"/>
    <p:sldId id="338" r:id="rId3"/>
    <p:sldId id="310" r:id="rId4"/>
    <p:sldId id="341" r:id="rId5"/>
    <p:sldId id="340" r:id="rId6"/>
    <p:sldId id="342" r:id="rId7"/>
    <p:sldId id="344" r:id="rId8"/>
    <p:sldId id="343" r:id="rId9"/>
    <p:sldId id="346" r:id="rId10"/>
    <p:sldId id="348" r:id="rId11"/>
    <p:sldId id="347" r:id="rId12"/>
    <p:sldId id="339" r:id="rId13"/>
    <p:sldId id="345" r:id="rId14"/>
    <p:sldId id="349" r:id="rId15"/>
    <p:sldId id="350" r:id="rId16"/>
    <p:sldId id="351" r:id="rId17"/>
    <p:sldId id="352" r:id="rId18"/>
    <p:sldId id="330" r:id="rId19"/>
    <p:sldId id="331" r:id="rId20"/>
    <p:sldId id="335" r:id="rId21"/>
    <p:sldId id="334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- Intro" id="{47D1EF46-29C3-479E-87CF-3155A8D3DF5E}">
          <p14:sldIdLst>
            <p14:sldId id="321"/>
            <p14:sldId id="338"/>
            <p14:sldId id="310"/>
          </p14:sldIdLst>
        </p14:section>
        <p14:section name="SUGGESTED - Fonts/Formatting/Styling" id="{21D69F56-C44C-4FD6-8B9D-E5F14498DADC}">
          <p14:sldIdLst>
            <p14:sldId id="341"/>
            <p14:sldId id="340"/>
            <p14:sldId id="342"/>
            <p14:sldId id="344"/>
            <p14:sldId id="343"/>
            <p14:sldId id="346"/>
            <p14:sldId id="348"/>
            <p14:sldId id="347"/>
            <p14:sldId id="339"/>
            <p14:sldId id="345"/>
            <p14:sldId id="349"/>
            <p14:sldId id="350"/>
            <p14:sldId id="351"/>
            <p14:sldId id="352"/>
            <p14:sldId id="330"/>
          </p14:sldIdLst>
        </p14:section>
        <p14:section name="REQUIRED - Wrap-UP" id="{430E0B42-9B32-4107-AA8F-F87D6AA1F119}">
          <p14:sldIdLst>
            <p14:sldId id="331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  <a:srgbClr val="F2F2F1"/>
    <a:srgbClr val="FAFAFA"/>
    <a:srgbClr val="FCFCFC"/>
    <a:srgbClr val="F36E21"/>
    <a:srgbClr val="27BEC7"/>
    <a:srgbClr val="1DB14B"/>
    <a:srgbClr val="FFC20E"/>
    <a:srgbClr val="009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51B5E-9455-4528-ACB5-78281FA73816}" v="16" dt="2019-10-18T01:17:35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91870" autoAdjust="0"/>
  </p:normalViewPr>
  <p:slideViewPr>
    <p:cSldViewPr snapToGrid="0">
      <p:cViewPr varScale="1">
        <p:scale>
          <a:sx n="135" d="100"/>
          <a:sy n="135" d="100"/>
        </p:scale>
        <p:origin x="107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987DFEFB-91F3-4A2C-BC6D-A4C6CB8FF458}"/>
    <pc:docChg chg="undo custSel addSld delSld modSld sldOrd delMainMaster modMainMaster modSection">
      <pc:chgData name="william a" userId="c66c7249b60d4ab2" providerId="LiveId" clId="{987DFEFB-91F3-4A2C-BC6D-A4C6CB8FF458}" dt="2019-09-27T04:37:48.515" v="3759" actId="20577"/>
      <pc:docMkLst>
        <pc:docMk/>
      </pc:docMkLst>
      <pc:sldChg chg="modTransition">
        <pc:chgData name="william a" userId="c66c7249b60d4ab2" providerId="LiveId" clId="{987DFEFB-91F3-4A2C-BC6D-A4C6CB8FF458}" dt="2019-09-27T01:54:58.590" v="2"/>
        <pc:sldMkLst>
          <pc:docMk/>
          <pc:sldMk cId="2079728015" sldId="296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200595087" sldId="299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574922863" sldId="303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1515512664" sldId="310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486348467" sldId="312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1690938764" sldId="321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80098896" sldId="323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831141445" sldId="324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2143127594" sldId="325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2347478078" sldId="326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360030024" sldId="327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1842870381" sldId="329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7594886" sldId="330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319312414" sldId="331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2703487510" sldId="334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750996289" sldId="335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1596964663" sldId="338"/>
        </pc:sldMkLst>
      </pc:sldChg>
      <pc:sldChg chg="addSp delSp modSp add modTransition">
        <pc:chgData name="william a" userId="c66c7249b60d4ab2" providerId="LiveId" clId="{987DFEFB-91F3-4A2C-BC6D-A4C6CB8FF458}" dt="2019-09-27T02:36:49.515" v="1535"/>
        <pc:sldMkLst>
          <pc:docMk/>
          <pc:sldMk cId="609362847" sldId="339"/>
        </pc:sldMkLst>
        <pc:spChg chg="mod">
          <ac:chgData name="william a" userId="c66c7249b60d4ab2" providerId="LiveId" clId="{987DFEFB-91F3-4A2C-BC6D-A4C6CB8FF458}" dt="2019-09-27T01:55:32.609" v="86" actId="20577"/>
          <ac:spMkLst>
            <pc:docMk/>
            <pc:sldMk cId="609362847" sldId="339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1:55:23.704" v="34" actId="20577"/>
          <ac:spMkLst>
            <pc:docMk/>
            <pc:sldMk cId="609362847" sldId="339"/>
            <ac:spMk id="3" creationId="{53E16ADB-5B3B-4086-A261-D6274ABB7FBA}"/>
          </ac:spMkLst>
        </pc:spChg>
        <pc:spChg chg="add del mod">
          <ac:chgData name="william a" userId="c66c7249b60d4ab2" providerId="LiveId" clId="{987DFEFB-91F3-4A2C-BC6D-A4C6CB8FF458}" dt="2019-09-27T02:36:49.515" v="1535"/>
          <ac:spMkLst>
            <pc:docMk/>
            <pc:sldMk cId="609362847" sldId="339"/>
            <ac:spMk id="4" creationId="{33957EB8-ABAE-4258-B743-A1E65661C653}"/>
          </ac:spMkLst>
        </pc:spChg>
        <pc:spChg chg="add del mod">
          <ac:chgData name="william a" userId="c66c7249b60d4ab2" providerId="LiveId" clId="{987DFEFB-91F3-4A2C-BC6D-A4C6CB8FF458}" dt="2019-09-27T02:36:49.515" v="1535"/>
          <ac:spMkLst>
            <pc:docMk/>
            <pc:sldMk cId="609362847" sldId="339"/>
            <ac:spMk id="5" creationId="{F4A4E74E-4B78-4F18-B4E5-361C5B8D88FD}"/>
          </ac:spMkLst>
        </pc:spChg>
      </pc:sldChg>
      <pc:sldChg chg="add del">
        <pc:chgData name="william a" userId="c66c7249b60d4ab2" providerId="LiveId" clId="{987DFEFB-91F3-4A2C-BC6D-A4C6CB8FF458}" dt="2019-09-27T01:54:55.566" v="1"/>
        <pc:sldMkLst>
          <pc:docMk/>
          <pc:sldMk cId="2048601364" sldId="339"/>
        </pc:sldMkLst>
      </pc:sldChg>
      <pc:sldChg chg="modSp add">
        <pc:chgData name="william a" userId="c66c7249b60d4ab2" providerId="LiveId" clId="{987DFEFB-91F3-4A2C-BC6D-A4C6CB8FF458}" dt="2019-09-27T04:35:02.066" v="3711" actId="20577"/>
        <pc:sldMkLst>
          <pc:docMk/>
          <pc:sldMk cId="2294722125" sldId="340"/>
        </pc:sldMkLst>
        <pc:spChg chg="mod">
          <ac:chgData name="william a" userId="c66c7249b60d4ab2" providerId="LiveId" clId="{987DFEFB-91F3-4A2C-BC6D-A4C6CB8FF458}" dt="2019-09-27T04:35:02.066" v="3711" actId="20577"/>
          <ac:spMkLst>
            <pc:docMk/>
            <pc:sldMk cId="2294722125" sldId="340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4:32:56.049" v="3674" actId="20577"/>
          <ac:spMkLst>
            <pc:docMk/>
            <pc:sldMk cId="2294722125" sldId="340"/>
            <ac:spMk id="3" creationId="{53E16ADB-5B3B-4086-A261-D6274ABB7FBA}"/>
          </ac:spMkLst>
        </pc:spChg>
      </pc:sldChg>
      <pc:sldChg chg="addSp delSp modSp add">
        <pc:chgData name="william a" userId="c66c7249b60d4ab2" providerId="LiveId" clId="{987DFEFB-91F3-4A2C-BC6D-A4C6CB8FF458}" dt="2019-09-27T02:01:53.595" v="295" actId="1076"/>
        <pc:sldMkLst>
          <pc:docMk/>
          <pc:sldMk cId="2488111963" sldId="341"/>
        </pc:sldMkLst>
        <pc:spChg chg="del mod">
          <ac:chgData name="william a" userId="c66c7249b60d4ab2" providerId="LiveId" clId="{987DFEFB-91F3-4A2C-BC6D-A4C6CB8FF458}" dt="2019-09-27T01:57:13.669" v="182"/>
          <ac:spMkLst>
            <pc:docMk/>
            <pc:sldMk cId="2488111963" sldId="341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1:56:13.097" v="180" actId="20577"/>
          <ac:spMkLst>
            <pc:docMk/>
            <pc:sldMk cId="2488111963" sldId="341"/>
            <ac:spMk id="3" creationId="{53E16ADB-5B3B-4086-A261-D6274ABB7FBA}"/>
          </ac:spMkLst>
        </pc:spChg>
        <pc:spChg chg="add mod">
          <ac:chgData name="william a" userId="c66c7249b60d4ab2" providerId="LiveId" clId="{987DFEFB-91F3-4A2C-BC6D-A4C6CB8FF458}" dt="2019-09-27T01:57:39.185" v="190" actId="1076"/>
          <ac:spMkLst>
            <pc:docMk/>
            <pc:sldMk cId="2488111963" sldId="341"/>
            <ac:spMk id="4" creationId="{8E7BBD14-9F4A-4380-9D62-C4EF00230C55}"/>
          </ac:spMkLst>
        </pc:spChg>
        <pc:picChg chg="add mod">
          <ac:chgData name="william a" userId="c66c7249b60d4ab2" providerId="LiveId" clId="{987DFEFB-91F3-4A2C-BC6D-A4C6CB8FF458}" dt="2019-09-27T02:01:53.595" v="295" actId="1076"/>
          <ac:picMkLst>
            <pc:docMk/>
            <pc:sldMk cId="2488111963" sldId="341"/>
            <ac:picMk id="3074" creationId="{CF0AEEA9-9493-4BF8-A5C8-B00DD13F66B9}"/>
          </ac:picMkLst>
        </pc:picChg>
      </pc:sldChg>
      <pc:sldChg chg="addSp delSp modSp add">
        <pc:chgData name="william a" userId="c66c7249b60d4ab2" providerId="LiveId" clId="{987DFEFB-91F3-4A2C-BC6D-A4C6CB8FF458}" dt="2019-09-27T04:29:33.896" v="3639" actId="20577"/>
        <pc:sldMkLst>
          <pc:docMk/>
          <pc:sldMk cId="2659203831" sldId="342"/>
        </pc:sldMkLst>
        <pc:spChg chg="mod">
          <ac:chgData name="william a" userId="c66c7249b60d4ab2" providerId="LiveId" clId="{987DFEFB-91F3-4A2C-BC6D-A4C6CB8FF458}" dt="2019-09-27T04:29:33.896" v="3639" actId="20577"/>
          <ac:spMkLst>
            <pc:docMk/>
            <pc:sldMk cId="2659203831" sldId="342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4:20:03.441" v="3587" actId="20577"/>
          <ac:spMkLst>
            <pc:docMk/>
            <pc:sldMk cId="2659203831" sldId="342"/>
            <ac:spMk id="3" creationId="{53E16ADB-5B3B-4086-A261-D6274ABB7FBA}"/>
          </ac:spMkLst>
        </pc:spChg>
        <pc:spChg chg="add del">
          <ac:chgData name="william a" userId="c66c7249b60d4ab2" providerId="LiveId" clId="{987DFEFB-91F3-4A2C-BC6D-A4C6CB8FF458}" dt="2019-09-27T03:09:24.397" v="2163"/>
          <ac:spMkLst>
            <pc:docMk/>
            <pc:sldMk cId="2659203831" sldId="342"/>
            <ac:spMk id="4" creationId="{DF0DBEF8-9CDE-455A-A1E5-53FD895CC5A7}"/>
          </ac:spMkLst>
        </pc:spChg>
        <pc:spChg chg="add del">
          <ac:chgData name="william a" userId="c66c7249b60d4ab2" providerId="LiveId" clId="{987DFEFB-91F3-4A2C-BC6D-A4C6CB8FF458}" dt="2019-09-27T03:09:25.518" v="2165"/>
          <ac:spMkLst>
            <pc:docMk/>
            <pc:sldMk cId="2659203831" sldId="342"/>
            <ac:spMk id="5" creationId="{7501F947-41C8-43E9-B358-2A75CE8DCADF}"/>
          </ac:spMkLst>
        </pc:spChg>
        <pc:spChg chg="add del mod">
          <ac:chgData name="william a" userId="c66c7249b60d4ab2" providerId="LiveId" clId="{987DFEFB-91F3-4A2C-BC6D-A4C6CB8FF458}" dt="2019-09-27T03:10:15.655" v="2257"/>
          <ac:spMkLst>
            <pc:docMk/>
            <pc:sldMk cId="2659203831" sldId="342"/>
            <ac:spMk id="6" creationId="{E4C486FE-A8B4-491C-A3F6-EB5ABC5B66F1}"/>
          </ac:spMkLst>
        </pc:spChg>
        <pc:picChg chg="add del">
          <ac:chgData name="william a" userId="c66c7249b60d4ab2" providerId="LiveId" clId="{987DFEFB-91F3-4A2C-BC6D-A4C6CB8FF458}" dt="2019-09-27T03:09:24.397" v="2163"/>
          <ac:picMkLst>
            <pc:docMk/>
            <pc:sldMk cId="2659203831" sldId="342"/>
            <ac:picMk id="4098" creationId="{BCBB8DD2-A581-432B-A712-8CA84DE02175}"/>
          </ac:picMkLst>
        </pc:picChg>
        <pc:picChg chg="add del">
          <ac:chgData name="william a" userId="c66c7249b60d4ab2" providerId="LiveId" clId="{987DFEFB-91F3-4A2C-BC6D-A4C6CB8FF458}" dt="2019-09-27T03:09:25.518" v="2165"/>
          <ac:picMkLst>
            <pc:docMk/>
            <pc:sldMk cId="2659203831" sldId="342"/>
            <ac:picMk id="4100" creationId="{6FEA5ABB-1F7B-4158-AD5B-DDFC1F7F2D83}"/>
          </ac:picMkLst>
        </pc:picChg>
      </pc:sldChg>
      <pc:sldChg chg="modSp add ord">
        <pc:chgData name="william a" userId="c66c7249b60d4ab2" providerId="LiveId" clId="{987DFEFB-91F3-4A2C-BC6D-A4C6CB8FF458}" dt="2019-09-27T04:35:45.924" v="3716"/>
        <pc:sldMkLst>
          <pc:docMk/>
          <pc:sldMk cId="3291582766" sldId="343"/>
        </pc:sldMkLst>
        <pc:spChg chg="mod">
          <ac:chgData name="william a" userId="c66c7249b60d4ab2" providerId="LiveId" clId="{987DFEFB-91F3-4A2C-BC6D-A4C6CB8FF458}" dt="2019-09-27T04:35:45.924" v="3716"/>
          <ac:spMkLst>
            <pc:docMk/>
            <pc:sldMk cId="3291582766" sldId="343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4:32:26.656" v="3664" actId="20577"/>
          <ac:spMkLst>
            <pc:docMk/>
            <pc:sldMk cId="3291582766" sldId="343"/>
            <ac:spMk id="3" creationId="{53E16ADB-5B3B-4086-A261-D6274ABB7FBA}"/>
          </ac:spMkLst>
        </pc:spChg>
      </pc:sldChg>
      <pc:sldChg chg="modSp add">
        <pc:chgData name="william a" userId="c66c7249b60d4ab2" providerId="LiveId" clId="{987DFEFB-91F3-4A2C-BC6D-A4C6CB8FF458}" dt="2019-09-27T04:37:48.515" v="3759" actId="20577"/>
        <pc:sldMkLst>
          <pc:docMk/>
          <pc:sldMk cId="4055636555" sldId="344"/>
        </pc:sldMkLst>
        <pc:spChg chg="mod">
          <ac:chgData name="william a" userId="c66c7249b60d4ab2" providerId="LiveId" clId="{987DFEFB-91F3-4A2C-BC6D-A4C6CB8FF458}" dt="2019-09-27T04:37:48.515" v="3759" actId="20577"/>
          <ac:spMkLst>
            <pc:docMk/>
            <pc:sldMk cId="4055636555" sldId="344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2:43:52.377" v="1641" actId="20577"/>
          <ac:spMkLst>
            <pc:docMk/>
            <pc:sldMk cId="4055636555" sldId="344"/>
            <ac:spMk id="3" creationId="{53E16ADB-5B3B-4086-A261-D6274ABB7FBA}"/>
          </ac:spMkLst>
        </pc:spChg>
      </pc:sldChg>
      <pc:sldChg chg="add del">
        <pc:chgData name="william a" userId="c66c7249b60d4ab2" providerId="LiveId" clId="{987DFEFB-91F3-4A2C-BC6D-A4C6CB8FF458}" dt="2019-09-27T02:36:45.874" v="1534" actId="2696"/>
        <pc:sldMkLst>
          <pc:docMk/>
          <pc:sldMk cId="2834587547" sldId="345"/>
        </pc:sldMkLst>
      </pc:sldChg>
      <pc:sldChg chg="add">
        <pc:chgData name="william a" userId="c66c7249b60d4ab2" providerId="LiveId" clId="{987DFEFB-91F3-4A2C-BC6D-A4C6CB8FF458}" dt="2019-09-27T02:36:51.506" v="1536"/>
        <pc:sldMkLst>
          <pc:docMk/>
          <pc:sldMk cId="3797718599" sldId="345"/>
        </pc:sldMkLst>
      </pc:sldChg>
      <pc:sldChg chg="modSp add">
        <pc:chgData name="william a" userId="c66c7249b60d4ab2" providerId="LiveId" clId="{987DFEFB-91F3-4A2C-BC6D-A4C6CB8FF458}" dt="2019-09-27T04:37:07.844" v="3741" actId="20577"/>
        <pc:sldMkLst>
          <pc:docMk/>
          <pc:sldMk cId="3003307176" sldId="346"/>
        </pc:sldMkLst>
        <pc:spChg chg="mod">
          <ac:chgData name="william a" userId="c66c7249b60d4ab2" providerId="LiveId" clId="{987DFEFB-91F3-4A2C-BC6D-A4C6CB8FF458}" dt="2019-09-27T04:37:07.844" v="3741" actId="20577"/>
          <ac:spMkLst>
            <pc:docMk/>
            <pc:sldMk cId="3003307176" sldId="346"/>
            <ac:spMk id="2" creationId="{EF24CA04-327F-4A45-8923-92F6874B5AD6}"/>
          </ac:spMkLst>
        </pc:spChg>
      </pc:sldChg>
      <pc:sldMasterChg chg="delSp addSldLayout delSldLayout modSldLayout">
        <pc:chgData name="william a" userId="c66c7249b60d4ab2" providerId="LiveId" clId="{987DFEFB-91F3-4A2C-BC6D-A4C6CB8FF458}" dt="2019-09-27T04:10:49.843" v="3572" actId="2711"/>
        <pc:sldMasterMkLst>
          <pc:docMk/>
          <pc:sldMasterMk cId="1995055579" sldId="2147483694"/>
        </pc:sldMasterMkLst>
        <pc:picChg chg="del">
          <ac:chgData name="william a" userId="c66c7249b60d4ab2" providerId="LiveId" clId="{987DFEFB-91F3-4A2C-BC6D-A4C6CB8FF458}" dt="2019-09-27T01:59:29.754" v="225" actId="478"/>
          <ac:picMkLst>
            <pc:docMk/>
            <pc:sldMasterMk cId="1995055579" sldId="2147483694"/>
            <ac:picMk id="5" creationId="{BFE63048-026E-4D2D-B5E8-508AC58A20A9}"/>
          </ac:picMkLst>
        </pc:picChg>
        <pc:sldLayoutChg chg="modSp">
          <pc:chgData name="william a" userId="c66c7249b60d4ab2" providerId="LiveId" clId="{987DFEFB-91F3-4A2C-BC6D-A4C6CB8FF458}" dt="2019-09-27T04:02:13.787" v="3543" actId="2711"/>
          <pc:sldLayoutMkLst>
            <pc:docMk/>
            <pc:sldMasterMk cId="1995055579" sldId="2147483694"/>
            <pc:sldLayoutMk cId="1964499606" sldId="2147483657"/>
          </pc:sldLayoutMkLst>
          <pc:spChg chg="mod">
            <ac:chgData name="william a" userId="c66c7249b60d4ab2" providerId="LiveId" clId="{987DFEFB-91F3-4A2C-BC6D-A4C6CB8FF458}" dt="2019-09-27T04:02:13.787" v="3543" actId="2711"/>
            <ac:spMkLst>
              <pc:docMk/>
              <pc:sldMasterMk cId="1995055579" sldId="2147483694"/>
              <pc:sldLayoutMk cId="1964499606" sldId="2147483657"/>
              <ac:spMk id="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2:05.135" v="3542" actId="2711"/>
            <ac:spMkLst>
              <pc:docMk/>
              <pc:sldMasterMk cId="1995055579" sldId="2147483694"/>
              <pc:sldLayoutMk cId="1964499606" sldId="2147483657"/>
              <ac:spMk id="8" creationId="{00000000-0000-0000-0000-000000000000}"/>
            </ac:spMkLst>
          </pc:spChg>
        </pc:sldLayoutChg>
        <pc:sldLayoutChg chg="modSp">
          <pc:chgData name="william a" userId="c66c7249b60d4ab2" providerId="LiveId" clId="{987DFEFB-91F3-4A2C-BC6D-A4C6CB8FF458}" dt="2019-09-27T04:10:27.101" v="3567" actId="2711"/>
          <pc:sldLayoutMkLst>
            <pc:docMk/>
            <pc:sldMasterMk cId="1995055579" sldId="2147483694"/>
            <pc:sldLayoutMk cId="1834418415" sldId="2147483659"/>
          </pc:sldLayoutMkLst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5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6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7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8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9" creationId="{00000000-0000-0000-0000-000000000000}"/>
            </ac:spMkLst>
          </pc:spChg>
        </pc:sldLayoutChg>
        <pc:sldLayoutChg chg="delSp">
          <pc:chgData name="william a" userId="c66c7249b60d4ab2" providerId="LiveId" clId="{987DFEFB-91F3-4A2C-BC6D-A4C6CB8FF458}" dt="2019-09-27T02:00:07.427" v="233" actId="478"/>
          <pc:sldLayoutMkLst>
            <pc:docMk/>
            <pc:sldMasterMk cId="1995055579" sldId="2147483694"/>
            <pc:sldLayoutMk cId="20985158" sldId="2147483660"/>
          </pc:sldLayoutMkLst>
          <pc:picChg chg="del">
            <ac:chgData name="william a" userId="c66c7249b60d4ab2" providerId="LiveId" clId="{987DFEFB-91F3-4A2C-BC6D-A4C6CB8FF458}" dt="2019-09-27T02:00:07.427" v="233" actId="478"/>
            <ac:picMkLst>
              <pc:docMk/>
              <pc:sldMasterMk cId="1995055579" sldId="2147483694"/>
              <pc:sldLayoutMk cId="20985158" sldId="2147483660"/>
              <ac:picMk id="4" creationId="{C8CB7BBE-DD26-43DC-9AF5-C7246BC86510}"/>
            </ac:picMkLst>
          </pc:picChg>
        </pc:sldLayoutChg>
        <pc:sldLayoutChg chg="modSp">
          <pc:chgData name="william a" userId="c66c7249b60d4ab2" providerId="LiveId" clId="{987DFEFB-91F3-4A2C-BC6D-A4C6CB8FF458}" dt="2019-09-27T04:10:23.124" v="3566" actId="2711"/>
          <pc:sldLayoutMkLst>
            <pc:docMk/>
            <pc:sldMasterMk cId="1995055579" sldId="2147483694"/>
            <pc:sldLayoutMk cId="903341717" sldId="2147483663"/>
          </pc:sldLayoutMkLst>
          <pc:spChg chg="mod">
            <ac:chgData name="william a" userId="c66c7249b60d4ab2" providerId="LiveId" clId="{987DFEFB-91F3-4A2C-BC6D-A4C6CB8FF458}" dt="2019-09-27T04:10:23.124" v="3566" actId="2711"/>
            <ac:spMkLst>
              <pc:docMk/>
              <pc:sldMasterMk cId="1995055579" sldId="2147483694"/>
              <pc:sldLayoutMk cId="903341717" sldId="2147483663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3.124" v="3566" actId="2711"/>
            <ac:spMkLst>
              <pc:docMk/>
              <pc:sldMasterMk cId="1995055579" sldId="2147483694"/>
              <pc:sldLayoutMk cId="903341717" sldId="2147483663"/>
              <ac:spMk id="7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3.124" v="3566" actId="2711"/>
            <ac:spMkLst>
              <pc:docMk/>
              <pc:sldMasterMk cId="1995055579" sldId="2147483694"/>
              <pc:sldLayoutMk cId="903341717" sldId="2147483663"/>
              <ac:spMk id="10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3.124" v="3566" actId="2711"/>
            <ac:spMkLst>
              <pc:docMk/>
              <pc:sldMasterMk cId="1995055579" sldId="2147483694"/>
              <pc:sldLayoutMk cId="903341717" sldId="2147483663"/>
              <ac:spMk id="1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3.124" v="3566" actId="2711"/>
            <ac:spMkLst>
              <pc:docMk/>
              <pc:sldMasterMk cId="1995055579" sldId="2147483694"/>
              <pc:sldLayoutMk cId="903341717" sldId="2147483663"/>
              <ac:spMk id="14" creationId="{00000000-0000-0000-0000-000000000000}"/>
            </ac:spMkLst>
          </pc:spChg>
        </pc:sldLayoutChg>
        <pc:sldLayoutChg chg="delSp modSp">
          <pc:chgData name="william a" userId="c66c7249b60d4ab2" providerId="LiveId" clId="{987DFEFB-91F3-4A2C-BC6D-A4C6CB8FF458}" dt="2019-09-27T04:08:06.956" v="3544" actId="2711"/>
          <pc:sldLayoutMkLst>
            <pc:docMk/>
            <pc:sldMasterMk cId="1995055579" sldId="2147483694"/>
            <pc:sldLayoutMk cId="628161935" sldId="2147483666"/>
          </pc:sldLayoutMkLst>
          <pc:spChg chg="mod">
            <ac:chgData name="william a" userId="c66c7249b60d4ab2" providerId="LiveId" clId="{987DFEFB-91F3-4A2C-BC6D-A4C6CB8FF458}" dt="2019-09-27T04:08:06.956" v="3544" actId="2711"/>
            <ac:spMkLst>
              <pc:docMk/>
              <pc:sldMasterMk cId="1995055579" sldId="2147483694"/>
              <pc:sldLayoutMk cId="628161935" sldId="2147483666"/>
              <ac:spMk id="2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2:00:04.876" v="232" actId="478"/>
            <ac:picMkLst>
              <pc:docMk/>
              <pc:sldMasterMk cId="1995055579" sldId="2147483694"/>
              <pc:sldLayoutMk cId="628161935" sldId="2147483666"/>
              <ac:picMk id="5" creationId="{2A951662-3486-4A2C-AD81-A0C95C1B0F56}"/>
            </ac:picMkLst>
          </pc:picChg>
        </pc:sldLayoutChg>
        <pc:sldLayoutChg chg="modSp">
          <pc:chgData name="william a" userId="c66c7249b60d4ab2" providerId="LiveId" clId="{987DFEFB-91F3-4A2C-BC6D-A4C6CB8FF458}" dt="2019-09-27T04:10:40.406" v="3570" actId="2711"/>
          <pc:sldLayoutMkLst>
            <pc:docMk/>
            <pc:sldMasterMk cId="1995055579" sldId="2147483694"/>
            <pc:sldLayoutMk cId="332136047" sldId="2147483667"/>
          </pc:sldLayoutMkLst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15" creationId="{521CEFB5-969C-46E9-8C16-D1074F9C1AA8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18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2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36" creationId="{D5A75548-FCF0-634D-8D10-19488C75DFF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39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0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1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9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50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51" creationId="{00000000-0000-0000-0000-000000000000}"/>
            </ac:spMkLst>
          </pc:spChg>
        </pc:sldLayoutChg>
        <pc:sldLayoutChg chg="delSp modSp add del">
          <pc:chgData name="william a" userId="c66c7249b60d4ab2" providerId="LiveId" clId="{987DFEFB-91F3-4A2C-BC6D-A4C6CB8FF458}" dt="2019-09-27T04:10:44.428" v="3571" actId="2711"/>
          <pc:sldLayoutMkLst>
            <pc:docMk/>
            <pc:sldMasterMk cId="1995055579" sldId="2147483694"/>
            <pc:sldLayoutMk cId="0" sldId="2147483677"/>
          </pc:sldLayoutMkLst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6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8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9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10" creationId="{8000EC49-E77E-4156-874E-FB3B6E78EB5A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11" creationId="{195D41C9-F14F-4D1A-98A7-859A5730D364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15" creationId="{C547DB2E-3A42-CB46-9F16-F2DFD7625BF5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16" creationId="{77B5575C-4715-D644-A469-D39C9A84C288}"/>
            </ac:spMkLst>
          </pc:spChg>
          <pc:picChg chg="del">
            <ac:chgData name="william a" userId="c66c7249b60d4ab2" providerId="LiveId" clId="{987DFEFB-91F3-4A2C-BC6D-A4C6CB8FF458}" dt="2019-09-27T01:58:10.822" v="198" actId="478"/>
            <ac:picMkLst>
              <pc:docMk/>
              <pc:sldMasterMk cId="1995055579" sldId="2147483694"/>
              <pc:sldLayoutMk cId="0" sldId="2147483677"/>
              <ac:picMk id="4" creationId="{B1310108-2282-412A-8070-EA1D9ED7374B}"/>
            </ac:picMkLst>
          </pc:picChg>
        </pc:sldLayoutChg>
        <pc:sldLayoutChg chg="modSp">
          <pc:chgData name="william a" userId="c66c7249b60d4ab2" providerId="LiveId" clId="{987DFEFB-91F3-4A2C-BC6D-A4C6CB8FF458}" dt="2019-09-27T04:10:20.214" v="3565" actId="2711"/>
          <pc:sldLayoutMkLst>
            <pc:docMk/>
            <pc:sldMasterMk cId="1995055579" sldId="2147483694"/>
            <pc:sldLayoutMk cId="2040583658" sldId="2147483678"/>
          </pc:sldLayoutMkLst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0" creationId="{65F210F2-521B-6741-B975-50EF2D4EC197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4" creationId="{C6336D19-C3A6-B54B-B7DA-6CC247A3B56E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5" creationId="{5F626A8B-0B08-5A4E-AAA8-5CC160150B1A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6" creationId="{6736DCF7-76FB-D641-9BC4-BEA06A076A32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7" creationId="{9030E0D3-B5C3-8F43-B31B-2885A9BCA267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8" creationId="{9B6C99B5-835B-5B44-9225-15F0E3BE23A7}"/>
            </ac:spMkLst>
          </pc:spChg>
        </pc:sldLayoutChg>
        <pc:sldLayoutChg chg="delSp setBg">
          <pc:chgData name="william a" userId="c66c7249b60d4ab2" providerId="LiveId" clId="{987DFEFB-91F3-4A2C-BC6D-A4C6CB8FF458}" dt="2019-09-27T02:00:44.315" v="252" actId="478"/>
          <pc:sldLayoutMkLst>
            <pc:docMk/>
            <pc:sldMasterMk cId="1995055579" sldId="2147483694"/>
            <pc:sldLayoutMk cId="1699346684" sldId="2147483680"/>
          </pc:sldLayoutMkLst>
          <pc:spChg chg="del">
            <ac:chgData name="william a" userId="c66c7249b60d4ab2" providerId="LiveId" clId="{987DFEFB-91F3-4A2C-BC6D-A4C6CB8FF458}" dt="2019-09-27T02:00:44.315" v="252" actId="478"/>
            <ac:spMkLst>
              <pc:docMk/>
              <pc:sldMasterMk cId="1995055579" sldId="2147483694"/>
              <pc:sldLayoutMk cId="1699346684" sldId="2147483680"/>
              <ac:spMk id="17" creationId="{A47D5C6D-FAAD-42FA-BCD8-50730C3F9510}"/>
            </ac:spMkLst>
          </pc:spChg>
          <pc:picChg chg="del">
            <ac:chgData name="william a" userId="c66c7249b60d4ab2" providerId="LiveId" clId="{987DFEFB-91F3-4A2C-BC6D-A4C6CB8FF458}" dt="2019-09-27T02:00:44.315" v="252" actId="478"/>
            <ac:picMkLst>
              <pc:docMk/>
              <pc:sldMasterMk cId="1995055579" sldId="2147483694"/>
              <pc:sldLayoutMk cId="1699346684" sldId="2147483680"/>
              <ac:picMk id="12" creationId="{62646B33-643C-4E57-A2E5-CC34356CA75C}"/>
            </ac:picMkLst>
          </pc:picChg>
          <pc:picChg chg="del">
            <ac:chgData name="william a" userId="c66c7249b60d4ab2" providerId="LiveId" clId="{987DFEFB-91F3-4A2C-BC6D-A4C6CB8FF458}" dt="2019-09-27T02:00:42.411" v="251" actId="478"/>
            <ac:picMkLst>
              <pc:docMk/>
              <pc:sldMasterMk cId="1995055579" sldId="2147483694"/>
              <pc:sldLayoutMk cId="1699346684" sldId="2147483680"/>
              <ac:picMk id="15" creationId="{450FCBF8-8089-4228-815D-946C79BEE473}"/>
            </ac:picMkLst>
          </pc:picChg>
          <pc:picChg chg="del">
            <ac:chgData name="william a" userId="c66c7249b60d4ab2" providerId="LiveId" clId="{987DFEFB-91F3-4A2C-BC6D-A4C6CB8FF458}" dt="2019-09-27T02:00:44.315" v="252" actId="478"/>
            <ac:picMkLst>
              <pc:docMk/>
              <pc:sldMasterMk cId="1995055579" sldId="2147483694"/>
              <pc:sldLayoutMk cId="1699346684" sldId="2147483680"/>
              <ac:picMk id="16" creationId="{7A75856D-30EC-482B-AE01-32010D11F604}"/>
            </ac:picMkLst>
          </pc:picChg>
        </pc:sldLayoutChg>
        <pc:sldLayoutChg chg="delSp modSp">
          <pc:chgData name="william a" userId="c66c7249b60d4ab2" providerId="LiveId" clId="{987DFEFB-91F3-4A2C-BC6D-A4C6CB8FF458}" dt="2019-09-27T04:10:32.859" v="3569" actId="2711"/>
          <pc:sldLayoutMkLst>
            <pc:docMk/>
            <pc:sldMasterMk cId="1995055579" sldId="2147483694"/>
            <pc:sldLayoutMk cId="4237656914" sldId="2147483682"/>
          </pc:sldLayoutMkLst>
          <pc:spChg chg="mod">
            <ac:chgData name="william a" userId="c66c7249b60d4ab2" providerId="LiveId" clId="{987DFEFB-91F3-4A2C-BC6D-A4C6CB8FF458}" dt="2019-09-27T04:10:32.859" v="3569" actId="2711"/>
            <ac:spMkLst>
              <pc:docMk/>
              <pc:sldMasterMk cId="1995055579" sldId="2147483694"/>
              <pc:sldLayoutMk cId="4237656914" sldId="2147483682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32.859" v="3569" actId="2711"/>
            <ac:spMkLst>
              <pc:docMk/>
              <pc:sldMasterMk cId="1995055579" sldId="2147483694"/>
              <pc:sldLayoutMk cId="4237656914" sldId="2147483682"/>
              <ac:spMk id="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32.859" v="3569" actId="2711"/>
            <ac:spMkLst>
              <pc:docMk/>
              <pc:sldMasterMk cId="1995055579" sldId="2147483694"/>
              <pc:sldLayoutMk cId="4237656914" sldId="2147483682"/>
              <ac:spMk id="7" creationId="{A65906D3-1405-3D4A-BDD2-854EDA79FE26}"/>
            </ac:spMkLst>
          </pc:spChg>
          <pc:spChg chg="mod">
            <ac:chgData name="william a" userId="c66c7249b60d4ab2" providerId="LiveId" clId="{987DFEFB-91F3-4A2C-BC6D-A4C6CB8FF458}" dt="2019-09-27T04:10:32.859" v="3569" actId="2711"/>
            <ac:spMkLst>
              <pc:docMk/>
              <pc:sldMasterMk cId="1995055579" sldId="2147483694"/>
              <pc:sldLayoutMk cId="4237656914" sldId="2147483682"/>
              <ac:spMk id="14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8:02.595" v="195" actId="478"/>
            <ac:picMkLst>
              <pc:docMk/>
              <pc:sldMasterMk cId="1995055579" sldId="2147483694"/>
              <pc:sldLayoutMk cId="4237656914" sldId="2147483682"/>
              <ac:picMk id="11" creationId="{AB82E04E-3222-450E-A490-D3450562B386}"/>
            </ac:picMkLst>
          </pc:picChg>
        </pc:sldLayoutChg>
        <pc:sldLayoutChg chg="modSp">
          <pc:chgData name="william a" userId="c66c7249b60d4ab2" providerId="LiveId" clId="{987DFEFB-91F3-4A2C-BC6D-A4C6CB8FF458}" dt="2019-09-27T04:10:17.410" v="3564" actId="2711"/>
          <pc:sldLayoutMkLst>
            <pc:docMk/>
            <pc:sldMasterMk cId="1995055579" sldId="2147483694"/>
            <pc:sldLayoutMk cId="4164579523" sldId="2147483684"/>
          </pc:sldLayoutMkLst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1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7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8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9" creationId="{00000000-0000-0000-0000-000000000000}"/>
            </ac:spMkLst>
          </pc:spChg>
        </pc:sldLayoutChg>
        <pc:sldLayoutChg chg="delSp add del setBg">
          <pc:chgData name="william a" userId="c66c7249b60d4ab2" providerId="LiveId" clId="{987DFEFB-91F3-4A2C-BC6D-A4C6CB8FF458}" dt="2019-09-27T02:00:22.446" v="243"/>
          <pc:sldLayoutMkLst>
            <pc:docMk/>
            <pc:sldMasterMk cId="1995055579" sldId="2147483694"/>
            <pc:sldLayoutMk cId="2466481286" sldId="2147483685"/>
          </pc:sldLayoutMkLst>
          <pc:picChg chg="del">
            <ac:chgData name="william a" userId="c66c7249b60d4ab2" providerId="LiveId" clId="{987DFEFB-91F3-4A2C-BC6D-A4C6CB8FF458}" dt="2019-09-27T02:00:17.824" v="239" actId="478"/>
            <ac:picMkLst>
              <pc:docMk/>
              <pc:sldMasterMk cId="1995055579" sldId="2147483694"/>
              <pc:sldLayoutMk cId="2466481286" sldId="2147483685"/>
              <ac:picMk id="4" creationId="{1B58DF1D-1267-470F-9798-65584B3CEA8A}"/>
            </ac:picMkLst>
          </pc:picChg>
          <pc:picChg chg="del">
            <ac:chgData name="william a" userId="c66c7249b60d4ab2" providerId="LiveId" clId="{987DFEFB-91F3-4A2C-BC6D-A4C6CB8FF458}" dt="2019-09-27T02:00:19.435" v="242" actId="478"/>
            <ac:picMkLst>
              <pc:docMk/>
              <pc:sldMasterMk cId="1995055579" sldId="2147483694"/>
              <pc:sldLayoutMk cId="2466481286" sldId="2147483685"/>
              <ac:picMk id="6" creationId="{A878771C-6637-DB44-AA2C-798BBBCB4814}"/>
            </ac:picMkLst>
          </pc:picChg>
          <pc:picChg chg="del">
            <ac:chgData name="william a" userId="c66c7249b60d4ab2" providerId="LiveId" clId="{987DFEFB-91F3-4A2C-BC6D-A4C6CB8FF458}" dt="2019-09-27T02:00:18.471" v="240" actId="478"/>
            <ac:picMkLst>
              <pc:docMk/>
              <pc:sldMasterMk cId="1995055579" sldId="2147483694"/>
              <pc:sldLayoutMk cId="2466481286" sldId="2147483685"/>
              <ac:picMk id="11" creationId="{B1E3F8EB-3DFB-4ABD-A441-0DC32EA1C8B9}"/>
            </ac:picMkLst>
          </pc:picChg>
          <pc:picChg chg="del">
            <ac:chgData name="william a" userId="c66c7249b60d4ab2" providerId="LiveId" clId="{987DFEFB-91F3-4A2C-BC6D-A4C6CB8FF458}" dt="2019-09-27T02:00:18.865" v="241" actId="478"/>
            <ac:picMkLst>
              <pc:docMk/>
              <pc:sldMasterMk cId="1995055579" sldId="2147483694"/>
              <pc:sldLayoutMk cId="2466481286" sldId="2147483685"/>
              <ac:picMk id="12" creationId="{A478FBAA-2888-634D-B92A-2B9FC024FB3F}"/>
            </ac:picMkLst>
          </pc:picChg>
        </pc:sldLayoutChg>
        <pc:sldLayoutChg chg="delSp add del setBg">
          <pc:chgData name="william a" userId="c66c7249b60d4ab2" providerId="LiveId" clId="{987DFEFB-91F3-4A2C-BC6D-A4C6CB8FF458}" dt="2019-09-27T02:00:38.477" v="250"/>
          <pc:sldLayoutMkLst>
            <pc:docMk/>
            <pc:sldMasterMk cId="1995055579" sldId="2147483694"/>
            <pc:sldLayoutMk cId="283938253" sldId="2147483687"/>
          </pc:sldLayoutMkLst>
          <pc:picChg chg="del">
            <ac:chgData name="william a" userId="c66c7249b60d4ab2" providerId="LiveId" clId="{987DFEFB-91F3-4A2C-BC6D-A4C6CB8FF458}" dt="2019-09-27T02:00:24.914" v="244" actId="478"/>
            <ac:picMkLst>
              <pc:docMk/>
              <pc:sldMasterMk cId="1995055579" sldId="2147483694"/>
              <pc:sldLayoutMk cId="283938253" sldId="2147483687"/>
              <ac:picMk id="4" creationId="{1B58DF1D-1267-470F-9798-65584B3CEA8A}"/>
            </ac:picMkLst>
          </pc:picChg>
          <pc:picChg chg="del">
            <ac:chgData name="william a" userId="c66c7249b60d4ab2" providerId="LiveId" clId="{987DFEFB-91F3-4A2C-BC6D-A4C6CB8FF458}" dt="2019-09-27T02:00:25.453" v="245" actId="478"/>
            <ac:picMkLst>
              <pc:docMk/>
              <pc:sldMasterMk cId="1995055579" sldId="2147483694"/>
              <pc:sldLayoutMk cId="283938253" sldId="2147483687"/>
              <ac:picMk id="6" creationId="{A878771C-6637-DB44-AA2C-798BBBCB4814}"/>
            </ac:picMkLst>
          </pc:picChg>
          <pc:picChg chg="del">
            <ac:chgData name="william a" userId="c66c7249b60d4ab2" providerId="LiveId" clId="{987DFEFB-91F3-4A2C-BC6D-A4C6CB8FF458}" dt="2019-09-27T02:00:26.612" v="247" actId="478"/>
            <ac:picMkLst>
              <pc:docMk/>
              <pc:sldMasterMk cId="1995055579" sldId="2147483694"/>
              <pc:sldLayoutMk cId="283938253" sldId="2147483687"/>
              <ac:picMk id="9" creationId="{FBF67A23-312C-4681-9127-9941E413043D}"/>
            </ac:picMkLst>
          </pc:picChg>
          <pc:picChg chg="del">
            <ac:chgData name="william a" userId="c66c7249b60d4ab2" providerId="LiveId" clId="{987DFEFB-91F3-4A2C-BC6D-A4C6CB8FF458}" dt="2019-09-27T02:00:26.031" v="246" actId="478"/>
            <ac:picMkLst>
              <pc:docMk/>
              <pc:sldMasterMk cId="1995055579" sldId="2147483694"/>
              <pc:sldLayoutMk cId="283938253" sldId="2147483687"/>
              <ac:picMk id="12" creationId="{A478FBAA-2888-634D-B92A-2B9FC024FB3F}"/>
            </ac:picMkLst>
          </pc:picChg>
        </pc:sldLayoutChg>
        <pc:sldLayoutChg chg="delSp modSp">
          <pc:chgData name="william a" userId="c66c7249b60d4ab2" providerId="LiveId" clId="{987DFEFB-91F3-4A2C-BC6D-A4C6CB8FF458}" dt="2019-09-27T04:10:30.451" v="3568" actId="2711"/>
          <pc:sldLayoutMkLst>
            <pc:docMk/>
            <pc:sldMasterMk cId="1995055579" sldId="2147483694"/>
            <pc:sldLayoutMk cId="1228287298" sldId="2147483689"/>
          </pc:sldLayoutMkLst>
          <pc:spChg chg="mod">
            <ac:chgData name="william a" userId="c66c7249b60d4ab2" providerId="LiveId" clId="{987DFEFB-91F3-4A2C-BC6D-A4C6CB8FF458}" dt="2019-09-27T04:10:30.451" v="3568" actId="2711"/>
            <ac:spMkLst>
              <pc:docMk/>
              <pc:sldMasterMk cId="1995055579" sldId="2147483694"/>
              <pc:sldLayoutMk cId="1228287298" sldId="2147483689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30.451" v="3568" actId="2711"/>
            <ac:spMkLst>
              <pc:docMk/>
              <pc:sldMasterMk cId="1995055579" sldId="2147483694"/>
              <pc:sldLayoutMk cId="1228287298" sldId="2147483689"/>
              <ac:spMk id="7" creationId="{A65906D3-1405-3D4A-BDD2-854EDA79FE26}"/>
            </ac:spMkLst>
          </pc:spChg>
          <pc:spChg chg="mod">
            <ac:chgData name="william a" userId="c66c7249b60d4ab2" providerId="LiveId" clId="{987DFEFB-91F3-4A2C-BC6D-A4C6CB8FF458}" dt="2019-09-27T04:10:30.451" v="3568" actId="2711"/>
            <ac:spMkLst>
              <pc:docMk/>
              <pc:sldMasterMk cId="1995055579" sldId="2147483694"/>
              <pc:sldLayoutMk cId="1228287298" sldId="2147483689"/>
              <ac:spMk id="14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8:00.652" v="194" actId="478"/>
            <ac:picMkLst>
              <pc:docMk/>
              <pc:sldMasterMk cId="1995055579" sldId="2147483694"/>
              <pc:sldLayoutMk cId="1228287298" sldId="2147483689"/>
              <ac:picMk id="10" creationId="{385593E4-195B-48E9-8F03-109150C0F1FF}"/>
            </ac:picMkLst>
          </pc:picChg>
        </pc:sldLayoutChg>
        <pc:sldLayoutChg chg="del setBg">
          <pc:chgData name="william a" userId="c66c7249b60d4ab2" providerId="LiveId" clId="{987DFEFB-91F3-4A2C-BC6D-A4C6CB8FF458}" dt="2019-09-27T02:01:30.198" v="293" actId="2696"/>
          <pc:sldLayoutMkLst>
            <pc:docMk/>
            <pc:sldMasterMk cId="1995055579" sldId="2147483694"/>
            <pc:sldLayoutMk cId="4033864308" sldId="2147483691"/>
          </pc:sldLayoutMkLst>
        </pc:sldLayoutChg>
        <pc:sldLayoutChg chg="delSp">
          <pc:chgData name="william a" userId="c66c7249b60d4ab2" providerId="LiveId" clId="{987DFEFB-91F3-4A2C-BC6D-A4C6CB8FF458}" dt="2019-09-27T02:00:08.842" v="234" actId="478"/>
          <pc:sldLayoutMkLst>
            <pc:docMk/>
            <pc:sldMasterMk cId="1995055579" sldId="2147483694"/>
            <pc:sldLayoutMk cId="1268691869" sldId="2147483693"/>
          </pc:sldLayoutMkLst>
          <pc:picChg chg="del">
            <ac:chgData name="william a" userId="c66c7249b60d4ab2" providerId="LiveId" clId="{987DFEFB-91F3-4A2C-BC6D-A4C6CB8FF458}" dt="2019-09-27T02:00:08.842" v="234" actId="478"/>
            <ac:picMkLst>
              <pc:docMk/>
              <pc:sldMasterMk cId="1995055579" sldId="2147483694"/>
              <pc:sldLayoutMk cId="1268691869" sldId="2147483693"/>
              <ac:picMk id="5" creationId="{DFB2ED91-9350-43CE-99B1-CB967C42460F}"/>
            </ac:picMkLst>
          </pc:picChg>
        </pc:sldLayoutChg>
        <pc:sldLayoutChg chg="delSp">
          <pc:chgData name="william a" userId="c66c7249b60d4ab2" providerId="LiveId" clId="{987DFEFB-91F3-4A2C-BC6D-A4C6CB8FF458}" dt="2019-09-27T01:59:34.820" v="228" actId="478"/>
          <pc:sldLayoutMkLst>
            <pc:docMk/>
            <pc:sldMasterMk cId="1995055579" sldId="2147483694"/>
            <pc:sldLayoutMk cId="3152694903" sldId="2147483695"/>
          </pc:sldLayoutMkLst>
          <pc:spChg chg="del">
            <ac:chgData name="william a" userId="c66c7249b60d4ab2" providerId="LiveId" clId="{987DFEFB-91F3-4A2C-BC6D-A4C6CB8FF458}" dt="2019-09-27T01:59:34.820" v="228" actId="478"/>
            <ac:spMkLst>
              <pc:docMk/>
              <pc:sldMasterMk cId="1995055579" sldId="2147483694"/>
              <pc:sldLayoutMk cId="3152694903" sldId="2147483695"/>
              <ac:spMk id="15" creationId="{C547DB2E-3A42-CB46-9F16-F2DFD7625BF5}"/>
            </ac:spMkLst>
          </pc:spChg>
          <pc:spChg chg="del">
            <ac:chgData name="william a" userId="c66c7249b60d4ab2" providerId="LiveId" clId="{987DFEFB-91F3-4A2C-BC6D-A4C6CB8FF458}" dt="2019-09-27T01:59:32.035" v="226" actId="478"/>
            <ac:spMkLst>
              <pc:docMk/>
              <pc:sldMasterMk cId="1995055579" sldId="2147483694"/>
              <pc:sldLayoutMk cId="3152694903" sldId="2147483695"/>
              <ac:spMk id="16" creationId="{77B5575C-4715-D644-A469-D39C9A84C288}"/>
            </ac:spMkLst>
          </pc:spChg>
          <pc:picChg chg="del">
            <ac:chgData name="william a" userId="c66c7249b60d4ab2" providerId="LiveId" clId="{987DFEFB-91F3-4A2C-BC6D-A4C6CB8FF458}" dt="2019-09-27T01:59:32.467" v="227" actId="478"/>
            <ac:picMkLst>
              <pc:docMk/>
              <pc:sldMasterMk cId="1995055579" sldId="2147483694"/>
              <pc:sldLayoutMk cId="3152694903" sldId="2147483695"/>
              <ac:picMk id="10" creationId="{173CA6C5-51B4-4B20-B865-59B72FDEF292}"/>
            </ac:picMkLst>
          </pc:picChg>
        </pc:sldLayoutChg>
        <pc:sldLayoutChg chg="modSp">
          <pc:chgData name="william a" userId="c66c7249b60d4ab2" providerId="LiveId" clId="{987DFEFB-91F3-4A2C-BC6D-A4C6CB8FF458}" dt="2019-09-27T04:10:01.127" v="3563" actId="2711"/>
          <pc:sldLayoutMkLst>
            <pc:docMk/>
            <pc:sldMasterMk cId="1995055579" sldId="2147483694"/>
            <pc:sldLayoutMk cId="1248603925" sldId="2147483699"/>
          </pc:sldLayoutMkLst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9" creationId="{F7DBC941-FC7E-481E-A9D4-D37E48FD7442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11" creationId="{34DBD3D6-2097-4167-8B3A-0ADE7CBDC888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12" creationId="{8EE1A093-E4E5-4D05-98BC-3842BE7FBB8F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13" creationId="{BC1E1234-B69E-498B-B4C2-7F63B00BC567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19" creationId="{96D3C649-CD9F-48C5-9704-0A1B04B93267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20" creationId="{8C9AF090-BE55-4923-827D-7A8533763313}"/>
            </ac:spMkLst>
          </pc:spChg>
        </pc:sldLayoutChg>
        <pc:sldLayoutChg chg="modSp">
          <pc:chgData name="william a" userId="c66c7249b60d4ab2" providerId="LiveId" clId="{987DFEFB-91F3-4A2C-BC6D-A4C6CB8FF458}" dt="2019-09-27T04:09:58.648" v="3562" actId="2711"/>
          <pc:sldLayoutMkLst>
            <pc:docMk/>
            <pc:sldMasterMk cId="1995055579" sldId="2147483694"/>
            <pc:sldLayoutMk cId="2217417013" sldId="2147483700"/>
          </pc:sldLayoutMkLst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1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7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8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9" creationId="{00000000-0000-0000-0000-000000000000}"/>
            </ac:spMkLst>
          </pc:spChg>
        </pc:sldLayoutChg>
        <pc:sldLayoutChg chg="delSp modSp setBg">
          <pc:chgData name="william a" userId="c66c7249b60d4ab2" providerId="LiveId" clId="{987DFEFB-91F3-4A2C-BC6D-A4C6CB8FF458}" dt="2019-09-27T04:09:54.660" v="3561" actId="2711"/>
          <pc:sldLayoutMkLst>
            <pc:docMk/>
            <pc:sldMasterMk cId="1995055579" sldId="2147483694"/>
            <pc:sldLayoutMk cId="1495760914" sldId="2147483701"/>
          </pc:sldLayoutMkLst>
          <pc:spChg chg="mod">
            <ac:chgData name="william a" userId="c66c7249b60d4ab2" providerId="LiveId" clId="{987DFEFB-91F3-4A2C-BC6D-A4C6CB8FF458}" dt="2019-09-27T04:09:54.660" v="3561" actId="2711"/>
            <ac:spMkLst>
              <pc:docMk/>
              <pc:sldMasterMk cId="1995055579" sldId="2147483694"/>
              <pc:sldLayoutMk cId="1495760914" sldId="2147483701"/>
              <ac:spMk id="2" creationId="{C1A65FC1-100B-B44F-BE3D-AA9185B33F1C}"/>
            </ac:spMkLst>
          </pc:spChg>
          <pc:spChg chg="mod">
            <ac:chgData name="william a" userId="c66c7249b60d4ab2" providerId="LiveId" clId="{987DFEFB-91F3-4A2C-BC6D-A4C6CB8FF458}" dt="2019-09-27T04:09:54.660" v="3561" actId="2711"/>
            <ac:spMkLst>
              <pc:docMk/>
              <pc:sldMasterMk cId="1995055579" sldId="2147483694"/>
              <pc:sldLayoutMk cId="1495760914" sldId="2147483701"/>
              <ac:spMk id="8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9:15.087" v="218" actId="478"/>
            <ac:picMkLst>
              <pc:docMk/>
              <pc:sldMasterMk cId="1995055579" sldId="2147483694"/>
              <pc:sldLayoutMk cId="1495760914" sldId="2147483701"/>
              <ac:picMk id="4" creationId="{1B58DF1D-1267-470F-9798-65584B3CEA8A}"/>
            </ac:picMkLst>
          </pc:picChg>
          <pc:picChg chg="del">
            <ac:chgData name="william a" userId="c66c7249b60d4ab2" providerId="LiveId" clId="{987DFEFB-91F3-4A2C-BC6D-A4C6CB8FF458}" dt="2019-09-27T01:59:16.370" v="220" actId="478"/>
            <ac:picMkLst>
              <pc:docMk/>
              <pc:sldMasterMk cId="1995055579" sldId="2147483694"/>
              <pc:sldLayoutMk cId="1495760914" sldId="2147483701"/>
              <ac:picMk id="6" creationId="{A878771C-6637-DB44-AA2C-798BBBCB4814}"/>
            </ac:picMkLst>
          </pc:picChg>
          <pc:picChg chg="del">
            <ac:chgData name="william a" userId="c66c7249b60d4ab2" providerId="LiveId" clId="{987DFEFB-91F3-4A2C-BC6D-A4C6CB8FF458}" dt="2019-09-27T01:59:20.475" v="223" actId="478"/>
            <ac:picMkLst>
              <pc:docMk/>
              <pc:sldMasterMk cId="1995055579" sldId="2147483694"/>
              <pc:sldLayoutMk cId="1495760914" sldId="2147483701"/>
              <ac:picMk id="9" creationId="{FDA29DF3-5C5F-4C46-B0B5-F68ECE48B1C9}"/>
            </ac:picMkLst>
          </pc:picChg>
          <pc:picChg chg="del">
            <ac:chgData name="william a" userId="c66c7249b60d4ab2" providerId="LiveId" clId="{987DFEFB-91F3-4A2C-BC6D-A4C6CB8FF458}" dt="2019-09-27T01:59:15.348" v="219" actId="478"/>
            <ac:picMkLst>
              <pc:docMk/>
              <pc:sldMasterMk cId="1995055579" sldId="2147483694"/>
              <pc:sldLayoutMk cId="1495760914" sldId="2147483701"/>
              <ac:picMk id="12" creationId="{A478FBAA-2888-634D-B92A-2B9FC024FB3F}"/>
            </ac:picMkLst>
          </pc:picChg>
        </pc:sldLayoutChg>
        <pc:sldLayoutChg chg="delSp modSp">
          <pc:chgData name="william a" userId="c66c7249b60d4ab2" providerId="LiveId" clId="{987DFEFB-91F3-4A2C-BC6D-A4C6CB8FF458}" dt="2019-09-27T04:09:51.931" v="3560" actId="2711"/>
          <pc:sldLayoutMkLst>
            <pc:docMk/>
            <pc:sldMasterMk cId="1995055579" sldId="2147483694"/>
            <pc:sldLayoutMk cId="338922933" sldId="2147483702"/>
          </pc:sldLayoutMkLst>
          <pc:spChg chg="mod">
            <ac:chgData name="william a" userId="c66c7249b60d4ab2" providerId="LiveId" clId="{987DFEFB-91F3-4A2C-BC6D-A4C6CB8FF458}" dt="2019-09-27T04:09:51.931" v="3560" actId="2711"/>
            <ac:spMkLst>
              <pc:docMk/>
              <pc:sldMasterMk cId="1995055579" sldId="2147483694"/>
              <pc:sldLayoutMk cId="338922933" sldId="2147483702"/>
              <ac:spMk id="2" creationId="{C44F2BB7-8D42-4247-990D-5F593DDCF438}"/>
            </ac:spMkLst>
          </pc:spChg>
          <pc:spChg chg="mod">
            <ac:chgData name="william a" userId="c66c7249b60d4ab2" providerId="LiveId" clId="{987DFEFB-91F3-4A2C-BC6D-A4C6CB8FF458}" dt="2019-09-27T04:09:51.931" v="3560" actId="2711"/>
            <ac:spMkLst>
              <pc:docMk/>
              <pc:sldMasterMk cId="1995055579" sldId="2147483694"/>
              <pc:sldLayoutMk cId="338922933" sldId="2147483702"/>
              <ac:spMk id="4" creationId="{305A96EE-A720-49D8-88DE-FBB53A51EE2B}"/>
            </ac:spMkLst>
          </pc:spChg>
          <pc:picChg chg="del">
            <ac:chgData name="william a" userId="c66c7249b60d4ab2" providerId="LiveId" clId="{987DFEFB-91F3-4A2C-BC6D-A4C6CB8FF458}" dt="2019-09-27T01:58:55.810" v="210" actId="478"/>
            <ac:picMkLst>
              <pc:docMk/>
              <pc:sldMasterMk cId="1995055579" sldId="2147483694"/>
              <pc:sldLayoutMk cId="338922933" sldId="2147483702"/>
              <ac:picMk id="5" creationId="{C0144B62-2AC9-48F9-A309-79C8D09EB4C3}"/>
            </ac:picMkLst>
          </pc:picChg>
        </pc:sldLayoutChg>
        <pc:sldLayoutChg chg="delSp modSp">
          <pc:chgData name="william a" userId="c66c7249b60d4ab2" providerId="LiveId" clId="{987DFEFB-91F3-4A2C-BC6D-A4C6CB8FF458}" dt="2019-09-27T04:09:47.911" v="3559" actId="2711"/>
          <pc:sldLayoutMkLst>
            <pc:docMk/>
            <pc:sldMasterMk cId="1995055579" sldId="2147483694"/>
            <pc:sldLayoutMk cId="1395060910" sldId="2147483703"/>
          </pc:sldLayoutMkLst>
          <pc:spChg chg="mod">
            <ac:chgData name="william a" userId="c66c7249b60d4ab2" providerId="LiveId" clId="{987DFEFB-91F3-4A2C-BC6D-A4C6CB8FF458}" dt="2019-09-27T04:09:47.911" v="3559" actId="2711"/>
            <ac:spMkLst>
              <pc:docMk/>
              <pc:sldMasterMk cId="1995055579" sldId="2147483694"/>
              <pc:sldLayoutMk cId="1395060910" sldId="2147483703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47.911" v="3559" actId="2711"/>
            <ac:spMkLst>
              <pc:docMk/>
              <pc:sldMasterMk cId="1995055579" sldId="2147483694"/>
              <pc:sldLayoutMk cId="1395060910" sldId="2147483703"/>
              <ac:spMk id="7" creationId="{A65906D3-1405-3D4A-BDD2-854EDA79FE26}"/>
            </ac:spMkLst>
          </pc:spChg>
          <pc:spChg chg="mod">
            <ac:chgData name="william a" userId="c66c7249b60d4ab2" providerId="LiveId" clId="{987DFEFB-91F3-4A2C-BC6D-A4C6CB8FF458}" dt="2019-09-27T04:09:47.911" v="3559" actId="2711"/>
            <ac:spMkLst>
              <pc:docMk/>
              <pc:sldMasterMk cId="1995055579" sldId="2147483694"/>
              <pc:sldLayoutMk cId="1395060910" sldId="2147483703"/>
              <ac:spMk id="14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8:57.578" v="211" actId="478"/>
            <ac:picMkLst>
              <pc:docMk/>
              <pc:sldMasterMk cId="1995055579" sldId="2147483694"/>
              <pc:sldLayoutMk cId="1395060910" sldId="2147483703"/>
              <ac:picMk id="6" creationId="{0DB64C42-6F2D-4D4B-B4C9-D7062BF62E33}"/>
            </ac:picMkLst>
          </pc:picChg>
        </pc:sldLayoutChg>
        <pc:sldLayoutChg chg="delSp">
          <pc:chgData name="william a" userId="c66c7249b60d4ab2" providerId="LiveId" clId="{987DFEFB-91F3-4A2C-BC6D-A4C6CB8FF458}" dt="2019-09-27T01:58:59.514" v="212" actId="478"/>
          <pc:sldLayoutMkLst>
            <pc:docMk/>
            <pc:sldMasterMk cId="1995055579" sldId="2147483694"/>
            <pc:sldLayoutMk cId="1479283097" sldId="2147483704"/>
          </pc:sldLayoutMkLst>
          <pc:picChg chg="del">
            <ac:chgData name="william a" userId="c66c7249b60d4ab2" providerId="LiveId" clId="{987DFEFB-91F3-4A2C-BC6D-A4C6CB8FF458}" dt="2019-09-27T01:58:59.514" v="212" actId="478"/>
            <ac:picMkLst>
              <pc:docMk/>
              <pc:sldMasterMk cId="1995055579" sldId="2147483694"/>
              <pc:sldLayoutMk cId="1479283097" sldId="2147483704"/>
              <ac:picMk id="4" creationId="{F35F2DE6-7766-4453-8543-85CC632423C6}"/>
            </ac:picMkLst>
          </pc:picChg>
        </pc:sldLayoutChg>
        <pc:sldLayoutChg chg="delSp modSp setBg">
          <pc:chgData name="william a" userId="c66c7249b60d4ab2" providerId="LiveId" clId="{987DFEFB-91F3-4A2C-BC6D-A4C6CB8FF458}" dt="2019-09-27T04:09:43.172" v="3558" actId="2711"/>
          <pc:sldLayoutMkLst>
            <pc:docMk/>
            <pc:sldMasterMk cId="1995055579" sldId="2147483694"/>
            <pc:sldLayoutMk cId="753282421" sldId="2147483705"/>
          </pc:sldLayoutMkLst>
          <pc:spChg chg="mod">
            <ac:chgData name="william a" userId="c66c7249b60d4ab2" providerId="LiveId" clId="{987DFEFB-91F3-4A2C-BC6D-A4C6CB8FF458}" dt="2019-09-27T04:09:43.172" v="3558" actId="2711"/>
            <ac:spMkLst>
              <pc:docMk/>
              <pc:sldMasterMk cId="1995055579" sldId="2147483694"/>
              <pc:sldLayoutMk cId="753282421" sldId="2147483705"/>
              <ac:spMk id="2" creationId="{C1A65FC1-100B-B44F-BE3D-AA9185B33F1C}"/>
            </ac:spMkLst>
          </pc:spChg>
          <pc:spChg chg="mod">
            <ac:chgData name="william a" userId="c66c7249b60d4ab2" providerId="LiveId" clId="{987DFEFB-91F3-4A2C-BC6D-A4C6CB8FF458}" dt="2019-09-27T04:09:43.172" v="3558" actId="2711"/>
            <ac:spMkLst>
              <pc:docMk/>
              <pc:sldMasterMk cId="1995055579" sldId="2147483694"/>
              <pc:sldLayoutMk cId="753282421" sldId="2147483705"/>
              <ac:spMk id="8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8:39.217" v="206" actId="478"/>
            <ac:picMkLst>
              <pc:docMk/>
              <pc:sldMasterMk cId="1995055579" sldId="2147483694"/>
              <pc:sldLayoutMk cId="753282421" sldId="2147483705"/>
              <ac:picMk id="4" creationId="{1B58DF1D-1267-470F-9798-65584B3CEA8A}"/>
            </ac:picMkLst>
          </pc:picChg>
          <pc:picChg chg="del">
            <ac:chgData name="william a" userId="c66c7249b60d4ab2" providerId="LiveId" clId="{987DFEFB-91F3-4A2C-BC6D-A4C6CB8FF458}" dt="2019-09-27T01:58:40.987" v="208" actId="478"/>
            <ac:picMkLst>
              <pc:docMk/>
              <pc:sldMasterMk cId="1995055579" sldId="2147483694"/>
              <pc:sldLayoutMk cId="753282421" sldId="2147483705"/>
              <ac:picMk id="6" creationId="{A878771C-6637-DB44-AA2C-798BBBCB4814}"/>
            </ac:picMkLst>
          </pc:picChg>
          <pc:picChg chg="del">
            <ac:chgData name="william a" userId="c66c7249b60d4ab2" providerId="LiveId" clId="{987DFEFB-91F3-4A2C-BC6D-A4C6CB8FF458}" dt="2019-09-27T01:58:37.841" v="205" actId="478"/>
            <ac:picMkLst>
              <pc:docMk/>
              <pc:sldMasterMk cId="1995055579" sldId="2147483694"/>
              <pc:sldLayoutMk cId="753282421" sldId="2147483705"/>
              <ac:picMk id="9" creationId="{5C96D69A-42D8-4377-85EE-8AE041ECCC09}"/>
            </ac:picMkLst>
          </pc:picChg>
          <pc:picChg chg="del">
            <ac:chgData name="william a" userId="c66c7249b60d4ab2" providerId="LiveId" clId="{987DFEFB-91F3-4A2C-BC6D-A4C6CB8FF458}" dt="2019-09-27T01:58:40.122" v="207" actId="478"/>
            <ac:picMkLst>
              <pc:docMk/>
              <pc:sldMasterMk cId="1995055579" sldId="2147483694"/>
              <pc:sldLayoutMk cId="753282421" sldId="2147483705"/>
              <ac:picMk id="12" creationId="{A478FBAA-2888-634D-B92A-2B9FC024FB3F}"/>
            </ac:picMkLst>
          </pc:picChg>
        </pc:sldLayoutChg>
        <pc:sldLayoutChg chg="delSp modSp setBg">
          <pc:chgData name="william a" userId="c66c7249b60d4ab2" providerId="LiveId" clId="{987DFEFB-91F3-4A2C-BC6D-A4C6CB8FF458}" dt="2019-09-27T04:09:40.360" v="3557" actId="2711"/>
          <pc:sldLayoutMkLst>
            <pc:docMk/>
            <pc:sldMasterMk cId="1995055579" sldId="2147483694"/>
            <pc:sldLayoutMk cId="2657767192" sldId="2147483706"/>
          </pc:sldLayoutMkLst>
          <pc:spChg chg="mod">
            <ac:chgData name="william a" userId="c66c7249b60d4ab2" providerId="LiveId" clId="{987DFEFB-91F3-4A2C-BC6D-A4C6CB8FF458}" dt="2019-09-27T04:09:40.360" v="3557" actId="2711"/>
            <ac:spMkLst>
              <pc:docMk/>
              <pc:sldMasterMk cId="1995055579" sldId="2147483694"/>
              <pc:sldLayoutMk cId="2657767192" sldId="2147483706"/>
              <ac:spMk id="2" creationId="{C1A65FC1-100B-B44F-BE3D-AA9185B33F1C}"/>
            </ac:spMkLst>
          </pc:spChg>
          <pc:spChg chg="mod">
            <ac:chgData name="william a" userId="c66c7249b60d4ab2" providerId="LiveId" clId="{987DFEFB-91F3-4A2C-BC6D-A4C6CB8FF458}" dt="2019-09-27T04:09:40.360" v="3557" actId="2711"/>
            <ac:spMkLst>
              <pc:docMk/>
              <pc:sldMasterMk cId="1995055579" sldId="2147483694"/>
              <pc:sldLayoutMk cId="2657767192" sldId="2147483706"/>
              <ac:spMk id="5" creationId="{41B35517-332C-5A4D-A02B-7F647928527E}"/>
            </ac:spMkLst>
          </pc:spChg>
          <pc:spChg chg="del mod">
            <ac:chgData name="william a" userId="c66c7249b60d4ab2" providerId="LiveId" clId="{987DFEFB-91F3-4A2C-BC6D-A4C6CB8FF458}" dt="2019-09-27T01:59:12.210" v="217" actId="478"/>
            <ac:spMkLst>
              <pc:docMk/>
              <pc:sldMasterMk cId="1995055579" sldId="2147483694"/>
              <pc:sldLayoutMk cId="2657767192" sldId="2147483706"/>
              <ac:spMk id="11" creationId="{ECC4C564-4818-48C7-A15A-3A3C62921D49}"/>
            </ac:spMkLst>
          </pc:spChg>
          <pc:spChg chg="mod">
            <ac:chgData name="william a" userId="c66c7249b60d4ab2" providerId="LiveId" clId="{987DFEFB-91F3-4A2C-BC6D-A4C6CB8FF458}" dt="2019-09-27T04:09:40.360" v="3557" actId="2711"/>
            <ac:spMkLst>
              <pc:docMk/>
              <pc:sldMasterMk cId="1995055579" sldId="2147483694"/>
              <pc:sldLayoutMk cId="2657767192" sldId="2147483706"/>
              <ac:spMk id="14" creationId="{922C3309-0C9E-E94A-9732-29D871F35427}"/>
            </ac:spMkLst>
          </pc:spChg>
          <pc:spChg chg="mod">
            <ac:chgData name="william a" userId="c66c7249b60d4ab2" providerId="LiveId" clId="{987DFEFB-91F3-4A2C-BC6D-A4C6CB8FF458}" dt="2019-09-27T04:09:40.360" v="3557" actId="2711"/>
            <ac:spMkLst>
              <pc:docMk/>
              <pc:sldMasterMk cId="1995055579" sldId="2147483694"/>
              <pc:sldLayoutMk cId="2657767192" sldId="2147483706"/>
              <ac:spMk id="18" creationId="{D39C271D-3769-BA47-9FD8-FAD76E4AF202}"/>
            </ac:spMkLst>
          </pc:spChg>
          <pc:spChg chg="mod">
            <ac:chgData name="william a" userId="c66c7249b60d4ab2" providerId="LiveId" clId="{987DFEFB-91F3-4A2C-BC6D-A4C6CB8FF458}" dt="2019-09-27T04:09:40.360" v="3557" actId="2711"/>
            <ac:spMkLst>
              <pc:docMk/>
              <pc:sldMasterMk cId="1995055579" sldId="2147483694"/>
              <pc:sldLayoutMk cId="2657767192" sldId="2147483706"/>
              <ac:spMk id="19" creationId="{B1CABBE6-522A-A940-9A20-DF140D22FD14}"/>
            </ac:spMkLst>
          </pc:spChg>
          <pc:picChg chg="del">
            <ac:chgData name="william a" userId="c66c7249b60d4ab2" providerId="LiveId" clId="{987DFEFB-91F3-4A2C-BC6D-A4C6CB8FF458}" dt="2019-09-27T01:58:35.594" v="204" actId="478"/>
            <ac:picMkLst>
              <pc:docMk/>
              <pc:sldMasterMk cId="1995055579" sldId="2147483694"/>
              <pc:sldLayoutMk cId="2657767192" sldId="2147483706"/>
              <ac:picMk id="8" creationId="{1DF9042F-5E1B-494F-9D71-16BC5E19D63A}"/>
            </ac:picMkLst>
          </pc:picChg>
          <pc:picChg chg="del">
            <ac:chgData name="william a" userId="c66c7249b60d4ab2" providerId="LiveId" clId="{987DFEFB-91F3-4A2C-BC6D-A4C6CB8FF458}" dt="2019-09-27T01:59:09.074" v="216" actId="478"/>
            <ac:picMkLst>
              <pc:docMk/>
              <pc:sldMasterMk cId="1995055579" sldId="2147483694"/>
              <pc:sldLayoutMk cId="2657767192" sldId="2147483706"/>
              <ac:picMk id="9" creationId="{625DC049-08BE-43D0-AA9C-67FA013298D4}"/>
            </ac:picMkLst>
          </pc:picChg>
          <pc:picChg chg="del">
            <ac:chgData name="william a" userId="c66c7249b60d4ab2" providerId="LiveId" clId="{987DFEFB-91F3-4A2C-BC6D-A4C6CB8FF458}" dt="2019-09-27T01:59:09.074" v="216" actId="478"/>
            <ac:picMkLst>
              <pc:docMk/>
              <pc:sldMasterMk cId="1995055579" sldId="2147483694"/>
              <pc:sldLayoutMk cId="2657767192" sldId="2147483706"/>
              <ac:picMk id="10" creationId="{6308BA01-98AC-4877-8251-33B5A32E4CF3}"/>
            </ac:picMkLst>
          </pc:picChg>
        </pc:sldLayoutChg>
        <pc:sldLayoutChg chg="delSp modSp setBg">
          <pc:chgData name="william a" userId="c66c7249b60d4ab2" providerId="LiveId" clId="{987DFEFB-91F3-4A2C-BC6D-A4C6CB8FF458}" dt="2019-09-27T04:09:37.160" v="3556" actId="2711"/>
          <pc:sldLayoutMkLst>
            <pc:docMk/>
            <pc:sldMasterMk cId="1995055579" sldId="2147483694"/>
            <pc:sldLayoutMk cId="1344679082" sldId="2147483707"/>
          </pc:sldLayoutMkLst>
          <pc:spChg chg="mod">
            <ac:chgData name="william a" userId="c66c7249b60d4ab2" providerId="LiveId" clId="{987DFEFB-91F3-4A2C-BC6D-A4C6CB8FF458}" dt="2019-09-27T04:09:37.160" v="3556" actId="2711"/>
            <ac:spMkLst>
              <pc:docMk/>
              <pc:sldMasterMk cId="1995055579" sldId="2147483694"/>
              <pc:sldLayoutMk cId="1344679082" sldId="2147483707"/>
              <ac:spMk id="2" creationId="{C1A65FC1-100B-B44F-BE3D-AA9185B33F1C}"/>
            </ac:spMkLst>
          </pc:spChg>
          <pc:spChg chg="mod">
            <ac:chgData name="william a" userId="c66c7249b60d4ab2" providerId="LiveId" clId="{987DFEFB-91F3-4A2C-BC6D-A4C6CB8FF458}" dt="2019-09-27T04:09:37.160" v="3556" actId="2711"/>
            <ac:spMkLst>
              <pc:docMk/>
              <pc:sldMasterMk cId="1995055579" sldId="2147483694"/>
              <pc:sldLayoutMk cId="1344679082" sldId="2147483707"/>
              <ac:spMk id="5" creationId="{41B35517-332C-5A4D-A02B-7F647928527E}"/>
            </ac:spMkLst>
          </pc:spChg>
          <pc:spChg chg="mod">
            <ac:chgData name="william a" userId="c66c7249b60d4ab2" providerId="LiveId" clId="{987DFEFB-91F3-4A2C-BC6D-A4C6CB8FF458}" dt="2019-09-27T04:09:37.160" v="3556" actId="2711"/>
            <ac:spMkLst>
              <pc:docMk/>
              <pc:sldMasterMk cId="1995055579" sldId="2147483694"/>
              <pc:sldLayoutMk cId="1344679082" sldId="2147483707"/>
              <ac:spMk id="14" creationId="{922C3309-0C9E-E94A-9732-29D871F35427}"/>
            </ac:spMkLst>
          </pc:spChg>
          <pc:spChg chg="mod">
            <ac:chgData name="william a" userId="c66c7249b60d4ab2" providerId="LiveId" clId="{987DFEFB-91F3-4A2C-BC6D-A4C6CB8FF458}" dt="2019-09-27T04:09:37.160" v="3556" actId="2711"/>
            <ac:spMkLst>
              <pc:docMk/>
              <pc:sldMasterMk cId="1995055579" sldId="2147483694"/>
              <pc:sldLayoutMk cId="1344679082" sldId="2147483707"/>
              <ac:spMk id="19" creationId="{B1CABBE6-522A-A940-9A20-DF140D22FD14}"/>
            </ac:spMkLst>
          </pc:spChg>
          <pc:picChg chg="del">
            <ac:chgData name="william a" userId="c66c7249b60d4ab2" providerId="LiveId" clId="{987DFEFB-91F3-4A2C-BC6D-A4C6CB8FF458}" dt="2019-09-27T04:09:33.461" v="3555" actId="478"/>
            <ac:picMkLst>
              <pc:docMk/>
              <pc:sldMasterMk cId="1995055579" sldId="2147483694"/>
              <pc:sldLayoutMk cId="1344679082" sldId="2147483707"/>
              <ac:picMk id="7" creationId="{A2287F28-CADA-42F3-9E6B-28516D912E21}"/>
            </ac:picMkLst>
          </pc:picChg>
        </pc:sldLayoutChg>
        <pc:sldLayoutChg chg="setBg">
          <pc:chgData name="william a" userId="c66c7249b60d4ab2" providerId="LiveId" clId="{987DFEFB-91F3-4A2C-BC6D-A4C6CB8FF458}" dt="2019-09-27T01:58:31.865" v="203"/>
          <pc:sldLayoutMkLst>
            <pc:docMk/>
            <pc:sldMasterMk cId="1995055579" sldId="2147483694"/>
            <pc:sldLayoutMk cId="1861256475" sldId="2147483708"/>
          </pc:sldLayoutMkLst>
        </pc:sldLayoutChg>
        <pc:sldLayoutChg chg="del">
          <pc:chgData name="william a" userId="c66c7249b60d4ab2" providerId="LiveId" clId="{987DFEFB-91F3-4A2C-BC6D-A4C6CB8FF458}" dt="2019-09-27T01:59:50.966" v="230" actId="2696"/>
          <pc:sldLayoutMkLst>
            <pc:docMk/>
            <pc:sldMasterMk cId="1995055579" sldId="2147483694"/>
            <pc:sldLayoutMk cId="3229978562" sldId="2147483709"/>
          </pc:sldLayoutMkLst>
        </pc:sldLayoutChg>
        <pc:sldLayoutChg chg="del">
          <pc:chgData name="william a" userId="c66c7249b60d4ab2" providerId="LiveId" clId="{987DFEFB-91F3-4A2C-BC6D-A4C6CB8FF458}" dt="2019-09-27T04:09:22.790" v="3554" actId="2696"/>
          <pc:sldLayoutMkLst>
            <pc:docMk/>
            <pc:sldMasterMk cId="1995055579" sldId="2147483694"/>
            <pc:sldLayoutMk cId="1777503430" sldId="2147483710"/>
          </pc:sldLayoutMkLst>
        </pc:sldLayoutChg>
        <pc:sldLayoutChg chg="delSp modSp">
          <pc:chgData name="william a" userId="c66c7249b60d4ab2" providerId="LiveId" clId="{987DFEFB-91F3-4A2C-BC6D-A4C6CB8FF458}" dt="2019-09-27T04:09:07.396" v="3553" actId="2711"/>
          <pc:sldLayoutMkLst>
            <pc:docMk/>
            <pc:sldMasterMk cId="1995055579" sldId="2147483694"/>
            <pc:sldLayoutMk cId="2390260813" sldId="2147483711"/>
          </pc:sldLayoutMkLst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9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11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1" creationId="{6F4C1FF9-A05C-42E9-8A98-CE47641DA737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3" creationId="{6EFCFA5E-CA6F-48FE-A4E2-A3218E59535C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4" creationId="{49558DAF-3CB3-4A7C-939F-93137F79FC77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5" creationId="{905AFAFF-CB6D-4DDB-AB7A-4918108FA492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6" creationId="{4FFA215F-7F72-43E0-B5EB-67AB44C3310B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7" creationId="{8FF64149-3BFC-4D2F-B894-BE3849C10C47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8" creationId="{5C1DED9D-AD3F-4522-BB87-DED0440B32A9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9" creationId="{577B61FC-0B9E-4FEE-A321-E273ED25BED6}"/>
            </ac:spMkLst>
          </pc:spChg>
          <pc:grpChg chg="mod">
            <ac:chgData name="william a" userId="c66c7249b60d4ab2" providerId="LiveId" clId="{987DFEFB-91F3-4A2C-BC6D-A4C6CB8FF458}" dt="2019-09-27T04:09:07.396" v="3553" actId="2711"/>
            <ac:grpSpMkLst>
              <pc:docMk/>
              <pc:sldMasterMk cId="1995055579" sldId="2147483694"/>
              <pc:sldLayoutMk cId="2390260813" sldId="2147483711"/>
              <ac:grpSpMk id="3" creationId="{48BE7CC8-CDE6-4C03-97DD-02C64CC5066D}"/>
            </ac:grpSpMkLst>
          </pc:grpChg>
          <pc:picChg chg="del">
            <ac:chgData name="william a" userId="c66c7249b60d4ab2" providerId="LiveId" clId="{987DFEFB-91F3-4A2C-BC6D-A4C6CB8FF458}" dt="2019-09-27T01:58:19.386" v="200" actId="478"/>
            <ac:picMkLst>
              <pc:docMk/>
              <pc:sldMasterMk cId="1995055579" sldId="2147483694"/>
              <pc:sldLayoutMk cId="2390260813" sldId="2147483711"/>
              <ac:picMk id="17" creationId="{ECB5AED4-FD74-4A79-BBC5-57311EFE0EC4}"/>
            </ac:picMkLst>
          </pc:picChg>
          <pc:cxnChg chg="mod">
            <ac:chgData name="william a" userId="c66c7249b60d4ab2" providerId="LiveId" clId="{987DFEFB-91F3-4A2C-BC6D-A4C6CB8FF458}" dt="2019-09-27T04:09:07.396" v="3553" actId="2711"/>
            <ac:cxnSpMkLst>
              <pc:docMk/>
              <pc:sldMasterMk cId="1995055579" sldId="2147483694"/>
              <pc:sldLayoutMk cId="2390260813" sldId="2147483711"/>
              <ac:cxnSpMk id="4" creationId="{00000000-0000-0000-0000-000000000000}"/>
            </ac:cxnSpMkLst>
          </pc:cxnChg>
        </pc:sldLayoutChg>
        <pc:sldLayoutChg chg="modSp">
          <pc:chgData name="william a" userId="c66c7249b60d4ab2" providerId="LiveId" clId="{987DFEFB-91F3-4A2C-BC6D-A4C6CB8FF458}" dt="2019-09-27T04:09:03.736" v="3552" actId="2711"/>
          <pc:sldLayoutMkLst>
            <pc:docMk/>
            <pc:sldMasterMk cId="1995055579" sldId="2147483694"/>
            <pc:sldLayoutMk cId="2149700549" sldId="2147483712"/>
          </pc:sldLayoutMkLst>
          <pc:spChg chg="mod">
            <ac:chgData name="william a" userId="c66c7249b60d4ab2" providerId="LiveId" clId="{987DFEFB-91F3-4A2C-BC6D-A4C6CB8FF458}" dt="2019-09-27T04:09:03.736" v="3552" actId="2711"/>
            <ac:spMkLst>
              <pc:docMk/>
              <pc:sldMasterMk cId="1995055579" sldId="2147483694"/>
              <pc:sldLayoutMk cId="2149700549" sldId="2147483712"/>
              <ac:spMk id="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03.736" v="3552" actId="2711"/>
            <ac:spMkLst>
              <pc:docMk/>
              <pc:sldMasterMk cId="1995055579" sldId="2147483694"/>
              <pc:sldLayoutMk cId="2149700549" sldId="2147483712"/>
              <ac:spMk id="8" creationId="{00000000-0000-0000-0000-000000000000}"/>
            </ac:spMkLst>
          </pc:spChg>
        </pc:sldLayoutChg>
        <pc:sldLayoutChg chg="delSp modSp">
          <pc:chgData name="william a" userId="c66c7249b60d4ab2" providerId="LiveId" clId="{987DFEFB-91F3-4A2C-BC6D-A4C6CB8FF458}" dt="2019-09-27T04:09:00.930" v="3551" actId="2711"/>
          <pc:sldLayoutMkLst>
            <pc:docMk/>
            <pc:sldMasterMk cId="1995055579" sldId="2147483694"/>
            <pc:sldLayoutMk cId="2635590442" sldId="2147483713"/>
          </pc:sldLayoutMkLst>
          <pc:spChg chg="mod">
            <ac:chgData name="william a" userId="c66c7249b60d4ab2" providerId="LiveId" clId="{987DFEFB-91F3-4A2C-BC6D-A4C6CB8FF458}" dt="2019-09-27T04:09:00.930" v="3551" actId="2711"/>
            <ac:spMkLst>
              <pc:docMk/>
              <pc:sldMasterMk cId="1995055579" sldId="2147483694"/>
              <pc:sldLayoutMk cId="2635590442" sldId="2147483713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00.930" v="3551" actId="2711"/>
            <ac:spMkLst>
              <pc:docMk/>
              <pc:sldMasterMk cId="1995055579" sldId="2147483694"/>
              <pc:sldLayoutMk cId="2635590442" sldId="2147483713"/>
              <ac:spMk id="3" creationId="{ADC6CB67-963D-4E28-AEB7-3D8C880B7772}"/>
            </ac:spMkLst>
          </pc:spChg>
          <pc:picChg chg="del">
            <ac:chgData name="william a" userId="c66c7249b60d4ab2" providerId="LiveId" clId="{987DFEFB-91F3-4A2C-BC6D-A4C6CB8FF458}" dt="2019-09-27T01:58:12.885" v="199" actId="478"/>
            <ac:picMkLst>
              <pc:docMk/>
              <pc:sldMasterMk cId="1995055579" sldId="2147483694"/>
              <pc:sldLayoutMk cId="2635590442" sldId="2147483713"/>
              <ac:picMk id="5" creationId="{84948A2D-3244-41AD-B506-99BF47BC9C21}"/>
            </ac:picMkLst>
          </pc:picChg>
        </pc:sldLayoutChg>
        <pc:sldLayoutChg chg="delSp modSp">
          <pc:chgData name="william a" userId="c66c7249b60d4ab2" providerId="LiveId" clId="{987DFEFB-91F3-4A2C-BC6D-A4C6CB8FF458}" dt="2019-09-27T04:10:49.843" v="3572" actId="2711"/>
          <pc:sldLayoutMkLst>
            <pc:docMk/>
            <pc:sldMasterMk cId="1995055579" sldId="2147483694"/>
            <pc:sldLayoutMk cId="1690776121" sldId="2147483714"/>
          </pc:sldLayoutMkLst>
          <pc:spChg chg="mod">
            <ac:chgData name="william a" userId="c66c7249b60d4ab2" providerId="LiveId" clId="{987DFEFB-91F3-4A2C-BC6D-A4C6CB8FF458}" dt="2019-09-27T04:10:49.843" v="3572" actId="2711"/>
            <ac:spMkLst>
              <pc:docMk/>
              <pc:sldMasterMk cId="1995055579" sldId="2147483694"/>
              <pc:sldLayoutMk cId="1690776121" sldId="2147483714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9.843" v="3572" actId="2711"/>
            <ac:spMkLst>
              <pc:docMk/>
              <pc:sldMasterMk cId="1995055579" sldId="2147483694"/>
              <pc:sldLayoutMk cId="1690776121" sldId="2147483714"/>
              <ac:spMk id="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9.843" v="3572" actId="2711"/>
            <ac:spMkLst>
              <pc:docMk/>
              <pc:sldMasterMk cId="1995055579" sldId="2147483694"/>
              <pc:sldLayoutMk cId="1690776121" sldId="2147483714"/>
              <ac:spMk id="7" creationId="{A65906D3-1405-3D4A-BDD2-854EDA79FE26}"/>
            </ac:spMkLst>
          </pc:spChg>
          <pc:spChg chg="mod">
            <ac:chgData name="william a" userId="c66c7249b60d4ab2" providerId="LiveId" clId="{987DFEFB-91F3-4A2C-BC6D-A4C6CB8FF458}" dt="2019-09-27T04:10:49.843" v="3572" actId="2711"/>
            <ac:spMkLst>
              <pc:docMk/>
              <pc:sldMasterMk cId="1995055579" sldId="2147483694"/>
              <pc:sldLayoutMk cId="1690776121" sldId="2147483714"/>
              <ac:spMk id="14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9:55.828" v="231" actId="478"/>
            <ac:picMkLst>
              <pc:docMk/>
              <pc:sldMasterMk cId="1995055579" sldId="2147483694"/>
              <pc:sldLayoutMk cId="1690776121" sldId="2147483714"/>
              <ac:picMk id="8" creationId="{08AAAB1C-D002-4C3B-8580-BC90B6B9CA9C}"/>
            </ac:picMkLst>
          </pc:picChg>
        </pc:sldLayoutChg>
        <pc:sldLayoutChg chg="del">
          <pc:chgData name="william a" userId="c66c7249b60d4ab2" providerId="LiveId" clId="{987DFEFB-91F3-4A2C-BC6D-A4C6CB8FF458}" dt="2019-09-27T01:59:50.953" v="229" actId="2696"/>
          <pc:sldLayoutMkLst>
            <pc:docMk/>
            <pc:sldMasterMk cId="1995055579" sldId="2147483694"/>
            <pc:sldLayoutMk cId="2464974175" sldId="2147483730"/>
          </pc:sldLayoutMkLst>
        </pc:sldLayoutChg>
        <pc:sldLayoutChg chg="del">
          <pc:chgData name="william a" userId="c66c7249b60d4ab2" providerId="LiveId" clId="{987DFEFB-91F3-4A2C-BC6D-A4C6CB8FF458}" dt="2019-09-27T02:01:27.379" v="292" actId="2696"/>
          <pc:sldLayoutMkLst>
            <pc:docMk/>
            <pc:sldMasterMk cId="2089680128" sldId="2147483737"/>
            <pc:sldLayoutMk cId="783553139" sldId="2147483738"/>
          </pc:sldLayoutMkLst>
        </pc:sldLayoutChg>
        <pc:sldLayoutChg chg="del">
          <pc:chgData name="william a" userId="c66c7249b60d4ab2" providerId="LiveId" clId="{987DFEFB-91F3-4A2C-BC6D-A4C6CB8FF458}" dt="2019-09-27T02:01:25.690" v="291" actId="2696"/>
          <pc:sldLayoutMkLst>
            <pc:docMk/>
            <pc:sldMasterMk cId="2089680128" sldId="2147483737"/>
            <pc:sldLayoutMk cId="2574298099" sldId="2147483739"/>
          </pc:sldLayoutMkLst>
        </pc:sldLayoutChg>
        <pc:sldLayoutChg chg="del">
          <pc:chgData name="william a" userId="c66c7249b60d4ab2" providerId="LiveId" clId="{987DFEFB-91F3-4A2C-BC6D-A4C6CB8FF458}" dt="2019-09-27T02:01:24.039" v="290" actId="2696"/>
          <pc:sldLayoutMkLst>
            <pc:docMk/>
            <pc:sldMasterMk cId="2089680128" sldId="2147483737"/>
            <pc:sldLayoutMk cId="3090378129" sldId="2147483740"/>
          </pc:sldLayoutMkLst>
        </pc:sldLayoutChg>
        <pc:sldLayoutChg chg="del">
          <pc:chgData name="william a" userId="c66c7249b60d4ab2" providerId="LiveId" clId="{987DFEFB-91F3-4A2C-BC6D-A4C6CB8FF458}" dt="2019-09-27T02:01:23.847" v="289" actId="2696"/>
          <pc:sldLayoutMkLst>
            <pc:docMk/>
            <pc:sldMasterMk cId="2089680128" sldId="2147483737"/>
            <pc:sldLayoutMk cId="4226223536" sldId="2147483741"/>
          </pc:sldLayoutMkLst>
        </pc:sldLayoutChg>
        <pc:sldLayoutChg chg="del">
          <pc:chgData name="william a" userId="c66c7249b60d4ab2" providerId="LiveId" clId="{987DFEFB-91F3-4A2C-BC6D-A4C6CB8FF458}" dt="2019-09-27T02:01:23.535" v="288" actId="2696"/>
          <pc:sldLayoutMkLst>
            <pc:docMk/>
            <pc:sldMasterMk cId="2089680128" sldId="2147483737"/>
            <pc:sldLayoutMk cId="2956597724" sldId="2147483742"/>
          </pc:sldLayoutMkLst>
        </pc:sldLayoutChg>
        <pc:sldLayoutChg chg="del">
          <pc:chgData name="william a" userId="c66c7249b60d4ab2" providerId="LiveId" clId="{987DFEFB-91F3-4A2C-BC6D-A4C6CB8FF458}" dt="2019-09-27T02:01:23.387" v="287" actId="2696"/>
          <pc:sldLayoutMkLst>
            <pc:docMk/>
            <pc:sldMasterMk cId="2089680128" sldId="2147483737"/>
            <pc:sldLayoutMk cId="565002757" sldId="2147483744"/>
          </pc:sldLayoutMkLst>
        </pc:sldLayoutChg>
        <pc:sldLayoutChg chg="del">
          <pc:chgData name="william a" userId="c66c7249b60d4ab2" providerId="LiveId" clId="{987DFEFB-91F3-4A2C-BC6D-A4C6CB8FF458}" dt="2019-09-27T02:01:23.198" v="286" actId="2696"/>
          <pc:sldLayoutMkLst>
            <pc:docMk/>
            <pc:sldMasterMk cId="2089680128" sldId="2147483737"/>
            <pc:sldLayoutMk cId="4183880616" sldId="2147483745"/>
          </pc:sldLayoutMkLst>
        </pc:sldLayoutChg>
        <pc:sldLayoutChg chg="del">
          <pc:chgData name="william a" userId="c66c7249b60d4ab2" providerId="LiveId" clId="{987DFEFB-91F3-4A2C-BC6D-A4C6CB8FF458}" dt="2019-09-27T02:01:22.784" v="285" actId="2696"/>
          <pc:sldLayoutMkLst>
            <pc:docMk/>
            <pc:sldMasterMk cId="2089680128" sldId="2147483737"/>
            <pc:sldLayoutMk cId="3632546206" sldId="2147483746"/>
          </pc:sldLayoutMkLst>
        </pc:sldLayoutChg>
        <pc:sldLayoutChg chg="del">
          <pc:chgData name="william a" userId="c66c7249b60d4ab2" providerId="LiveId" clId="{987DFEFB-91F3-4A2C-BC6D-A4C6CB8FF458}" dt="2019-09-27T02:01:22.607" v="284" actId="2696"/>
          <pc:sldLayoutMkLst>
            <pc:docMk/>
            <pc:sldMasterMk cId="2089680128" sldId="2147483737"/>
            <pc:sldLayoutMk cId="4175911454" sldId="2147483747"/>
          </pc:sldLayoutMkLst>
        </pc:sldLayoutChg>
        <pc:sldLayoutChg chg="del">
          <pc:chgData name="william a" userId="c66c7249b60d4ab2" providerId="LiveId" clId="{987DFEFB-91F3-4A2C-BC6D-A4C6CB8FF458}" dt="2019-09-27T02:01:22.459" v="283" actId="2696"/>
          <pc:sldLayoutMkLst>
            <pc:docMk/>
            <pc:sldMasterMk cId="2089680128" sldId="2147483737"/>
            <pc:sldLayoutMk cId="2720198178" sldId="2147483748"/>
          </pc:sldLayoutMkLst>
        </pc:sldLayoutChg>
        <pc:sldLayoutChg chg="del">
          <pc:chgData name="william a" userId="c66c7249b60d4ab2" providerId="LiveId" clId="{987DFEFB-91F3-4A2C-BC6D-A4C6CB8FF458}" dt="2019-09-27T02:01:22.288" v="282" actId="2696"/>
          <pc:sldLayoutMkLst>
            <pc:docMk/>
            <pc:sldMasterMk cId="2089680128" sldId="2147483737"/>
            <pc:sldLayoutMk cId="961187444" sldId="2147483749"/>
          </pc:sldLayoutMkLst>
        </pc:sldLayoutChg>
        <pc:sldLayoutChg chg="del">
          <pc:chgData name="william a" userId="c66c7249b60d4ab2" providerId="LiveId" clId="{987DFEFB-91F3-4A2C-BC6D-A4C6CB8FF458}" dt="2019-09-27T02:01:22.135" v="281" actId="2696"/>
          <pc:sldLayoutMkLst>
            <pc:docMk/>
            <pc:sldMasterMk cId="2089680128" sldId="2147483737"/>
            <pc:sldLayoutMk cId="977962282" sldId="2147483750"/>
          </pc:sldLayoutMkLst>
        </pc:sldLayoutChg>
        <pc:sldLayoutChg chg="del">
          <pc:chgData name="william a" userId="c66c7249b60d4ab2" providerId="LiveId" clId="{987DFEFB-91F3-4A2C-BC6D-A4C6CB8FF458}" dt="2019-09-27T02:01:21.984" v="280" actId="2696"/>
          <pc:sldLayoutMkLst>
            <pc:docMk/>
            <pc:sldMasterMk cId="2089680128" sldId="2147483737"/>
            <pc:sldLayoutMk cId="2228675005" sldId="2147483751"/>
          </pc:sldLayoutMkLst>
        </pc:sldLayoutChg>
        <pc:sldLayoutChg chg="del">
          <pc:chgData name="william a" userId="c66c7249b60d4ab2" providerId="LiveId" clId="{987DFEFB-91F3-4A2C-BC6D-A4C6CB8FF458}" dt="2019-09-27T02:01:21.899" v="279" actId="2696"/>
          <pc:sldLayoutMkLst>
            <pc:docMk/>
            <pc:sldMasterMk cId="2089680128" sldId="2147483737"/>
            <pc:sldLayoutMk cId="2591716456" sldId="2147483753"/>
          </pc:sldLayoutMkLst>
        </pc:sldLayoutChg>
        <pc:sldLayoutChg chg="del">
          <pc:chgData name="william a" userId="c66c7249b60d4ab2" providerId="LiveId" clId="{987DFEFB-91F3-4A2C-BC6D-A4C6CB8FF458}" dt="2019-09-27T02:01:21.688" v="278" actId="2696"/>
          <pc:sldLayoutMkLst>
            <pc:docMk/>
            <pc:sldMasterMk cId="2089680128" sldId="2147483737"/>
            <pc:sldLayoutMk cId="4168706023" sldId="2147483754"/>
          </pc:sldLayoutMkLst>
        </pc:sldLayoutChg>
        <pc:sldLayoutChg chg="del">
          <pc:chgData name="william a" userId="c66c7249b60d4ab2" providerId="LiveId" clId="{987DFEFB-91F3-4A2C-BC6D-A4C6CB8FF458}" dt="2019-09-27T02:01:21.530" v="277" actId="2696"/>
          <pc:sldLayoutMkLst>
            <pc:docMk/>
            <pc:sldMasterMk cId="2089680128" sldId="2147483737"/>
            <pc:sldLayoutMk cId="3457373401" sldId="2147483755"/>
          </pc:sldLayoutMkLst>
        </pc:sldLayoutChg>
        <pc:sldLayoutChg chg="del">
          <pc:chgData name="william a" userId="c66c7249b60d4ab2" providerId="LiveId" clId="{987DFEFB-91F3-4A2C-BC6D-A4C6CB8FF458}" dt="2019-09-27T02:01:21.375" v="276" actId="2696"/>
          <pc:sldLayoutMkLst>
            <pc:docMk/>
            <pc:sldMasterMk cId="2089680128" sldId="2147483737"/>
            <pc:sldLayoutMk cId="2282440153" sldId="2147483756"/>
          </pc:sldLayoutMkLst>
        </pc:sldLayoutChg>
        <pc:sldLayoutChg chg="del">
          <pc:chgData name="william a" userId="c66c7249b60d4ab2" providerId="LiveId" clId="{987DFEFB-91F3-4A2C-BC6D-A4C6CB8FF458}" dt="2019-09-27T02:01:21.047" v="275" actId="2696"/>
          <pc:sldLayoutMkLst>
            <pc:docMk/>
            <pc:sldMasterMk cId="2089680128" sldId="2147483737"/>
            <pc:sldLayoutMk cId="2428582487" sldId="2147483757"/>
          </pc:sldLayoutMkLst>
        </pc:sldLayoutChg>
        <pc:sldLayoutChg chg="del">
          <pc:chgData name="william a" userId="c66c7249b60d4ab2" providerId="LiveId" clId="{987DFEFB-91F3-4A2C-BC6D-A4C6CB8FF458}" dt="2019-09-27T02:01:20.546" v="274" actId="2696"/>
          <pc:sldLayoutMkLst>
            <pc:docMk/>
            <pc:sldMasterMk cId="2089680128" sldId="2147483737"/>
            <pc:sldLayoutMk cId="3252587927" sldId="2147483758"/>
          </pc:sldLayoutMkLst>
        </pc:sldLayoutChg>
      </pc:sldMasterChg>
      <pc:sldMasterChg chg="del delSldLayout">
        <pc:chgData name="william a" userId="c66c7249b60d4ab2" providerId="LiveId" clId="{987DFEFB-91F3-4A2C-BC6D-A4C6CB8FF458}" dt="2019-09-27T02:01:07.393" v="273" actId="2696"/>
        <pc:sldMasterMkLst>
          <pc:docMk/>
          <pc:sldMasterMk cId="3480127394" sldId="2147483715"/>
        </pc:sldMasterMkLst>
        <pc:sldLayoutChg chg="del">
          <pc:chgData name="william a" userId="c66c7249b60d4ab2" providerId="LiveId" clId="{987DFEFB-91F3-4A2C-BC6D-A4C6CB8FF458}" dt="2019-09-27T02:01:07.241" v="253" actId="2696"/>
          <pc:sldLayoutMkLst>
            <pc:docMk/>
            <pc:sldMasterMk cId="3480127394" sldId="2147483715"/>
            <pc:sldLayoutMk cId="2075934477" sldId="2147483716"/>
          </pc:sldLayoutMkLst>
        </pc:sldLayoutChg>
        <pc:sldLayoutChg chg="del">
          <pc:chgData name="william a" userId="c66c7249b60d4ab2" providerId="LiveId" clId="{987DFEFB-91F3-4A2C-BC6D-A4C6CB8FF458}" dt="2019-09-27T02:01:07.246" v="254" actId="2696"/>
          <pc:sldLayoutMkLst>
            <pc:docMk/>
            <pc:sldMasterMk cId="3480127394" sldId="2147483715"/>
            <pc:sldLayoutMk cId="2093888059" sldId="2147483717"/>
          </pc:sldLayoutMkLst>
        </pc:sldLayoutChg>
        <pc:sldLayoutChg chg="del">
          <pc:chgData name="william a" userId="c66c7249b60d4ab2" providerId="LiveId" clId="{987DFEFB-91F3-4A2C-BC6D-A4C6CB8FF458}" dt="2019-09-27T02:01:07.249" v="255" actId="2696"/>
          <pc:sldLayoutMkLst>
            <pc:docMk/>
            <pc:sldMasterMk cId="3480127394" sldId="2147483715"/>
            <pc:sldLayoutMk cId="1665144872" sldId="2147483718"/>
          </pc:sldLayoutMkLst>
        </pc:sldLayoutChg>
        <pc:sldLayoutChg chg="del">
          <pc:chgData name="william a" userId="c66c7249b60d4ab2" providerId="LiveId" clId="{987DFEFB-91F3-4A2C-BC6D-A4C6CB8FF458}" dt="2019-09-27T02:01:07.253" v="256" actId="2696"/>
          <pc:sldLayoutMkLst>
            <pc:docMk/>
            <pc:sldMasterMk cId="3480127394" sldId="2147483715"/>
            <pc:sldLayoutMk cId="2334315420" sldId="2147483719"/>
          </pc:sldLayoutMkLst>
        </pc:sldLayoutChg>
        <pc:sldLayoutChg chg="del">
          <pc:chgData name="william a" userId="c66c7249b60d4ab2" providerId="LiveId" clId="{987DFEFB-91F3-4A2C-BC6D-A4C6CB8FF458}" dt="2019-09-27T02:01:07.257" v="257" actId="2696"/>
          <pc:sldLayoutMkLst>
            <pc:docMk/>
            <pc:sldMasterMk cId="3480127394" sldId="2147483715"/>
            <pc:sldLayoutMk cId="1234069022" sldId="2147483720"/>
          </pc:sldLayoutMkLst>
        </pc:sldLayoutChg>
        <pc:sldLayoutChg chg="del">
          <pc:chgData name="william a" userId="c66c7249b60d4ab2" providerId="LiveId" clId="{987DFEFB-91F3-4A2C-BC6D-A4C6CB8FF458}" dt="2019-09-27T02:01:07.261" v="258" actId="2696"/>
          <pc:sldLayoutMkLst>
            <pc:docMk/>
            <pc:sldMasterMk cId="3480127394" sldId="2147483715"/>
            <pc:sldLayoutMk cId="145092892" sldId="2147483721"/>
          </pc:sldLayoutMkLst>
        </pc:sldLayoutChg>
        <pc:sldLayoutChg chg="del">
          <pc:chgData name="william a" userId="c66c7249b60d4ab2" providerId="LiveId" clId="{987DFEFB-91F3-4A2C-BC6D-A4C6CB8FF458}" dt="2019-09-27T02:01:07.266" v="259" actId="2696"/>
          <pc:sldLayoutMkLst>
            <pc:docMk/>
            <pc:sldMasterMk cId="3480127394" sldId="2147483715"/>
            <pc:sldLayoutMk cId="167708446" sldId="2147483722"/>
          </pc:sldLayoutMkLst>
        </pc:sldLayoutChg>
        <pc:sldLayoutChg chg="del">
          <pc:chgData name="william a" userId="c66c7249b60d4ab2" providerId="LiveId" clId="{987DFEFB-91F3-4A2C-BC6D-A4C6CB8FF458}" dt="2019-09-27T02:01:07.269" v="260" actId="2696"/>
          <pc:sldLayoutMkLst>
            <pc:docMk/>
            <pc:sldMasterMk cId="3480127394" sldId="2147483715"/>
            <pc:sldLayoutMk cId="1737564013" sldId="2147483723"/>
          </pc:sldLayoutMkLst>
        </pc:sldLayoutChg>
        <pc:sldLayoutChg chg="del">
          <pc:chgData name="william a" userId="c66c7249b60d4ab2" providerId="LiveId" clId="{987DFEFB-91F3-4A2C-BC6D-A4C6CB8FF458}" dt="2019-09-27T02:01:07.272" v="261" actId="2696"/>
          <pc:sldLayoutMkLst>
            <pc:docMk/>
            <pc:sldMasterMk cId="3480127394" sldId="2147483715"/>
            <pc:sldLayoutMk cId="3120452306" sldId="2147483724"/>
          </pc:sldLayoutMkLst>
        </pc:sldLayoutChg>
        <pc:sldLayoutChg chg="del">
          <pc:chgData name="william a" userId="c66c7249b60d4ab2" providerId="LiveId" clId="{987DFEFB-91F3-4A2C-BC6D-A4C6CB8FF458}" dt="2019-09-27T02:01:07.276" v="262" actId="2696"/>
          <pc:sldLayoutMkLst>
            <pc:docMk/>
            <pc:sldMasterMk cId="3480127394" sldId="2147483715"/>
            <pc:sldLayoutMk cId="1915602275" sldId="2147483725"/>
          </pc:sldLayoutMkLst>
        </pc:sldLayoutChg>
        <pc:sldLayoutChg chg="del">
          <pc:chgData name="william a" userId="c66c7249b60d4ab2" providerId="LiveId" clId="{987DFEFB-91F3-4A2C-BC6D-A4C6CB8FF458}" dt="2019-09-27T02:01:07.281" v="263" actId="2696"/>
          <pc:sldLayoutMkLst>
            <pc:docMk/>
            <pc:sldMasterMk cId="3480127394" sldId="2147483715"/>
            <pc:sldLayoutMk cId="3940421843" sldId="2147483726"/>
          </pc:sldLayoutMkLst>
        </pc:sldLayoutChg>
        <pc:sldLayoutChg chg="del">
          <pc:chgData name="william a" userId="c66c7249b60d4ab2" providerId="LiveId" clId="{987DFEFB-91F3-4A2C-BC6D-A4C6CB8FF458}" dt="2019-09-27T02:01:07.287" v="264" actId="2696"/>
          <pc:sldLayoutMkLst>
            <pc:docMk/>
            <pc:sldMasterMk cId="3480127394" sldId="2147483715"/>
            <pc:sldLayoutMk cId="4088945948" sldId="2147483727"/>
          </pc:sldLayoutMkLst>
        </pc:sldLayoutChg>
        <pc:sldLayoutChg chg="del">
          <pc:chgData name="william a" userId="c66c7249b60d4ab2" providerId="LiveId" clId="{987DFEFB-91F3-4A2C-BC6D-A4C6CB8FF458}" dt="2019-09-27T02:01:07.292" v="265" actId="2696"/>
          <pc:sldLayoutMkLst>
            <pc:docMk/>
            <pc:sldMasterMk cId="3480127394" sldId="2147483715"/>
            <pc:sldLayoutMk cId="2563514653" sldId="2147483728"/>
          </pc:sldLayoutMkLst>
        </pc:sldLayoutChg>
        <pc:sldLayoutChg chg="del">
          <pc:chgData name="william a" userId="c66c7249b60d4ab2" providerId="LiveId" clId="{987DFEFB-91F3-4A2C-BC6D-A4C6CB8FF458}" dt="2019-09-27T02:01:07.296" v="266" actId="2696"/>
          <pc:sldLayoutMkLst>
            <pc:docMk/>
            <pc:sldMasterMk cId="3480127394" sldId="2147483715"/>
            <pc:sldLayoutMk cId="979953387" sldId="2147483729"/>
          </pc:sldLayoutMkLst>
        </pc:sldLayoutChg>
        <pc:sldLayoutChg chg="del">
          <pc:chgData name="william a" userId="c66c7249b60d4ab2" providerId="LiveId" clId="{987DFEFB-91F3-4A2C-BC6D-A4C6CB8FF458}" dt="2019-09-27T02:01:07.370" v="267" actId="2696"/>
          <pc:sldLayoutMkLst>
            <pc:docMk/>
            <pc:sldMasterMk cId="3480127394" sldId="2147483715"/>
            <pc:sldLayoutMk cId="1197920803" sldId="2147483731"/>
          </pc:sldLayoutMkLst>
        </pc:sldLayoutChg>
        <pc:sldLayoutChg chg="del">
          <pc:chgData name="william a" userId="c66c7249b60d4ab2" providerId="LiveId" clId="{987DFEFB-91F3-4A2C-BC6D-A4C6CB8FF458}" dt="2019-09-27T02:01:07.374" v="268" actId="2696"/>
          <pc:sldLayoutMkLst>
            <pc:docMk/>
            <pc:sldMasterMk cId="3480127394" sldId="2147483715"/>
            <pc:sldLayoutMk cId="1400491450" sldId="2147483732"/>
          </pc:sldLayoutMkLst>
        </pc:sldLayoutChg>
        <pc:sldLayoutChg chg="del">
          <pc:chgData name="william a" userId="c66c7249b60d4ab2" providerId="LiveId" clId="{987DFEFB-91F3-4A2C-BC6D-A4C6CB8FF458}" dt="2019-09-27T02:01:07.378" v="269" actId="2696"/>
          <pc:sldLayoutMkLst>
            <pc:docMk/>
            <pc:sldMasterMk cId="3480127394" sldId="2147483715"/>
            <pc:sldLayoutMk cId="12664252" sldId="2147483733"/>
          </pc:sldLayoutMkLst>
        </pc:sldLayoutChg>
        <pc:sldLayoutChg chg="del">
          <pc:chgData name="william a" userId="c66c7249b60d4ab2" providerId="LiveId" clId="{987DFEFB-91F3-4A2C-BC6D-A4C6CB8FF458}" dt="2019-09-27T02:01:07.381" v="270" actId="2696"/>
          <pc:sldLayoutMkLst>
            <pc:docMk/>
            <pc:sldMasterMk cId="3480127394" sldId="2147483715"/>
            <pc:sldLayoutMk cId="3130387375" sldId="2147483734"/>
          </pc:sldLayoutMkLst>
        </pc:sldLayoutChg>
        <pc:sldLayoutChg chg="del">
          <pc:chgData name="william a" userId="c66c7249b60d4ab2" providerId="LiveId" clId="{987DFEFB-91F3-4A2C-BC6D-A4C6CB8FF458}" dt="2019-09-27T02:01:07.384" v="271" actId="2696"/>
          <pc:sldLayoutMkLst>
            <pc:docMk/>
            <pc:sldMasterMk cId="3480127394" sldId="2147483715"/>
            <pc:sldLayoutMk cId="2564543857" sldId="2147483735"/>
          </pc:sldLayoutMkLst>
        </pc:sldLayoutChg>
        <pc:sldLayoutChg chg="del">
          <pc:chgData name="william a" userId="c66c7249b60d4ab2" providerId="LiveId" clId="{987DFEFB-91F3-4A2C-BC6D-A4C6CB8FF458}" dt="2019-09-27T02:01:07.388" v="272" actId="2696"/>
          <pc:sldLayoutMkLst>
            <pc:docMk/>
            <pc:sldMasterMk cId="3480127394" sldId="2147483715"/>
            <pc:sldLayoutMk cId="3153610069" sldId="2147483736"/>
          </pc:sldLayoutMkLst>
        </pc:sldLayoutChg>
      </pc:sldMasterChg>
      <pc:sldMasterChg chg="modSldLayout">
        <pc:chgData name="william a" userId="c66c7249b60d4ab2" providerId="LiveId" clId="{987DFEFB-91F3-4A2C-BC6D-A4C6CB8FF458}" dt="2019-09-27T01:58:31.865" v="203"/>
        <pc:sldMasterMkLst>
          <pc:docMk/>
          <pc:sldMasterMk cId="2089680128" sldId="2147483737"/>
        </pc:sldMasterMkLst>
        <pc:sldLayoutChg chg="setBg">
          <pc:chgData name="william a" userId="c66c7249b60d4ab2" providerId="LiveId" clId="{987DFEFB-91F3-4A2C-BC6D-A4C6CB8FF458}" dt="2019-09-27T01:58:31.865" v="203"/>
          <pc:sldLayoutMkLst>
            <pc:docMk/>
            <pc:sldMasterMk cId="2089680128" sldId="2147483737"/>
            <pc:sldLayoutMk cId="961187444" sldId="2147483749"/>
          </pc:sldLayoutMkLst>
        </pc:sldLayoutChg>
        <pc:sldLayoutChg chg="setBg">
          <pc:chgData name="william a" userId="c66c7249b60d4ab2" providerId="LiveId" clId="{987DFEFB-91F3-4A2C-BC6D-A4C6CB8FF458}" dt="2019-09-27T01:58:31.865" v="203"/>
          <pc:sldLayoutMkLst>
            <pc:docMk/>
            <pc:sldMasterMk cId="2089680128" sldId="2147483737"/>
            <pc:sldLayoutMk cId="977962282" sldId="2147483750"/>
          </pc:sldLayoutMkLst>
        </pc:sldLayoutChg>
        <pc:sldLayoutChg chg="setBg">
          <pc:chgData name="william a" userId="c66c7249b60d4ab2" providerId="LiveId" clId="{987DFEFB-91F3-4A2C-BC6D-A4C6CB8FF458}" dt="2019-09-27T01:58:31.865" v="203"/>
          <pc:sldLayoutMkLst>
            <pc:docMk/>
            <pc:sldMasterMk cId="2089680128" sldId="2147483737"/>
            <pc:sldLayoutMk cId="2228675005" sldId="2147483751"/>
          </pc:sldLayoutMkLst>
        </pc:sldLayoutChg>
        <pc:sldLayoutChg chg="setBg">
          <pc:chgData name="william a" userId="c66c7249b60d4ab2" providerId="LiveId" clId="{987DFEFB-91F3-4A2C-BC6D-A4C6CB8FF458}" dt="2019-09-27T01:58:31.865" v="203"/>
          <pc:sldLayoutMkLst>
            <pc:docMk/>
            <pc:sldMasterMk cId="2089680128" sldId="2147483737"/>
            <pc:sldLayoutMk cId="2591716456" sldId="2147483753"/>
          </pc:sldLayoutMkLst>
        </pc:sldLayoutChg>
      </pc:sldMasterChg>
    </pc:docChg>
  </pc:docChgLst>
  <pc:docChgLst>
    <pc:chgData name="william a" userId="c66c7249b60d4ab2" providerId="LiveId" clId="{3F651B5E-9455-4528-ACB5-78281FA73816}"/>
    <pc:docChg chg="undo custSel addSld delSld modSld sldOrd modSection">
      <pc:chgData name="william a" userId="c66c7249b60d4ab2" providerId="LiveId" clId="{3F651B5E-9455-4528-ACB5-78281FA73816}" dt="2019-10-18T01:19:14.014" v="2035" actId="20577"/>
      <pc:docMkLst>
        <pc:docMk/>
      </pc:docMkLst>
      <pc:sldChg chg="del">
        <pc:chgData name="william a" userId="c66c7249b60d4ab2" providerId="LiveId" clId="{3F651B5E-9455-4528-ACB5-78281FA73816}" dt="2019-10-18T00:54:13.874" v="2" actId="2696"/>
        <pc:sldMkLst>
          <pc:docMk/>
          <pc:sldMk cId="2079728015" sldId="296"/>
        </pc:sldMkLst>
      </pc:sldChg>
      <pc:sldChg chg="del">
        <pc:chgData name="william a" userId="c66c7249b60d4ab2" providerId="LiveId" clId="{3F651B5E-9455-4528-ACB5-78281FA73816}" dt="2019-10-18T00:54:17.103" v="8" actId="2696"/>
        <pc:sldMkLst>
          <pc:docMk/>
          <pc:sldMk cId="200595087" sldId="299"/>
        </pc:sldMkLst>
      </pc:sldChg>
      <pc:sldChg chg="del">
        <pc:chgData name="william a" userId="c66c7249b60d4ab2" providerId="LiveId" clId="{3F651B5E-9455-4528-ACB5-78281FA73816}" dt="2019-10-18T00:54:11.779" v="0" actId="2696"/>
        <pc:sldMkLst>
          <pc:docMk/>
          <pc:sldMk cId="574922863" sldId="303"/>
        </pc:sldMkLst>
      </pc:sldChg>
      <pc:sldChg chg="del">
        <pc:chgData name="william a" userId="c66c7249b60d4ab2" providerId="LiveId" clId="{3F651B5E-9455-4528-ACB5-78281FA73816}" dt="2019-10-18T00:54:14.981" v="4" actId="2696"/>
        <pc:sldMkLst>
          <pc:docMk/>
          <pc:sldMk cId="486348467" sldId="312"/>
        </pc:sldMkLst>
      </pc:sldChg>
      <pc:sldChg chg="del">
        <pc:chgData name="william a" userId="c66c7249b60d4ab2" providerId="LiveId" clId="{3F651B5E-9455-4528-ACB5-78281FA73816}" dt="2019-10-18T00:54:12.737" v="1" actId="2696"/>
        <pc:sldMkLst>
          <pc:docMk/>
          <pc:sldMk cId="380098896" sldId="323"/>
        </pc:sldMkLst>
      </pc:sldChg>
      <pc:sldChg chg="del">
        <pc:chgData name="william a" userId="c66c7249b60d4ab2" providerId="LiveId" clId="{3F651B5E-9455-4528-ACB5-78281FA73816}" dt="2019-10-18T00:54:14.484" v="3" actId="2696"/>
        <pc:sldMkLst>
          <pc:docMk/>
          <pc:sldMk cId="3831141445" sldId="324"/>
        </pc:sldMkLst>
      </pc:sldChg>
      <pc:sldChg chg="del">
        <pc:chgData name="william a" userId="c66c7249b60d4ab2" providerId="LiveId" clId="{3F651B5E-9455-4528-ACB5-78281FA73816}" dt="2019-10-18T00:54:15.411" v="5" actId="2696"/>
        <pc:sldMkLst>
          <pc:docMk/>
          <pc:sldMk cId="2143127594" sldId="325"/>
        </pc:sldMkLst>
      </pc:sldChg>
      <pc:sldChg chg="del">
        <pc:chgData name="william a" userId="c66c7249b60d4ab2" providerId="LiveId" clId="{3F651B5E-9455-4528-ACB5-78281FA73816}" dt="2019-10-18T00:54:15.809" v="6" actId="2696"/>
        <pc:sldMkLst>
          <pc:docMk/>
          <pc:sldMk cId="2347478078" sldId="326"/>
        </pc:sldMkLst>
      </pc:sldChg>
      <pc:sldChg chg="del">
        <pc:chgData name="william a" userId="c66c7249b60d4ab2" providerId="LiveId" clId="{3F651B5E-9455-4528-ACB5-78281FA73816}" dt="2019-10-18T00:54:16.358" v="7" actId="2696"/>
        <pc:sldMkLst>
          <pc:docMk/>
          <pc:sldMk cId="3360030024" sldId="327"/>
        </pc:sldMkLst>
      </pc:sldChg>
      <pc:sldChg chg="del">
        <pc:chgData name="william a" userId="c66c7249b60d4ab2" providerId="LiveId" clId="{3F651B5E-9455-4528-ACB5-78281FA73816}" dt="2019-10-18T00:54:18.212" v="9" actId="2696"/>
        <pc:sldMkLst>
          <pc:docMk/>
          <pc:sldMk cId="1842870381" sldId="329"/>
        </pc:sldMkLst>
      </pc:sldChg>
      <pc:sldChg chg="add del">
        <pc:chgData name="william a" userId="c66c7249b60d4ab2" providerId="LiveId" clId="{3F651B5E-9455-4528-ACB5-78281FA73816}" dt="2019-10-18T00:54:20.954" v="11" actId="2696"/>
        <pc:sldMkLst>
          <pc:docMk/>
          <pc:sldMk cId="37594886" sldId="330"/>
        </pc:sldMkLst>
      </pc:sldChg>
      <pc:sldChg chg="modSp">
        <pc:chgData name="william a" userId="c66c7249b60d4ab2" providerId="LiveId" clId="{3F651B5E-9455-4528-ACB5-78281FA73816}" dt="2019-10-18T00:56:18.687" v="109" actId="20577"/>
        <pc:sldMkLst>
          <pc:docMk/>
          <pc:sldMk cId="3797718599" sldId="345"/>
        </pc:sldMkLst>
        <pc:spChg chg="mod">
          <ac:chgData name="william a" userId="c66c7249b60d4ab2" providerId="LiveId" clId="{3F651B5E-9455-4528-ACB5-78281FA73816}" dt="2019-10-18T00:56:18.687" v="109" actId="20577"/>
          <ac:spMkLst>
            <pc:docMk/>
            <pc:sldMk cId="3797718599" sldId="345"/>
            <ac:spMk id="2" creationId="{EF24CA04-327F-4A45-8923-92F6874B5AD6}"/>
          </ac:spMkLst>
        </pc:spChg>
        <pc:spChg chg="mod">
          <ac:chgData name="william a" userId="c66c7249b60d4ab2" providerId="LiveId" clId="{3F651B5E-9455-4528-ACB5-78281FA73816}" dt="2019-10-18T00:56:04.293" v="44" actId="20577"/>
          <ac:spMkLst>
            <pc:docMk/>
            <pc:sldMk cId="3797718599" sldId="345"/>
            <ac:spMk id="3" creationId="{53E16ADB-5B3B-4086-A261-D6274ABB7FBA}"/>
          </ac:spMkLst>
        </pc:spChg>
      </pc:sldChg>
      <pc:sldChg chg="modSp add ord">
        <pc:chgData name="william a" userId="c66c7249b60d4ab2" providerId="LiveId" clId="{3F651B5E-9455-4528-ACB5-78281FA73816}" dt="2019-10-18T01:07:27.237" v="528"/>
        <pc:sldMkLst>
          <pc:docMk/>
          <pc:sldMk cId="1033366313" sldId="347"/>
        </pc:sldMkLst>
        <pc:spChg chg="mod">
          <ac:chgData name="william a" userId="c66c7249b60d4ab2" providerId="LiveId" clId="{3F651B5E-9455-4528-ACB5-78281FA73816}" dt="2019-10-18T01:00:06.800" v="430"/>
          <ac:spMkLst>
            <pc:docMk/>
            <pc:sldMk cId="1033366313" sldId="347"/>
            <ac:spMk id="2" creationId="{EF24CA04-327F-4A45-8923-92F6874B5AD6}"/>
          </ac:spMkLst>
        </pc:spChg>
        <pc:spChg chg="mod">
          <ac:chgData name="william a" userId="c66c7249b60d4ab2" providerId="LiveId" clId="{3F651B5E-9455-4528-ACB5-78281FA73816}" dt="2019-10-18T00:57:05.205" v="145" actId="20577"/>
          <ac:spMkLst>
            <pc:docMk/>
            <pc:sldMk cId="1033366313" sldId="347"/>
            <ac:spMk id="3" creationId="{53E16ADB-5B3B-4086-A261-D6274ABB7FBA}"/>
          </ac:spMkLst>
        </pc:spChg>
      </pc:sldChg>
      <pc:sldChg chg="modSp add">
        <pc:chgData name="william a" userId="c66c7249b60d4ab2" providerId="LiveId" clId="{3F651B5E-9455-4528-ACB5-78281FA73816}" dt="2019-10-18T01:00:32.493" v="527" actId="20577"/>
        <pc:sldMkLst>
          <pc:docMk/>
          <pc:sldMk cId="2363909983" sldId="348"/>
        </pc:sldMkLst>
        <pc:spChg chg="mod">
          <ac:chgData name="william a" userId="c66c7249b60d4ab2" providerId="LiveId" clId="{3F651B5E-9455-4528-ACB5-78281FA73816}" dt="2019-10-18T01:00:32.493" v="527" actId="20577"/>
          <ac:spMkLst>
            <pc:docMk/>
            <pc:sldMk cId="2363909983" sldId="348"/>
            <ac:spMk id="2" creationId="{B3ADF4C9-17E7-4A38-9C43-7F6F1B602B98}"/>
          </ac:spMkLst>
        </pc:spChg>
        <pc:spChg chg="mod">
          <ac:chgData name="william a" userId="c66c7249b60d4ab2" providerId="LiveId" clId="{3F651B5E-9455-4528-ACB5-78281FA73816}" dt="2019-10-18T01:00:18.453" v="456" actId="20577"/>
          <ac:spMkLst>
            <pc:docMk/>
            <pc:sldMk cId="2363909983" sldId="348"/>
            <ac:spMk id="3" creationId="{26FBC2D6-8663-46AB-B95D-12060B43CE5C}"/>
          </ac:spMkLst>
        </pc:spChg>
      </pc:sldChg>
      <pc:sldChg chg="modSp add">
        <pc:chgData name="william a" userId="c66c7249b60d4ab2" providerId="LiveId" clId="{3F651B5E-9455-4528-ACB5-78281FA73816}" dt="2019-10-18T01:10:13.482" v="668"/>
        <pc:sldMkLst>
          <pc:docMk/>
          <pc:sldMk cId="2014374009" sldId="349"/>
        </pc:sldMkLst>
        <pc:spChg chg="mod">
          <ac:chgData name="william a" userId="c66c7249b60d4ab2" providerId="LiveId" clId="{3F651B5E-9455-4528-ACB5-78281FA73816}" dt="2019-10-18T01:10:13.482" v="668"/>
          <ac:spMkLst>
            <pc:docMk/>
            <pc:sldMk cId="2014374009" sldId="349"/>
            <ac:spMk id="2" creationId="{EF24CA04-327F-4A45-8923-92F6874B5AD6}"/>
          </ac:spMkLst>
        </pc:spChg>
        <pc:spChg chg="mod">
          <ac:chgData name="william a" userId="c66c7249b60d4ab2" providerId="LiveId" clId="{3F651B5E-9455-4528-ACB5-78281FA73816}" dt="2019-10-18T01:07:36.457" v="561" actId="20577"/>
          <ac:spMkLst>
            <pc:docMk/>
            <pc:sldMk cId="2014374009" sldId="349"/>
            <ac:spMk id="3" creationId="{53E16ADB-5B3B-4086-A261-D6274ABB7FBA}"/>
          </ac:spMkLst>
        </pc:spChg>
      </pc:sldChg>
      <pc:sldChg chg="modSp add">
        <pc:chgData name="william a" userId="c66c7249b60d4ab2" providerId="LiveId" clId="{3F651B5E-9455-4528-ACB5-78281FA73816}" dt="2019-10-18T01:14:36.252" v="1214" actId="20577"/>
        <pc:sldMkLst>
          <pc:docMk/>
          <pc:sldMk cId="2137236302" sldId="350"/>
        </pc:sldMkLst>
        <pc:spChg chg="mod">
          <ac:chgData name="william a" userId="c66c7249b60d4ab2" providerId="LiveId" clId="{3F651B5E-9455-4528-ACB5-78281FA73816}" dt="2019-10-18T01:14:36.252" v="1214" actId="20577"/>
          <ac:spMkLst>
            <pc:docMk/>
            <pc:sldMk cId="2137236302" sldId="350"/>
            <ac:spMk id="2" creationId="{EF24CA04-327F-4A45-8923-92F6874B5AD6}"/>
          </ac:spMkLst>
        </pc:spChg>
      </pc:sldChg>
      <pc:sldChg chg="modSp add">
        <pc:chgData name="william a" userId="c66c7249b60d4ab2" providerId="LiveId" clId="{3F651B5E-9455-4528-ACB5-78281FA73816}" dt="2019-10-18T01:17:08.414" v="1557" actId="113"/>
        <pc:sldMkLst>
          <pc:docMk/>
          <pc:sldMk cId="3720744517" sldId="351"/>
        </pc:sldMkLst>
        <pc:spChg chg="mod">
          <ac:chgData name="william a" userId="c66c7249b60d4ab2" providerId="LiveId" clId="{3F651B5E-9455-4528-ACB5-78281FA73816}" dt="2019-10-18T01:17:08.414" v="1557" actId="113"/>
          <ac:spMkLst>
            <pc:docMk/>
            <pc:sldMk cId="3720744517" sldId="351"/>
            <ac:spMk id="2" creationId="{EF24CA04-327F-4A45-8923-92F6874B5AD6}"/>
          </ac:spMkLst>
        </pc:spChg>
        <pc:spChg chg="mod">
          <ac:chgData name="william a" userId="c66c7249b60d4ab2" providerId="LiveId" clId="{3F651B5E-9455-4528-ACB5-78281FA73816}" dt="2019-10-18T01:15:30.405" v="1291" actId="20577"/>
          <ac:spMkLst>
            <pc:docMk/>
            <pc:sldMk cId="3720744517" sldId="351"/>
            <ac:spMk id="3" creationId="{53E16ADB-5B3B-4086-A261-D6274ABB7FBA}"/>
          </ac:spMkLst>
        </pc:spChg>
      </pc:sldChg>
      <pc:sldChg chg="modSp add">
        <pc:chgData name="william a" userId="c66c7249b60d4ab2" providerId="LiveId" clId="{3F651B5E-9455-4528-ACB5-78281FA73816}" dt="2019-10-18T01:19:14.014" v="2035" actId="20577"/>
        <pc:sldMkLst>
          <pc:docMk/>
          <pc:sldMk cId="1944552648" sldId="352"/>
        </pc:sldMkLst>
        <pc:spChg chg="mod">
          <ac:chgData name="william a" userId="c66c7249b60d4ab2" providerId="LiveId" clId="{3F651B5E-9455-4528-ACB5-78281FA73816}" dt="2019-10-18T01:19:14.014" v="2035" actId="20577"/>
          <ac:spMkLst>
            <pc:docMk/>
            <pc:sldMk cId="1944552648" sldId="352"/>
            <ac:spMk id="2" creationId="{EF24CA04-327F-4A45-8923-92F6874B5A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10/17/2019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moderator’s script will be added in this section after deck submission.</a:t>
            </a:r>
            <a:endParaRPr lang="en-CA" b="1" i="1" baseline="0" dirty="0"/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3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1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7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2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8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moderator’s script will be added in this section after deck submission.</a:t>
            </a:r>
            <a:endParaRPr lang="en-CA" b="1" i="1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7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moderator’s script will be added in this section after deck submission.</a:t>
            </a:r>
            <a:endParaRPr lang="en-CA" b="1" i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31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moderator’s script will be added in this section after deck submission.</a:t>
            </a:r>
            <a:endParaRPr lang="en-CA" b="1" i="1" baseline="0" dirty="0"/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dirty="0"/>
              <a:t>Don’t miss the largest technical conference for data professionals that leverage the Microsoft </a:t>
            </a:r>
            <a:r>
              <a:rPr lang="en-CA"/>
              <a:t>Data Platform. </a:t>
            </a:r>
            <a:r>
              <a:rPr lang="en-CA" dirty="0"/>
              <a:t>PASS Summit 2019 will be happening on November 5</a:t>
            </a:r>
            <a:r>
              <a:rPr lang="en-CA" baseline="30000" dirty="0"/>
              <a:t>th</a:t>
            </a:r>
            <a:r>
              <a:rPr lang="en-CA" dirty="0"/>
              <a:t> in Seattle Washington. Head over to PASSsummit.com and register today!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08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r>
              <a:rPr lang="en-US" b="1" i="1" dirty="0"/>
              <a:t>Feel free to add your preferred Bio for the Moderator to read out loud, otherwise we will take an abstract of your Speaker Profile.</a:t>
            </a:r>
            <a:br>
              <a:rPr lang="en-US" i="1" dirty="0"/>
            </a:b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moderator’s script will be added in this section after deck submission.</a:t>
            </a:r>
            <a:endParaRPr lang="en-CA" b="1" i="1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555656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[SPEAKER FIRST, SPEAKER LAST], Title, Company</a:t>
            </a:r>
          </a:p>
          <a:p>
            <a:pPr lvl="0"/>
            <a:r>
              <a:rPr lang="en-US" dirty="0"/>
              <a:t>Moderated By: [MODERATOR]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</p:spTree>
    <p:extLst>
      <p:ext uri="{BB962C8B-B14F-4D97-AF65-F5344CB8AC3E}">
        <p14:creationId xmlns:p14="http://schemas.microsoft.com/office/powerpoint/2010/main" val="315269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8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8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Coming up next…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US" dirty="0"/>
              <a:t>[Next Session Title]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681" y="3611570"/>
            <a:ext cx="5033962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800" b="0" i="0" kern="120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US" dirty="0"/>
              <a:t>[Speaker Name]</a:t>
            </a:r>
          </a:p>
        </p:txBody>
      </p:sp>
    </p:spTree>
    <p:extLst>
      <p:ext uri="{BB962C8B-B14F-4D97-AF65-F5344CB8AC3E}">
        <p14:creationId xmlns:p14="http://schemas.microsoft.com/office/powerpoint/2010/main" val="134467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">
            <a:extLst>
              <a:ext uri="{FF2B5EF4-FFF2-40B4-BE49-F238E27FC236}">
                <a16:creationId xmlns:a16="http://schemas.microsoft.com/office/drawing/2014/main" id="{554C47E5-A875-4A65-9B27-BDEA73321620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66F65-E717-4473-8EA5-A589F0305E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56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572000" y="924306"/>
            <a:ext cx="0" cy="3279138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91858" y="141773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1594625" y="86832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BE7CC8-CDE6-4C03-97DD-02C64CC5066D}"/>
              </a:ext>
            </a:extLst>
          </p:cNvPr>
          <p:cNvGrpSpPr/>
          <p:nvPr userDrawn="1"/>
        </p:nvGrpSpPr>
        <p:grpSpPr>
          <a:xfrm>
            <a:off x="643834" y="4427521"/>
            <a:ext cx="4760927" cy="672432"/>
            <a:chOff x="-2322964" y="5832703"/>
            <a:chExt cx="8013856" cy="11837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C05D9C-FB22-45A0-83A6-1E26651D2714}"/>
                </a:ext>
              </a:extLst>
            </p:cNvPr>
            <p:cNvSpPr txBox="1"/>
            <p:nvPr userDrawn="1"/>
          </p:nvSpPr>
          <p:spPr>
            <a:xfrm>
              <a:off x="-2322964" y="5832703"/>
              <a:ext cx="7553720" cy="38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900" b="0" i="1" kern="1200" baseline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Gotham Light" charset="0"/>
                </a:rPr>
                <a:t>Supporting Sponsor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80407E-DB7F-4BFF-9E01-43A6E1905D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96" y="6359185"/>
              <a:ext cx="2694596" cy="657218"/>
            </a:xfrm>
            <a:prstGeom prst="rect">
              <a:avLst/>
            </a:prstGeom>
          </p:spPr>
        </p:pic>
      </p:grpSp>
      <p:sp>
        <p:nvSpPr>
          <p:cNvPr id="21" name="Parallelogram 1">
            <a:extLst>
              <a:ext uri="{FF2B5EF4-FFF2-40B4-BE49-F238E27FC236}">
                <a16:creationId xmlns:a16="http://schemas.microsoft.com/office/drawing/2014/main" id="{6F4C1FF9-A05C-42E9-8A98-CE47641DA737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EFCFA5E-CA6F-48FE-A4E2-A3218E595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67" y="103463"/>
            <a:ext cx="8480066" cy="612956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ctr"/>
            <a:r>
              <a:rPr lang="en-CA" sz="3000" dirty="0"/>
              <a:t>Thank you to our Presenting Sponsors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9558DAF-3CB3-4A7C-939F-93137F79FC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1858" y="301200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05AFAFF-CB6D-4DDB-AB7A-4918108FA49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4625" y="246259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FA215F-7F72-43E0-B5EB-67AB44C331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65" y="145655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8FF64149-3BFC-4D2F-B894-BE3849C10C4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4132" y="90714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5C1DED9D-AD3F-4522-BB87-DED0440B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65" y="305082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577B61FC-0B9E-4FEE-A321-E273ED25BED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24132" y="250141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2390260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970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90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240787" y="1780942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76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0917" y="-44624"/>
            <a:ext cx="3484830" cy="524037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0EC49-E77E-4156-874E-FB3B6E78EB5A}"/>
              </a:ext>
            </a:extLst>
          </p:cNvPr>
          <p:cNvSpPr/>
          <p:nvPr userDrawn="1"/>
        </p:nvSpPr>
        <p:spPr>
          <a:xfrm>
            <a:off x="2584173" y="4776940"/>
            <a:ext cx="6592481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D41C9-F14F-4D1A-98A7-859A5730D364}"/>
              </a:ext>
            </a:extLst>
          </p:cNvPr>
          <p:cNvSpPr txBox="1"/>
          <p:nvPr userDrawn="1"/>
        </p:nvSpPr>
        <p:spPr>
          <a:xfrm>
            <a:off x="5754188" y="4810100"/>
            <a:ext cx="469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Presenting Sponsor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484159"/>
            <a:ext cx="2864553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868788"/>
            <a:ext cx="2862087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628130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2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1886177"/>
            <a:ext cx="3248526" cy="470928"/>
          </a:xfrm>
        </p:spPr>
        <p:txBody>
          <a:bodyPr anchor="b"/>
          <a:lstStyle>
            <a:lvl1pPr algn="l"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39590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3399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179359"/>
            <a:ext cx="2864553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563988"/>
            <a:ext cx="2862087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3938701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323330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782295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242300" cy="61295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697804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87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579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229715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68691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Titl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12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Titl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061013" y="3050459"/>
            <a:ext cx="5513294" cy="8345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PASS’ flagship event takes place in Seattle, Washington</a:t>
            </a:r>
          </a:p>
          <a:p>
            <a:pPr algn="l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November 5-8, 2019</a:t>
            </a:r>
          </a:p>
          <a:p>
            <a:pPr algn="l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PASSsummit.com</a:t>
            </a:r>
          </a:p>
        </p:txBody>
      </p:sp>
      <p:sp>
        <p:nvSpPr>
          <p:cNvPr id="49" name="Title 3"/>
          <p:cNvSpPr txBox="1">
            <a:spLocks/>
          </p:cNvSpPr>
          <p:nvPr userDrawn="1"/>
        </p:nvSpPr>
        <p:spPr>
          <a:xfrm>
            <a:off x="300379" y="1665954"/>
            <a:ext cx="2627572" cy="12881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Upcoming</a:t>
            </a:r>
          </a:p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962E39-60E4-4BA6-8BAF-65A04CAE7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29882" b="34165"/>
          <a:stretch/>
        </p:blipFill>
        <p:spPr>
          <a:xfrm>
            <a:off x="4112548" y="1403868"/>
            <a:ext cx="3942156" cy="15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20CBF8EC-00AA-43A3-A40A-C9B43668CC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226EAF78-E7AE-4F00-9035-3E16AB26C5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71774025-A4B3-46A5-8D60-8129E5966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59EDA73-4547-484F-915B-65864FB68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58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F7DBC941-FC7E-481E-A9D4-D37E48FD74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34DBD3D6-2097-4167-8B3A-0ADE7CBDC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8EE1A093-E4E5-4D05-98BC-3842BE7FBB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C1E1234-B69E-498B-B4C2-7F63B00BC5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96D3C649-CD9F-48C5-9704-0A1B04B93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C9AF090-BE55-4923-827D-7A853376331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60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41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892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760946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6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50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11" r:id="rId15"/>
    <p:sldLayoutId id="2147483712" r:id="rId16"/>
    <p:sldLayoutId id="2147483713" r:id="rId17"/>
    <p:sldLayoutId id="2147483714" r:id="rId18"/>
    <p:sldLayoutId id="2147483677" r:id="rId19"/>
    <p:sldLayoutId id="2147483667" r:id="rId20"/>
    <p:sldLayoutId id="2147483682" r:id="rId21"/>
    <p:sldLayoutId id="2147483689" r:id="rId22"/>
    <p:sldLayoutId id="2147483659" r:id="rId23"/>
    <p:sldLayoutId id="2147483663" r:id="rId24"/>
    <p:sldLayoutId id="2147483678" r:id="rId25"/>
    <p:sldLayoutId id="2147483684" r:id="rId26"/>
    <p:sldLayoutId id="2147483666" r:id="rId27"/>
    <p:sldLayoutId id="2147483657" r:id="rId28"/>
    <p:sldLayoutId id="2147483660" r:id="rId29"/>
    <p:sldLayoutId id="2147483693" r:id="rId30"/>
    <p:sldLayoutId id="2147483685" r:id="rId31"/>
    <p:sldLayoutId id="2147483687" r:id="rId32"/>
    <p:sldLayoutId id="2147483680" r:id="rId33"/>
    <p:sldLayoutId id="2147483759" r:id="rId34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icit.harvard.edu/implicit/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ivethirtyeight.com/features/pollsters-say-they-follow-ethical-standards-but-they-arent-so-sure-about-their-peer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g_data_ethic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smbc-comics.com/comic/rise-of-the-machin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icsonline.org/open-access/the-effect-of-the-steroid-era-on-major-league-baseball-hitters-did-it-enhance-hitting-2161-0673-1000161.php?aid=533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bleacherreport.com/articles/480826-the-steroid-eras-destruction-of-major-league-baseball" TargetMode="External"/><Relationship Id="rId4" Type="http://schemas.openxmlformats.org/officeDocument/2006/relationships/hyperlink" Target="http://www.espn.com/mlb/topics/_/page/the-steroids-er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ship.law.wm.edu/cgi/viewcontent.cgi?article=1897&amp;context=wml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ithub.com/the-history-and-present-of-banning-books-in-americ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archive/opa/docs/United_States_v_Booker_Fact_Sheet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ussc.gov/sites/default/files/pdf/research-and-publications/research-publications/2017/20171114_Demographics.pdf" TargetMode="External"/><Relationship Id="rId4" Type="http://schemas.openxmlformats.org/officeDocument/2006/relationships/hyperlink" Target="https://onlinelibrary.wiley.com/doi/pdf/10.1002/bsl.237010020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u.org/sites/default/files/assets/141027_iachr_racial_disparities_aclu_submission_0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[SPEAKER FIRST] [SPEAKER LAST], [Title, Company]</a:t>
            </a:r>
            <a:br>
              <a:rPr lang="en-US" dirty="0"/>
            </a:br>
            <a:r>
              <a:rPr lang="en-US" dirty="0"/>
              <a:t>Moderated By: [MODERATOR]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1080" y="1336432"/>
            <a:ext cx="6082600" cy="2086778"/>
          </a:xfrm>
        </p:spPr>
        <p:txBody>
          <a:bodyPr/>
          <a:lstStyle/>
          <a:p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ADF4C9-17E7-4A38-9C43-7F6F1B602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our personal lives, this takes introspection, focus</a:t>
            </a:r>
          </a:p>
          <a:p>
            <a:r>
              <a:rPr lang="en-US" dirty="0"/>
              <a:t>Test yourself on your internal biases </a:t>
            </a:r>
            <a:r>
              <a:rPr lang="en-US" dirty="0">
                <a:hlinkClick r:id="rId2"/>
              </a:rPr>
              <a:t>https://implicit.harvard.edu/implicit/</a:t>
            </a:r>
            <a:endParaRPr lang="en-CA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BC2D6-8663-46AB-B95D-12060B43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Bias</a:t>
            </a:r>
          </a:p>
        </p:txBody>
      </p:sp>
    </p:spTree>
    <p:extLst>
      <p:ext uri="{BB962C8B-B14F-4D97-AF65-F5344CB8AC3E}">
        <p14:creationId xmlns:p14="http://schemas.microsoft.com/office/powerpoint/2010/main" val="236390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Polling data should always provide the crosstabs</a:t>
            </a:r>
          </a:p>
          <a:p>
            <a:r>
              <a:rPr lang="en-US" dirty="0"/>
              <a:t>Failure to provide that transparency begs the accusation of biased interpretation</a:t>
            </a:r>
          </a:p>
          <a:p>
            <a:r>
              <a:rPr lang="en-US" dirty="0"/>
              <a:t>How can you “show the crosstabs” in your work?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Fight bias by showing the crosstabs</a:t>
            </a:r>
          </a:p>
        </p:txBody>
      </p:sp>
    </p:spTree>
    <p:extLst>
      <p:ext uri="{BB962C8B-B14F-4D97-AF65-F5344CB8AC3E}">
        <p14:creationId xmlns:p14="http://schemas.microsoft.com/office/powerpoint/2010/main" val="103336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How do we prove something we’ve gathered is valid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 Analysis</a:t>
            </a:r>
          </a:p>
        </p:txBody>
      </p:sp>
    </p:spTree>
    <p:extLst>
      <p:ext uri="{BB962C8B-B14F-4D97-AF65-F5344CB8AC3E}">
        <p14:creationId xmlns:p14="http://schemas.microsoft.com/office/powerpoint/2010/main" val="60936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Urge to mold data to fit others, even our competitors</a:t>
            </a:r>
          </a:p>
          <a:p>
            <a:r>
              <a:rPr lang="en-US" dirty="0">
                <a:hlinkClick r:id="rId3"/>
              </a:rPr>
              <a:t>https://fivethirtyeight.com/features/pollsters-say-they-follow-ethical-standards-but-they-arent-so-sure-about-their-peers/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Fitting the competition</a:t>
            </a:r>
          </a:p>
        </p:txBody>
      </p:sp>
    </p:spTree>
    <p:extLst>
      <p:ext uri="{BB962C8B-B14F-4D97-AF65-F5344CB8AC3E}">
        <p14:creationId xmlns:p14="http://schemas.microsoft.com/office/powerpoint/2010/main" val="379771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Cambridge Analytica</a:t>
            </a:r>
          </a:p>
          <a:p>
            <a:r>
              <a:rPr lang="en-US" dirty="0"/>
              <a:t>Target knew Daughter was pregnant before family did</a:t>
            </a:r>
          </a:p>
          <a:p>
            <a:r>
              <a:rPr lang="en-US" dirty="0"/>
              <a:t>"control creep" refers to data that has been generated with a particular purpose in mind but which is repurposed </a:t>
            </a:r>
            <a:r>
              <a:rPr lang="en-US" dirty="0">
                <a:hlinkClick r:id="rId3"/>
              </a:rPr>
              <a:t>https://en.wikipedia.org/wiki/Big_data_ethics</a:t>
            </a:r>
            <a:endParaRPr lang="en-US" dirty="0"/>
          </a:p>
          <a:p>
            <a:r>
              <a:rPr lang="en-US" dirty="0"/>
              <a:t>scientific progress through data can be achieved in a manner consistent with privacy values </a:t>
            </a:r>
            <a:r>
              <a:rPr lang="en-US" dirty="0">
                <a:hlinkClick r:id="rId3"/>
              </a:rPr>
              <a:t>https://en.wikipedia.org/wiki/Big_data_ethics</a:t>
            </a:r>
            <a:endParaRPr lang="en-US" dirty="0"/>
          </a:p>
          <a:p>
            <a:r>
              <a:rPr lang="en-US" i="1" dirty="0"/>
              <a:t>“No one shall be subjected to arbitrary interference with his privacy, family, home or correspondence, nor to attacks upon his </a:t>
            </a:r>
            <a:r>
              <a:rPr lang="en-US" i="1" dirty="0" err="1"/>
              <a:t>honour</a:t>
            </a:r>
            <a:r>
              <a:rPr lang="en-US" i="1" dirty="0"/>
              <a:t> and reputation. Everyone has the right to the protection of the law against such interference or attacks.”</a:t>
            </a:r>
            <a:r>
              <a:rPr lang="en-US" dirty="0"/>
              <a:t> - United Nations Declaration of Human Rights Article 12.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Ethics in Big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01437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Harvesting consumer activity data for research purposes maybe</a:t>
            </a:r>
          </a:p>
          <a:p>
            <a:pPr lvl="1"/>
            <a:r>
              <a:rPr lang="en-US" dirty="0"/>
              <a:t>Unethical because of re-purposing of financial data</a:t>
            </a:r>
          </a:p>
          <a:p>
            <a:pPr lvl="2"/>
            <a:r>
              <a:rPr lang="en-US" dirty="0"/>
              <a:t>Using financial data for health care research is potentially predatory</a:t>
            </a:r>
          </a:p>
          <a:p>
            <a:pPr lvl="1"/>
            <a:r>
              <a:rPr lang="en-US" dirty="0"/>
              <a:t>Biased because of socioeconomic trends </a:t>
            </a:r>
          </a:p>
          <a:p>
            <a:pPr lvl="2"/>
            <a:r>
              <a:rPr lang="en-CA" dirty="0"/>
              <a:t>Using financial data could exclude participants outside of that vendor customer based, or outside of the financial system altogether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Ethics in Big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13723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Analytical models or predictive models must </a:t>
            </a:r>
            <a:r>
              <a:rPr lang="en-US" b="1" dirty="0"/>
              <a:t>account for past trends or institutionalize past trends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Market segmentation for special rate loan offers, ATM locations, service locations, only further existing socioeconomic divides.</a:t>
            </a:r>
          </a:p>
          <a:p>
            <a:pPr lvl="1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Ethics in Big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2074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Analysts must be aware of consent mechanisms, both how they were collected, and more logistically, how this data can be incorporated </a:t>
            </a:r>
            <a:r>
              <a:rPr lang="en-US"/>
              <a:t>into analysis.</a:t>
            </a:r>
            <a:endParaRPr lang="en-US" dirty="0"/>
          </a:p>
          <a:p>
            <a:pPr lvl="1"/>
            <a:r>
              <a:rPr lang="en-US" dirty="0"/>
              <a:t>Where is it recorded that patients signed off on the privacy policy?</a:t>
            </a:r>
          </a:p>
          <a:p>
            <a:pPr lvl="1"/>
            <a:r>
              <a:rPr lang="en-US" dirty="0"/>
              <a:t>Where is it recorded that customers asked to be contacted?</a:t>
            </a:r>
          </a:p>
          <a:p>
            <a:pPr lvl="1"/>
            <a:r>
              <a:rPr lang="en-US" dirty="0"/>
              <a:t>Where is it recorded which contacts are on a “do not call” list?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Ethics in Big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4455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0C2F-E01F-47BA-9C2C-436BCDA6F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3759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856-B1A1-4F35-87B8-CF9A17A74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93124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96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2">
            <a:extLst>
              <a:ext uri="{FF2B5EF4-FFF2-40B4-BE49-F238E27FC236}">
                <a16:creationId xmlns:a16="http://schemas.microsoft.com/office/drawing/2014/main" id="{F3D188B1-4F2D-4F11-B8DD-A35669F70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/>
          <a:p>
            <a:r>
              <a:rPr lang="en-US" dirty="0"/>
              <a:t>Learn more from [Speaker Name]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2D0254-8EBC-45C7-8C34-F6A495FC9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245" y="3464226"/>
            <a:ext cx="1467738" cy="29469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5EA8D29-8E4C-4B90-B794-E25F80372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9240" y="3464226"/>
            <a:ext cx="2030686" cy="294691"/>
          </a:xfrm>
        </p:spPr>
        <p:txBody>
          <a:bodyPr/>
          <a:lstStyle/>
          <a:p>
            <a:r>
              <a:rPr lang="en-US" dirty="0"/>
              <a:t>email@company.com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3B37F-3088-4645-B230-6A97D81C2579}"/>
              </a:ext>
            </a:extLst>
          </p:cNvPr>
          <p:cNvGrpSpPr/>
          <p:nvPr/>
        </p:nvGrpSpPr>
        <p:grpSpPr>
          <a:xfrm>
            <a:off x="510642" y="3478408"/>
            <a:ext cx="229599" cy="229599"/>
            <a:chOff x="5748554" y="5146675"/>
            <a:chExt cx="353832" cy="353832"/>
          </a:xfrm>
        </p:grpSpPr>
        <p:sp>
          <p:nvSpPr>
            <p:cNvPr id="12" name="Freeform 383">
              <a:extLst>
                <a:ext uri="{FF2B5EF4-FFF2-40B4-BE49-F238E27FC236}">
                  <a16:creationId xmlns:a16="http://schemas.microsoft.com/office/drawing/2014/main" id="{FD56BE4E-1796-4985-9E98-130BB8657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6DAECEB9-3DFE-401E-AD16-03AE6690D0C3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5492F0-E11B-4609-8664-6078147EA417}"/>
              </a:ext>
            </a:extLst>
          </p:cNvPr>
          <p:cNvGrpSpPr/>
          <p:nvPr/>
        </p:nvGrpSpPr>
        <p:grpSpPr>
          <a:xfrm>
            <a:off x="2145450" y="3478423"/>
            <a:ext cx="229600" cy="229600"/>
            <a:chOff x="2145450" y="3478423"/>
            <a:chExt cx="229600" cy="229600"/>
          </a:xfrm>
        </p:grpSpPr>
        <p:sp>
          <p:nvSpPr>
            <p:cNvPr id="14" name="Rounded Rectangle 16">
              <a:extLst>
                <a:ext uri="{FF2B5EF4-FFF2-40B4-BE49-F238E27FC236}">
                  <a16:creationId xmlns:a16="http://schemas.microsoft.com/office/drawing/2014/main" id="{5E8C8F4A-8C6F-4258-9621-13654F21FEF2}"/>
                </a:ext>
              </a:extLst>
            </p:cNvPr>
            <p:cNvSpPr/>
            <p:nvPr/>
          </p:nvSpPr>
          <p:spPr>
            <a:xfrm>
              <a:off x="2145450" y="347842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CD2CDF03-59B3-41CC-813F-F8A115C26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632" y="3558606"/>
              <a:ext cx="110250" cy="75652"/>
            </a:xfrm>
            <a:custGeom>
              <a:avLst/>
              <a:gdLst>
                <a:gd name="T0" fmla="*/ 638267519 w 216"/>
                <a:gd name="T1" fmla="*/ 0 h 149"/>
                <a:gd name="T2" fmla="*/ 27751602 w 216"/>
                <a:gd name="T3" fmla="*/ 0 h 149"/>
                <a:gd name="T4" fmla="*/ 0 w 216"/>
                <a:gd name="T5" fmla="*/ 27555164 h 149"/>
                <a:gd name="T6" fmla="*/ 0 w 216"/>
                <a:gd name="T7" fmla="*/ 428642686 h 149"/>
                <a:gd name="T8" fmla="*/ 27751602 w 216"/>
                <a:gd name="T9" fmla="*/ 456197851 h 149"/>
                <a:gd name="T10" fmla="*/ 638267519 w 216"/>
                <a:gd name="T11" fmla="*/ 456197851 h 149"/>
                <a:gd name="T12" fmla="*/ 666017365 w 216"/>
                <a:gd name="T13" fmla="*/ 428642686 h 149"/>
                <a:gd name="T14" fmla="*/ 666017365 w 216"/>
                <a:gd name="T15" fmla="*/ 27555164 h 149"/>
                <a:gd name="T16" fmla="*/ 638267519 w 216"/>
                <a:gd name="T17" fmla="*/ 0 h 149"/>
                <a:gd name="T18" fmla="*/ 434761628 w 216"/>
                <a:gd name="T19" fmla="*/ 244938678 h 149"/>
                <a:gd name="T20" fmla="*/ 616683135 w 216"/>
                <a:gd name="T21" fmla="*/ 382716247 h 149"/>
                <a:gd name="T22" fmla="*/ 619765866 w 216"/>
                <a:gd name="T23" fmla="*/ 401087522 h 149"/>
                <a:gd name="T24" fmla="*/ 604348700 w 216"/>
                <a:gd name="T25" fmla="*/ 407210115 h 149"/>
                <a:gd name="T26" fmla="*/ 410094513 w 216"/>
                <a:gd name="T27" fmla="*/ 269432546 h 149"/>
                <a:gd name="T28" fmla="*/ 403927296 w 216"/>
                <a:gd name="T29" fmla="*/ 269432546 h 149"/>
                <a:gd name="T30" fmla="*/ 345343118 w 216"/>
                <a:gd name="T31" fmla="*/ 315358985 h 149"/>
                <a:gd name="T32" fmla="*/ 333008682 w 216"/>
                <a:gd name="T33" fmla="*/ 318420281 h 149"/>
                <a:gd name="T34" fmla="*/ 320674247 w 216"/>
                <a:gd name="T35" fmla="*/ 315358985 h 149"/>
                <a:gd name="T36" fmla="*/ 259007338 w 216"/>
                <a:gd name="T37" fmla="*/ 266371249 h 149"/>
                <a:gd name="T38" fmla="*/ 255922851 w 216"/>
                <a:gd name="T39" fmla="*/ 266371249 h 149"/>
                <a:gd name="T40" fmla="*/ 61668665 w 216"/>
                <a:gd name="T41" fmla="*/ 407210115 h 149"/>
                <a:gd name="T42" fmla="*/ 43167011 w 216"/>
                <a:gd name="T43" fmla="*/ 401087522 h 149"/>
                <a:gd name="T44" fmla="*/ 46251499 w 216"/>
                <a:gd name="T45" fmla="*/ 382716247 h 149"/>
                <a:gd name="T46" fmla="*/ 231255737 w 216"/>
                <a:gd name="T47" fmla="*/ 247999974 h 149"/>
                <a:gd name="T48" fmla="*/ 231255737 w 216"/>
                <a:gd name="T49" fmla="*/ 241877381 h 149"/>
                <a:gd name="T50" fmla="*/ 43167011 w 216"/>
                <a:gd name="T51" fmla="*/ 73481603 h 149"/>
                <a:gd name="T52" fmla="*/ 37001550 w 216"/>
                <a:gd name="T53" fmla="*/ 52049032 h 149"/>
                <a:gd name="T54" fmla="*/ 49334229 w 216"/>
                <a:gd name="T55" fmla="*/ 45926439 h 149"/>
                <a:gd name="T56" fmla="*/ 58584178 w 216"/>
                <a:gd name="T57" fmla="*/ 48987736 h 149"/>
                <a:gd name="T58" fmla="*/ 326841464 w 216"/>
                <a:gd name="T59" fmla="*/ 281679480 h 149"/>
                <a:gd name="T60" fmla="*/ 333008682 w 216"/>
                <a:gd name="T61" fmla="*/ 281679480 h 149"/>
                <a:gd name="T62" fmla="*/ 339175900 w 216"/>
                <a:gd name="T63" fmla="*/ 281679480 h 149"/>
                <a:gd name="T64" fmla="*/ 604348700 w 216"/>
                <a:gd name="T65" fmla="*/ 48987736 h 149"/>
                <a:gd name="T66" fmla="*/ 613598648 w 216"/>
                <a:gd name="T67" fmla="*/ 45926439 h 149"/>
                <a:gd name="T68" fmla="*/ 625933084 w 216"/>
                <a:gd name="T69" fmla="*/ 52049032 h 149"/>
                <a:gd name="T70" fmla="*/ 622850353 w 216"/>
                <a:gd name="T71" fmla="*/ 73481603 h 149"/>
                <a:gd name="T72" fmla="*/ 434761628 w 216"/>
                <a:gd name="T73" fmla="*/ 241877381 h 149"/>
                <a:gd name="T74" fmla="*/ 434761628 w 216"/>
                <a:gd name="T75" fmla="*/ 244938678 h 1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" h="149">
                  <a:moveTo>
                    <a:pt x="20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4"/>
                    <a:pt x="4" y="149"/>
                    <a:pt x="9" y="149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12" y="149"/>
                    <a:pt x="216" y="144"/>
                    <a:pt x="216" y="140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2" y="0"/>
                    <a:pt x="207" y="0"/>
                  </a:cubicBezTo>
                  <a:close/>
                  <a:moveTo>
                    <a:pt x="141" y="80"/>
                  </a:moveTo>
                  <a:cubicBezTo>
                    <a:pt x="157" y="92"/>
                    <a:pt x="200" y="125"/>
                    <a:pt x="200" y="125"/>
                  </a:cubicBezTo>
                  <a:cubicBezTo>
                    <a:pt x="202" y="126"/>
                    <a:pt x="202" y="129"/>
                    <a:pt x="201" y="131"/>
                  </a:cubicBezTo>
                  <a:cubicBezTo>
                    <a:pt x="200" y="133"/>
                    <a:pt x="198" y="134"/>
                    <a:pt x="196" y="133"/>
                  </a:cubicBezTo>
                  <a:cubicBezTo>
                    <a:pt x="196" y="133"/>
                    <a:pt x="150" y="100"/>
                    <a:pt x="133" y="88"/>
                  </a:cubicBezTo>
                  <a:cubicBezTo>
                    <a:pt x="132" y="87"/>
                    <a:pt x="131" y="88"/>
                    <a:pt x="131" y="88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1" y="104"/>
                    <a:pt x="109" y="104"/>
                    <a:pt x="108" y="104"/>
                  </a:cubicBezTo>
                  <a:cubicBezTo>
                    <a:pt x="106" y="104"/>
                    <a:pt x="105" y="104"/>
                    <a:pt x="104" y="103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87"/>
                    <a:pt x="84" y="87"/>
                    <a:pt x="83" y="87"/>
                  </a:cubicBezTo>
                  <a:cubicBezTo>
                    <a:pt x="66" y="99"/>
                    <a:pt x="20" y="133"/>
                    <a:pt x="20" y="133"/>
                  </a:cubicBezTo>
                  <a:cubicBezTo>
                    <a:pt x="18" y="134"/>
                    <a:pt x="15" y="133"/>
                    <a:pt x="14" y="131"/>
                  </a:cubicBezTo>
                  <a:cubicBezTo>
                    <a:pt x="13" y="129"/>
                    <a:pt x="14" y="126"/>
                    <a:pt x="15" y="125"/>
                  </a:cubicBezTo>
                  <a:cubicBezTo>
                    <a:pt x="15" y="125"/>
                    <a:pt x="58" y="92"/>
                    <a:pt x="75" y="81"/>
                  </a:cubicBezTo>
                  <a:cubicBezTo>
                    <a:pt x="76" y="80"/>
                    <a:pt x="75" y="79"/>
                    <a:pt x="75" y="7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2" y="23"/>
                    <a:pt x="11" y="19"/>
                    <a:pt x="12" y="17"/>
                  </a:cubicBezTo>
                  <a:cubicBezTo>
                    <a:pt x="13" y="16"/>
                    <a:pt x="15" y="15"/>
                    <a:pt x="16" y="15"/>
                  </a:cubicBezTo>
                  <a:cubicBezTo>
                    <a:pt x="17" y="15"/>
                    <a:pt x="18" y="15"/>
                    <a:pt x="19" y="16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7" y="92"/>
                    <a:pt x="108" y="92"/>
                  </a:cubicBezTo>
                  <a:cubicBezTo>
                    <a:pt x="109" y="92"/>
                    <a:pt x="109" y="92"/>
                    <a:pt x="110" y="92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7" y="15"/>
                    <a:pt x="198" y="15"/>
                    <a:pt x="199" y="15"/>
                  </a:cubicBezTo>
                  <a:cubicBezTo>
                    <a:pt x="201" y="15"/>
                    <a:pt x="202" y="16"/>
                    <a:pt x="203" y="17"/>
                  </a:cubicBezTo>
                  <a:cubicBezTo>
                    <a:pt x="205" y="19"/>
                    <a:pt x="204" y="23"/>
                    <a:pt x="202" y="24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9"/>
                    <a:pt x="140" y="80"/>
                    <a:pt x="141" y="8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962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B9A0B-FDCE-4D05-8A75-B7BB642F34A2}"/>
              </a:ext>
            </a:extLst>
          </p:cNvPr>
          <p:cNvSpPr/>
          <p:nvPr/>
        </p:nvSpPr>
        <p:spPr>
          <a:xfrm>
            <a:off x="2584173" y="4725060"/>
            <a:ext cx="6592481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4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498394" y="2242001"/>
            <a:ext cx="3248526" cy="470928"/>
          </a:xfrm>
        </p:spPr>
        <p:txBody>
          <a:bodyPr/>
          <a:lstStyle/>
          <a:p>
            <a:r>
              <a:rPr lang="en-US" dirty="0"/>
              <a:t>Speaker Name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498566" y="2706004"/>
            <a:ext cx="3248025" cy="405685"/>
          </a:xfrm>
        </p:spPr>
        <p:txBody>
          <a:bodyPr/>
          <a:lstStyle/>
          <a:p>
            <a:r>
              <a:rPr lang="en-US" dirty="0"/>
              <a:t>Title, Company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Biography Point One</a:t>
            </a:r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785CB8-95F6-8648-B5F4-710FAA9C05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Lorem ipsum dolor sit amet, consectetur adipiscing elit. Fusce pulvinar nunc est, quis congue massa lobortis eget.</a:t>
            </a:r>
            <a:endParaRPr lang="en-US" dirty="0"/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Biography Point Two</a:t>
            </a:r>
            <a:endParaRPr lang="en-US" dirty="0"/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Lorem ipsum dolor sit amet, consectetur adipiscing elit. Fusce pulvinar nunc est, quis congue massa lobortis eget.</a:t>
            </a:r>
            <a:endParaRPr lang="en-US" dirty="0"/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Biography Point Three</a:t>
            </a:r>
            <a:endParaRPr lang="en-US" dirty="0"/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Lorem ipsum dolor sit amet, consectetur adipiscing elit. Fusce pulvinar nunc est, quis congue massa lobortis eget.</a:t>
            </a:r>
            <a:endParaRPr lang="en-US" dirty="0"/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8" y="3484159"/>
            <a:ext cx="2475115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yourname</a:t>
            </a:r>
            <a:r>
              <a:rPr lang="en-US" dirty="0"/>
              <a:t> </a:t>
            </a:r>
            <a:r>
              <a:rPr lang="en-US" b="1" i="1" dirty="0"/>
              <a:t>– Optional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884502" y="3868788"/>
            <a:ext cx="2707783" cy="261938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yourhandle</a:t>
            </a:r>
            <a:r>
              <a:rPr lang="en-US" dirty="0"/>
              <a:t> </a:t>
            </a:r>
            <a:r>
              <a:rPr lang="en-US" b="1" i="1" dirty="0"/>
              <a:t>– Optional</a:t>
            </a:r>
            <a:endParaRPr lang="en-US" dirty="0"/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>
          <a:xfrm>
            <a:off x="881084" y="4243501"/>
            <a:ext cx="2476069" cy="261938"/>
          </a:xfrm>
        </p:spPr>
        <p:txBody>
          <a:bodyPr/>
          <a:lstStyle/>
          <a:p>
            <a:r>
              <a:rPr lang="en-US" dirty="0"/>
              <a:t>Your name </a:t>
            </a:r>
            <a:r>
              <a:rPr lang="en-US" b="1" i="1" dirty="0"/>
              <a:t>– Optional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608171" y="4256467"/>
            <a:ext cx="229600" cy="229600"/>
            <a:chOff x="6351804" y="5146675"/>
            <a:chExt cx="353832" cy="353832"/>
          </a:xfrm>
        </p:grpSpPr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6490692" y="5241925"/>
              <a:ext cx="76055" cy="161920"/>
            </a:xfrm>
            <a:custGeom>
              <a:avLst/>
              <a:gdLst>
                <a:gd name="T0" fmla="*/ 30 w 30"/>
                <a:gd name="T1" fmla="*/ 22 h 64"/>
                <a:gd name="T2" fmla="*/ 19 w 30"/>
                <a:gd name="T3" fmla="*/ 22 h 64"/>
                <a:gd name="T4" fmla="*/ 19 w 30"/>
                <a:gd name="T5" fmla="*/ 14 h 64"/>
                <a:gd name="T6" fmla="*/ 23 w 30"/>
                <a:gd name="T7" fmla="*/ 11 h 64"/>
                <a:gd name="T8" fmla="*/ 30 w 30"/>
                <a:gd name="T9" fmla="*/ 11 h 64"/>
                <a:gd name="T10" fmla="*/ 30 w 30"/>
                <a:gd name="T11" fmla="*/ 0 h 64"/>
                <a:gd name="T12" fmla="*/ 22 w 30"/>
                <a:gd name="T13" fmla="*/ 0 h 64"/>
                <a:gd name="T14" fmla="*/ 8 w 30"/>
                <a:gd name="T15" fmla="*/ 13 h 64"/>
                <a:gd name="T16" fmla="*/ 8 w 30"/>
                <a:gd name="T17" fmla="*/ 22 h 64"/>
                <a:gd name="T18" fmla="*/ 0 w 30"/>
                <a:gd name="T19" fmla="*/ 22 h 64"/>
                <a:gd name="T20" fmla="*/ 0 w 30"/>
                <a:gd name="T21" fmla="*/ 34 h 64"/>
                <a:gd name="T22" fmla="*/ 8 w 30"/>
                <a:gd name="T23" fmla="*/ 34 h 64"/>
                <a:gd name="T24" fmla="*/ 8 w 30"/>
                <a:gd name="T25" fmla="*/ 64 h 64"/>
                <a:gd name="T26" fmla="*/ 19 w 30"/>
                <a:gd name="T27" fmla="*/ 64 h 64"/>
                <a:gd name="T28" fmla="*/ 19 w 30"/>
                <a:gd name="T29" fmla="*/ 34 h 64"/>
                <a:gd name="T30" fmla="*/ 28 w 30"/>
                <a:gd name="T31" fmla="*/ 34 h 64"/>
                <a:gd name="T32" fmla="*/ 30 w 30"/>
                <a:gd name="T33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30" y="22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22" y="11"/>
                    <a:pt x="23" y="11"/>
                  </a:cubicBezTo>
                  <a:cubicBezTo>
                    <a:pt x="24" y="11"/>
                    <a:pt x="30" y="11"/>
                    <a:pt x="30" y="1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8" y="8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48"/>
                    <a:pt x="8" y="64"/>
                    <a:pt x="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48"/>
                    <a:pt x="19" y="34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30" y="2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+mn-lt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35180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4FA35E8D-34B7-49C8-955E-44B3497721AB}"/>
              </a:ext>
            </a:extLst>
          </p:cNvPr>
          <p:cNvSpPr/>
          <p:nvPr/>
        </p:nvSpPr>
        <p:spPr>
          <a:xfrm>
            <a:off x="608171" y="4600375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81084" y="4618214"/>
            <a:ext cx="2476069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CA" dirty="0"/>
              <a:t>Your email </a:t>
            </a:r>
            <a:r>
              <a:rPr lang="en-US" b="1" i="1" dirty="0"/>
              <a:t>– Optional</a:t>
            </a:r>
            <a:endParaRPr lang="en-CA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62363E-C005-44FA-9F27-C88E966EF6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6" y="4635793"/>
            <a:ext cx="145235" cy="145235"/>
          </a:xfrm>
          <a:prstGeom prst="rect">
            <a:avLst/>
          </a:prstGeom>
        </p:spPr>
      </p:pic>
      <p:sp>
        <p:nvSpPr>
          <p:cNvPr id="37" name="Text Placeholder 156">
            <a:extLst>
              <a:ext uri="{FF2B5EF4-FFF2-40B4-BE49-F238E27FC236}">
                <a16:creationId xmlns:a16="http://schemas.microsoft.com/office/drawing/2014/main" id="{C6185EAF-833B-40A1-93F6-A486E5C56CB0}"/>
              </a:ext>
            </a:extLst>
          </p:cNvPr>
          <p:cNvSpPr txBox="1">
            <a:spLocks/>
          </p:cNvSpPr>
          <p:nvPr/>
        </p:nvSpPr>
        <p:spPr>
          <a:xfrm>
            <a:off x="882038" y="3157799"/>
            <a:ext cx="2475115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URL </a:t>
            </a:r>
            <a:r>
              <a:rPr lang="en-US" b="1" i="1" dirty="0"/>
              <a:t>– Optional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C6C89C68-11C0-43F5-9365-62F42761E3DA}"/>
              </a:ext>
            </a:extLst>
          </p:cNvPr>
          <p:cNvSpPr/>
          <p:nvPr/>
        </p:nvSpPr>
        <p:spPr>
          <a:xfrm>
            <a:off x="600814" y="3150619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2C5C509-1D01-402F-A296-FF3D8BFC7B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" y="3204234"/>
            <a:ext cx="122535" cy="12253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Historical Bias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0AEEA9-9493-4BF8-A5C8-B00DD13F66B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806" y="85333"/>
            <a:ext cx="3987594" cy="497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7BBD14-9F4A-4380-9D62-C4EF00230C55}"/>
              </a:ext>
            </a:extLst>
          </p:cNvPr>
          <p:cNvSpPr/>
          <p:nvPr/>
        </p:nvSpPr>
        <p:spPr>
          <a:xfrm>
            <a:off x="0" y="416426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4"/>
              </a:rPr>
              <a:t>https://www.smbc-comics.com/comic/rise-of-the-machines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811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7"/>
            <a:ext cx="8480066" cy="2760946"/>
          </a:xfrm>
        </p:spPr>
        <p:txBody>
          <a:bodyPr/>
          <a:lstStyle/>
          <a:p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Bias must be identified and </a:t>
            </a:r>
            <a:r>
              <a:rPr lang="en-CA" sz="2800" dirty="0" err="1">
                <a:latin typeface="Roboto" panose="02000000000000000000" pitchFamily="2" charset="0"/>
                <a:ea typeface="Roboto" panose="02000000000000000000" pitchFamily="2" charset="0"/>
              </a:rPr>
              <a:t>acknolwedged</a:t>
            </a:r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Examples</a:t>
            </a:r>
          </a:p>
          <a:p>
            <a:pPr lvl="1"/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Baseball during MLB’s steroid era</a:t>
            </a:r>
          </a:p>
          <a:p>
            <a:pPr lvl="1"/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Books censorship</a:t>
            </a:r>
          </a:p>
          <a:p>
            <a:pPr lvl="1"/>
            <a:r>
              <a:rPr lang="en-US" sz="2800" dirty="0"/>
              <a:t>Bias in Judicial Sentencing </a:t>
            </a:r>
          </a:p>
          <a:p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Conclusions drawn based on biased data, without caveats, statistical controls, and historical context, may be highly unethical.</a:t>
            </a:r>
          </a:p>
          <a:p>
            <a:pPr lvl="1"/>
            <a:endParaRPr lang="en-CA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Bias in Data</a:t>
            </a:r>
          </a:p>
        </p:txBody>
      </p:sp>
    </p:spTree>
    <p:extLst>
      <p:ext uri="{BB962C8B-B14F-4D97-AF65-F5344CB8AC3E}">
        <p14:creationId xmlns:p14="http://schemas.microsoft.com/office/powerpoint/2010/main" val="229472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 6 HR seasons are all within 1998-2001, all by Bonds, McGwire, and Sosa.</a:t>
            </a:r>
          </a:p>
          <a:p>
            <a:pPr fontAlgn="base"/>
            <a:r>
              <a:rPr lang="en-US" dirty="0"/>
              <a:t>“There was a significant increase in players who hit more than 40 HR in a single season during the steroid era compared to before and after this time period.”</a:t>
            </a:r>
            <a:r>
              <a:rPr lang="en-US" baseline="30000" dirty="0"/>
              <a:t>1</a:t>
            </a:r>
            <a:endParaRPr lang="en-US" dirty="0"/>
          </a:p>
          <a:p>
            <a:pPr fontAlgn="base"/>
            <a:r>
              <a:rPr lang="en-US" dirty="0"/>
              <a:t>“Though steroids have been banned in MLB since 1991, the league did not implement leaguewide PED testing until 2003.”</a:t>
            </a:r>
            <a:r>
              <a:rPr lang="en-US" baseline="30000" dirty="0"/>
              <a:t>2 </a:t>
            </a:r>
            <a:endParaRPr lang="en-US" dirty="0"/>
          </a:p>
          <a:p>
            <a:r>
              <a:rPr lang="en-US" dirty="0"/>
              <a:t>Widespread “use of anabolic steroids in the late 1990’s and early 2000’s” set new home run records. “The offensive spike at the end of the 20th century created a great deal of fans. The backlash in the 21st century lost 2x as many.”</a:t>
            </a:r>
            <a:r>
              <a:rPr lang="en-US" baseline="30000" dirty="0"/>
              <a:t>3</a:t>
            </a:r>
          </a:p>
          <a:p>
            <a:r>
              <a:rPr lang="en-US" dirty="0"/>
              <a:t>Analysis of training techniques, scouting, coaching, Hall of Fame eligibility, long-term player health, or stadium batting statistics must ethically consider the illegal player behavior.</a:t>
            </a:r>
          </a:p>
          <a:p>
            <a:endParaRPr lang="en-US" sz="1100" baseline="30000" dirty="0"/>
          </a:p>
          <a:p>
            <a:r>
              <a:rPr lang="en-US" sz="700" baseline="30000" dirty="0"/>
              <a:t>1 </a:t>
            </a:r>
            <a:r>
              <a:rPr lang="en-US" sz="700" dirty="0">
                <a:hlinkClick r:id="rId3"/>
              </a:rPr>
              <a:t>https://www.omicsonline.org/open-access/the-effect-of-the-steroid-era-on-major-league-baseball-hitters-did-it-enhance-hitting-2161-0673-1000161.php?aid=53354</a:t>
            </a:r>
            <a:endParaRPr lang="en-US" sz="700" baseline="30000" dirty="0"/>
          </a:p>
          <a:p>
            <a:r>
              <a:rPr lang="en-US" sz="700" baseline="30000" dirty="0"/>
              <a:t>2 </a:t>
            </a:r>
            <a:r>
              <a:rPr lang="en-US" sz="700" dirty="0">
                <a:hlinkClick r:id="rId4"/>
              </a:rPr>
              <a:t>http://www.espn.com/mlb/topics/_/page/the-steroids-era</a:t>
            </a:r>
            <a:endParaRPr lang="en-CA" sz="700" dirty="0"/>
          </a:p>
          <a:p>
            <a:r>
              <a:rPr lang="en-US" sz="700" baseline="30000" dirty="0"/>
              <a:t>3 </a:t>
            </a:r>
            <a:r>
              <a:rPr lang="en-US" sz="700" dirty="0">
                <a:hlinkClick r:id="rId5"/>
              </a:rPr>
              <a:t>https://bleacherreport.com/articles/480826-the-steroid-eras-destruction-of-major-league-baseball</a:t>
            </a:r>
            <a:endParaRPr lang="en-US" sz="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during MLB’s steroid era</a:t>
            </a:r>
          </a:p>
        </p:txBody>
      </p:sp>
    </p:spTree>
    <p:extLst>
      <p:ext uri="{BB962C8B-B14F-4D97-AF65-F5344CB8AC3E}">
        <p14:creationId xmlns:p14="http://schemas.microsoft.com/office/powerpoint/2010/main" val="265920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sz="2200" dirty="0">
                <a:solidFill>
                  <a:schemeClr val="tx1"/>
                </a:solidFill>
              </a:rPr>
              <a:t>U.S. Comstock Law enforced from 1873-1957, banning </a:t>
            </a:r>
            <a:r>
              <a:rPr lang="en-US" sz="2200" dirty="0"/>
              <a:t>“</a:t>
            </a:r>
            <a:r>
              <a:rPr lang="en-US" sz="2200" dirty="0">
                <a:solidFill>
                  <a:schemeClr val="tx1"/>
                </a:solidFill>
              </a:rPr>
              <a:t>obscene, lewd, or lascivious”</a:t>
            </a:r>
            <a:r>
              <a:rPr lang="en-CA" sz="2200" dirty="0">
                <a:solidFill>
                  <a:schemeClr val="tx1"/>
                </a:solidFill>
              </a:rPr>
              <a:t> materials, </a:t>
            </a:r>
            <a:r>
              <a:rPr lang="en-CA" sz="2200">
                <a:solidFill>
                  <a:schemeClr val="tx1"/>
                </a:solidFill>
              </a:rPr>
              <a:t>including contraceptives.</a:t>
            </a:r>
            <a:endParaRPr lang="en-CA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“Media almost invariably yield to pressure… and establish some sort of code of self-regulation.”</a:t>
            </a:r>
            <a:r>
              <a:rPr lang="en-US" sz="2200" baseline="30000" dirty="0">
                <a:solidFill>
                  <a:schemeClr val="tx1"/>
                </a:solidFill>
              </a:rPr>
              <a:t>1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The Reagan Era ushered in a new wave of challenges to libraries and school boards to censor books.</a:t>
            </a:r>
            <a:r>
              <a:rPr lang="en-US" sz="2200" baseline="30000" dirty="0">
                <a:solidFill>
                  <a:schemeClr val="tx1"/>
                </a:solidFill>
              </a:rPr>
              <a:t>2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Any analysis of book publication/sales figures must be aware “censorship placed on the industry from religious groups, patriots, unions, private businesses…”</a:t>
            </a:r>
            <a:r>
              <a:rPr lang="en-US" sz="2200" baseline="30000" dirty="0">
                <a:solidFill>
                  <a:schemeClr val="tx1"/>
                </a:solidFill>
              </a:rPr>
              <a:t>3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1050" baseline="30000" dirty="0"/>
              <a:t>1 </a:t>
            </a:r>
            <a:r>
              <a:rPr lang="en-US" sz="1050" dirty="0">
                <a:hlinkClick r:id="rId3"/>
              </a:rPr>
              <a:t>https://scholarship.law.wm.edu/cgi/viewcontent.cgi?article=1897&amp;context=wmlr</a:t>
            </a:r>
            <a:endParaRPr lang="en-US" sz="1050" dirty="0"/>
          </a:p>
          <a:p>
            <a:r>
              <a:rPr lang="en-US" sz="1050" baseline="30000" dirty="0"/>
              <a:t>2 </a:t>
            </a:r>
            <a:r>
              <a:rPr lang="en-US" sz="1050" dirty="0">
                <a:hlinkClick r:id="rId4"/>
              </a:rPr>
              <a:t>https://lithub.com/the-history-and-present-of-banning-books-in-america/</a:t>
            </a:r>
            <a:endParaRPr lang="en-US" sz="1050" dirty="0"/>
          </a:p>
          <a:p>
            <a:r>
              <a:rPr lang="en-US" sz="1050" baseline="30000" dirty="0"/>
              <a:t>3 </a:t>
            </a:r>
            <a:r>
              <a:rPr lang="en-US" sz="1050" dirty="0" err="1"/>
              <a:t>Tebbel</a:t>
            </a:r>
            <a:r>
              <a:rPr lang="en-US" sz="1050" dirty="0"/>
              <a:t>, John William. 1975. “A Brief History of American Bookselling.”</a:t>
            </a:r>
          </a:p>
          <a:p>
            <a:endParaRPr lang="en-US" sz="1600" dirty="0"/>
          </a:p>
          <a:p>
            <a:endParaRPr lang="en-US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Controversial books</a:t>
            </a:r>
          </a:p>
        </p:txBody>
      </p:sp>
    </p:spTree>
    <p:extLst>
      <p:ext uri="{BB962C8B-B14F-4D97-AF65-F5344CB8AC3E}">
        <p14:creationId xmlns:p14="http://schemas.microsoft.com/office/powerpoint/2010/main" val="405563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A 1992 review of sentencing “data reveal both ethnic and gender biases in sentencing where judges have discretion, but no biases where discretion is limited.”</a:t>
            </a:r>
            <a:r>
              <a:rPr lang="en-US" sz="2400" baseline="30000" dirty="0"/>
              <a:t>1</a:t>
            </a:r>
          </a:p>
          <a:p>
            <a:pPr algn="just"/>
            <a:r>
              <a:rPr lang="en-US" sz="2400" dirty="0"/>
              <a:t>“Black/white sentencing disparities have been </a:t>
            </a:r>
            <a:r>
              <a:rPr lang="en-US" sz="2400" i="1" dirty="0"/>
              <a:t>increasing</a:t>
            </a:r>
            <a:r>
              <a:rPr lang="en-US" sz="2400" dirty="0"/>
              <a:t> in recent years, particularly following </a:t>
            </a:r>
            <a:r>
              <a:rPr lang="en-US" sz="2400" i="1" dirty="0">
                <a:hlinkClick r:id="rId3"/>
              </a:rPr>
              <a:t>United States v. Booker</a:t>
            </a:r>
            <a:r>
              <a:rPr lang="en-US" sz="2400" dirty="0"/>
              <a:t> in 2005. Booker gave federal judges significantly more discretion on sentencing.”</a:t>
            </a:r>
            <a:r>
              <a:rPr lang="en-US" sz="2400" baseline="30000" dirty="0"/>
              <a:t>2 </a:t>
            </a:r>
          </a:p>
          <a:p>
            <a:r>
              <a:rPr lang="en-CA" sz="800" baseline="30000" dirty="0"/>
              <a:t>1 </a:t>
            </a:r>
            <a:r>
              <a:rPr lang="en-US" sz="800" dirty="0">
                <a:hlinkClick r:id="rId4"/>
              </a:rPr>
              <a:t>https://onlinelibrary.wiley.com/doi/pdf/10.1002/bsl.2370100205</a:t>
            </a:r>
            <a:endParaRPr lang="en-CA" sz="800" dirty="0"/>
          </a:p>
          <a:p>
            <a:r>
              <a:rPr lang="en-US" sz="800" baseline="30000" dirty="0"/>
              <a:t>2 </a:t>
            </a:r>
            <a:r>
              <a:rPr lang="en-US" sz="800" dirty="0">
                <a:hlinkClick r:id="rId5"/>
              </a:rPr>
              <a:t>https://www.ussc.gov/sites/default/files/pdf/research-and-publications/research-publications/2017/20171114_Demographics.pdf</a:t>
            </a:r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Judicial Sentencing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58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Sentences imposed on Black males in the federal system are nearly 20 percent longer than those imposed on white males convicted of similar crimes.</a:t>
            </a:r>
            <a:r>
              <a:rPr lang="en-US" sz="2400" baseline="30000" dirty="0"/>
              <a:t>3</a:t>
            </a:r>
          </a:p>
          <a:p>
            <a:r>
              <a:rPr lang="en-CA" sz="2400" dirty="0"/>
              <a:t>Analysis of severity and length of sentencing, acquittals, prosecutorial effectiveness, evidence collection, interrogation techniques, </a:t>
            </a:r>
            <a:r>
              <a:rPr lang="en-CA" sz="2400" b="1" dirty="0"/>
              <a:t>must take into account biases against of African-Americans, including biases historically codified in law.</a:t>
            </a:r>
          </a:p>
          <a:p>
            <a:pPr lvl="0">
              <a:buClr>
                <a:srgbClr val="33C0CD"/>
              </a:buClr>
            </a:pPr>
            <a:r>
              <a:rPr lang="en-US" sz="800" baseline="30000" dirty="0">
                <a:solidFill>
                  <a:srgbClr val="000000"/>
                </a:solidFill>
              </a:rPr>
              <a:t>3</a:t>
            </a:r>
            <a:r>
              <a:rPr lang="en-CA" sz="800" baseline="30000" dirty="0">
                <a:solidFill>
                  <a:srgbClr val="000000"/>
                </a:solidFill>
              </a:rPr>
              <a:t> </a:t>
            </a:r>
            <a:r>
              <a:rPr lang="en-CA" sz="8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https://www.aclu.org/sites/default/files/assets/141027_iachr_racial_disparities_aclu_submission_0.pdf</a:t>
            </a:r>
            <a:endParaRPr lang="en-CA" sz="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Judicial Sentencing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307176"/>
      </p:ext>
    </p:extLst>
  </p:cSld>
  <p:clrMapOvr>
    <a:masterClrMapping/>
  </p:clrMapOvr>
</p:sld>
</file>

<file path=ppt/theme/theme1.xml><?xml version="1.0" encoding="utf-8"?>
<a:theme xmlns:a="http://schemas.openxmlformats.org/drawingml/2006/main" name="1_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</TotalTime>
  <Words>1073</Words>
  <Application>Microsoft Office PowerPoint</Application>
  <PresentationFormat>On-screen Show (16:9)</PresentationFormat>
  <Paragraphs>130</Paragraphs>
  <Slides>21</Slides>
  <Notes>20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Open Sans</vt:lpstr>
      <vt:lpstr>Roboto</vt:lpstr>
      <vt:lpstr>Segoe UI</vt:lpstr>
      <vt:lpstr>Segoe UI Light</vt:lpstr>
      <vt:lpstr>Segoe UI Semilight</vt:lpstr>
      <vt:lpstr>1_PASS 2013_SpeakerTemplate_16x9</vt:lpstr>
      <vt:lpstr>PowerPoint Presentation</vt:lpstr>
      <vt:lpstr>PowerPoint Presentation</vt:lpstr>
      <vt:lpstr>Speaker Name</vt:lpstr>
      <vt:lpstr>Historical Bias </vt:lpstr>
      <vt:lpstr>Bias in Data</vt:lpstr>
      <vt:lpstr>Statistics during MLB’s steroid era</vt:lpstr>
      <vt:lpstr>Controversial books</vt:lpstr>
      <vt:lpstr>Bias in Judicial Sentencing </vt:lpstr>
      <vt:lpstr>Bias in Judicial Sentencing </vt:lpstr>
      <vt:lpstr>Overcoming Bias</vt:lpstr>
      <vt:lpstr>Fight bias by showing the crosstabs</vt:lpstr>
      <vt:lpstr>Construct Analysis</vt:lpstr>
      <vt:lpstr>Fitting the competition</vt:lpstr>
      <vt:lpstr>Ethics in Big Data Collection</vt:lpstr>
      <vt:lpstr>Ethics in Big Data Collection</vt:lpstr>
      <vt:lpstr>Ethics in Big Data Analysis</vt:lpstr>
      <vt:lpstr>Ethics in Big Data Analysis</vt:lpstr>
      <vt:lpstr>Section break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william a</cp:lastModifiedBy>
  <cp:revision>665</cp:revision>
  <dcterms:created xsi:type="dcterms:W3CDTF">2013-07-12T18:23:55Z</dcterms:created>
  <dcterms:modified xsi:type="dcterms:W3CDTF">2019-10-18T01:19:15Z</dcterms:modified>
</cp:coreProperties>
</file>