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1" r:id="rId2"/>
    <p:sldId id="4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55167-5C4B-4F2E-9A94-24A79FF8ED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BC3D-34BB-45A0-A453-520315EB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endParaRPr lang="en-CA" sz="1200" kern="120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Hi, Welcome to Ethics in Modern Data. </a:t>
            </a:r>
            <a:br>
              <a:rPr lang="en-CA" sz="1200" kern="120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CA" sz="1200" kern="120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CA" sz="1200" kern="120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My name is Christine Assaf</a:t>
            </a:r>
          </a:p>
          <a:p>
            <a:r>
              <a:rPr lang="en-CA" sz="1200" i="1" kern="120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I’m William Assaf. </a:t>
            </a:r>
          </a:p>
          <a:p>
            <a:endParaRPr lang="en-CA" sz="1200" i="1" kern="120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0" kern="120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Today we’re going to talk about Bias, transparency, and the impact of ethics in modern data. </a:t>
            </a:r>
          </a:p>
          <a:p>
            <a:endParaRPr lang="en-CA" sz="1200" kern="120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A494-D29D-4DCB-990D-5A854251E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DB6F-716C-4C03-A11B-3D42A3117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919B-0829-4C9A-AD13-D6BE2613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A526-0186-476A-830D-101B3D59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CD77-6258-4986-9528-15FA5399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C55-5800-4DEA-A159-A6534724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9AC4A-0C81-41F0-B05F-A4655C02C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3BA7-F576-479A-96D6-036C2275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AB23-EE9A-440E-9471-82C8FE8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F2F0-2528-471B-9849-D42B44DD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749EF-C585-4C0C-A6F2-B16B647F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38EF6-6DD0-4916-AA7E-B0E91313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3ED8-D993-439E-8429-3D22D205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47AF-8D11-44F0-9FA7-621D618B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4B18-2B80-430C-9632-AA26D3FC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8264" y="4629790"/>
            <a:ext cx="602795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/>
              <a:t>Subtitle</a:t>
            </a:r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68108" y="5597236"/>
            <a:ext cx="6028267" cy="740875"/>
          </a:xfrm>
        </p:spPr>
        <p:txBody>
          <a:bodyPr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867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/>
              <a:t>[SPEAKER FIRST, SPEAKER LAST], Title, Company</a:t>
            </a:r>
          </a:p>
          <a:p>
            <a:pPr lvl="0"/>
            <a:r>
              <a:rPr lang="en-US"/>
              <a:t>Moderated By: [MODERATOR]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8108" y="3274739"/>
            <a:ext cx="6028267" cy="1289540"/>
          </a:xfrm>
        </p:spPr>
        <p:txBody>
          <a:bodyPr anchor="b"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Title here: No </a:t>
            </a:r>
          </a:p>
          <a:p>
            <a:pPr lvl="0"/>
            <a:r>
              <a:rPr lang="en-US"/>
              <a:t>more than 2 lines</a:t>
            </a:r>
          </a:p>
        </p:txBody>
      </p:sp>
    </p:spTree>
    <p:extLst>
      <p:ext uri="{BB962C8B-B14F-4D97-AF65-F5344CB8AC3E}">
        <p14:creationId xmlns:p14="http://schemas.microsoft.com/office/powerpoint/2010/main" val="279253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19D0-2BFD-4E53-9FED-EB47BEC0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FA3A-7181-477F-9767-C7DB6C59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796E-E7E5-42B9-8EFF-0CEE28E3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3DDE-F589-4BC0-AC7E-5636873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5EFB-2078-4D43-ADC6-641C8142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9DA2-73A4-401C-B8EF-C21B8F8D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29C3-5136-475A-95E9-D9A8D97B1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5078-EF48-439F-91FB-76481D36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EFBB-21FE-4917-9F51-4F9D890F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6A3DB-3A78-40B4-9B4B-3FE6D2A7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3504-569E-4506-A2C5-392C81C9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5F38-5DDF-4469-9582-8061ACCC5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137B7-5273-4CFC-B54E-F89FA3BA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44A46-7FCE-4A90-A729-E24F1E84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5F2F-F8E5-427A-9095-2C31042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E109-445D-4490-B994-6E2019DB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E2ED-EF34-4832-AA3D-FDACD47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1FFFE-C5E5-4DCA-A6AE-D0EAA7B3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E43FF-B7A8-4592-963A-5DAE640D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110F2-D3A0-4B6F-B61A-BFC5EEAE8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EDCA4-62B4-45EF-AC6F-5828EEB28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B72C7-193E-48F1-8C23-B2EB8A0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48D7E-CE59-42DF-963A-A605F007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DD2E9-42C2-4B67-9F8D-08EFFB42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D2BE-5982-4869-AD5B-75197121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F39F3-548D-4A25-BDA8-0E57E415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15AEB-FE11-4ECB-813A-272AA1F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BAFDE-8A0C-4AA6-BAE8-7745E7D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75AEA-E392-4302-8402-4AC1FF33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AD694-E63C-40CF-AB5B-A2338214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BB840-4E8D-4298-A357-08B46FD7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1DF1-D1AE-421A-80F5-DE413571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AB55-0EEF-45AF-B110-B7141AAD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7B69A-2091-44E7-94E3-2F1E5A127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0C98E-975F-4A9B-A9A4-DFE70048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DEB-FC95-408C-B576-4058DFCC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801B-34AC-44F4-8298-496B44C9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9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8205-7569-4F4F-A146-F4F2E4B2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3CE8A-D4C3-409A-93C5-AFBB2BD54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A7EB1-6899-407E-8905-BAAFCA8F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1F1E-94B4-42DB-80A0-A0F9DBD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F6FD1-553D-4991-BE62-F2D929BF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E570D-692A-4BED-9F1E-CBEA2790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0DDA3-17A9-4907-A83A-205E0329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5565-B81D-46D1-B24E-2ABFC3C8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BD57-982D-4060-A20A-8B1817012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3535-DE49-43F1-850F-75634A8958D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E748-1465-4E15-928F-663F633A6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1F65-B2CF-46B4-9BE5-564D73473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6F62-1F9C-441E-9D73-2D6D0801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aturday.com/929/EventHome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68264" y="4629790"/>
            <a:ext cx="10485904" cy="604977"/>
          </a:xfrm>
        </p:spPr>
        <p:txBody>
          <a:bodyPr/>
          <a:lstStyle/>
          <a:p>
            <a:pPr marL="0" indent="0">
              <a:buNone/>
            </a:pPr>
            <a:r>
              <a:rPr lang="en-US" sz="5333" dirty="0" err="1">
                <a:latin typeface="Roboto" panose="02000000000000000000"/>
              </a:rPr>
              <a:t>SQLSat</a:t>
            </a:r>
            <a:r>
              <a:rPr lang="en-US" sz="5333" dirty="0">
                <a:latin typeface="Roboto" panose="02000000000000000000"/>
              </a:rPr>
              <a:t> Baton Rouge BI 2020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8106" y="1781909"/>
            <a:ext cx="10314769" cy="2782371"/>
          </a:xfrm>
        </p:spPr>
        <p:txBody>
          <a:bodyPr/>
          <a:lstStyle/>
          <a:p>
            <a:r>
              <a:rPr lang="en-US" sz="7200" dirty="0">
                <a:latin typeface="Roboto"/>
              </a:rPr>
              <a:t>Careers in Business Intelligence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1700550-160B-4771-BCEB-6800B745B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649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Session Evaluations are ONLINE ONLY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DE139296-F95C-420E-8AC2-74EFDD342007}"/>
              </a:ext>
            </a:extLst>
          </p:cNvPr>
          <p:cNvSpPr txBox="1">
            <a:spLocks/>
          </p:cNvSpPr>
          <p:nvPr/>
        </p:nvSpPr>
        <p:spPr>
          <a:xfrm>
            <a:off x="6966011" y="1690688"/>
            <a:ext cx="5713919" cy="39894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387" dirty="0">
              <a:solidFill>
                <a:srgbClr val="414A54"/>
              </a:solidFill>
            </a:endParaRPr>
          </a:p>
          <a:p>
            <a:r>
              <a:rPr lang="en-US" sz="3387" dirty="0">
                <a:solidFill>
                  <a:srgbClr val="414A54"/>
                </a:solidFill>
              </a:rPr>
              <a:t>Your feedback is valuable!</a:t>
            </a:r>
          </a:p>
          <a:p>
            <a:endParaRPr lang="en-US" sz="3387" dirty="0">
              <a:solidFill>
                <a:srgbClr val="414A54"/>
              </a:solidFill>
            </a:endParaRPr>
          </a:p>
          <a:p>
            <a:endParaRPr lang="en-US" sz="3387" dirty="0">
              <a:solidFill>
                <a:srgbClr val="414A54"/>
              </a:solidFill>
            </a:endParaRPr>
          </a:p>
          <a:p>
            <a:endParaRPr lang="en-US" sz="3387" dirty="0">
              <a:solidFill>
                <a:srgbClr val="414A54"/>
              </a:solidFill>
            </a:endParaRPr>
          </a:p>
          <a:p>
            <a:endParaRPr lang="en-US" sz="3387" dirty="0">
              <a:solidFill>
                <a:srgbClr val="414A54"/>
              </a:solidFill>
            </a:endParaRPr>
          </a:p>
          <a:p>
            <a:endParaRPr lang="en-US" sz="3387" dirty="0">
              <a:solidFill>
                <a:srgbClr val="414A54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10B0A40-3D91-40D8-96C9-FC1CE8F9E94C}"/>
              </a:ext>
            </a:extLst>
          </p:cNvPr>
          <p:cNvSpPr/>
          <p:nvPr/>
        </p:nvSpPr>
        <p:spPr>
          <a:xfrm flipH="1">
            <a:off x="5908369" y="3770955"/>
            <a:ext cx="1589087" cy="7764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endParaRPr lang="en-US" sz="2540" dirty="0">
              <a:solidFill>
                <a:srgbClr val="007A3E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EFABF0-9F17-40C1-8770-9C88F1CB5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0" y="1998793"/>
            <a:ext cx="5006775" cy="2430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DB199D-0B51-4573-BD96-572F470C69D1}"/>
              </a:ext>
            </a:extLst>
          </p:cNvPr>
          <p:cNvSpPr txBox="1"/>
          <p:nvPr/>
        </p:nvSpPr>
        <p:spPr>
          <a:xfrm>
            <a:off x="3640123" y="5495499"/>
            <a:ext cx="52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https://www.sqlsaturday.com/929/EventHome.aspx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3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Segoe UI Light</vt:lpstr>
      <vt:lpstr>Wingdings</vt:lpstr>
      <vt:lpstr>Office Theme</vt:lpstr>
      <vt:lpstr>PowerPoint Presentation</vt:lpstr>
      <vt:lpstr>Session Evaluations are ONLINE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Assaf</dc:creator>
  <cp:lastModifiedBy>William Assaf</cp:lastModifiedBy>
  <cp:revision>1</cp:revision>
  <dcterms:created xsi:type="dcterms:W3CDTF">2020-03-02T16:55:56Z</dcterms:created>
  <dcterms:modified xsi:type="dcterms:W3CDTF">2020-03-02T16:57:51Z</dcterms:modified>
</cp:coreProperties>
</file>