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4" r:id="rId3"/>
    <p:sldId id="267" r:id="rId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2" d="100"/>
          <a:sy n="122" d="100"/>
        </p:scale>
        <p:origin x="-366" y="72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Image" r:id="rId7" imgW="2279520" imgH="1310400" progId="Photoshop.Image.18">
                  <p:embed/>
                </p:oleObj>
              </mc:Choice>
              <mc:Fallback>
                <p:oleObj name="Image" r:id="rId7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giisyrovatchenko" TargetMode="External"/><Relationship Id="rId2" Type="http://schemas.openxmlformats.org/officeDocument/2006/relationships/hyperlink" Target="https://habr.com/users/AlanDento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post/343062/" TargetMode="External"/><Relationship Id="rId2" Type="http://schemas.openxmlformats.org/officeDocument/2006/relationships/hyperlink" Target="https://www.youtube.com/watch?v=fu6o5Cw0XzU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ergiisyrovatchenko/SQLSaturd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 txBox="1">
            <a:spLocks/>
          </p:cNvSpPr>
          <p:nvPr/>
        </p:nvSpPr>
        <p:spPr>
          <a:xfrm>
            <a:off x="1158208" y="2933464"/>
            <a:ext cx="10800000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XML vs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alibri"/>
              </a:rPr>
              <a:t>Sergii Syrovatchenko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914400"/>
            <a:r>
              <a:rPr lang="en-US" sz="2800" b="1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SQL Server DBA,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CloudWorks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defTabSz="914400"/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pPr defTabSz="914400"/>
            <a:r>
              <a:rPr lang="en-US" sz="2800" b="1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800" b="1" dirty="0">
                <a:solidFill>
                  <a:prstClr val="black"/>
                </a:solidFill>
                <a:latin typeface="Calibri"/>
                <a:hlinkClick r:id="rId2"/>
              </a:rPr>
              <a:t>habr.com/users/AlanDenton</a:t>
            </a:r>
            <a:endParaRPr lang="en-US" sz="2800" b="1" dirty="0">
              <a:solidFill>
                <a:prstClr val="black"/>
              </a:solidFill>
              <a:latin typeface="Calibri"/>
            </a:endParaRPr>
          </a:p>
          <a:p>
            <a:pPr defTabSz="914400"/>
            <a:r>
              <a:rPr lang="en-US" sz="28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  </a:t>
            </a:r>
            <a:r>
              <a:rPr lang="en-US" sz="2800" b="1" dirty="0" smtClean="0">
                <a:solidFill>
                  <a:prstClr val="black"/>
                </a:solidFill>
                <a:latin typeface="Calibri"/>
                <a:hlinkClick r:id="rId3"/>
              </a:rPr>
              <a:t>github.com/</a:t>
            </a:r>
            <a:r>
              <a:rPr lang="en-US" sz="2800" b="1" dirty="0" err="1" smtClean="0">
                <a:solidFill>
                  <a:prstClr val="black"/>
                </a:solidFill>
                <a:latin typeface="Calibri"/>
                <a:hlinkClick r:id="rId3"/>
              </a:rPr>
              <a:t>sergiisyrovatchenko</a:t>
            </a:r>
            <a:endParaRPr lang="en-US" sz="2800" b="1" dirty="0" smtClean="0">
              <a:solidFill>
                <a:prstClr val="black"/>
              </a:solidFill>
              <a:latin typeface="Calibri"/>
            </a:endParaRPr>
          </a:p>
          <a:p>
            <a:pPr defTabSz="914400"/>
            <a:endParaRPr lang="en-US" b="1" dirty="0">
              <a:solidFill>
                <a:prstClr val="black"/>
              </a:solidFill>
              <a:latin typeface="Calibri"/>
            </a:endParaRPr>
          </a:p>
          <a:p>
            <a:pPr defTabSz="914400"/>
            <a:endParaRPr lang="en-US" b="1" dirty="0">
              <a:solidFill>
                <a:prstClr val="black"/>
              </a:solidFill>
              <a:latin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ru-RU" dirty="0">
                <a:solidFill>
                  <a:prstClr val="black"/>
                </a:solidFill>
                <a:latin typeface="Calibri"/>
              </a:rPr>
              <a:t>XML, XQuery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&amp; Performance Tricks</a:t>
            </a:r>
            <a:r>
              <a:rPr lang="pt-BR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defTabSz="914400"/>
            <a:r>
              <a:rPr lang="en-US" sz="2400" b="1" dirty="0">
                <a:solidFill>
                  <a:prstClr val="black"/>
                </a:solidFill>
                <a:latin typeface="Calibri"/>
              </a:rPr>
              <a:t>       </a:t>
            </a:r>
            <a:r>
              <a:rPr lang="en-US" sz="2400" b="1" dirty="0">
                <a:solidFill>
                  <a:prstClr val="black"/>
                </a:solidFill>
                <a:latin typeface="Calibri"/>
                <a:hlinkClick r:id="rId2"/>
              </a:rPr>
              <a:t>https://www.youtube.com/watch?v=fu6o5Cw0XzU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Calibri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SQL Server JSON</a:t>
            </a:r>
            <a:r>
              <a:rPr lang="pt-BR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defTabSz="914400"/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      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  <a:hlinkClick r:id="rId3"/>
              </a:rPr>
              <a:t>https://habr.com/post/343062/</a:t>
            </a:r>
            <a:endParaRPr lang="en-US" sz="2400" b="1" dirty="0" smtClean="0">
              <a:solidFill>
                <a:prstClr val="black"/>
              </a:solidFill>
              <a:latin typeface="Calibri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Calibri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Examples</a:t>
            </a:r>
            <a:r>
              <a:rPr lang="pt-BR" dirty="0" smtClean="0">
                <a:solidFill>
                  <a:prstClr val="black"/>
                </a:solidFill>
                <a:latin typeface="Calibri"/>
              </a:rPr>
              <a:t>:</a:t>
            </a:r>
            <a:endParaRPr lang="pt-BR" dirty="0">
              <a:solidFill>
                <a:prstClr val="black"/>
              </a:solidFill>
              <a:latin typeface="Calibri"/>
            </a:endParaRPr>
          </a:p>
          <a:p>
            <a:pPr defTabSz="914400"/>
            <a:r>
              <a:rPr lang="en-US" sz="2400" b="1" dirty="0">
                <a:solidFill>
                  <a:prstClr val="black"/>
                </a:solidFill>
                <a:latin typeface="Calibri"/>
              </a:rPr>
              <a:t>     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  <a:hlinkClick r:id="rId4"/>
              </a:rPr>
              <a:t>https://github.com/sergiisyrovatchenko/SQLSaturday</a:t>
            </a:r>
            <a:endParaRPr lang="en-US" sz="2400" b="1" dirty="0" smtClean="0">
              <a:solidFill>
                <a:prstClr val="black"/>
              </a:solidFill>
              <a:latin typeface="Calibri"/>
            </a:endParaRPr>
          </a:p>
          <a:p>
            <a:pPr defTabSz="914400"/>
            <a:endParaRPr lang="en-US" b="1" dirty="0">
              <a:solidFill>
                <a:prstClr val="black"/>
              </a:solidFill>
              <a:latin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9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43</Words>
  <Application>Microsoft Office PowerPoint</Application>
  <PresentationFormat>Произвольный</PresentationFormat>
  <Paragraphs>17</Paragraphs>
  <Slides>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5" baseType="lpstr">
      <vt:lpstr>SQLSatOslo 2016</vt:lpstr>
      <vt:lpstr>Image</vt:lpstr>
      <vt:lpstr>Презентация PowerPoint</vt:lpstr>
      <vt:lpstr>Speaker</vt:lpstr>
      <vt:lpstr>Links</vt:lpstr>
    </vt:vector>
  </TitlesOfParts>
  <Company>Revealed Design,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Windows User</cp:lastModifiedBy>
  <cp:revision>69</cp:revision>
  <dcterms:created xsi:type="dcterms:W3CDTF">2011-08-19T20:30:49Z</dcterms:created>
  <dcterms:modified xsi:type="dcterms:W3CDTF">2020-02-27T08:19:07Z</dcterms:modified>
</cp:coreProperties>
</file>