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1"/>
  </p:notesMasterIdLst>
  <p:handoutMasterIdLst>
    <p:handoutMasterId r:id="rId12"/>
  </p:handoutMasterIdLst>
  <p:sldIdLst>
    <p:sldId id="258" r:id="rId5"/>
    <p:sldId id="620" r:id="rId6"/>
    <p:sldId id="625" r:id="rId7"/>
    <p:sldId id="626" r:id="rId8"/>
    <p:sldId id="627" r:id="rId9"/>
    <p:sldId id="628" r:id="rId1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73" d="100"/>
          <a:sy n="73" d="100"/>
        </p:scale>
        <p:origin x="1230" y="5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204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do-you-need-a-date-dimen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May 6,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MSBI.Dev.PowerBI.S19E02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87288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Data Modelling in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Managing Data Relationships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Calculated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Optimizing Models for Reporting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Calculated Measures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and Managing Hierarchies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Using Calculated Tables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Time Intelligence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Manually Typing in a Data Table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Include / Exclude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Grouping / Binning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Summary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MSBI.Dev.PowerBI.S19E02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auto increment index for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DimLocation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(10min)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Demonstrating amazing model panel (30min)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Managing Data Relationships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Optimizing Models for Reporting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 intelligence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Dax studio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DAX functions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(40min)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Managing relationship in report (both directional for Security)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Hide columns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analyses (data understanding which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columns&amp;measures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we should create)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Calculated Columns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basic measures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4. Summary (5min)</a:t>
            </a: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91479" y="316862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1"/>
            <a:r>
              <a:rPr lang="en-US" dirty="0">
                <a:highlight>
                  <a:srgbClr val="2FC2D9"/>
                </a:highlight>
              </a:rPr>
              <a:t>Managing Data Relationships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D4F8A-8E11-4606-9FE4-01AD1E724FDE}"/>
              </a:ext>
            </a:extLst>
          </p:cNvPr>
          <p:cNvSpPr txBox="1"/>
          <p:nvPr/>
        </p:nvSpPr>
        <p:spPr>
          <a:xfrm>
            <a:off x="577901" y="1470354"/>
            <a:ext cx="690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Ambiguity might be very well hidden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 2: Using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CrossFilter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u="sng" dirty="0">
                <a:hlinkClick r:id="rId3"/>
              </a:rPr>
              <a:t>http://radacad.com/what-is-the-direction-of-relationship-in-power-bi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Optimizing Models for Reporting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651053" y="884327"/>
            <a:ext cx="6909681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should we remove redundant columns in Power Query? 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should we hide redundant columns in Report? 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Do you need a date dim?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Powerful Slice and Dice by quarter, weekday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Consistency in Analysis Date Dimension on the other hand is a dimension that is shared between all fact tables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DAX time intelligence functions won’t work properly if you don’t have a proper date dimension. proper date dimension is a table that has a full date column in one of the fields, and has no gaps in dates</a:t>
            </a:r>
          </a:p>
          <a:p>
            <a:pPr>
              <a:lnSpc>
                <a:spcPct val="107000"/>
              </a:lnSpc>
            </a:pPr>
            <a:r>
              <a:rPr lang="en-US" i="1" dirty="0">
                <a:solidFill>
                  <a:srgbClr val="1155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http://radacad.com/do-you-need-a-date-dimension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0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Basic DAX functions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B5C2F-CB2B-482B-A9E5-5D6B9CBB858B}"/>
              </a:ext>
            </a:extLst>
          </p:cNvPr>
          <p:cNvSpPr/>
          <p:nvPr/>
        </p:nvSpPr>
        <p:spPr>
          <a:xfrm>
            <a:off x="688989" y="943141"/>
            <a:ext cx="6939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Aggregation Functions (SUM, MIN, MAX, AVERAGE </a:t>
            </a:r>
            <a:r>
              <a:rPr lang="en-US" b="1" dirty="0" err="1">
                <a:latin typeface="medium-content-serif-font"/>
              </a:rPr>
              <a:t>etc</a:t>
            </a:r>
            <a:r>
              <a:rPr lang="en-US" b="1" dirty="0">
                <a:latin typeface="medium-content-serif-font"/>
              </a:rPr>
              <a:t>)</a:t>
            </a:r>
          </a:p>
          <a:p>
            <a:r>
              <a:rPr lang="en-US" dirty="0"/>
              <a:t>Total Sales=SUM(Sales[Revenue])</a:t>
            </a:r>
          </a:p>
          <a:p>
            <a:endParaRPr lang="en-US" b="1" dirty="0">
              <a:latin typeface="medium-content-serif-font"/>
            </a:endParaRPr>
          </a:p>
          <a:p>
            <a:r>
              <a:rPr lang="en-US" b="1" dirty="0"/>
              <a:t>‘X’ Aggregation Functions </a:t>
            </a:r>
            <a:r>
              <a:rPr lang="en-US" b="1" dirty="0">
                <a:latin typeface="medium-content-serif-font"/>
              </a:rPr>
              <a:t> (SUMX, MINX, MAXX, AVERAGEX </a:t>
            </a:r>
            <a:r>
              <a:rPr lang="en-US" b="1" dirty="0" err="1">
                <a:latin typeface="medium-content-serif-font"/>
              </a:rPr>
              <a:t>etc</a:t>
            </a:r>
            <a:r>
              <a:rPr lang="en-US" b="1" dirty="0">
                <a:latin typeface="medium-content-serif-font"/>
              </a:rPr>
              <a:t>)</a:t>
            </a:r>
            <a:endParaRPr lang="en-US" b="1" dirty="0"/>
          </a:p>
          <a:p>
            <a:r>
              <a:rPr lang="en-US" dirty="0"/>
              <a:t>Total Sales=SUMX(Sales, [Sales]*[Quantity])</a:t>
            </a:r>
          </a:p>
          <a:p>
            <a:endParaRPr lang="en-US" b="1" dirty="0"/>
          </a:p>
          <a:p>
            <a:r>
              <a:rPr lang="en-US" b="1" dirty="0"/>
              <a:t>VAR Function</a:t>
            </a:r>
          </a:p>
          <a:p>
            <a:endParaRPr lang="en-US" b="1" dirty="0"/>
          </a:p>
          <a:p>
            <a:r>
              <a:rPr lang="en-US" b="1" dirty="0"/>
              <a:t>Time Intelligence Functions</a:t>
            </a:r>
          </a:p>
          <a:p>
            <a:endParaRPr lang="en-US" b="1" dirty="0"/>
          </a:p>
          <a:p>
            <a:r>
              <a:rPr lang="en-US" b="1" dirty="0"/>
              <a:t>Text Functions</a:t>
            </a:r>
          </a:p>
          <a:p>
            <a:endParaRPr lang="en-US" b="1" dirty="0"/>
          </a:p>
          <a:p>
            <a:r>
              <a:rPr lang="en-US" b="1" dirty="0"/>
              <a:t>Table Functions (FILTER, ALL, RELATEDTABLE,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r>
              <a:rPr lang="en-US" dirty="0"/>
              <a:t>USA Sales = FILTER (Sales, Sales[Country Name] = “USA”)</a:t>
            </a:r>
          </a:p>
          <a:p>
            <a:endParaRPr lang="en-US" dirty="0"/>
          </a:p>
          <a:p>
            <a:r>
              <a:rPr lang="en-US" b="1" dirty="0"/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22767081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14911</TotalTime>
  <Words>371</Words>
  <Application>Microsoft Office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Consolas</vt:lpstr>
      <vt:lpstr>Lucida Grande</vt:lpstr>
      <vt:lpstr>medium-content-serif-font</vt:lpstr>
      <vt:lpstr>Symbol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Vitalii Kudriavtcev</cp:lastModifiedBy>
  <cp:revision>210</cp:revision>
  <cp:lastPrinted>2014-07-09T13:30:36Z</cp:lastPrinted>
  <dcterms:created xsi:type="dcterms:W3CDTF">2015-03-18T06:37:43Z</dcterms:created>
  <dcterms:modified xsi:type="dcterms:W3CDTF">2019-05-06T12:40:10Z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