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4" r:id="rId5"/>
    <p:sldMasterId id="2147484877" r:id="rId6"/>
    <p:sldMasterId id="2147484934" r:id="rId7"/>
  </p:sldMasterIdLst>
  <p:notesMasterIdLst>
    <p:notesMasterId r:id="rId29"/>
  </p:notesMasterIdLst>
  <p:handoutMasterIdLst>
    <p:handoutMasterId r:id="rId30"/>
  </p:handoutMasterIdLst>
  <p:sldIdLst>
    <p:sldId id="1720" r:id="rId8"/>
    <p:sldId id="2051" r:id="rId9"/>
    <p:sldId id="1660" r:id="rId10"/>
    <p:sldId id="2099" r:id="rId11"/>
    <p:sldId id="2091" r:id="rId12"/>
    <p:sldId id="2097" r:id="rId13"/>
    <p:sldId id="2089" r:id="rId14"/>
    <p:sldId id="2092" r:id="rId15"/>
    <p:sldId id="2096" r:id="rId16"/>
    <p:sldId id="2093" r:id="rId17"/>
    <p:sldId id="2094" r:id="rId18"/>
    <p:sldId id="2098" r:id="rId19"/>
    <p:sldId id="2100" r:id="rId20"/>
    <p:sldId id="2107" r:id="rId21"/>
    <p:sldId id="2088" r:id="rId22"/>
    <p:sldId id="2103" r:id="rId23"/>
    <p:sldId id="2105" r:id="rId24"/>
    <p:sldId id="2102" r:id="rId25"/>
    <p:sldId id="2090" r:id="rId26"/>
    <p:sldId id="2106" r:id="rId27"/>
    <p:sldId id="2041"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A0252C9D-1D6B-42F9-BA63-F39DC4D8B635}">
          <p14:sldIdLst>
            <p14:sldId id="1720"/>
            <p14:sldId id="2051"/>
          </p14:sldIdLst>
        </p14:section>
        <p14:section name="Cover ADS &amp; Notebook basics" id="{DD9809E4-9C2A-4BD4-A017-50ED8E72168E}">
          <p14:sldIdLst>
            <p14:sldId id="1660"/>
            <p14:sldId id="2099"/>
            <p14:sldId id="2091"/>
            <p14:sldId id="2097"/>
          </p14:sldIdLst>
        </p14:section>
        <p14:section name="Triage Fundamentals" id="{02585257-D940-446A-949F-A8A374FA47EF}">
          <p14:sldIdLst>
            <p14:sldId id="2089"/>
            <p14:sldId id="2092"/>
            <p14:sldId id="2096"/>
          </p14:sldIdLst>
        </p14:section>
        <p14:section name="DBA Scenarios" id="{A67D2AF3-5F8B-4BB6-93C7-10E8312C7DF6}">
          <p14:sldIdLst>
            <p14:sldId id="2093"/>
            <p14:sldId id="2094"/>
            <p14:sldId id="2098"/>
          </p14:sldIdLst>
        </p14:section>
        <p14:section name="End to End Incident Response Flow" id="{53EBBCD4-544A-4579-ACA1-B488502E1126}">
          <p14:sldIdLst>
            <p14:sldId id="2100"/>
            <p14:sldId id="2107"/>
            <p14:sldId id="2088"/>
            <p14:sldId id="2103"/>
            <p14:sldId id="2105"/>
          </p14:sldIdLst>
        </p14:section>
        <p14:section name="Takeaway and resources" id="{C709A6A7-E0C6-4A2A-8442-A4A0E6E2475B}">
          <p14:sldIdLst>
            <p14:sldId id="2102"/>
            <p14:sldId id="2090"/>
            <p14:sldId id="2106"/>
          </p14:sldIdLst>
        </p14:section>
        <p14:section name="Untitled Section" id="{FC636217-0165-4887-8BBA-6C521F3EE2AA}">
          <p14:sldIdLst>
            <p14:sldId id="2041"/>
          </p14:sldIdLst>
        </p14:section>
        <p14:section name="Resources for You to Use" id="{4CBD386F-9F7B-4E15-A3B6-FBFFE461EF4E}">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4"/>
    <a:srgbClr val="000099"/>
    <a:srgbClr val="0099FF"/>
    <a:srgbClr val="243A5E"/>
    <a:srgbClr val="FFB900"/>
    <a:srgbClr val="C3E5FF"/>
    <a:srgbClr val="50E6FF"/>
    <a:srgbClr val="000000"/>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1E456-CD48-41B6-9C2D-8866196DC2B6}" v="865" dt="2020-10-13T15:34:37.131"/>
    <p1510:client id="{0CDA933D-F18A-4E49-9A6E-2CFEE7F564E1}" vWet="2" dt="2020-10-13T00:10:49.065"/>
    <p1510:client id="{4AE08EA2-354F-40D1-B1BC-DC621F96838A}" v="1014" vWet="1016" dt="2020-10-12T15:04:52.277"/>
    <p1510:client id="{557669A2-9C5C-4663-A9E5-02F978329ABF}" v="41" dt="2020-10-13T13:21:37.401"/>
    <p1510:client id="{6BB5B599-CB54-4DB0-AD66-778C0CA96706}" v="5" dt="2020-10-12T19:01:52.689"/>
    <p1510:client id="{C454C452-2B84-4A33-8339-7FE050A43C27}" v="1430" dt="2020-10-13T13:20:27.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kwiers-Koballa" userId="fe2eb8dc-8972-4e55-b6d9-d74de42ab410" providerId="ADAL" clId="{C454C452-2B84-4A33-8339-7FE050A43C27}"/>
    <pc:docChg chg="undo redo custSel addSld delSld modSld sldOrd modSection">
      <pc:chgData name="Drew Skwiers-Koballa" userId="fe2eb8dc-8972-4e55-b6d9-d74de42ab410" providerId="ADAL" clId="{C454C452-2B84-4A33-8339-7FE050A43C27}" dt="2020-10-13T13:20:27.982" v="4249" actId="20577"/>
      <pc:docMkLst>
        <pc:docMk/>
      </pc:docMkLst>
      <pc:sldChg chg="modSp mod ord">
        <pc:chgData name="Drew Skwiers-Koballa" userId="fe2eb8dc-8972-4e55-b6d9-d74de42ab410" providerId="ADAL" clId="{C454C452-2B84-4A33-8339-7FE050A43C27}" dt="2020-10-01T23:45:33.720" v="456" actId="20577"/>
        <pc:sldMkLst>
          <pc:docMk/>
          <pc:sldMk cId="3957722359" sldId="1660"/>
        </pc:sldMkLst>
        <pc:spChg chg="mod">
          <ac:chgData name="Drew Skwiers-Koballa" userId="fe2eb8dc-8972-4e55-b6d9-d74de42ab410" providerId="ADAL" clId="{C454C452-2B84-4A33-8339-7FE050A43C27}" dt="2020-10-01T23:45:09.309" v="436" actId="20577"/>
          <ac:spMkLst>
            <pc:docMk/>
            <pc:sldMk cId="3957722359" sldId="1660"/>
            <ac:spMk id="6" creationId="{00000000-0000-0000-0000-000000000000}"/>
          </ac:spMkLst>
        </pc:spChg>
        <pc:spChg chg="mod">
          <ac:chgData name="Drew Skwiers-Koballa" userId="fe2eb8dc-8972-4e55-b6d9-d74de42ab410" providerId="ADAL" clId="{C454C452-2B84-4A33-8339-7FE050A43C27}" dt="2020-10-01T23:45:33.720" v="456" actId="20577"/>
          <ac:spMkLst>
            <pc:docMk/>
            <pc:sldMk cId="3957722359" sldId="1660"/>
            <ac:spMk id="17" creationId="{00000000-0000-0000-0000-000000000000}"/>
          </ac:spMkLst>
        </pc:spChg>
        <pc:picChg chg="mod">
          <ac:chgData name="Drew Skwiers-Koballa" userId="fe2eb8dc-8972-4e55-b6d9-d74de42ab410" providerId="ADAL" clId="{C454C452-2B84-4A33-8339-7FE050A43C27}" dt="2020-10-01T23:45:14.242" v="437" actId="1076"/>
          <ac:picMkLst>
            <pc:docMk/>
            <pc:sldMk cId="3957722359" sldId="1660"/>
            <ac:picMk id="2" creationId="{F8A50E0D-8472-41D6-ACE3-759BC63A4445}"/>
          </ac:picMkLst>
        </pc:picChg>
      </pc:sldChg>
      <pc:sldChg chg="addSp delSp modSp mod">
        <pc:chgData name="Drew Skwiers-Koballa" userId="fe2eb8dc-8972-4e55-b6d9-d74de42ab410" providerId="ADAL" clId="{C454C452-2B84-4A33-8339-7FE050A43C27}" dt="2020-10-01T20:25:28.618" v="44" actId="1076"/>
        <pc:sldMkLst>
          <pc:docMk/>
          <pc:sldMk cId="2639379867" sldId="1720"/>
        </pc:sldMkLst>
        <pc:spChg chg="mod">
          <ac:chgData name="Drew Skwiers-Koballa" userId="fe2eb8dc-8972-4e55-b6d9-d74de42ab410" providerId="ADAL" clId="{C454C452-2B84-4A33-8339-7FE050A43C27}" dt="2020-10-01T20:24:17.619" v="6" actId="1076"/>
          <ac:spMkLst>
            <pc:docMk/>
            <pc:sldMk cId="2639379867" sldId="1720"/>
            <ac:spMk id="4" creationId="{00000000-0000-0000-0000-000000000000}"/>
          </ac:spMkLst>
        </pc:spChg>
        <pc:spChg chg="mod">
          <ac:chgData name="Drew Skwiers-Koballa" userId="fe2eb8dc-8972-4e55-b6d9-d74de42ab410" providerId="ADAL" clId="{C454C452-2B84-4A33-8339-7FE050A43C27}" dt="2020-10-01T20:25:17.649" v="43"/>
          <ac:spMkLst>
            <pc:docMk/>
            <pc:sldMk cId="2639379867" sldId="1720"/>
            <ac:spMk id="5" creationId="{00000000-0000-0000-0000-000000000000}"/>
          </ac:spMkLst>
        </pc:spChg>
        <pc:spChg chg="add mod">
          <ac:chgData name="Drew Skwiers-Koballa" userId="fe2eb8dc-8972-4e55-b6d9-d74de42ab410" providerId="ADAL" clId="{C454C452-2B84-4A33-8339-7FE050A43C27}" dt="2020-10-01T20:25:28.618" v="44" actId="1076"/>
          <ac:spMkLst>
            <pc:docMk/>
            <pc:sldMk cId="2639379867" sldId="1720"/>
            <ac:spMk id="6" creationId="{9B59C7BA-AB04-4AAA-8428-2F5C81B12E82}"/>
          </ac:spMkLst>
        </pc:spChg>
        <pc:picChg chg="del">
          <ac:chgData name="Drew Skwiers-Koballa" userId="fe2eb8dc-8972-4e55-b6d9-d74de42ab410" providerId="ADAL" clId="{C454C452-2B84-4A33-8339-7FE050A43C27}" dt="2020-10-01T20:23:59.513" v="0" actId="478"/>
          <ac:picMkLst>
            <pc:docMk/>
            <pc:sldMk cId="2639379867" sldId="1720"/>
            <ac:picMk id="1026" creationId="{A3A6ACBC-F8F2-4D38-92A3-91742C2D38E5}"/>
          </ac:picMkLst>
        </pc:picChg>
      </pc:sldChg>
      <pc:sldChg chg="addSp modSp mod">
        <pc:chgData name="Drew Skwiers-Koballa" userId="fe2eb8dc-8972-4e55-b6d9-d74de42ab410" providerId="ADAL" clId="{C454C452-2B84-4A33-8339-7FE050A43C27}" dt="2020-10-01T20:29:36.072" v="63" actId="1076"/>
        <pc:sldMkLst>
          <pc:docMk/>
          <pc:sldMk cId="4185804024" sldId="2041"/>
        </pc:sldMkLst>
        <pc:spChg chg="add mod">
          <ac:chgData name="Drew Skwiers-Koballa" userId="fe2eb8dc-8972-4e55-b6d9-d74de42ab410" providerId="ADAL" clId="{C454C452-2B84-4A33-8339-7FE050A43C27}" dt="2020-10-01T20:29:36.072" v="63" actId="1076"/>
          <ac:spMkLst>
            <pc:docMk/>
            <pc:sldMk cId="4185804024" sldId="2041"/>
            <ac:spMk id="3" creationId="{5A850B43-5C03-42C5-B7A7-9BED29255BDE}"/>
          </ac:spMkLst>
        </pc:spChg>
        <pc:spChg chg="mod">
          <ac:chgData name="Drew Skwiers-Koballa" userId="fe2eb8dc-8972-4e55-b6d9-d74de42ab410" providerId="ADAL" clId="{C454C452-2B84-4A33-8339-7FE050A43C27}" dt="2020-10-01T20:29:33.198" v="62" actId="1076"/>
          <ac:spMkLst>
            <pc:docMk/>
            <pc:sldMk cId="4185804024" sldId="2041"/>
            <ac:spMk id="6" creationId="{D3AE5EB9-CED6-41E4-8FFD-012E563355F8}"/>
          </ac:spMkLst>
        </pc:spChg>
      </pc:sldChg>
      <pc:sldChg chg="modSp mod">
        <pc:chgData name="Drew Skwiers-Koballa" userId="fe2eb8dc-8972-4e55-b6d9-d74de42ab410" providerId="ADAL" clId="{C454C452-2B84-4A33-8339-7FE050A43C27}" dt="2020-10-05T15:17:05.544" v="604" actId="20577"/>
        <pc:sldMkLst>
          <pc:docMk/>
          <pc:sldMk cId="4178565498" sldId="2051"/>
        </pc:sldMkLst>
        <pc:spChg chg="mod">
          <ac:chgData name="Drew Skwiers-Koballa" userId="fe2eb8dc-8972-4e55-b6d9-d74de42ab410" providerId="ADAL" clId="{C454C452-2B84-4A33-8339-7FE050A43C27}" dt="2020-10-05T15:17:05.544" v="604" actId="20577"/>
          <ac:spMkLst>
            <pc:docMk/>
            <pc:sldMk cId="4178565498" sldId="2051"/>
            <ac:spMk id="7" creationId="{61F6BD0B-C4D8-42DE-A3A7-50D8219CE639}"/>
          </ac:spMkLst>
        </pc:spChg>
      </pc:sldChg>
      <pc:sldChg chg="del">
        <pc:chgData name="Drew Skwiers-Koballa" userId="fe2eb8dc-8972-4e55-b6d9-d74de42ab410" providerId="ADAL" clId="{C454C452-2B84-4A33-8339-7FE050A43C27}" dt="2020-10-01T20:26:04.244" v="48" actId="47"/>
        <pc:sldMkLst>
          <pc:docMk/>
          <pc:sldMk cId="977224546" sldId="2058"/>
        </pc:sldMkLst>
      </pc:sldChg>
      <pc:sldChg chg="del">
        <pc:chgData name="Drew Skwiers-Koballa" userId="fe2eb8dc-8972-4e55-b6d9-d74de42ab410" providerId="ADAL" clId="{C454C452-2B84-4A33-8339-7FE050A43C27}" dt="2020-10-01T20:25:48.635" v="46" actId="47"/>
        <pc:sldMkLst>
          <pc:docMk/>
          <pc:sldMk cId="4143981513" sldId="2059"/>
        </pc:sldMkLst>
      </pc:sldChg>
      <pc:sldChg chg="del">
        <pc:chgData name="Drew Skwiers-Koballa" userId="fe2eb8dc-8972-4e55-b6d9-d74de42ab410" providerId="ADAL" clId="{C454C452-2B84-4A33-8339-7FE050A43C27}" dt="2020-10-01T20:26:04.244" v="48" actId="47"/>
        <pc:sldMkLst>
          <pc:docMk/>
          <pc:sldMk cId="1346336709" sldId="2062"/>
        </pc:sldMkLst>
      </pc:sldChg>
      <pc:sldChg chg="del">
        <pc:chgData name="Drew Skwiers-Koballa" userId="fe2eb8dc-8972-4e55-b6d9-d74de42ab410" providerId="ADAL" clId="{C454C452-2B84-4A33-8339-7FE050A43C27}" dt="2020-10-01T20:26:06.560" v="49" actId="47"/>
        <pc:sldMkLst>
          <pc:docMk/>
          <pc:sldMk cId="4009289950" sldId="2063"/>
        </pc:sldMkLst>
      </pc:sldChg>
      <pc:sldChg chg="del">
        <pc:chgData name="Drew Skwiers-Koballa" userId="fe2eb8dc-8972-4e55-b6d9-d74de42ab410" providerId="ADAL" clId="{C454C452-2B84-4A33-8339-7FE050A43C27}" dt="2020-10-01T20:26:04.244" v="48" actId="47"/>
        <pc:sldMkLst>
          <pc:docMk/>
          <pc:sldMk cId="3144366267" sldId="2066"/>
        </pc:sldMkLst>
      </pc:sldChg>
      <pc:sldChg chg="del">
        <pc:chgData name="Drew Skwiers-Koballa" userId="fe2eb8dc-8972-4e55-b6d9-d74de42ab410" providerId="ADAL" clId="{C454C452-2B84-4A33-8339-7FE050A43C27}" dt="2020-10-01T20:26:09.043" v="50" actId="47"/>
        <pc:sldMkLst>
          <pc:docMk/>
          <pc:sldMk cId="2413622" sldId="2068"/>
        </pc:sldMkLst>
      </pc:sldChg>
      <pc:sldChg chg="del">
        <pc:chgData name="Drew Skwiers-Koballa" userId="fe2eb8dc-8972-4e55-b6d9-d74de42ab410" providerId="ADAL" clId="{C454C452-2B84-4A33-8339-7FE050A43C27}" dt="2020-10-01T20:26:04.244" v="48" actId="47"/>
        <pc:sldMkLst>
          <pc:docMk/>
          <pc:sldMk cId="878199400" sldId="2074"/>
        </pc:sldMkLst>
      </pc:sldChg>
      <pc:sldChg chg="del">
        <pc:chgData name="Drew Skwiers-Koballa" userId="fe2eb8dc-8972-4e55-b6d9-d74de42ab410" providerId="ADAL" clId="{C454C452-2B84-4A33-8339-7FE050A43C27}" dt="2020-10-01T20:26:04.244" v="48" actId="47"/>
        <pc:sldMkLst>
          <pc:docMk/>
          <pc:sldMk cId="513413787" sldId="2075"/>
        </pc:sldMkLst>
      </pc:sldChg>
      <pc:sldChg chg="del">
        <pc:chgData name="Drew Skwiers-Koballa" userId="fe2eb8dc-8972-4e55-b6d9-d74de42ab410" providerId="ADAL" clId="{C454C452-2B84-4A33-8339-7FE050A43C27}" dt="2020-10-01T20:26:04.244" v="48" actId="47"/>
        <pc:sldMkLst>
          <pc:docMk/>
          <pc:sldMk cId="164132887" sldId="2076"/>
        </pc:sldMkLst>
      </pc:sldChg>
      <pc:sldChg chg="del">
        <pc:chgData name="Drew Skwiers-Koballa" userId="fe2eb8dc-8972-4e55-b6d9-d74de42ab410" providerId="ADAL" clId="{C454C452-2B84-4A33-8339-7FE050A43C27}" dt="2020-10-01T20:26:04.244" v="48" actId="47"/>
        <pc:sldMkLst>
          <pc:docMk/>
          <pc:sldMk cId="2336064397" sldId="2078"/>
        </pc:sldMkLst>
      </pc:sldChg>
      <pc:sldChg chg="del">
        <pc:chgData name="Drew Skwiers-Koballa" userId="fe2eb8dc-8972-4e55-b6d9-d74de42ab410" providerId="ADAL" clId="{C454C452-2B84-4A33-8339-7FE050A43C27}" dt="2020-10-01T20:26:04.244" v="48" actId="47"/>
        <pc:sldMkLst>
          <pc:docMk/>
          <pc:sldMk cId="2881150931" sldId="2079"/>
        </pc:sldMkLst>
      </pc:sldChg>
      <pc:sldChg chg="del">
        <pc:chgData name="Drew Skwiers-Koballa" userId="fe2eb8dc-8972-4e55-b6d9-d74de42ab410" providerId="ADAL" clId="{C454C452-2B84-4A33-8339-7FE050A43C27}" dt="2020-10-01T20:26:04.244" v="48" actId="47"/>
        <pc:sldMkLst>
          <pc:docMk/>
          <pc:sldMk cId="4069972706" sldId="2080"/>
        </pc:sldMkLst>
      </pc:sldChg>
      <pc:sldChg chg="del">
        <pc:chgData name="Drew Skwiers-Koballa" userId="fe2eb8dc-8972-4e55-b6d9-d74de42ab410" providerId="ADAL" clId="{C454C452-2B84-4A33-8339-7FE050A43C27}" dt="2020-10-01T20:25:33.968" v="45" actId="47"/>
        <pc:sldMkLst>
          <pc:docMk/>
          <pc:sldMk cId="780732836" sldId="2082"/>
        </pc:sldMkLst>
      </pc:sldChg>
      <pc:sldChg chg="del">
        <pc:chgData name="Drew Skwiers-Koballa" userId="fe2eb8dc-8972-4e55-b6d9-d74de42ab410" providerId="ADAL" clId="{C454C452-2B84-4A33-8339-7FE050A43C27}" dt="2020-10-01T20:26:04.244" v="48" actId="47"/>
        <pc:sldMkLst>
          <pc:docMk/>
          <pc:sldMk cId="1391279719" sldId="2083"/>
        </pc:sldMkLst>
      </pc:sldChg>
      <pc:sldChg chg="del">
        <pc:chgData name="Drew Skwiers-Koballa" userId="fe2eb8dc-8972-4e55-b6d9-d74de42ab410" providerId="ADAL" clId="{C454C452-2B84-4A33-8339-7FE050A43C27}" dt="2020-10-01T20:26:04.244" v="48" actId="47"/>
        <pc:sldMkLst>
          <pc:docMk/>
          <pc:sldMk cId="1255354360" sldId="2084"/>
        </pc:sldMkLst>
      </pc:sldChg>
      <pc:sldChg chg="del">
        <pc:chgData name="Drew Skwiers-Koballa" userId="fe2eb8dc-8972-4e55-b6d9-d74de42ab410" providerId="ADAL" clId="{C454C452-2B84-4A33-8339-7FE050A43C27}" dt="2020-10-01T20:26:04.244" v="48" actId="47"/>
        <pc:sldMkLst>
          <pc:docMk/>
          <pc:sldMk cId="1680785976" sldId="2085"/>
        </pc:sldMkLst>
      </pc:sldChg>
      <pc:sldChg chg="del">
        <pc:chgData name="Drew Skwiers-Koballa" userId="fe2eb8dc-8972-4e55-b6d9-d74de42ab410" providerId="ADAL" clId="{C454C452-2B84-4A33-8339-7FE050A43C27}" dt="2020-10-01T20:26:04.244" v="48" actId="47"/>
        <pc:sldMkLst>
          <pc:docMk/>
          <pc:sldMk cId="1420651224" sldId="2086"/>
        </pc:sldMkLst>
      </pc:sldChg>
      <pc:sldChg chg="del">
        <pc:chgData name="Drew Skwiers-Koballa" userId="fe2eb8dc-8972-4e55-b6d9-d74de42ab410" providerId="ADAL" clId="{C454C452-2B84-4A33-8339-7FE050A43C27}" dt="2020-10-01T20:26:04.244" v="48" actId="47"/>
        <pc:sldMkLst>
          <pc:docMk/>
          <pc:sldMk cId="1382927357" sldId="2087"/>
        </pc:sldMkLst>
      </pc:sldChg>
      <pc:sldChg chg="addSp modSp mod modNotesTx">
        <pc:chgData name="Drew Skwiers-Koballa" userId="fe2eb8dc-8972-4e55-b6d9-d74de42ab410" providerId="ADAL" clId="{C454C452-2B84-4A33-8339-7FE050A43C27}" dt="2020-10-05T22:31:37.590" v="2790" actId="20577"/>
        <pc:sldMkLst>
          <pc:docMk/>
          <pc:sldMk cId="2148267760" sldId="2088"/>
        </pc:sldMkLst>
        <pc:spChg chg="mod">
          <ac:chgData name="Drew Skwiers-Koballa" userId="fe2eb8dc-8972-4e55-b6d9-d74de42ab410" providerId="ADAL" clId="{C454C452-2B84-4A33-8339-7FE050A43C27}" dt="2020-10-05T22:22:43.370" v="2462" actId="20577"/>
          <ac:spMkLst>
            <pc:docMk/>
            <pc:sldMk cId="2148267760" sldId="2088"/>
            <ac:spMk id="2" creationId="{A103F8DD-6000-42FC-885E-3EC3C7AA2398}"/>
          </ac:spMkLst>
        </pc:spChg>
        <pc:spChg chg="mod">
          <ac:chgData name="Drew Skwiers-Koballa" userId="fe2eb8dc-8972-4e55-b6d9-d74de42ab410" providerId="ADAL" clId="{C454C452-2B84-4A33-8339-7FE050A43C27}" dt="2020-10-05T22:31:37.590" v="2790" actId="20577"/>
          <ac:spMkLst>
            <pc:docMk/>
            <pc:sldMk cId="2148267760" sldId="2088"/>
            <ac:spMk id="6" creationId="{DCBF5059-C0C0-4627-96CF-CF12127A900F}"/>
          </ac:spMkLst>
        </pc:spChg>
        <pc:graphicFrameChg chg="add mod modGraphic">
          <ac:chgData name="Drew Skwiers-Koballa" userId="fe2eb8dc-8972-4e55-b6d9-d74de42ab410" providerId="ADAL" clId="{C454C452-2B84-4A33-8339-7FE050A43C27}" dt="2020-10-05T22:25:10.214" v="2592" actId="13782"/>
          <ac:graphicFrameMkLst>
            <pc:docMk/>
            <pc:sldMk cId="2148267760" sldId="2088"/>
            <ac:graphicFrameMk id="3" creationId="{B88C3679-C952-46A2-AC21-BDC19723259B}"/>
          </ac:graphicFrameMkLst>
        </pc:graphicFrameChg>
      </pc:sldChg>
      <pc:sldChg chg="modSp new del mod">
        <pc:chgData name="Drew Skwiers-Koballa" userId="fe2eb8dc-8972-4e55-b6d9-d74de42ab410" providerId="ADAL" clId="{C454C452-2B84-4A33-8339-7FE050A43C27}" dt="2020-10-01T21:14:20.240" v="90" actId="47"/>
        <pc:sldMkLst>
          <pc:docMk/>
          <pc:sldMk cId="594193180" sldId="2089"/>
        </pc:sldMkLst>
        <pc:spChg chg="mod">
          <ac:chgData name="Drew Skwiers-Koballa" userId="fe2eb8dc-8972-4e55-b6d9-d74de42ab410" providerId="ADAL" clId="{C454C452-2B84-4A33-8339-7FE050A43C27}" dt="2020-10-01T21:14:16.658" v="89" actId="20577"/>
          <ac:spMkLst>
            <pc:docMk/>
            <pc:sldMk cId="594193180" sldId="2089"/>
            <ac:spMk id="2" creationId="{FA82E18C-46B2-4376-A232-1CF0ED6BC875}"/>
          </ac:spMkLst>
        </pc:spChg>
      </pc:sldChg>
      <pc:sldChg chg="addSp delSp modSp new mod ord modNotesTx">
        <pc:chgData name="Drew Skwiers-Koballa" userId="fe2eb8dc-8972-4e55-b6d9-d74de42ab410" providerId="ADAL" clId="{C454C452-2B84-4A33-8339-7FE050A43C27}" dt="2020-10-13T00:33:47.438" v="4013" actId="478"/>
        <pc:sldMkLst>
          <pc:docMk/>
          <pc:sldMk cId="658883089" sldId="2089"/>
        </pc:sldMkLst>
        <pc:spChg chg="mod">
          <ac:chgData name="Drew Skwiers-Koballa" userId="fe2eb8dc-8972-4e55-b6d9-d74de42ab410" providerId="ADAL" clId="{C454C452-2B84-4A33-8339-7FE050A43C27}" dt="2020-10-01T22:21:26.249" v="132" actId="20577"/>
          <ac:spMkLst>
            <pc:docMk/>
            <pc:sldMk cId="658883089" sldId="2089"/>
            <ac:spMk id="2" creationId="{46EFFBE6-D318-46AF-AFD9-5273745CD3C6}"/>
          </ac:spMkLst>
        </pc:spChg>
        <pc:spChg chg="mod">
          <ac:chgData name="Drew Skwiers-Koballa" userId="fe2eb8dc-8972-4e55-b6d9-d74de42ab410" providerId="ADAL" clId="{C454C452-2B84-4A33-8339-7FE050A43C27}" dt="2020-10-05T20:26:32.992" v="802" actId="20577"/>
          <ac:spMkLst>
            <pc:docMk/>
            <pc:sldMk cId="658883089" sldId="2089"/>
            <ac:spMk id="3" creationId="{E3ACF549-1DB9-4533-BAC2-2BCC59EEB868}"/>
          </ac:spMkLst>
        </pc:spChg>
        <pc:spChg chg="mod">
          <ac:chgData name="Drew Skwiers-Koballa" userId="fe2eb8dc-8972-4e55-b6d9-d74de42ab410" providerId="ADAL" clId="{C454C452-2B84-4A33-8339-7FE050A43C27}" dt="2020-10-05T20:27:59.059" v="888" actId="21"/>
          <ac:spMkLst>
            <pc:docMk/>
            <pc:sldMk cId="658883089" sldId="2089"/>
            <ac:spMk id="4" creationId="{D8346CCB-362E-43A9-9CFA-A7E549D1DC89}"/>
          </ac:spMkLst>
        </pc:spChg>
        <pc:spChg chg="add mod">
          <ac:chgData name="Drew Skwiers-Koballa" userId="fe2eb8dc-8972-4e55-b6d9-d74de42ab410" providerId="ADAL" clId="{C454C452-2B84-4A33-8339-7FE050A43C27}" dt="2020-10-01T22:29:52.818" v="218" actId="1036"/>
          <ac:spMkLst>
            <pc:docMk/>
            <pc:sldMk cId="658883089" sldId="2089"/>
            <ac:spMk id="5" creationId="{7324B220-7E94-4EB9-8133-2DBA30E3EBE5}"/>
          </ac:spMkLst>
        </pc:spChg>
        <pc:spChg chg="add del">
          <ac:chgData name="Drew Skwiers-Koballa" userId="fe2eb8dc-8972-4e55-b6d9-d74de42ab410" providerId="ADAL" clId="{C454C452-2B84-4A33-8339-7FE050A43C27}" dt="2020-10-05T21:22:32.807" v="1387" actId="478"/>
          <ac:spMkLst>
            <pc:docMk/>
            <pc:sldMk cId="658883089" sldId="2089"/>
            <ac:spMk id="6" creationId="{1A427CF5-A00C-457E-A437-B43E2BA615FC}"/>
          </ac:spMkLst>
        </pc:spChg>
        <pc:spChg chg="add del">
          <ac:chgData name="Drew Skwiers-Koballa" userId="fe2eb8dc-8972-4e55-b6d9-d74de42ab410" providerId="ADAL" clId="{C454C452-2B84-4A33-8339-7FE050A43C27}" dt="2020-10-01T22:26:19.400" v="156" actId="478"/>
          <ac:spMkLst>
            <pc:docMk/>
            <pc:sldMk cId="658883089" sldId="2089"/>
            <ac:spMk id="6" creationId="{61AC0DB1-3EC3-4092-8025-3D1EE8631908}"/>
          </ac:spMkLst>
        </pc:spChg>
        <pc:spChg chg="add del mod">
          <ac:chgData name="Drew Skwiers-Koballa" userId="fe2eb8dc-8972-4e55-b6d9-d74de42ab410" providerId="ADAL" clId="{C454C452-2B84-4A33-8339-7FE050A43C27}" dt="2020-10-13T00:33:47.438" v="4013" actId="478"/>
          <ac:spMkLst>
            <pc:docMk/>
            <pc:sldMk cId="658883089" sldId="2089"/>
            <ac:spMk id="7" creationId="{28663B0D-ABBB-4A26-95B6-D6C6EE3288D7}"/>
          </ac:spMkLst>
        </pc:spChg>
        <pc:spChg chg="add mod">
          <ac:chgData name="Drew Skwiers-Koballa" userId="fe2eb8dc-8972-4e55-b6d9-d74de42ab410" providerId="ADAL" clId="{C454C452-2B84-4A33-8339-7FE050A43C27}" dt="2020-10-01T22:29:52.818" v="218" actId="1036"/>
          <ac:spMkLst>
            <pc:docMk/>
            <pc:sldMk cId="658883089" sldId="2089"/>
            <ac:spMk id="8" creationId="{84484665-D6AB-4F78-AEEE-CA13ECA1D8BE}"/>
          </ac:spMkLst>
        </pc:spChg>
        <pc:spChg chg="add mod">
          <ac:chgData name="Drew Skwiers-Koballa" userId="fe2eb8dc-8972-4e55-b6d9-d74de42ab410" providerId="ADAL" clId="{C454C452-2B84-4A33-8339-7FE050A43C27}" dt="2020-10-01T22:30:32.591" v="223" actId="14100"/>
          <ac:spMkLst>
            <pc:docMk/>
            <pc:sldMk cId="658883089" sldId="2089"/>
            <ac:spMk id="9" creationId="{E01D7348-6C10-4256-A47B-F6E66EDA6257}"/>
          </ac:spMkLst>
        </pc:spChg>
        <pc:spChg chg="add mod">
          <ac:chgData name="Drew Skwiers-Koballa" userId="fe2eb8dc-8972-4e55-b6d9-d74de42ab410" providerId="ADAL" clId="{C454C452-2B84-4A33-8339-7FE050A43C27}" dt="2020-10-13T00:32:36.822" v="4003" actId="20577"/>
          <ac:spMkLst>
            <pc:docMk/>
            <pc:sldMk cId="658883089" sldId="2089"/>
            <ac:spMk id="10" creationId="{899A9A2D-5536-4361-977A-61E5D413C35F}"/>
          </ac:spMkLst>
        </pc:spChg>
      </pc:sldChg>
      <pc:sldChg chg="del">
        <pc:chgData name="Drew Skwiers-Koballa" userId="fe2eb8dc-8972-4e55-b6d9-d74de42ab410" providerId="ADAL" clId="{C454C452-2B84-4A33-8339-7FE050A43C27}" dt="2020-10-01T20:26:04.244" v="48" actId="47"/>
        <pc:sldMkLst>
          <pc:docMk/>
          <pc:sldMk cId="3396314858" sldId="2089"/>
        </pc:sldMkLst>
      </pc:sldChg>
      <pc:sldChg chg="modSp new mod modNotesTx">
        <pc:chgData name="Drew Skwiers-Koballa" userId="fe2eb8dc-8972-4e55-b6d9-d74de42ab410" providerId="ADAL" clId="{C454C452-2B84-4A33-8339-7FE050A43C27}" dt="2020-10-13T13:20:27.982" v="4249" actId="20577"/>
        <pc:sldMkLst>
          <pc:docMk/>
          <pc:sldMk cId="1307207105" sldId="2090"/>
        </pc:sldMkLst>
        <pc:spChg chg="mod">
          <ac:chgData name="Drew Skwiers-Koballa" userId="fe2eb8dc-8972-4e55-b6d9-d74de42ab410" providerId="ADAL" clId="{C454C452-2B84-4A33-8339-7FE050A43C27}" dt="2020-10-01T22:34:39.751" v="349" actId="20577"/>
          <ac:spMkLst>
            <pc:docMk/>
            <pc:sldMk cId="1307207105" sldId="2090"/>
            <ac:spMk id="2" creationId="{3D2E54C1-3CDA-45C6-8361-2E9B909A2F12}"/>
          </ac:spMkLst>
        </pc:spChg>
        <pc:spChg chg="mod">
          <ac:chgData name="Drew Skwiers-Koballa" userId="fe2eb8dc-8972-4e55-b6d9-d74de42ab410" providerId="ADAL" clId="{C454C452-2B84-4A33-8339-7FE050A43C27}" dt="2020-10-13T13:20:27.982" v="4249" actId="20577"/>
          <ac:spMkLst>
            <pc:docMk/>
            <pc:sldMk cId="1307207105" sldId="2090"/>
            <ac:spMk id="3" creationId="{E5E30504-661D-4467-BA2A-A779845B9808}"/>
          </ac:spMkLst>
        </pc:spChg>
      </pc:sldChg>
      <pc:sldChg chg="del">
        <pc:chgData name="Drew Skwiers-Koballa" userId="fe2eb8dc-8972-4e55-b6d9-d74de42ab410" providerId="ADAL" clId="{C454C452-2B84-4A33-8339-7FE050A43C27}" dt="2020-10-01T20:26:04.244" v="48" actId="47"/>
        <pc:sldMkLst>
          <pc:docMk/>
          <pc:sldMk cId="2562362637" sldId="2090"/>
        </pc:sldMkLst>
      </pc:sldChg>
      <pc:sldChg chg="del">
        <pc:chgData name="Drew Skwiers-Koballa" userId="fe2eb8dc-8972-4e55-b6d9-d74de42ab410" providerId="ADAL" clId="{C454C452-2B84-4A33-8339-7FE050A43C27}" dt="2020-10-01T20:26:04.244" v="48" actId="47"/>
        <pc:sldMkLst>
          <pc:docMk/>
          <pc:sldMk cId="377074089" sldId="2091"/>
        </pc:sldMkLst>
      </pc:sldChg>
      <pc:sldChg chg="addSp delSp modSp new mod">
        <pc:chgData name="Drew Skwiers-Koballa" userId="fe2eb8dc-8972-4e55-b6d9-d74de42ab410" providerId="ADAL" clId="{C454C452-2B84-4A33-8339-7FE050A43C27}" dt="2020-10-05T21:25:45.358" v="1658" actId="20577"/>
        <pc:sldMkLst>
          <pc:docMk/>
          <pc:sldMk cId="2126791538" sldId="2091"/>
        </pc:sldMkLst>
        <pc:spChg chg="mod">
          <ac:chgData name="Drew Skwiers-Koballa" userId="fe2eb8dc-8972-4e55-b6d9-d74de42ab410" providerId="ADAL" clId="{C454C452-2B84-4A33-8339-7FE050A43C27}" dt="2020-10-01T23:45:44.089" v="466" actId="20577"/>
          <ac:spMkLst>
            <pc:docMk/>
            <pc:sldMk cId="2126791538" sldId="2091"/>
            <ac:spMk id="2" creationId="{CD9CA2C2-6346-4FF4-8710-B5B1EA81593E}"/>
          </ac:spMkLst>
        </pc:spChg>
        <pc:spChg chg="mod">
          <ac:chgData name="Drew Skwiers-Koballa" userId="fe2eb8dc-8972-4e55-b6d9-d74de42ab410" providerId="ADAL" clId="{C454C452-2B84-4A33-8339-7FE050A43C27}" dt="2020-10-05T21:25:45.358" v="1658" actId="20577"/>
          <ac:spMkLst>
            <pc:docMk/>
            <pc:sldMk cId="2126791538" sldId="2091"/>
            <ac:spMk id="3" creationId="{008B2A2E-538A-4CF2-9868-63B9FFECE74C}"/>
          </ac:spMkLst>
        </pc:spChg>
        <pc:spChg chg="add del mod">
          <ac:chgData name="Drew Skwiers-Koballa" userId="fe2eb8dc-8972-4e55-b6d9-d74de42ab410" providerId="ADAL" clId="{C454C452-2B84-4A33-8339-7FE050A43C27}" dt="2020-10-05T21:22:42.925" v="1389" actId="21"/>
          <ac:spMkLst>
            <pc:docMk/>
            <pc:sldMk cId="2126791538" sldId="2091"/>
            <ac:spMk id="7" creationId="{825AE9B8-DFF5-4C62-997A-CE5D2E447FAF}"/>
          </ac:spMkLst>
        </pc:spChg>
        <pc:picChg chg="add mod">
          <ac:chgData name="Drew Skwiers-Koballa" userId="fe2eb8dc-8972-4e55-b6d9-d74de42ab410" providerId="ADAL" clId="{C454C452-2B84-4A33-8339-7FE050A43C27}" dt="2020-10-01T23:53:14.161" v="529" actId="14100"/>
          <ac:picMkLst>
            <pc:docMk/>
            <pc:sldMk cId="2126791538" sldId="2091"/>
            <ac:picMk id="6" creationId="{57A55B3E-C403-4A7A-9C28-863A6F1AD62E}"/>
          </ac:picMkLst>
        </pc:picChg>
      </pc:sldChg>
      <pc:sldChg chg="addSp modSp new mod modNotesTx">
        <pc:chgData name="Drew Skwiers-Koballa" userId="fe2eb8dc-8972-4e55-b6d9-d74de42ab410" providerId="ADAL" clId="{C454C452-2B84-4A33-8339-7FE050A43C27}" dt="2020-10-13T00:35:09.614" v="4045" actId="404"/>
        <pc:sldMkLst>
          <pc:docMk/>
          <pc:sldMk cId="184365535" sldId="2092"/>
        </pc:sldMkLst>
        <pc:spChg chg="mod">
          <ac:chgData name="Drew Skwiers-Koballa" userId="fe2eb8dc-8972-4e55-b6d9-d74de42ab410" providerId="ADAL" clId="{C454C452-2B84-4A33-8339-7FE050A43C27}" dt="2020-10-13T00:35:01.393" v="4042" actId="313"/>
          <ac:spMkLst>
            <pc:docMk/>
            <pc:sldMk cId="184365535" sldId="2092"/>
            <ac:spMk id="2" creationId="{6C5B2EE5-ADAF-4B8A-AFEF-A5B520D5DC95}"/>
          </ac:spMkLst>
        </pc:spChg>
        <pc:spChg chg="mod">
          <ac:chgData name="Drew Skwiers-Koballa" userId="fe2eb8dc-8972-4e55-b6d9-d74de42ab410" providerId="ADAL" clId="{C454C452-2B84-4A33-8339-7FE050A43C27}" dt="2020-10-13T00:35:09.614" v="4045" actId="404"/>
          <ac:spMkLst>
            <pc:docMk/>
            <pc:sldMk cId="184365535" sldId="2092"/>
            <ac:spMk id="3" creationId="{8534EA53-9709-458F-B710-831288092118}"/>
          </ac:spMkLst>
        </pc:spChg>
        <pc:spChg chg="add mod">
          <ac:chgData name="Drew Skwiers-Koballa" userId="fe2eb8dc-8972-4e55-b6d9-d74de42ab410" providerId="ADAL" clId="{C454C452-2B84-4A33-8339-7FE050A43C27}" dt="2020-10-05T21:16:21.292" v="1152" actId="1076"/>
          <ac:spMkLst>
            <pc:docMk/>
            <pc:sldMk cId="184365535" sldId="2092"/>
            <ac:spMk id="4" creationId="{A99EE23D-E06E-4752-8A28-AFB6F0348611}"/>
          </ac:spMkLst>
        </pc:spChg>
        <pc:spChg chg="add mod">
          <ac:chgData name="Drew Skwiers-Koballa" userId="fe2eb8dc-8972-4e55-b6d9-d74de42ab410" providerId="ADAL" clId="{C454C452-2B84-4A33-8339-7FE050A43C27}" dt="2020-10-05T20:32:41.223" v="1081" actId="1076"/>
          <ac:spMkLst>
            <pc:docMk/>
            <pc:sldMk cId="184365535" sldId="2092"/>
            <ac:spMk id="6" creationId="{014AF8ED-DED6-437C-A451-334DA07B7CBB}"/>
          </ac:spMkLst>
        </pc:spChg>
      </pc:sldChg>
      <pc:sldChg chg="del">
        <pc:chgData name="Drew Skwiers-Koballa" userId="fe2eb8dc-8972-4e55-b6d9-d74de42ab410" providerId="ADAL" clId="{C454C452-2B84-4A33-8339-7FE050A43C27}" dt="2020-10-01T20:26:04.244" v="48" actId="47"/>
        <pc:sldMkLst>
          <pc:docMk/>
          <pc:sldMk cId="1690864098" sldId="2092"/>
        </pc:sldMkLst>
      </pc:sldChg>
      <pc:sldChg chg="addSp modSp new mod modNotesTx">
        <pc:chgData name="Drew Skwiers-Koballa" userId="fe2eb8dc-8972-4e55-b6d9-d74de42ab410" providerId="ADAL" clId="{C454C452-2B84-4A33-8339-7FE050A43C27}" dt="2020-10-13T03:01:40.650" v="4178" actId="1036"/>
        <pc:sldMkLst>
          <pc:docMk/>
          <pc:sldMk cId="2172820192" sldId="2093"/>
        </pc:sldMkLst>
        <pc:spChg chg="mod">
          <ac:chgData name="Drew Skwiers-Koballa" userId="fe2eb8dc-8972-4e55-b6d9-d74de42ab410" providerId="ADAL" clId="{C454C452-2B84-4A33-8339-7FE050A43C27}" dt="2020-10-01T23:53:59.687" v="592" actId="20577"/>
          <ac:spMkLst>
            <pc:docMk/>
            <pc:sldMk cId="2172820192" sldId="2093"/>
            <ac:spMk id="2" creationId="{6353D960-BAB1-4CF1-9BF1-AB4951816EEE}"/>
          </ac:spMkLst>
        </pc:spChg>
        <pc:spChg chg="mod">
          <ac:chgData name="Drew Skwiers-Koballa" userId="fe2eb8dc-8972-4e55-b6d9-d74de42ab410" providerId="ADAL" clId="{C454C452-2B84-4A33-8339-7FE050A43C27}" dt="2020-10-13T02:55:40.861" v="4051" actId="113"/>
          <ac:spMkLst>
            <pc:docMk/>
            <pc:sldMk cId="2172820192" sldId="2093"/>
            <ac:spMk id="3" creationId="{6C2748D2-FE56-4C48-9BD1-960C733F1422}"/>
          </ac:spMkLst>
        </pc:spChg>
        <pc:spChg chg="mod">
          <ac:chgData name="Drew Skwiers-Koballa" userId="fe2eb8dc-8972-4e55-b6d9-d74de42ab410" providerId="ADAL" clId="{C454C452-2B84-4A33-8339-7FE050A43C27}" dt="2020-10-13T03:01:31.901" v="4173" actId="20577"/>
          <ac:spMkLst>
            <pc:docMk/>
            <pc:sldMk cId="2172820192" sldId="2093"/>
            <ac:spMk id="4" creationId="{FC919E89-4B49-4D76-AFE2-62C50D6FAB9C}"/>
          </ac:spMkLst>
        </pc:spChg>
        <pc:spChg chg="add mod">
          <ac:chgData name="Drew Skwiers-Koballa" userId="fe2eb8dc-8972-4e55-b6d9-d74de42ab410" providerId="ADAL" clId="{C454C452-2B84-4A33-8339-7FE050A43C27}" dt="2020-10-13T03:01:40.650" v="4178" actId="1036"/>
          <ac:spMkLst>
            <pc:docMk/>
            <pc:sldMk cId="2172820192" sldId="2093"/>
            <ac:spMk id="6" creationId="{5E32D9D0-2C28-4925-954A-9A944B7BF3A5}"/>
          </ac:spMkLst>
        </pc:spChg>
        <pc:spChg chg="add mod">
          <ac:chgData name="Drew Skwiers-Koballa" userId="fe2eb8dc-8972-4e55-b6d9-d74de42ab410" providerId="ADAL" clId="{C454C452-2B84-4A33-8339-7FE050A43C27}" dt="2020-10-12T23:46:06.860" v="3613" actId="1076"/>
          <ac:spMkLst>
            <pc:docMk/>
            <pc:sldMk cId="2172820192" sldId="2093"/>
            <ac:spMk id="8" creationId="{D52D8ECA-1BBB-4082-B6A8-63AA0562F6D6}"/>
          </ac:spMkLst>
        </pc:spChg>
      </pc:sldChg>
      <pc:sldChg chg="addSp modSp add mod modNotesTx">
        <pc:chgData name="Drew Skwiers-Koballa" userId="fe2eb8dc-8972-4e55-b6d9-d74de42ab410" providerId="ADAL" clId="{C454C452-2B84-4A33-8339-7FE050A43C27}" dt="2020-10-13T03:44:39.794" v="4238" actId="20577"/>
        <pc:sldMkLst>
          <pc:docMk/>
          <pc:sldMk cId="1994875051" sldId="2094"/>
        </pc:sldMkLst>
        <pc:spChg chg="mod">
          <ac:chgData name="Drew Skwiers-Koballa" userId="fe2eb8dc-8972-4e55-b6d9-d74de42ab410" providerId="ADAL" clId="{C454C452-2B84-4A33-8339-7FE050A43C27}" dt="2020-10-12T23:49:09.065" v="3675" actId="20577"/>
          <ac:spMkLst>
            <pc:docMk/>
            <pc:sldMk cId="1994875051" sldId="2094"/>
            <ac:spMk id="2" creationId="{6353D960-BAB1-4CF1-9BF1-AB4951816EEE}"/>
          </ac:spMkLst>
        </pc:spChg>
        <pc:spChg chg="mod">
          <ac:chgData name="Drew Skwiers-Koballa" userId="fe2eb8dc-8972-4e55-b6d9-d74de42ab410" providerId="ADAL" clId="{C454C452-2B84-4A33-8339-7FE050A43C27}" dt="2020-10-13T03:44:39.794" v="4238" actId="20577"/>
          <ac:spMkLst>
            <pc:docMk/>
            <pc:sldMk cId="1994875051" sldId="2094"/>
            <ac:spMk id="3" creationId="{6C2748D2-FE56-4C48-9BD1-960C733F1422}"/>
          </ac:spMkLst>
        </pc:spChg>
        <pc:spChg chg="mod">
          <ac:chgData name="Drew Skwiers-Koballa" userId="fe2eb8dc-8972-4e55-b6d9-d74de42ab410" providerId="ADAL" clId="{C454C452-2B84-4A33-8339-7FE050A43C27}" dt="2020-10-13T00:25:16.296" v="3983" actId="20577"/>
          <ac:spMkLst>
            <pc:docMk/>
            <pc:sldMk cId="1994875051" sldId="2094"/>
            <ac:spMk id="4" creationId="{FC919E89-4B49-4D76-AFE2-62C50D6FAB9C}"/>
          </ac:spMkLst>
        </pc:spChg>
        <pc:spChg chg="add mod">
          <ac:chgData name="Drew Skwiers-Koballa" userId="fe2eb8dc-8972-4e55-b6d9-d74de42ab410" providerId="ADAL" clId="{C454C452-2B84-4A33-8339-7FE050A43C27}" dt="2020-10-05T21:40:31.513" v="1985" actId="20577"/>
          <ac:spMkLst>
            <pc:docMk/>
            <pc:sldMk cId="1994875051" sldId="2094"/>
            <ac:spMk id="6" creationId="{4109F119-6F85-4BA3-AAC2-C2CB0F8E1CC8}"/>
          </ac:spMkLst>
        </pc:spChg>
      </pc:sldChg>
      <pc:sldChg chg="addSp modSp add del mod ord modNotesTx">
        <pc:chgData name="Drew Skwiers-Koballa" userId="fe2eb8dc-8972-4e55-b6d9-d74de42ab410" providerId="ADAL" clId="{C454C452-2B84-4A33-8339-7FE050A43C27}" dt="2020-10-12T23:49:05.718" v="3673" actId="2696"/>
        <pc:sldMkLst>
          <pc:docMk/>
          <pc:sldMk cId="4049362376" sldId="2095"/>
        </pc:sldMkLst>
        <pc:spChg chg="mod">
          <ac:chgData name="Drew Skwiers-Koballa" userId="fe2eb8dc-8972-4e55-b6d9-d74de42ab410" providerId="ADAL" clId="{C454C452-2B84-4A33-8339-7FE050A43C27}" dt="2020-10-12T16:04:51.857" v="3040" actId="20577"/>
          <ac:spMkLst>
            <pc:docMk/>
            <pc:sldMk cId="4049362376" sldId="2095"/>
            <ac:spMk id="2" creationId="{6353D960-BAB1-4CF1-9BF1-AB4951816EEE}"/>
          </ac:spMkLst>
        </pc:spChg>
        <pc:spChg chg="mod">
          <ac:chgData name="Drew Skwiers-Koballa" userId="fe2eb8dc-8972-4e55-b6d9-d74de42ab410" providerId="ADAL" clId="{C454C452-2B84-4A33-8339-7FE050A43C27}" dt="2020-10-12T17:52:07.883" v="3267" actId="20577"/>
          <ac:spMkLst>
            <pc:docMk/>
            <pc:sldMk cId="4049362376" sldId="2095"/>
            <ac:spMk id="3" creationId="{6C2748D2-FE56-4C48-9BD1-960C733F1422}"/>
          </ac:spMkLst>
        </pc:spChg>
        <pc:spChg chg="add mod">
          <ac:chgData name="Drew Skwiers-Koballa" userId="fe2eb8dc-8972-4e55-b6d9-d74de42ab410" providerId="ADAL" clId="{C454C452-2B84-4A33-8339-7FE050A43C27}" dt="2020-10-12T16:04:46.720" v="3038" actId="108"/>
          <ac:spMkLst>
            <pc:docMk/>
            <pc:sldMk cId="4049362376" sldId="2095"/>
            <ac:spMk id="6" creationId="{31719D66-B615-4E4A-B2CB-BFB7CD926438}"/>
          </ac:spMkLst>
        </pc:spChg>
      </pc:sldChg>
      <pc:sldChg chg="addSp modSp add mod modNotesTx">
        <pc:chgData name="Drew Skwiers-Koballa" userId="fe2eb8dc-8972-4e55-b6d9-d74de42ab410" providerId="ADAL" clId="{C454C452-2B84-4A33-8339-7FE050A43C27}" dt="2020-10-12T19:11:08.147" v="3366" actId="20577"/>
        <pc:sldMkLst>
          <pc:docMk/>
          <pc:sldMk cId="3617327887" sldId="2096"/>
        </pc:sldMkLst>
        <pc:spChg chg="mod">
          <ac:chgData name="Drew Skwiers-Koballa" userId="fe2eb8dc-8972-4e55-b6d9-d74de42ab410" providerId="ADAL" clId="{C454C452-2B84-4A33-8339-7FE050A43C27}" dt="2020-10-05T20:28:25.546" v="928" actId="20577"/>
          <ac:spMkLst>
            <pc:docMk/>
            <pc:sldMk cId="3617327887" sldId="2096"/>
            <ac:spMk id="2" creationId="{6C5B2EE5-ADAF-4B8A-AFEF-A5B520D5DC95}"/>
          </ac:spMkLst>
        </pc:spChg>
        <pc:spChg chg="mod">
          <ac:chgData name="Drew Skwiers-Koballa" userId="fe2eb8dc-8972-4e55-b6d9-d74de42ab410" providerId="ADAL" clId="{C454C452-2B84-4A33-8339-7FE050A43C27}" dt="2020-10-05T22:07:34.240" v="2206" actId="20577"/>
          <ac:spMkLst>
            <pc:docMk/>
            <pc:sldMk cId="3617327887" sldId="2096"/>
            <ac:spMk id="3" creationId="{8534EA53-9709-458F-B710-831288092118}"/>
          </ac:spMkLst>
        </pc:spChg>
        <pc:spChg chg="add mod">
          <ac:chgData name="Drew Skwiers-Koballa" userId="fe2eb8dc-8972-4e55-b6d9-d74de42ab410" providerId="ADAL" clId="{C454C452-2B84-4A33-8339-7FE050A43C27}" dt="2020-10-05T21:09:12.172" v="1084" actId="1076"/>
          <ac:spMkLst>
            <pc:docMk/>
            <pc:sldMk cId="3617327887" sldId="2096"/>
            <ac:spMk id="5" creationId="{4D783561-9A52-444A-AD9C-DADBECDBF74B}"/>
          </ac:spMkLst>
        </pc:spChg>
        <pc:spChg chg="add mod">
          <ac:chgData name="Drew Skwiers-Koballa" userId="fe2eb8dc-8972-4e55-b6d9-d74de42ab410" providerId="ADAL" clId="{C454C452-2B84-4A33-8339-7FE050A43C27}" dt="2020-10-12T19:10:52.599" v="3288" actId="20577"/>
          <ac:spMkLst>
            <pc:docMk/>
            <pc:sldMk cId="3617327887" sldId="2096"/>
            <ac:spMk id="7" creationId="{E9CFB4A6-7981-4A7B-A604-C4852AC9D769}"/>
          </ac:spMkLst>
        </pc:spChg>
      </pc:sldChg>
      <pc:sldChg chg="addSp modSp new mod">
        <pc:chgData name="Drew Skwiers-Koballa" userId="fe2eb8dc-8972-4e55-b6d9-d74de42ab410" providerId="ADAL" clId="{C454C452-2B84-4A33-8339-7FE050A43C27}" dt="2020-10-13T00:34:50.434" v="4038" actId="1076"/>
        <pc:sldMkLst>
          <pc:docMk/>
          <pc:sldMk cId="2372373697" sldId="2097"/>
        </pc:sldMkLst>
        <pc:spChg chg="mod">
          <ac:chgData name="Drew Skwiers-Koballa" userId="fe2eb8dc-8972-4e55-b6d9-d74de42ab410" providerId="ADAL" clId="{C454C452-2B84-4A33-8339-7FE050A43C27}" dt="2020-10-13T00:34:23.389" v="4027" actId="20577"/>
          <ac:spMkLst>
            <pc:docMk/>
            <pc:sldMk cId="2372373697" sldId="2097"/>
            <ac:spMk id="2" creationId="{72C4EFA0-3CCE-48DE-9633-F3915043B7D7}"/>
          </ac:spMkLst>
        </pc:spChg>
        <pc:spChg chg="mod">
          <ac:chgData name="Drew Skwiers-Koballa" userId="fe2eb8dc-8972-4e55-b6d9-d74de42ab410" providerId="ADAL" clId="{C454C452-2B84-4A33-8339-7FE050A43C27}" dt="2020-10-05T21:24:49.285" v="1584" actId="12"/>
          <ac:spMkLst>
            <pc:docMk/>
            <pc:sldMk cId="2372373697" sldId="2097"/>
            <ac:spMk id="3" creationId="{008FEB36-49BE-436D-BC71-99AA728CEFAF}"/>
          </ac:spMkLst>
        </pc:spChg>
        <pc:spChg chg="mod">
          <ac:chgData name="Drew Skwiers-Koballa" userId="fe2eb8dc-8972-4e55-b6d9-d74de42ab410" providerId="ADAL" clId="{C454C452-2B84-4A33-8339-7FE050A43C27}" dt="2020-10-05T21:25:24.901" v="1637" actId="20577"/>
          <ac:spMkLst>
            <pc:docMk/>
            <pc:sldMk cId="2372373697" sldId="2097"/>
            <ac:spMk id="4" creationId="{36BFDD79-F7A3-4139-B5F5-6EE30EDF03B8}"/>
          </ac:spMkLst>
        </pc:spChg>
        <pc:spChg chg="add mod">
          <ac:chgData name="Drew Skwiers-Koballa" userId="fe2eb8dc-8972-4e55-b6d9-d74de42ab410" providerId="ADAL" clId="{C454C452-2B84-4A33-8339-7FE050A43C27}" dt="2020-10-13T00:34:50.434" v="4038" actId="1076"/>
          <ac:spMkLst>
            <pc:docMk/>
            <pc:sldMk cId="2372373697" sldId="2097"/>
            <ac:spMk id="6" creationId="{F7C845CA-04DB-426A-9A0A-AC0BDE762D42}"/>
          </ac:spMkLst>
        </pc:spChg>
      </pc:sldChg>
      <pc:sldChg chg="addSp delSp modSp add mod ord modNotesTx">
        <pc:chgData name="Drew Skwiers-Koballa" userId="fe2eb8dc-8972-4e55-b6d9-d74de42ab410" providerId="ADAL" clId="{C454C452-2B84-4A33-8339-7FE050A43C27}" dt="2020-10-13T00:24:17.957" v="3981" actId="1076"/>
        <pc:sldMkLst>
          <pc:docMk/>
          <pc:sldMk cId="2667883208" sldId="2098"/>
        </pc:sldMkLst>
        <pc:spChg chg="mod">
          <ac:chgData name="Drew Skwiers-Koballa" userId="fe2eb8dc-8972-4e55-b6d9-d74de42ab410" providerId="ADAL" clId="{C454C452-2B84-4A33-8339-7FE050A43C27}" dt="2020-10-12T23:49:12.994" v="3677" actId="20577"/>
          <ac:spMkLst>
            <pc:docMk/>
            <pc:sldMk cId="2667883208" sldId="2098"/>
            <ac:spMk id="2" creationId="{6353D960-BAB1-4CF1-9BF1-AB4951816EEE}"/>
          </ac:spMkLst>
        </pc:spChg>
        <pc:spChg chg="del mod">
          <ac:chgData name="Drew Skwiers-Koballa" userId="fe2eb8dc-8972-4e55-b6d9-d74de42ab410" providerId="ADAL" clId="{C454C452-2B84-4A33-8339-7FE050A43C27}" dt="2020-10-13T00:20:48.976" v="3855" actId="478"/>
          <ac:spMkLst>
            <pc:docMk/>
            <pc:sldMk cId="2667883208" sldId="2098"/>
            <ac:spMk id="3" creationId="{6C2748D2-FE56-4C48-9BD1-960C733F1422}"/>
          </ac:spMkLst>
        </pc:spChg>
        <pc:spChg chg="mod">
          <ac:chgData name="Drew Skwiers-Koballa" userId="fe2eb8dc-8972-4e55-b6d9-d74de42ab410" providerId="ADAL" clId="{C454C452-2B84-4A33-8339-7FE050A43C27}" dt="2020-10-13T00:21:20.058" v="3919" actId="20577"/>
          <ac:spMkLst>
            <pc:docMk/>
            <pc:sldMk cId="2667883208" sldId="2098"/>
            <ac:spMk id="4" creationId="{FC919E89-4B49-4D76-AFE2-62C50D6FAB9C}"/>
          </ac:spMkLst>
        </pc:spChg>
        <pc:spChg chg="add mod">
          <ac:chgData name="Drew Skwiers-Koballa" userId="fe2eb8dc-8972-4e55-b6d9-d74de42ab410" providerId="ADAL" clId="{C454C452-2B84-4A33-8339-7FE050A43C27}" dt="2020-10-12T16:07:03.722" v="3056" actId="20577"/>
          <ac:spMkLst>
            <pc:docMk/>
            <pc:sldMk cId="2667883208" sldId="2098"/>
            <ac:spMk id="6" creationId="{6DB04D31-9E7A-4700-A67E-FA9EA796BC5C}"/>
          </ac:spMkLst>
        </pc:spChg>
        <pc:spChg chg="add del mod">
          <ac:chgData name="Drew Skwiers-Koballa" userId="fe2eb8dc-8972-4e55-b6d9-d74de42ab410" providerId="ADAL" clId="{C454C452-2B84-4A33-8339-7FE050A43C27}" dt="2020-10-13T00:20:50.715" v="3856" actId="478"/>
          <ac:spMkLst>
            <pc:docMk/>
            <pc:sldMk cId="2667883208" sldId="2098"/>
            <ac:spMk id="10" creationId="{EA2FB67F-75D6-4AD2-AC42-D86894127D83}"/>
          </ac:spMkLst>
        </pc:spChg>
        <pc:spChg chg="add mod">
          <ac:chgData name="Drew Skwiers-Koballa" userId="fe2eb8dc-8972-4e55-b6d9-d74de42ab410" providerId="ADAL" clId="{C454C452-2B84-4A33-8339-7FE050A43C27}" dt="2020-10-13T00:24:17.957" v="3981" actId="1076"/>
          <ac:spMkLst>
            <pc:docMk/>
            <pc:sldMk cId="2667883208" sldId="2098"/>
            <ac:spMk id="11" creationId="{E709D33D-CD82-45A4-AF41-0D7F65BD43F7}"/>
          </ac:spMkLst>
        </pc:spChg>
        <pc:picChg chg="add mod">
          <ac:chgData name="Drew Skwiers-Koballa" userId="fe2eb8dc-8972-4e55-b6d9-d74de42ab410" providerId="ADAL" clId="{C454C452-2B84-4A33-8339-7FE050A43C27}" dt="2020-10-13T00:20:54.531" v="3857" actId="1076"/>
          <ac:picMkLst>
            <pc:docMk/>
            <pc:sldMk cId="2667883208" sldId="2098"/>
            <ac:picMk id="8" creationId="{76626803-9B9F-4F8E-BE0D-6EC916BA4AF1}"/>
          </ac:picMkLst>
        </pc:picChg>
      </pc:sldChg>
      <pc:sldChg chg="modSp add mod">
        <pc:chgData name="Drew Skwiers-Koballa" userId="fe2eb8dc-8972-4e55-b6d9-d74de42ab410" providerId="ADAL" clId="{C454C452-2B84-4A33-8339-7FE050A43C27}" dt="2020-10-13T00:16:47.316" v="3851" actId="20577"/>
        <pc:sldMkLst>
          <pc:docMk/>
          <pc:sldMk cId="3620560871" sldId="2106"/>
        </pc:sldMkLst>
        <pc:spChg chg="mod">
          <ac:chgData name="Drew Skwiers-Koballa" userId="fe2eb8dc-8972-4e55-b6d9-d74de42ab410" providerId="ADAL" clId="{C454C452-2B84-4A33-8339-7FE050A43C27}" dt="2020-10-13T00:16:26.545" v="3848" actId="20577"/>
          <ac:spMkLst>
            <pc:docMk/>
            <pc:sldMk cId="3620560871" sldId="2106"/>
            <ac:spMk id="2" creationId="{3D2E54C1-3CDA-45C6-8361-2E9B909A2F12}"/>
          </ac:spMkLst>
        </pc:spChg>
        <pc:spChg chg="mod">
          <ac:chgData name="Drew Skwiers-Koballa" userId="fe2eb8dc-8972-4e55-b6d9-d74de42ab410" providerId="ADAL" clId="{C454C452-2B84-4A33-8339-7FE050A43C27}" dt="2020-10-13T00:16:47.316" v="3851" actId="20577"/>
          <ac:spMkLst>
            <pc:docMk/>
            <pc:sldMk cId="3620560871" sldId="2106"/>
            <ac:spMk id="3" creationId="{E5E30504-661D-4467-BA2A-A779845B9808}"/>
          </ac:spMkLst>
        </pc:spChg>
      </pc:sldChg>
    </pc:docChg>
  </pc:docChgLst>
  <pc:docChgLst>
    <pc:chgData name="Julie Koesmarno" userId="S::jukoesma@microsoft.com::31fed1c3-d6ac-4405-b68d-1920c7681777" providerId="AD" clId="Web-{557669A2-9C5C-4663-A9E5-02F978329ABF}"/>
    <pc:docChg chg="modSld">
      <pc:chgData name="Julie Koesmarno" userId="S::jukoesma@microsoft.com::31fed1c3-d6ac-4405-b68d-1920c7681777" providerId="AD" clId="Web-{557669A2-9C5C-4663-A9E5-02F978329ABF}" dt="2020-10-13T13:21:36.855" v="39" actId="20577"/>
      <pc:docMkLst>
        <pc:docMk/>
      </pc:docMkLst>
      <pc:sldChg chg="modSp">
        <pc:chgData name="Julie Koesmarno" userId="S::jukoesma@microsoft.com::31fed1c3-d6ac-4405-b68d-1920c7681777" providerId="AD" clId="Web-{557669A2-9C5C-4663-A9E5-02F978329ABF}" dt="2020-10-13T13:21:36.855" v="38" actId="20577"/>
        <pc:sldMkLst>
          <pc:docMk/>
          <pc:sldMk cId="2639379867" sldId="1720"/>
        </pc:sldMkLst>
        <pc:spChg chg="mod">
          <ac:chgData name="Julie Koesmarno" userId="S::jukoesma@microsoft.com::31fed1c3-d6ac-4405-b68d-1920c7681777" providerId="AD" clId="Web-{557669A2-9C5C-4663-A9E5-02F978329ABF}" dt="2020-10-13T13:21:31.245" v="20" actId="20577"/>
          <ac:spMkLst>
            <pc:docMk/>
            <pc:sldMk cId="2639379867" sldId="1720"/>
            <ac:spMk id="5" creationId="{00000000-0000-0000-0000-000000000000}"/>
          </ac:spMkLst>
        </pc:spChg>
        <pc:spChg chg="mod">
          <ac:chgData name="Julie Koesmarno" userId="S::jukoesma@microsoft.com::31fed1c3-d6ac-4405-b68d-1920c7681777" providerId="AD" clId="Web-{557669A2-9C5C-4663-A9E5-02F978329ABF}" dt="2020-10-13T13:21:36.855" v="38" actId="20577"/>
          <ac:spMkLst>
            <pc:docMk/>
            <pc:sldMk cId="2639379867" sldId="1720"/>
            <ac:spMk id="6" creationId="{9B59C7BA-AB04-4AAA-8428-2F5C81B12E82}"/>
          </ac:spMkLst>
        </pc:spChg>
      </pc:sldChg>
    </pc:docChg>
  </pc:docChgLst>
  <pc:docChgLst>
    <pc:chgData name="Drew Skwiers-Koballa" userId="fe2eb8dc-8972-4e55-b6d9-d74de42ab410" providerId="ADAL" clId="{ABC87B81-64B4-4836-B962-5CA62248950A}"/>
    <pc:docChg chg="undo redo custSel mod addSld delSld modSld sldOrd addSection modSection">
      <pc:chgData name="Drew Skwiers-Koballa" userId="fe2eb8dc-8972-4e55-b6d9-d74de42ab410" providerId="ADAL" clId="{ABC87B81-64B4-4836-B962-5CA62248950A}" dt="2020-09-10T22:15:17.839" v="11494" actId="14100"/>
      <pc:docMkLst>
        <pc:docMk/>
      </pc:docMkLst>
      <pc:sldChg chg="addSp modSp mod modNotesTx">
        <pc:chgData name="Drew Skwiers-Koballa" userId="fe2eb8dc-8972-4e55-b6d9-d74de42ab410" providerId="ADAL" clId="{ABC87B81-64B4-4836-B962-5CA62248950A}" dt="2020-09-08T17:50:21.048" v="8308" actId="20577"/>
        <pc:sldMkLst>
          <pc:docMk/>
          <pc:sldMk cId="3957722359" sldId="1660"/>
        </pc:sldMkLst>
        <pc:spChg chg="mod">
          <ac:chgData name="Drew Skwiers-Koballa" userId="fe2eb8dc-8972-4e55-b6d9-d74de42ab410" providerId="ADAL" clId="{ABC87B81-64B4-4836-B962-5CA62248950A}" dt="2020-09-08T17:50:21.048" v="8308" actId="20577"/>
          <ac:spMkLst>
            <pc:docMk/>
            <pc:sldMk cId="3957722359" sldId="1660"/>
            <ac:spMk id="6" creationId="{00000000-0000-0000-0000-000000000000}"/>
          </ac:spMkLst>
        </pc:spChg>
        <pc:spChg chg="mod">
          <ac:chgData name="Drew Skwiers-Koballa" userId="fe2eb8dc-8972-4e55-b6d9-d74de42ab410" providerId="ADAL" clId="{ABC87B81-64B4-4836-B962-5CA62248950A}" dt="2020-09-01T18:00:38.154" v="186" actId="20577"/>
          <ac:spMkLst>
            <pc:docMk/>
            <pc:sldMk cId="3957722359" sldId="1660"/>
            <ac:spMk id="17" creationId="{00000000-0000-0000-0000-000000000000}"/>
          </ac:spMkLst>
        </pc:spChg>
        <pc:picChg chg="add mod">
          <ac:chgData name="Drew Skwiers-Koballa" userId="fe2eb8dc-8972-4e55-b6d9-d74de42ab410" providerId="ADAL" clId="{ABC87B81-64B4-4836-B962-5CA62248950A}" dt="2020-09-08T14:35:29.993" v="6121" actId="1076"/>
          <ac:picMkLst>
            <pc:docMk/>
            <pc:sldMk cId="3957722359" sldId="1660"/>
            <ac:picMk id="2" creationId="{F8A50E0D-8472-41D6-ACE3-759BC63A4445}"/>
          </ac:picMkLst>
        </pc:picChg>
      </pc:sldChg>
      <pc:sldChg chg="addSp modSp mod modClrScheme chgLayout">
        <pc:chgData name="Drew Skwiers-Koballa" userId="fe2eb8dc-8972-4e55-b6d9-d74de42ab410" providerId="ADAL" clId="{ABC87B81-64B4-4836-B962-5CA62248950A}" dt="2020-09-08T16:48:08.432" v="7479" actId="20577"/>
        <pc:sldMkLst>
          <pc:docMk/>
          <pc:sldMk cId="1793706927" sldId="1670"/>
        </pc:sldMkLst>
        <pc:spChg chg="add mod ord">
          <ac:chgData name="Drew Skwiers-Koballa" userId="fe2eb8dc-8972-4e55-b6d9-d74de42ab410" providerId="ADAL" clId="{ABC87B81-64B4-4836-B962-5CA62248950A}" dt="2020-09-08T16:47:53.272" v="7476" actId="1035"/>
          <ac:spMkLst>
            <pc:docMk/>
            <pc:sldMk cId="1793706927" sldId="1670"/>
            <ac:spMk id="2" creationId="{47F8DBCE-74B7-485D-BC3C-20FDD361CCA8}"/>
          </ac:spMkLst>
        </pc:spChg>
        <pc:spChg chg="mod ord">
          <ac:chgData name="Drew Skwiers-Koballa" userId="fe2eb8dc-8972-4e55-b6d9-d74de42ab410" providerId="ADAL" clId="{ABC87B81-64B4-4836-B962-5CA62248950A}" dt="2020-09-08T16:47:48.572" v="7462" actId="1035"/>
          <ac:spMkLst>
            <pc:docMk/>
            <pc:sldMk cId="1793706927" sldId="1670"/>
            <ac:spMk id="6" creationId="{00000000-0000-0000-0000-000000000000}"/>
          </ac:spMkLst>
        </pc:spChg>
        <pc:spChg chg="mod ord">
          <ac:chgData name="Drew Skwiers-Koballa" userId="fe2eb8dc-8972-4e55-b6d9-d74de42ab410" providerId="ADAL" clId="{ABC87B81-64B4-4836-B962-5CA62248950A}" dt="2020-09-08T16:48:08.432" v="7479" actId="20577"/>
          <ac:spMkLst>
            <pc:docMk/>
            <pc:sldMk cId="1793706927" sldId="1670"/>
            <ac:spMk id="17" creationId="{00000000-0000-0000-0000-000000000000}"/>
          </ac:spMkLst>
        </pc:spChg>
      </pc:sldChg>
      <pc:sldChg chg="ord">
        <pc:chgData name="Drew Skwiers-Koballa" userId="fe2eb8dc-8972-4e55-b6d9-d74de42ab410" providerId="ADAL" clId="{ABC87B81-64B4-4836-B962-5CA62248950A}" dt="2020-09-02T19:19:11.321" v="3680"/>
        <pc:sldMkLst>
          <pc:docMk/>
          <pc:sldMk cId="1490695021" sldId="1716"/>
        </pc:sldMkLst>
      </pc:sldChg>
      <pc:sldChg chg="addSp modSp mod modNotesTx">
        <pc:chgData name="Drew Skwiers-Koballa" userId="fe2eb8dc-8972-4e55-b6d9-d74de42ab410" providerId="ADAL" clId="{ABC87B81-64B4-4836-B962-5CA62248950A}" dt="2020-09-08T18:00:26.212" v="8329" actId="1076"/>
        <pc:sldMkLst>
          <pc:docMk/>
          <pc:sldMk cId="2639379867" sldId="1720"/>
        </pc:sldMkLst>
        <pc:spChg chg="add mod">
          <ac:chgData name="Drew Skwiers-Koballa" userId="fe2eb8dc-8972-4e55-b6d9-d74de42ab410" providerId="ADAL" clId="{ABC87B81-64B4-4836-B962-5CA62248950A}" dt="2020-09-08T18:00:26.212" v="8329" actId="1076"/>
          <ac:spMkLst>
            <pc:docMk/>
            <pc:sldMk cId="2639379867" sldId="1720"/>
            <ac:spMk id="3" creationId="{7B34D3EE-B756-4FE0-BB42-0733D0B760EE}"/>
          </ac:spMkLst>
        </pc:spChg>
        <pc:spChg chg="mod">
          <ac:chgData name="Drew Skwiers-Koballa" userId="fe2eb8dc-8972-4e55-b6d9-d74de42ab410" providerId="ADAL" clId="{ABC87B81-64B4-4836-B962-5CA62248950A}" dt="2020-08-31T16:38:10.932" v="40" actId="20577"/>
          <ac:spMkLst>
            <pc:docMk/>
            <pc:sldMk cId="2639379867" sldId="1720"/>
            <ac:spMk id="4" creationId="{00000000-0000-0000-0000-000000000000}"/>
          </ac:spMkLst>
        </pc:spChg>
        <pc:spChg chg="mod">
          <ac:chgData name="Drew Skwiers-Koballa" userId="fe2eb8dc-8972-4e55-b6d9-d74de42ab410" providerId="ADAL" clId="{ABC87B81-64B4-4836-B962-5CA62248950A}" dt="2020-09-08T18:00:06.429" v="8317" actId="14100"/>
          <ac:spMkLst>
            <pc:docMk/>
            <pc:sldMk cId="2639379867" sldId="1720"/>
            <ac:spMk id="5" creationId="{00000000-0000-0000-0000-000000000000}"/>
          </ac:spMkLst>
        </pc:spChg>
      </pc:sldChg>
      <pc:sldChg chg="addSp delSp modSp mod ord modNotesTx">
        <pc:chgData name="Drew Skwiers-Koballa" userId="fe2eb8dc-8972-4e55-b6d9-d74de42ab410" providerId="ADAL" clId="{ABC87B81-64B4-4836-B962-5CA62248950A}" dt="2020-09-10T22:15:17.839" v="11494" actId="14100"/>
        <pc:sldMkLst>
          <pc:docMk/>
          <pc:sldMk cId="4185804024" sldId="2041"/>
        </pc:sldMkLst>
        <pc:spChg chg="add del mod">
          <ac:chgData name="Drew Skwiers-Koballa" userId="fe2eb8dc-8972-4e55-b6d9-d74de42ab410" providerId="ADAL" clId="{ABC87B81-64B4-4836-B962-5CA62248950A}" dt="2020-09-10T22:11:28.423" v="11316"/>
          <ac:spMkLst>
            <pc:docMk/>
            <pc:sldMk cId="4185804024" sldId="2041"/>
            <ac:spMk id="2" creationId="{CB801A08-C5AD-4C27-8BE4-75A72D6C3D2F}"/>
          </ac:spMkLst>
        </pc:spChg>
        <pc:spChg chg="add del mod">
          <ac:chgData name="Drew Skwiers-Koballa" userId="fe2eb8dc-8972-4e55-b6d9-d74de42ab410" providerId="ADAL" clId="{ABC87B81-64B4-4836-B962-5CA62248950A}" dt="2020-09-10T22:11:28.423" v="11316"/>
          <ac:spMkLst>
            <pc:docMk/>
            <pc:sldMk cId="4185804024" sldId="2041"/>
            <ac:spMk id="3" creationId="{DFA346F6-F8B4-46F7-B1CC-F80B27F7CB8F}"/>
          </ac:spMkLst>
        </pc:spChg>
        <pc:spChg chg="add del mod">
          <ac:chgData name="Drew Skwiers-Koballa" userId="fe2eb8dc-8972-4e55-b6d9-d74de42ab410" providerId="ADAL" clId="{ABC87B81-64B4-4836-B962-5CA62248950A}" dt="2020-09-10T22:11:33.932" v="11322"/>
          <ac:spMkLst>
            <pc:docMk/>
            <pc:sldMk cId="4185804024" sldId="2041"/>
            <ac:spMk id="4" creationId="{2EA7D876-65AF-461F-A3C3-C5B25BFF4F91}"/>
          </ac:spMkLst>
        </pc:spChg>
        <pc:spChg chg="add del mod">
          <ac:chgData name="Drew Skwiers-Koballa" userId="fe2eb8dc-8972-4e55-b6d9-d74de42ab410" providerId="ADAL" clId="{ABC87B81-64B4-4836-B962-5CA62248950A}" dt="2020-09-10T22:11:33.932" v="11322"/>
          <ac:spMkLst>
            <pc:docMk/>
            <pc:sldMk cId="4185804024" sldId="2041"/>
            <ac:spMk id="5" creationId="{4CEFBED7-E471-45EF-85FF-9575FB176F01}"/>
          </ac:spMkLst>
        </pc:spChg>
        <pc:spChg chg="add mod">
          <ac:chgData name="Drew Skwiers-Koballa" userId="fe2eb8dc-8972-4e55-b6d9-d74de42ab410" providerId="ADAL" clId="{ABC87B81-64B4-4836-B962-5CA62248950A}" dt="2020-09-10T22:15:12.657" v="11492" actId="14100"/>
          <ac:spMkLst>
            <pc:docMk/>
            <pc:sldMk cId="4185804024" sldId="2041"/>
            <ac:spMk id="6" creationId="{D3AE5EB9-CED6-41E4-8FFD-012E563355F8}"/>
          </ac:spMkLst>
        </pc:spChg>
        <pc:spChg chg="add mod">
          <ac:chgData name="Drew Skwiers-Koballa" userId="fe2eb8dc-8972-4e55-b6d9-d74de42ab410" providerId="ADAL" clId="{ABC87B81-64B4-4836-B962-5CA62248950A}" dt="2020-09-10T22:15:17.839" v="11494" actId="14100"/>
          <ac:spMkLst>
            <pc:docMk/>
            <pc:sldMk cId="4185804024" sldId="2041"/>
            <ac:spMk id="7" creationId="{B4A52343-4FB1-47BF-864A-81D5D90E205B}"/>
          </ac:spMkLst>
        </pc:spChg>
      </pc:sldChg>
      <pc:sldChg chg="modSp mod ord">
        <pc:chgData name="Drew Skwiers-Koballa" userId="fe2eb8dc-8972-4e55-b6d9-d74de42ab410" providerId="ADAL" clId="{ABC87B81-64B4-4836-B962-5CA62248950A}" dt="2020-09-02T18:31:15.956" v="3024" actId="20577"/>
        <pc:sldMkLst>
          <pc:docMk/>
          <pc:sldMk cId="4178565498" sldId="2051"/>
        </pc:sldMkLst>
        <pc:spChg chg="mod">
          <ac:chgData name="Drew Skwiers-Koballa" userId="fe2eb8dc-8972-4e55-b6d9-d74de42ab410" providerId="ADAL" clId="{ABC87B81-64B4-4836-B962-5CA62248950A}" dt="2020-09-02T18:31:15.956" v="3024" actId="20577"/>
          <ac:spMkLst>
            <pc:docMk/>
            <pc:sldMk cId="4178565498" sldId="2051"/>
            <ac:spMk id="7" creationId="{61F6BD0B-C4D8-42DE-A3A7-50D8219CE639}"/>
          </ac:spMkLst>
        </pc:spChg>
      </pc:sldChg>
      <pc:sldChg chg="addSp">
        <pc:chgData name="Drew Skwiers-Koballa" userId="fe2eb8dc-8972-4e55-b6d9-d74de42ab410" providerId="ADAL" clId="{ABC87B81-64B4-4836-B962-5CA62248950A}" dt="2020-09-02T19:16:52.761" v="3649"/>
        <pc:sldMkLst>
          <pc:docMk/>
          <pc:sldMk cId="85641336" sldId="2052"/>
        </pc:sldMkLst>
        <pc:picChg chg="add">
          <ac:chgData name="Drew Skwiers-Koballa" userId="fe2eb8dc-8972-4e55-b6d9-d74de42ab410" providerId="ADAL" clId="{ABC87B81-64B4-4836-B962-5CA62248950A}" dt="2020-09-02T19:16:52.761" v="3649"/>
          <ac:picMkLst>
            <pc:docMk/>
            <pc:sldMk cId="85641336" sldId="2052"/>
            <ac:picMk id="2050" creationId="{08E1D302-8ED8-453C-9873-40DC18D924D2}"/>
          </ac:picMkLst>
        </pc:picChg>
      </pc:sldChg>
      <pc:sldChg chg="addSp delSp modSp add del mod">
        <pc:chgData name="Drew Skwiers-Koballa" userId="fe2eb8dc-8972-4e55-b6d9-d74de42ab410" providerId="ADAL" clId="{ABC87B81-64B4-4836-B962-5CA62248950A}" dt="2020-09-09T16:44:52.570" v="8941" actId="20577"/>
        <pc:sldMkLst>
          <pc:docMk/>
          <pc:sldMk cId="1427184032" sldId="2052"/>
        </pc:sldMkLst>
        <pc:spChg chg="mod">
          <ac:chgData name="Drew Skwiers-Koballa" userId="fe2eb8dc-8972-4e55-b6d9-d74de42ab410" providerId="ADAL" clId="{ABC87B81-64B4-4836-B962-5CA62248950A}" dt="2020-09-02T19:18:07.144" v="3676" actId="20577"/>
          <ac:spMkLst>
            <pc:docMk/>
            <pc:sldMk cId="1427184032" sldId="2052"/>
            <ac:spMk id="6" creationId="{00000000-0000-0000-0000-000000000000}"/>
          </ac:spMkLst>
        </pc:spChg>
        <pc:spChg chg="mod">
          <ac:chgData name="Drew Skwiers-Koballa" userId="fe2eb8dc-8972-4e55-b6d9-d74de42ab410" providerId="ADAL" clId="{ABC87B81-64B4-4836-B962-5CA62248950A}" dt="2020-09-09T16:44:52.570" v="8941" actId="20577"/>
          <ac:spMkLst>
            <pc:docMk/>
            <pc:sldMk cId="1427184032" sldId="2052"/>
            <ac:spMk id="17" creationId="{00000000-0000-0000-0000-000000000000}"/>
          </ac:spMkLst>
        </pc:spChg>
        <pc:picChg chg="add mod">
          <ac:chgData name="Drew Skwiers-Koballa" userId="fe2eb8dc-8972-4e55-b6d9-d74de42ab410" providerId="ADAL" clId="{ABC87B81-64B4-4836-B962-5CA62248950A}" dt="2020-09-02T19:18:12.319" v="3678" actId="1076"/>
          <ac:picMkLst>
            <pc:docMk/>
            <pc:sldMk cId="1427184032" sldId="2052"/>
            <ac:picMk id="3" creationId="{EDBC98A8-D339-40C2-8DEF-912ACCA419DD}"/>
          </ac:picMkLst>
        </pc:picChg>
        <pc:picChg chg="del mod">
          <ac:chgData name="Drew Skwiers-Koballa" userId="fe2eb8dc-8972-4e55-b6d9-d74de42ab410" providerId="ADAL" clId="{ABC87B81-64B4-4836-B962-5CA62248950A}" dt="2020-09-02T19:16:31.857" v="3648" actId="478"/>
          <ac:picMkLst>
            <pc:docMk/>
            <pc:sldMk cId="1427184032" sldId="2052"/>
            <ac:picMk id="1026" creationId="{42979D15-2079-4FD5-A863-A78040CA96CA}"/>
          </ac:picMkLst>
        </pc:picChg>
        <pc:picChg chg="mod">
          <ac:chgData name="Drew Skwiers-Koballa" userId="fe2eb8dc-8972-4e55-b6d9-d74de42ab410" providerId="ADAL" clId="{ABC87B81-64B4-4836-B962-5CA62248950A}" dt="2020-09-03T23:49:25.888" v="4522" actId="1035"/>
          <ac:picMkLst>
            <pc:docMk/>
            <pc:sldMk cId="1427184032" sldId="2052"/>
            <ac:picMk id="2050" creationId="{08E1D302-8ED8-453C-9873-40DC18D924D2}"/>
          </ac:picMkLst>
        </pc:picChg>
      </pc:sldChg>
      <pc:sldChg chg="addSp">
        <pc:chgData name="Drew Skwiers-Koballa" userId="fe2eb8dc-8972-4e55-b6d9-d74de42ab410" providerId="ADAL" clId="{ABC87B81-64B4-4836-B962-5CA62248950A}" dt="2020-09-02T19:15:39.690" v="3644"/>
        <pc:sldMkLst>
          <pc:docMk/>
          <pc:sldMk cId="3601771532" sldId="2052"/>
        </pc:sldMkLst>
        <pc:picChg chg="add">
          <ac:chgData name="Drew Skwiers-Koballa" userId="fe2eb8dc-8972-4e55-b6d9-d74de42ab410" providerId="ADAL" clId="{ABC87B81-64B4-4836-B962-5CA62248950A}" dt="2020-09-02T19:15:39.690" v="3644"/>
          <ac:picMkLst>
            <pc:docMk/>
            <pc:sldMk cId="3601771532" sldId="2052"/>
            <ac:picMk id="1026" creationId="{42979D15-2079-4FD5-A863-A78040CA96CA}"/>
          </ac:picMkLst>
        </pc:picChg>
      </pc:sldChg>
      <pc:sldChg chg="addSp delSp modSp add mod ord chgLayout modNotesTx">
        <pc:chgData name="Drew Skwiers-Koballa" userId="fe2eb8dc-8972-4e55-b6d9-d74de42ab410" providerId="ADAL" clId="{ABC87B81-64B4-4836-B962-5CA62248950A}" dt="2020-09-10T16:57:15.444" v="9335"/>
        <pc:sldMkLst>
          <pc:docMk/>
          <pc:sldMk cId="1385307111" sldId="2053"/>
        </pc:sldMkLst>
        <pc:spChg chg="mod ord">
          <ac:chgData name="Drew Skwiers-Koballa" userId="fe2eb8dc-8972-4e55-b6d9-d74de42ab410" providerId="ADAL" clId="{ABC87B81-64B4-4836-B962-5CA62248950A}" dt="2020-09-08T14:33:26.889" v="6106" actId="403"/>
          <ac:spMkLst>
            <pc:docMk/>
            <pc:sldMk cId="1385307111" sldId="2053"/>
            <ac:spMk id="3" creationId="{EB03E4EA-274B-4BE4-9A52-00B5B2697A08}"/>
          </ac:spMkLst>
        </pc:spChg>
        <pc:spChg chg="add del">
          <ac:chgData name="Drew Skwiers-Koballa" userId="fe2eb8dc-8972-4e55-b6d9-d74de42ab410" providerId="ADAL" clId="{ABC87B81-64B4-4836-B962-5CA62248950A}" dt="2020-09-01T20:41:50.308" v="2187" actId="700"/>
          <ac:spMkLst>
            <pc:docMk/>
            <pc:sldMk cId="1385307111" sldId="2053"/>
            <ac:spMk id="6" creationId="{90EC379E-CA6F-458B-BB1A-FE53731504E9}"/>
          </ac:spMkLst>
        </pc:spChg>
        <pc:spChg chg="mod ord">
          <ac:chgData name="Drew Skwiers-Koballa" userId="fe2eb8dc-8972-4e55-b6d9-d74de42ab410" providerId="ADAL" clId="{ABC87B81-64B4-4836-B962-5CA62248950A}" dt="2020-09-01T20:41:50.308" v="2187" actId="700"/>
          <ac:spMkLst>
            <pc:docMk/>
            <pc:sldMk cId="1385307111" sldId="2053"/>
            <ac:spMk id="8" creationId="{D18A1E48-C74E-4B7C-95F4-2342DAC963A9}"/>
          </ac:spMkLst>
        </pc:spChg>
        <pc:picChg chg="add del mod">
          <ac:chgData name="Drew Skwiers-Koballa" userId="fe2eb8dc-8972-4e55-b6d9-d74de42ab410" providerId="ADAL" clId="{ABC87B81-64B4-4836-B962-5CA62248950A}" dt="2020-09-01T19:29:01.388" v="767" actId="931"/>
          <ac:picMkLst>
            <pc:docMk/>
            <pc:sldMk cId="1385307111" sldId="2053"/>
            <ac:picMk id="4" creationId="{185E6C04-2E8C-49CF-9D85-9F61920186F2}"/>
          </ac:picMkLst>
        </pc:picChg>
      </pc:sldChg>
      <pc:sldChg chg="addSp delSp modSp add del mod modClrScheme chgLayout">
        <pc:chgData name="Drew Skwiers-Koballa" userId="fe2eb8dc-8972-4e55-b6d9-d74de42ab410" providerId="ADAL" clId="{ABC87B81-64B4-4836-B962-5CA62248950A}" dt="2020-09-08T16:41:11.456" v="7177" actId="1076"/>
        <pc:sldMkLst>
          <pc:docMk/>
          <pc:sldMk cId="681032538" sldId="2054"/>
        </pc:sldMkLst>
        <pc:spChg chg="add del mod">
          <ac:chgData name="Drew Skwiers-Koballa" userId="fe2eb8dc-8972-4e55-b6d9-d74de42ab410" providerId="ADAL" clId="{ABC87B81-64B4-4836-B962-5CA62248950A}" dt="2020-09-08T16:22:37.039" v="6845" actId="478"/>
          <ac:spMkLst>
            <pc:docMk/>
            <pc:sldMk cId="681032538" sldId="2054"/>
            <ac:spMk id="2" creationId="{E2EF1C42-4E85-4FB6-A412-F3BBBDB61895}"/>
          </ac:spMkLst>
        </pc:spChg>
        <pc:spChg chg="add del">
          <ac:chgData name="Drew Skwiers-Koballa" userId="fe2eb8dc-8972-4e55-b6d9-d74de42ab410" providerId="ADAL" clId="{ABC87B81-64B4-4836-B962-5CA62248950A}" dt="2020-09-08T16:22:31.168" v="6834" actId="478"/>
          <ac:spMkLst>
            <pc:docMk/>
            <pc:sldMk cId="681032538" sldId="2054"/>
            <ac:spMk id="3" creationId="{9154D693-36B0-4DFF-80DF-CFDD33E90487}"/>
          </ac:spMkLst>
        </pc:spChg>
        <pc:spChg chg="add del">
          <ac:chgData name="Drew Skwiers-Koballa" userId="fe2eb8dc-8972-4e55-b6d9-d74de42ab410" providerId="ADAL" clId="{ABC87B81-64B4-4836-B962-5CA62248950A}" dt="2020-09-08T16:20:19.257" v="6775" actId="22"/>
          <ac:spMkLst>
            <pc:docMk/>
            <pc:sldMk cId="681032538" sldId="2054"/>
            <ac:spMk id="4" creationId="{DFAA6505-6AFD-44BB-BD63-5ABB85D3585C}"/>
          </ac:spMkLst>
        </pc:spChg>
        <pc:spChg chg="del mod">
          <ac:chgData name="Drew Skwiers-Koballa" userId="fe2eb8dc-8972-4e55-b6d9-d74de42ab410" providerId="ADAL" clId="{ABC87B81-64B4-4836-B962-5CA62248950A}" dt="2020-09-08T16:18:00.390" v="6760" actId="26606"/>
          <ac:spMkLst>
            <pc:docMk/>
            <pc:sldMk cId="681032538" sldId="2054"/>
            <ac:spMk id="6" creationId="{00000000-0000-0000-0000-000000000000}"/>
          </ac:spMkLst>
        </pc:spChg>
        <pc:spChg chg="add mod ord">
          <ac:chgData name="Drew Skwiers-Koballa" userId="fe2eb8dc-8972-4e55-b6d9-d74de42ab410" providerId="ADAL" clId="{ABC87B81-64B4-4836-B962-5CA62248950A}" dt="2020-09-08T16:41:03.613" v="7175" actId="20577"/>
          <ac:spMkLst>
            <pc:docMk/>
            <pc:sldMk cId="681032538" sldId="2054"/>
            <ac:spMk id="8" creationId="{24875364-C929-4E85-8677-85E4000CB874}"/>
          </ac:spMkLst>
        </pc:spChg>
        <pc:spChg chg="add mod">
          <ac:chgData name="Drew Skwiers-Koballa" userId="fe2eb8dc-8972-4e55-b6d9-d74de42ab410" providerId="ADAL" clId="{ABC87B81-64B4-4836-B962-5CA62248950A}" dt="2020-09-08T16:41:11.456" v="7177" actId="1076"/>
          <ac:spMkLst>
            <pc:docMk/>
            <pc:sldMk cId="681032538" sldId="2054"/>
            <ac:spMk id="10" creationId="{5337DBA4-0C53-4847-B94E-AF08FE6F5A77}"/>
          </ac:spMkLst>
        </pc:spChg>
        <pc:spChg chg="add mod">
          <ac:chgData name="Drew Skwiers-Koballa" userId="fe2eb8dc-8972-4e55-b6d9-d74de42ab410" providerId="ADAL" clId="{ABC87B81-64B4-4836-B962-5CA62248950A}" dt="2020-09-08T16:41:07.679" v="7176" actId="1076"/>
          <ac:spMkLst>
            <pc:docMk/>
            <pc:sldMk cId="681032538" sldId="2054"/>
            <ac:spMk id="11" creationId="{1C5E0730-44F7-4507-8B14-4285A17FA695}"/>
          </ac:spMkLst>
        </pc:spChg>
        <pc:spChg chg="mod ord">
          <ac:chgData name="Drew Skwiers-Koballa" userId="fe2eb8dc-8972-4e55-b6d9-d74de42ab410" providerId="ADAL" clId="{ABC87B81-64B4-4836-B962-5CA62248950A}" dt="2020-09-08T16:23:16.587" v="6850" actId="700"/>
          <ac:spMkLst>
            <pc:docMk/>
            <pc:sldMk cId="681032538" sldId="2054"/>
            <ac:spMk id="17" creationId="{00000000-0000-0000-0000-000000000000}"/>
          </ac:spMkLst>
        </pc:spChg>
        <pc:graphicFrameChg chg="add del mod modGraphic">
          <ac:chgData name="Drew Skwiers-Koballa" userId="fe2eb8dc-8972-4e55-b6d9-d74de42ab410" providerId="ADAL" clId="{ABC87B81-64B4-4836-B962-5CA62248950A}" dt="2020-09-08T16:40:59.863" v="7173" actId="478"/>
          <ac:graphicFrameMkLst>
            <pc:docMk/>
            <pc:sldMk cId="681032538" sldId="2054"/>
            <ac:graphicFrameMk id="19" creationId="{EB529A22-5FD6-441B-8BA8-42F7EAA08F4E}"/>
          </ac:graphicFrameMkLst>
        </pc:graphicFrameChg>
        <pc:picChg chg="mod">
          <ac:chgData name="Drew Skwiers-Koballa" userId="fe2eb8dc-8972-4e55-b6d9-d74de42ab410" providerId="ADAL" clId="{ABC87B81-64B4-4836-B962-5CA62248950A}" dt="2020-09-08T16:22:21.293" v="6827" actId="14100"/>
          <ac:picMkLst>
            <pc:docMk/>
            <pc:sldMk cId="681032538" sldId="2054"/>
            <ac:picMk id="2050" creationId="{6C38B0F1-3181-43B8-A8E4-9D0E7A3FEA06}"/>
          </ac:picMkLst>
        </pc:picChg>
      </pc:sldChg>
      <pc:sldChg chg="addSp">
        <pc:chgData name="Drew Skwiers-Koballa" userId="fe2eb8dc-8972-4e55-b6d9-d74de42ab410" providerId="ADAL" clId="{ABC87B81-64B4-4836-B962-5CA62248950A}" dt="2020-09-08T16:21:16.641" v="6780"/>
        <pc:sldMkLst>
          <pc:docMk/>
          <pc:sldMk cId="2130130848" sldId="2054"/>
        </pc:sldMkLst>
        <pc:picChg chg="add">
          <ac:chgData name="Drew Skwiers-Koballa" userId="fe2eb8dc-8972-4e55-b6d9-d74de42ab410" providerId="ADAL" clId="{ABC87B81-64B4-4836-B962-5CA62248950A}" dt="2020-09-08T16:21:16.641" v="6780"/>
          <ac:picMkLst>
            <pc:docMk/>
            <pc:sldMk cId="2130130848" sldId="2054"/>
            <ac:picMk id="2050" creationId="{6C38B0F1-3181-43B8-A8E4-9D0E7A3FEA06}"/>
          </ac:picMkLst>
        </pc:picChg>
      </pc:sldChg>
      <pc:sldChg chg="addSp modSp add del mod modClrScheme chgLayout">
        <pc:chgData name="Drew Skwiers-Koballa" userId="fe2eb8dc-8972-4e55-b6d9-d74de42ab410" providerId="ADAL" clId="{ABC87B81-64B4-4836-B962-5CA62248950A}" dt="2020-09-02T18:52:51.753" v="3484" actId="47"/>
        <pc:sldMkLst>
          <pc:docMk/>
          <pc:sldMk cId="472014601" sldId="2055"/>
        </pc:sldMkLst>
        <pc:spChg chg="add mod ord">
          <ac:chgData name="Drew Skwiers-Koballa" userId="fe2eb8dc-8972-4e55-b6d9-d74de42ab410" providerId="ADAL" clId="{ABC87B81-64B4-4836-B962-5CA62248950A}" dt="2020-09-01T20:35:44.024" v="2153" actId="20577"/>
          <ac:spMkLst>
            <pc:docMk/>
            <pc:sldMk cId="472014601" sldId="2055"/>
            <ac:spMk id="2" creationId="{8E517F32-1086-4CFE-B1EB-25B7F910B23B}"/>
          </ac:spMkLst>
        </pc:spChg>
        <pc:spChg chg="mod ord">
          <ac:chgData name="Drew Skwiers-Koballa" userId="fe2eb8dc-8972-4e55-b6d9-d74de42ab410" providerId="ADAL" clId="{ABC87B81-64B4-4836-B962-5CA62248950A}" dt="2020-09-01T20:36:31.595" v="2172" actId="20577"/>
          <ac:spMkLst>
            <pc:docMk/>
            <pc:sldMk cId="472014601" sldId="2055"/>
            <ac:spMk id="6" creationId="{00000000-0000-0000-0000-000000000000}"/>
          </ac:spMkLst>
        </pc:spChg>
        <pc:spChg chg="mod ord">
          <ac:chgData name="Drew Skwiers-Koballa" userId="fe2eb8dc-8972-4e55-b6d9-d74de42ab410" providerId="ADAL" clId="{ABC87B81-64B4-4836-B962-5CA62248950A}" dt="2020-09-01T20:35:24.094" v="2097" actId="20577"/>
          <ac:spMkLst>
            <pc:docMk/>
            <pc:sldMk cId="472014601" sldId="2055"/>
            <ac:spMk id="17" creationId="{00000000-0000-0000-0000-000000000000}"/>
          </ac:spMkLst>
        </pc:spChg>
      </pc:sldChg>
      <pc:sldChg chg="delSp modSp add mod chgLayout">
        <pc:chgData name="Drew Skwiers-Koballa" userId="fe2eb8dc-8972-4e55-b6d9-d74de42ab410" providerId="ADAL" clId="{ABC87B81-64B4-4836-B962-5CA62248950A}" dt="2020-09-08T14:33:35.647" v="6109" actId="403"/>
        <pc:sldMkLst>
          <pc:docMk/>
          <pc:sldMk cId="2306902224" sldId="2056"/>
        </pc:sldMkLst>
        <pc:spChg chg="mod ord">
          <ac:chgData name="Drew Skwiers-Koballa" userId="fe2eb8dc-8972-4e55-b6d9-d74de42ab410" providerId="ADAL" clId="{ABC87B81-64B4-4836-B962-5CA62248950A}" dt="2020-09-08T14:33:35.647" v="6109" actId="403"/>
          <ac:spMkLst>
            <pc:docMk/>
            <pc:sldMk cId="2306902224" sldId="2056"/>
            <ac:spMk id="3" creationId="{EB03E4EA-274B-4BE4-9A52-00B5B2697A08}"/>
          </ac:spMkLst>
        </pc:spChg>
        <pc:spChg chg="del">
          <ac:chgData name="Drew Skwiers-Koballa" userId="fe2eb8dc-8972-4e55-b6d9-d74de42ab410" providerId="ADAL" clId="{ABC87B81-64B4-4836-B962-5CA62248950A}" dt="2020-09-01T20:41:36.653" v="2186" actId="700"/>
          <ac:spMkLst>
            <pc:docMk/>
            <pc:sldMk cId="2306902224" sldId="2056"/>
            <ac:spMk id="6" creationId="{90EC379E-CA6F-458B-BB1A-FE53731504E9}"/>
          </ac:spMkLst>
        </pc:spChg>
        <pc:spChg chg="mod ord">
          <ac:chgData name="Drew Skwiers-Koballa" userId="fe2eb8dc-8972-4e55-b6d9-d74de42ab410" providerId="ADAL" clId="{ABC87B81-64B4-4836-B962-5CA62248950A}" dt="2020-09-01T20:41:36.653" v="2186" actId="700"/>
          <ac:spMkLst>
            <pc:docMk/>
            <pc:sldMk cId="2306902224" sldId="2056"/>
            <ac:spMk id="8" creationId="{D18A1E48-C74E-4B7C-95F4-2342DAC963A9}"/>
          </ac:spMkLst>
        </pc:spChg>
      </pc:sldChg>
      <pc:sldChg chg="addSp delSp modSp add mod modNotesTx">
        <pc:chgData name="Drew Skwiers-Koballa" userId="fe2eb8dc-8972-4e55-b6d9-d74de42ab410" providerId="ADAL" clId="{ABC87B81-64B4-4836-B962-5CA62248950A}" dt="2020-09-10T20:32:29.453" v="11310" actId="113"/>
        <pc:sldMkLst>
          <pc:docMk/>
          <pc:sldMk cId="2061528433" sldId="2057"/>
        </pc:sldMkLst>
        <pc:spChg chg="mod">
          <ac:chgData name="Drew Skwiers-Koballa" userId="fe2eb8dc-8972-4e55-b6d9-d74de42ab410" providerId="ADAL" clId="{ABC87B81-64B4-4836-B962-5CA62248950A}" dt="2020-09-10T20:32:29.453" v="11310" actId="113"/>
          <ac:spMkLst>
            <pc:docMk/>
            <pc:sldMk cId="2061528433" sldId="2057"/>
            <ac:spMk id="6" creationId="{00000000-0000-0000-0000-000000000000}"/>
          </ac:spMkLst>
        </pc:spChg>
        <pc:spChg chg="mod">
          <ac:chgData name="Drew Skwiers-Koballa" userId="fe2eb8dc-8972-4e55-b6d9-d74de42ab410" providerId="ADAL" clId="{ABC87B81-64B4-4836-B962-5CA62248950A}" dt="2020-09-01T20:06:56.954" v="2005" actId="20577"/>
          <ac:spMkLst>
            <pc:docMk/>
            <pc:sldMk cId="2061528433" sldId="2057"/>
            <ac:spMk id="17" creationId="{00000000-0000-0000-0000-000000000000}"/>
          </ac:spMkLst>
        </pc:spChg>
        <pc:picChg chg="add del mod">
          <ac:chgData name="Drew Skwiers-Koballa" userId="fe2eb8dc-8972-4e55-b6d9-d74de42ab410" providerId="ADAL" clId="{ABC87B81-64B4-4836-B962-5CA62248950A}" dt="2020-09-10T17:57:24.733" v="9709" actId="478"/>
          <ac:picMkLst>
            <pc:docMk/>
            <pc:sldMk cId="2061528433" sldId="2057"/>
            <ac:picMk id="2" creationId="{93E469F0-9E69-489F-96D5-2F74182A28BB}"/>
          </ac:picMkLst>
        </pc:picChg>
      </pc:sldChg>
      <pc:sldChg chg="addSp modSp add mod modNotesTx">
        <pc:chgData name="Drew Skwiers-Koballa" userId="fe2eb8dc-8972-4e55-b6d9-d74de42ab410" providerId="ADAL" clId="{ABC87B81-64B4-4836-B962-5CA62248950A}" dt="2020-09-08T19:13:37.591" v="8445" actId="20577"/>
        <pc:sldMkLst>
          <pc:docMk/>
          <pc:sldMk cId="977224546" sldId="2058"/>
        </pc:sldMkLst>
        <pc:spChg chg="mod">
          <ac:chgData name="Drew Skwiers-Koballa" userId="fe2eb8dc-8972-4e55-b6d9-d74de42ab410" providerId="ADAL" clId="{ABC87B81-64B4-4836-B962-5CA62248950A}" dt="2020-09-02T19:26:38.975" v="3820" actId="20577"/>
          <ac:spMkLst>
            <pc:docMk/>
            <pc:sldMk cId="977224546" sldId="2058"/>
            <ac:spMk id="6" creationId="{00000000-0000-0000-0000-000000000000}"/>
          </ac:spMkLst>
        </pc:spChg>
        <pc:spChg chg="mod">
          <ac:chgData name="Drew Skwiers-Koballa" userId="fe2eb8dc-8972-4e55-b6d9-d74de42ab410" providerId="ADAL" clId="{ABC87B81-64B4-4836-B962-5CA62248950A}" dt="2020-09-01T20:06:42.393" v="1979" actId="20577"/>
          <ac:spMkLst>
            <pc:docMk/>
            <pc:sldMk cId="977224546" sldId="2058"/>
            <ac:spMk id="17" creationId="{00000000-0000-0000-0000-000000000000}"/>
          </ac:spMkLst>
        </pc:spChg>
        <pc:graphicFrameChg chg="add mod modGraphic">
          <ac:chgData name="Drew Skwiers-Koballa" userId="fe2eb8dc-8972-4e55-b6d9-d74de42ab410" providerId="ADAL" clId="{ABC87B81-64B4-4836-B962-5CA62248950A}" dt="2020-09-01T20:02:38.830" v="1842" actId="1076"/>
          <ac:graphicFrameMkLst>
            <pc:docMk/>
            <pc:sldMk cId="977224546" sldId="2058"/>
            <ac:graphicFrameMk id="5" creationId="{23DC86A6-C882-4586-B229-E13E6B77477F}"/>
          </ac:graphicFrameMkLst>
        </pc:graphicFrameChg>
        <pc:picChg chg="add mod">
          <ac:chgData name="Drew Skwiers-Koballa" userId="fe2eb8dc-8972-4e55-b6d9-d74de42ab410" providerId="ADAL" clId="{ABC87B81-64B4-4836-B962-5CA62248950A}" dt="2020-09-01T20:03:37.554" v="1846" actId="1440"/>
          <ac:picMkLst>
            <pc:docMk/>
            <pc:sldMk cId="977224546" sldId="2058"/>
            <ac:picMk id="2" creationId="{D4F5170F-E4CD-4C8C-894C-A7765F9A3AA4}"/>
          </ac:picMkLst>
        </pc:picChg>
        <pc:picChg chg="add mod">
          <ac:chgData name="Drew Skwiers-Koballa" userId="fe2eb8dc-8972-4e55-b6d9-d74de42ab410" providerId="ADAL" clId="{ABC87B81-64B4-4836-B962-5CA62248950A}" dt="2020-09-01T20:06:31.807" v="1966" actId="1076"/>
          <ac:picMkLst>
            <pc:docMk/>
            <pc:sldMk cId="977224546" sldId="2058"/>
            <ac:picMk id="3" creationId="{4980CDD8-7BBC-40CD-8E9D-EFB5D4C3AA15}"/>
          </ac:picMkLst>
        </pc:picChg>
      </pc:sldChg>
      <pc:sldChg chg="addSp">
        <pc:chgData name="Drew Skwiers-Koballa" userId="fe2eb8dc-8972-4e55-b6d9-d74de42ab410" providerId="ADAL" clId="{ABC87B81-64B4-4836-B962-5CA62248950A}" dt="2020-09-04T20:59:51.334" v="5106"/>
        <pc:sldMkLst>
          <pc:docMk/>
          <pc:sldMk cId="977798401" sldId="2059"/>
        </pc:sldMkLst>
        <pc:picChg chg="add">
          <ac:chgData name="Drew Skwiers-Koballa" userId="fe2eb8dc-8972-4e55-b6d9-d74de42ab410" providerId="ADAL" clId="{ABC87B81-64B4-4836-B962-5CA62248950A}" dt="2020-09-04T20:59:51.334" v="5106"/>
          <ac:picMkLst>
            <pc:docMk/>
            <pc:sldMk cId="977798401" sldId="2059"/>
            <ac:picMk id="1026" creationId="{F5AECF49-33F5-4881-96FC-CB3962A44857}"/>
          </ac:picMkLst>
        </pc:picChg>
      </pc:sldChg>
      <pc:sldChg chg="addSp delSp modSp add del mod modNotesTx">
        <pc:chgData name="Drew Skwiers-Koballa" userId="fe2eb8dc-8972-4e55-b6d9-d74de42ab410" providerId="ADAL" clId="{ABC87B81-64B4-4836-B962-5CA62248950A}" dt="2020-09-09T16:39:08.144" v="8933" actId="20577"/>
        <pc:sldMkLst>
          <pc:docMk/>
          <pc:sldMk cId="4143981513" sldId="2059"/>
        </pc:sldMkLst>
        <pc:spChg chg="mod">
          <ac:chgData name="Drew Skwiers-Koballa" userId="fe2eb8dc-8972-4e55-b6d9-d74de42ab410" providerId="ADAL" clId="{ABC87B81-64B4-4836-B962-5CA62248950A}" dt="2020-09-01T20:07:16.090" v="2006" actId="1076"/>
          <ac:spMkLst>
            <pc:docMk/>
            <pc:sldMk cId="4143981513" sldId="2059"/>
            <ac:spMk id="2" creationId="{D9847406-E411-4B19-BAAD-E7213940F259}"/>
          </ac:spMkLst>
        </pc:spChg>
        <pc:spChg chg="mod">
          <ac:chgData name="Drew Skwiers-Koballa" userId="fe2eb8dc-8972-4e55-b6d9-d74de42ab410" providerId="ADAL" clId="{ABC87B81-64B4-4836-B962-5CA62248950A}" dt="2020-09-04T21:00:48.868" v="5173" actId="1036"/>
          <ac:spMkLst>
            <pc:docMk/>
            <pc:sldMk cId="4143981513" sldId="2059"/>
            <ac:spMk id="3" creationId="{4889B8D3-2817-41D3-8EF7-5F5D114659C2}"/>
          </ac:spMkLst>
        </pc:spChg>
        <pc:spChg chg="mod">
          <ac:chgData name="Drew Skwiers-Koballa" userId="fe2eb8dc-8972-4e55-b6d9-d74de42ab410" providerId="ADAL" clId="{ABC87B81-64B4-4836-B962-5CA62248950A}" dt="2020-09-04T21:00:48.868" v="5173" actId="1036"/>
          <ac:spMkLst>
            <pc:docMk/>
            <pc:sldMk cId="4143981513" sldId="2059"/>
            <ac:spMk id="4" creationId="{707FEA33-5508-42D8-AAE8-A6D3EB84D86B}"/>
          </ac:spMkLst>
        </pc:spChg>
        <pc:spChg chg="mod">
          <ac:chgData name="Drew Skwiers-Koballa" userId="fe2eb8dc-8972-4e55-b6d9-d74de42ab410" providerId="ADAL" clId="{ABC87B81-64B4-4836-B962-5CA62248950A}" dt="2020-09-09T16:33:00.768" v="8679" actId="20577"/>
          <ac:spMkLst>
            <pc:docMk/>
            <pc:sldMk cId="4143981513" sldId="2059"/>
            <ac:spMk id="17" creationId="{FA490104-224D-4C66-AB47-F0A8A871BEC5}"/>
          </ac:spMkLst>
        </pc:spChg>
        <pc:spChg chg="mod">
          <ac:chgData name="Drew Skwiers-Koballa" userId="fe2eb8dc-8972-4e55-b6d9-d74de42ab410" providerId="ADAL" clId="{ABC87B81-64B4-4836-B962-5CA62248950A}" dt="2020-09-04T21:02:12.471" v="5183" actId="1076"/>
          <ac:spMkLst>
            <pc:docMk/>
            <pc:sldMk cId="4143981513" sldId="2059"/>
            <ac:spMk id="19" creationId="{63A39383-037C-4254-86AE-4693491FD54D}"/>
          </ac:spMkLst>
        </pc:spChg>
        <pc:spChg chg="mod">
          <ac:chgData name="Drew Skwiers-Koballa" userId="fe2eb8dc-8972-4e55-b6d9-d74de42ab410" providerId="ADAL" clId="{ABC87B81-64B4-4836-B962-5CA62248950A}" dt="2020-09-04T21:01:55.997" v="5182" actId="14100"/>
          <ac:spMkLst>
            <pc:docMk/>
            <pc:sldMk cId="4143981513" sldId="2059"/>
            <ac:spMk id="20" creationId="{3904B5B3-EE95-4122-8DAC-72658E31FD8D}"/>
          </ac:spMkLst>
        </pc:spChg>
        <pc:spChg chg="mod">
          <ac:chgData name="Drew Skwiers-Koballa" userId="fe2eb8dc-8972-4e55-b6d9-d74de42ab410" providerId="ADAL" clId="{ABC87B81-64B4-4836-B962-5CA62248950A}" dt="2020-09-04T21:02:18.439" v="5184" actId="1076"/>
          <ac:spMkLst>
            <pc:docMk/>
            <pc:sldMk cId="4143981513" sldId="2059"/>
            <ac:spMk id="21" creationId="{2EBA4DAB-DCCE-406B-865F-B277D5896F85}"/>
          </ac:spMkLst>
        </pc:spChg>
        <pc:spChg chg="mod">
          <ac:chgData name="Drew Skwiers-Koballa" userId="fe2eb8dc-8972-4e55-b6d9-d74de42ab410" providerId="ADAL" clId="{ABC87B81-64B4-4836-B962-5CA62248950A}" dt="2020-09-04T21:00:31.751" v="5134" actId="14100"/>
          <ac:spMkLst>
            <pc:docMk/>
            <pc:sldMk cId="4143981513" sldId="2059"/>
            <ac:spMk id="22" creationId="{DE0CBE2A-D88B-4B61-B7F3-868137A3A9E9}"/>
          </ac:spMkLst>
        </pc:spChg>
        <pc:spChg chg="mod">
          <ac:chgData name="Drew Skwiers-Koballa" userId="fe2eb8dc-8972-4e55-b6d9-d74de42ab410" providerId="ADAL" clId="{ABC87B81-64B4-4836-B962-5CA62248950A}" dt="2020-09-04T21:02:24.040" v="5194" actId="1036"/>
          <ac:spMkLst>
            <pc:docMk/>
            <pc:sldMk cId="4143981513" sldId="2059"/>
            <ac:spMk id="23" creationId="{AC4911F8-4012-477D-AABC-F86A80A653AB}"/>
          </ac:spMkLst>
        </pc:spChg>
        <pc:spChg chg="mod">
          <ac:chgData name="Drew Skwiers-Koballa" userId="fe2eb8dc-8972-4e55-b6d9-d74de42ab410" providerId="ADAL" clId="{ABC87B81-64B4-4836-B962-5CA62248950A}" dt="2020-09-04T21:01:52.706" v="5181" actId="14100"/>
          <ac:spMkLst>
            <pc:docMk/>
            <pc:sldMk cId="4143981513" sldId="2059"/>
            <ac:spMk id="24" creationId="{543318F8-A971-4B8F-A402-E295042D865E}"/>
          </ac:spMkLst>
        </pc:spChg>
        <pc:spChg chg="add del mod">
          <ac:chgData name="Drew Skwiers-Koballa" userId="fe2eb8dc-8972-4e55-b6d9-d74de42ab410" providerId="ADAL" clId="{ABC87B81-64B4-4836-B962-5CA62248950A}" dt="2020-09-04T21:01:47.485" v="5179" actId="478"/>
          <ac:spMkLst>
            <pc:docMk/>
            <pc:sldMk cId="4143981513" sldId="2059"/>
            <ac:spMk id="25" creationId="{C5A3CB9D-CF4F-43EA-8B80-3856973B8947}"/>
          </ac:spMkLst>
        </pc:spChg>
        <pc:spChg chg="add del mod">
          <ac:chgData name="Drew Skwiers-Koballa" userId="fe2eb8dc-8972-4e55-b6d9-d74de42ab410" providerId="ADAL" clId="{ABC87B81-64B4-4836-B962-5CA62248950A}" dt="2020-09-04T21:01:48.648" v="5180" actId="478"/>
          <ac:spMkLst>
            <pc:docMk/>
            <pc:sldMk cId="4143981513" sldId="2059"/>
            <ac:spMk id="26" creationId="{7CC294A6-A0DC-4049-8EF9-FEE29C86C7AF}"/>
          </ac:spMkLst>
        </pc:spChg>
        <pc:spChg chg="mod">
          <ac:chgData name="Drew Skwiers-Koballa" userId="fe2eb8dc-8972-4e55-b6d9-d74de42ab410" providerId="ADAL" clId="{ABC87B81-64B4-4836-B962-5CA62248950A}" dt="2020-09-04T21:00:31.751" v="5134" actId="14100"/>
          <ac:spMkLst>
            <pc:docMk/>
            <pc:sldMk cId="4143981513" sldId="2059"/>
            <ac:spMk id="28" creationId="{CF49A2C1-BF80-4177-94D2-089998A45B72}"/>
          </ac:spMkLst>
        </pc:spChg>
        <pc:picChg chg="del">
          <ac:chgData name="Drew Skwiers-Koballa" userId="fe2eb8dc-8972-4e55-b6d9-d74de42ab410" providerId="ADAL" clId="{ABC87B81-64B4-4836-B962-5CA62248950A}" dt="2020-09-01T20:02:02.515" v="1835" actId="478"/>
          <ac:picMkLst>
            <pc:docMk/>
            <pc:sldMk cId="4143981513" sldId="2059"/>
            <ac:picMk id="8" creationId="{F5AEC66F-0FB7-4B45-B5F6-F5C20D0FEC3C}"/>
          </ac:picMkLst>
        </pc:picChg>
        <pc:picChg chg="mod">
          <ac:chgData name="Drew Skwiers-Koballa" userId="fe2eb8dc-8972-4e55-b6d9-d74de42ab410" providerId="ADAL" clId="{ABC87B81-64B4-4836-B962-5CA62248950A}" dt="2020-09-04T21:00:48.868" v="5173" actId="1036"/>
          <ac:picMkLst>
            <pc:docMk/>
            <pc:sldMk cId="4143981513" sldId="2059"/>
            <ac:picMk id="15" creationId="{B1DC9D3C-F620-41FC-8A3E-5404332E59A4}"/>
          </ac:picMkLst>
        </pc:picChg>
        <pc:picChg chg="del mod">
          <ac:chgData name="Drew Skwiers-Koballa" userId="fe2eb8dc-8972-4e55-b6d9-d74de42ab410" providerId="ADAL" clId="{ABC87B81-64B4-4836-B962-5CA62248950A}" dt="2020-09-04T21:03:21.568" v="5198" actId="478"/>
          <ac:picMkLst>
            <pc:docMk/>
            <pc:sldMk cId="4143981513" sldId="2059"/>
            <ac:picMk id="18" creationId="{DB75349F-18F1-4E5F-952B-5CC987457500}"/>
          </ac:picMkLst>
        </pc:picChg>
        <pc:picChg chg="mod">
          <ac:chgData name="Drew Skwiers-Koballa" userId="fe2eb8dc-8972-4e55-b6d9-d74de42ab410" providerId="ADAL" clId="{ABC87B81-64B4-4836-B962-5CA62248950A}" dt="2020-09-04T21:00:48.868" v="5173" actId="1036"/>
          <ac:picMkLst>
            <pc:docMk/>
            <pc:sldMk cId="4143981513" sldId="2059"/>
            <ac:picMk id="30" creationId="{9FC9A5B0-1D55-4A90-923A-36FB517AC5D2}"/>
          </ac:picMkLst>
        </pc:picChg>
        <pc:picChg chg="mod">
          <ac:chgData name="Drew Skwiers-Koballa" userId="fe2eb8dc-8972-4e55-b6d9-d74de42ab410" providerId="ADAL" clId="{ABC87B81-64B4-4836-B962-5CA62248950A}" dt="2020-09-04T21:00:48.868" v="5173" actId="1036"/>
          <ac:picMkLst>
            <pc:docMk/>
            <pc:sldMk cId="4143981513" sldId="2059"/>
            <ac:picMk id="34" creationId="{3DBBE669-5EE4-4932-AE12-127F5CEE68FF}"/>
          </ac:picMkLst>
        </pc:picChg>
        <pc:picChg chg="mod">
          <ac:chgData name="Drew Skwiers-Koballa" userId="fe2eb8dc-8972-4e55-b6d9-d74de42ab410" providerId="ADAL" clId="{ABC87B81-64B4-4836-B962-5CA62248950A}" dt="2020-09-04T21:00:48.868" v="5173" actId="1036"/>
          <ac:picMkLst>
            <pc:docMk/>
            <pc:sldMk cId="4143981513" sldId="2059"/>
            <ac:picMk id="36" creationId="{4A375B14-96AB-421F-A7F9-2C28622F8E20}"/>
          </ac:picMkLst>
        </pc:picChg>
        <pc:picChg chg="mod">
          <ac:chgData name="Drew Skwiers-Koballa" userId="fe2eb8dc-8972-4e55-b6d9-d74de42ab410" providerId="ADAL" clId="{ABC87B81-64B4-4836-B962-5CA62248950A}" dt="2020-09-04T21:00:48.868" v="5173" actId="1036"/>
          <ac:picMkLst>
            <pc:docMk/>
            <pc:sldMk cId="4143981513" sldId="2059"/>
            <ac:picMk id="38" creationId="{03C871F4-9B8B-40CE-8F24-9CDC9F272BAD}"/>
          </ac:picMkLst>
        </pc:picChg>
        <pc:picChg chg="mod">
          <ac:chgData name="Drew Skwiers-Koballa" userId="fe2eb8dc-8972-4e55-b6d9-d74de42ab410" providerId="ADAL" clId="{ABC87B81-64B4-4836-B962-5CA62248950A}" dt="2020-09-04T21:00:48.868" v="5173" actId="1036"/>
          <ac:picMkLst>
            <pc:docMk/>
            <pc:sldMk cId="4143981513" sldId="2059"/>
            <ac:picMk id="40" creationId="{CC91F694-69C4-4140-900C-2D770A9DF934}"/>
          </ac:picMkLst>
        </pc:picChg>
        <pc:picChg chg="mod">
          <ac:chgData name="Drew Skwiers-Koballa" userId="fe2eb8dc-8972-4e55-b6d9-d74de42ab410" providerId="ADAL" clId="{ABC87B81-64B4-4836-B962-5CA62248950A}" dt="2020-09-04T21:03:25.756" v="5199" actId="1076"/>
          <ac:picMkLst>
            <pc:docMk/>
            <pc:sldMk cId="4143981513" sldId="2059"/>
            <ac:picMk id="1026" creationId="{F5AECF49-33F5-4881-96FC-CB3962A44857}"/>
          </ac:picMkLst>
        </pc:picChg>
      </pc:sldChg>
      <pc:sldChg chg="addSp delSp modSp add mod ord chgLayout modNotesTx">
        <pc:chgData name="Drew Skwiers-Koballa" userId="fe2eb8dc-8972-4e55-b6d9-d74de42ab410" providerId="ADAL" clId="{ABC87B81-64B4-4836-B962-5CA62248950A}" dt="2020-09-08T14:33:50.005" v="6114" actId="403"/>
        <pc:sldMkLst>
          <pc:docMk/>
          <pc:sldMk cId="3058122830" sldId="2060"/>
        </pc:sldMkLst>
        <pc:spChg chg="add del mod">
          <ac:chgData name="Drew Skwiers-Koballa" userId="fe2eb8dc-8972-4e55-b6d9-d74de42ab410" providerId="ADAL" clId="{ABC87B81-64B4-4836-B962-5CA62248950A}" dt="2020-09-01T20:40:04.439" v="2176" actId="22"/>
          <ac:spMkLst>
            <pc:docMk/>
            <pc:sldMk cId="3058122830" sldId="2060"/>
            <ac:spMk id="2" creationId="{2CDF2021-AE6D-4CF3-AFD3-E6E18F83E238}"/>
          </ac:spMkLst>
        </pc:spChg>
        <pc:spChg chg="mod ord">
          <ac:chgData name="Drew Skwiers-Koballa" userId="fe2eb8dc-8972-4e55-b6d9-d74de42ab410" providerId="ADAL" clId="{ABC87B81-64B4-4836-B962-5CA62248950A}" dt="2020-09-08T14:33:50.005" v="6114" actId="403"/>
          <ac:spMkLst>
            <pc:docMk/>
            <pc:sldMk cId="3058122830" sldId="2060"/>
            <ac:spMk id="3" creationId="{EB03E4EA-274B-4BE4-9A52-00B5B2697A08}"/>
          </ac:spMkLst>
        </pc:spChg>
        <pc:spChg chg="add del mod">
          <ac:chgData name="Drew Skwiers-Koballa" userId="fe2eb8dc-8972-4e55-b6d9-d74de42ab410" providerId="ADAL" clId="{ABC87B81-64B4-4836-B962-5CA62248950A}" dt="2020-09-01T20:40:57.227" v="2185" actId="478"/>
          <ac:spMkLst>
            <pc:docMk/>
            <pc:sldMk cId="3058122830" sldId="2060"/>
            <ac:spMk id="4" creationId="{0AB81F93-4499-4F2C-AE76-0E2EA19397AF}"/>
          </ac:spMkLst>
        </pc:spChg>
        <pc:spChg chg="add del mod ord">
          <ac:chgData name="Drew Skwiers-Koballa" userId="fe2eb8dc-8972-4e55-b6d9-d74de42ab410" providerId="ADAL" clId="{ABC87B81-64B4-4836-B962-5CA62248950A}" dt="2020-09-01T20:40:44.278" v="2182" actId="700"/>
          <ac:spMkLst>
            <pc:docMk/>
            <pc:sldMk cId="3058122830" sldId="2060"/>
            <ac:spMk id="6" creationId="{90EC379E-CA6F-458B-BB1A-FE53731504E9}"/>
          </ac:spMkLst>
        </pc:spChg>
        <pc:spChg chg="mod ord">
          <ac:chgData name="Drew Skwiers-Koballa" userId="fe2eb8dc-8972-4e55-b6d9-d74de42ab410" providerId="ADAL" clId="{ABC87B81-64B4-4836-B962-5CA62248950A}" dt="2020-09-01T20:40:44.278" v="2182" actId="700"/>
          <ac:spMkLst>
            <pc:docMk/>
            <pc:sldMk cId="3058122830" sldId="2060"/>
            <ac:spMk id="8" creationId="{D18A1E48-C74E-4B7C-95F4-2342DAC963A9}"/>
          </ac:spMkLst>
        </pc:spChg>
      </pc:sldChg>
      <pc:sldChg chg="addSp delSp modSp new del mod ord modNotesTx">
        <pc:chgData name="Drew Skwiers-Koballa" userId="fe2eb8dc-8972-4e55-b6d9-d74de42ab410" providerId="ADAL" clId="{ABC87B81-64B4-4836-B962-5CA62248950A}" dt="2020-09-08T16:48:56.332" v="7480" actId="47"/>
        <pc:sldMkLst>
          <pc:docMk/>
          <pc:sldMk cId="2622503573" sldId="2061"/>
        </pc:sldMkLst>
        <pc:spChg chg="mod">
          <ac:chgData name="Drew Skwiers-Koballa" userId="fe2eb8dc-8972-4e55-b6d9-d74de42ab410" providerId="ADAL" clId="{ABC87B81-64B4-4836-B962-5CA62248950A}" dt="2020-09-02T16:18:59.195" v="2433" actId="20577"/>
          <ac:spMkLst>
            <pc:docMk/>
            <pc:sldMk cId="2622503573" sldId="2061"/>
            <ac:spMk id="2" creationId="{9BF8FF1C-B49D-4418-A782-4AB81B28EF8F}"/>
          </ac:spMkLst>
        </pc:spChg>
        <pc:spChg chg="mod">
          <ac:chgData name="Drew Skwiers-Koballa" userId="fe2eb8dc-8972-4e55-b6d9-d74de42ab410" providerId="ADAL" clId="{ABC87B81-64B4-4836-B962-5CA62248950A}" dt="2020-09-03T16:33:07.595" v="4145" actId="14100"/>
          <ac:spMkLst>
            <pc:docMk/>
            <pc:sldMk cId="2622503573" sldId="2061"/>
            <ac:spMk id="3" creationId="{0D602ADA-D5B9-4B39-B265-9878454A5FF5}"/>
          </ac:spMkLst>
        </pc:spChg>
        <pc:spChg chg="del">
          <ac:chgData name="Drew Skwiers-Koballa" userId="fe2eb8dc-8972-4e55-b6d9-d74de42ab410" providerId="ADAL" clId="{ABC87B81-64B4-4836-B962-5CA62248950A}" dt="2020-09-02T16:24:00.191" v="2528" actId="931"/>
          <ac:spMkLst>
            <pc:docMk/>
            <pc:sldMk cId="2622503573" sldId="2061"/>
            <ac:spMk id="4" creationId="{4568973B-0B98-4BB1-9B7D-AF79F3FDE2F4}"/>
          </ac:spMkLst>
        </pc:spChg>
        <pc:spChg chg="mod">
          <ac:chgData name="Drew Skwiers-Koballa" userId="fe2eb8dc-8972-4e55-b6d9-d74de42ab410" providerId="ADAL" clId="{ABC87B81-64B4-4836-B962-5CA62248950A}" dt="2020-09-03T16:32:55.298" v="4142" actId="122"/>
          <ac:spMkLst>
            <pc:docMk/>
            <pc:sldMk cId="2622503573" sldId="2061"/>
            <ac:spMk id="5" creationId="{7420D469-958A-4A28-AB4F-1624ED19EC29}"/>
          </ac:spMkLst>
        </pc:spChg>
        <pc:spChg chg="del">
          <ac:chgData name="Drew Skwiers-Koballa" userId="fe2eb8dc-8972-4e55-b6d9-d74de42ab410" providerId="ADAL" clId="{ABC87B81-64B4-4836-B962-5CA62248950A}" dt="2020-09-02T16:24:24.296" v="2531"/>
          <ac:spMkLst>
            <pc:docMk/>
            <pc:sldMk cId="2622503573" sldId="2061"/>
            <ac:spMk id="6" creationId="{7D403AFC-A556-4D28-B3E8-AE848B2411AD}"/>
          </ac:spMkLst>
        </pc:spChg>
        <pc:spChg chg="mod">
          <ac:chgData name="Drew Skwiers-Koballa" userId="fe2eb8dc-8972-4e55-b6d9-d74de42ab410" providerId="ADAL" clId="{ABC87B81-64B4-4836-B962-5CA62248950A}" dt="2020-09-03T16:32:53.087" v="4141" actId="14100"/>
          <ac:spMkLst>
            <pc:docMk/>
            <pc:sldMk cId="2622503573" sldId="2061"/>
            <ac:spMk id="7" creationId="{85122EB6-1A22-4DDE-8478-75D54DEF54D9}"/>
          </ac:spMkLst>
        </pc:spChg>
        <pc:spChg chg="del">
          <ac:chgData name="Drew Skwiers-Koballa" userId="fe2eb8dc-8972-4e55-b6d9-d74de42ab410" providerId="ADAL" clId="{ABC87B81-64B4-4836-B962-5CA62248950A}" dt="2020-09-02T16:24:24.296" v="2531"/>
          <ac:spMkLst>
            <pc:docMk/>
            <pc:sldMk cId="2622503573" sldId="2061"/>
            <ac:spMk id="8" creationId="{1CE263EC-D065-402A-978C-A68AAC43CEDF}"/>
          </ac:spMkLst>
        </pc:spChg>
        <pc:spChg chg="mod">
          <ac:chgData name="Drew Skwiers-Koballa" userId="fe2eb8dc-8972-4e55-b6d9-d74de42ab410" providerId="ADAL" clId="{ABC87B81-64B4-4836-B962-5CA62248950A}" dt="2020-09-03T16:33:19.453" v="4148" actId="14100"/>
          <ac:spMkLst>
            <pc:docMk/>
            <pc:sldMk cId="2622503573" sldId="2061"/>
            <ac:spMk id="9" creationId="{EFA271DB-9600-47E7-848D-A47F7CEA1AEF}"/>
          </ac:spMkLst>
        </pc:spChg>
        <pc:spChg chg="del">
          <ac:chgData name="Drew Skwiers-Koballa" userId="fe2eb8dc-8972-4e55-b6d9-d74de42ab410" providerId="ADAL" clId="{ABC87B81-64B4-4836-B962-5CA62248950A}" dt="2020-09-02T16:24:34.737" v="2537" actId="478"/>
          <ac:spMkLst>
            <pc:docMk/>
            <pc:sldMk cId="2622503573" sldId="2061"/>
            <ac:spMk id="10" creationId="{ED2E07D1-ED20-4D12-AA10-094EDD8DC212}"/>
          </ac:spMkLst>
        </pc:spChg>
        <pc:spChg chg="add del mod">
          <ac:chgData name="Drew Skwiers-Koballa" userId="fe2eb8dc-8972-4e55-b6d9-d74de42ab410" providerId="ADAL" clId="{ABC87B81-64B4-4836-B962-5CA62248950A}" dt="2020-09-02T16:24:04.279" v="2530" actId="478"/>
          <ac:spMkLst>
            <pc:docMk/>
            <pc:sldMk cId="2622503573" sldId="2061"/>
            <ac:spMk id="14" creationId="{4AE0A3E0-9437-4C3C-A835-B10E2A326148}"/>
          </ac:spMkLst>
        </pc:spChg>
        <pc:spChg chg="add del mod">
          <ac:chgData name="Drew Skwiers-Koballa" userId="fe2eb8dc-8972-4e55-b6d9-d74de42ab410" providerId="ADAL" clId="{ABC87B81-64B4-4836-B962-5CA62248950A}" dt="2020-09-02T16:24:32.416" v="2535" actId="478"/>
          <ac:spMkLst>
            <pc:docMk/>
            <pc:sldMk cId="2622503573" sldId="2061"/>
            <ac:spMk id="20" creationId="{9D517662-C4FC-4BBE-8EC5-C553C1F794F4}"/>
          </ac:spMkLst>
        </pc:spChg>
        <pc:spChg chg="add del mod">
          <ac:chgData name="Drew Skwiers-Koballa" userId="fe2eb8dc-8972-4e55-b6d9-d74de42ab410" providerId="ADAL" clId="{ABC87B81-64B4-4836-B962-5CA62248950A}" dt="2020-09-02T16:24:35.639" v="2538" actId="478"/>
          <ac:spMkLst>
            <pc:docMk/>
            <pc:sldMk cId="2622503573" sldId="2061"/>
            <ac:spMk id="22" creationId="{1B0D9262-447E-4BF8-BD78-6356DDDF0F80}"/>
          </ac:spMkLst>
        </pc:spChg>
        <pc:picChg chg="add del mod">
          <ac:chgData name="Drew Skwiers-Koballa" userId="fe2eb8dc-8972-4e55-b6d9-d74de42ab410" providerId="ADAL" clId="{ABC87B81-64B4-4836-B962-5CA62248950A}" dt="2020-09-02T16:24:02.975" v="2529" actId="478"/>
          <ac:picMkLst>
            <pc:docMk/>
            <pc:sldMk cId="2622503573" sldId="2061"/>
            <ac:picMk id="12" creationId="{E7583BC0-689C-42ED-B802-E0F440A5976D}"/>
          </ac:picMkLst>
        </pc:picChg>
        <pc:picChg chg="add del mod">
          <ac:chgData name="Drew Skwiers-Koballa" userId="fe2eb8dc-8972-4e55-b6d9-d74de42ab410" providerId="ADAL" clId="{ABC87B81-64B4-4836-B962-5CA62248950A}" dt="2020-09-02T16:24:31.193" v="2534" actId="478"/>
          <ac:picMkLst>
            <pc:docMk/>
            <pc:sldMk cId="2622503573" sldId="2061"/>
            <ac:picMk id="16" creationId="{462103D7-C58E-4A62-A39D-A49A481248FF}"/>
          </ac:picMkLst>
        </pc:picChg>
        <pc:picChg chg="add del mod">
          <ac:chgData name="Drew Skwiers-Koballa" userId="fe2eb8dc-8972-4e55-b6d9-d74de42ab410" providerId="ADAL" clId="{ABC87B81-64B4-4836-B962-5CA62248950A}" dt="2020-09-02T16:24:33.702" v="2536" actId="478"/>
          <ac:picMkLst>
            <pc:docMk/>
            <pc:sldMk cId="2622503573" sldId="2061"/>
            <ac:picMk id="18" creationId="{988B8203-8A83-45C4-A30C-69748C285C71}"/>
          </ac:picMkLst>
        </pc:picChg>
        <pc:picChg chg="add mod">
          <ac:chgData name="Drew Skwiers-Koballa" userId="fe2eb8dc-8972-4e55-b6d9-d74de42ab410" providerId="ADAL" clId="{ABC87B81-64B4-4836-B962-5CA62248950A}" dt="2020-09-03T16:35:01.048" v="4152" actId="1076"/>
          <ac:picMkLst>
            <pc:docMk/>
            <pc:sldMk cId="2622503573" sldId="2061"/>
            <ac:picMk id="24" creationId="{3211A10C-B274-4370-AB1F-624CD38D5737}"/>
          </ac:picMkLst>
        </pc:picChg>
        <pc:picChg chg="add mod">
          <ac:chgData name="Drew Skwiers-Koballa" userId="fe2eb8dc-8972-4e55-b6d9-d74de42ab410" providerId="ADAL" clId="{ABC87B81-64B4-4836-B962-5CA62248950A}" dt="2020-09-03T16:35:25.242" v="4162" actId="1038"/>
          <ac:picMkLst>
            <pc:docMk/>
            <pc:sldMk cId="2622503573" sldId="2061"/>
            <ac:picMk id="26" creationId="{76E46404-C503-424A-BF48-E9D9C15BF091}"/>
          </ac:picMkLst>
        </pc:picChg>
        <pc:picChg chg="add mod">
          <ac:chgData name="Drew Skwiers-Koballa" userId="fe2eb8dc-8972-4e55-b6d9-d74de42ab410" providerId="ADAL" clId="{ABC87B81-64B4-4836-B962-5CA62248950A}" dt="2020-09-03T16:34:00.769" v="4149" actId="1076"/>
          <ac:picMkLst>
            <pc:docMk/>
            <pc:sldMk cId="2622503573" sldId="2061"/>
            <ac:picMk id="28" creationId="{E019974B-6D80-4CBD-874A-A07F29BE8D98}"/>
          </ac:picMkLst>
        </pc:picChg>
        <pc:picChg chg="add mod">
          <ac:chgData name="Drew Skwiers-Koballa" userId="fe2eb8dc-8972-4e55-b6d9-d74de42ab410" providerId="ADAL" clId="{ABC87B81-64B4-4836-B962-5CA62248950A}" dt="2020-09-03T16:34:08.399" v="4150" actId="1076"/>
          <ac:picMkLst>
            <pc:docMk/>
            <pc:sldMk cId="2622503573" sldId="2061"/>
            <ac:picMk id="30" creationId="{E086FF3E-FB97-48FE-AC37-8A783A727969}"/>
          </ac:picMkLst>
        </pc:picChg>
        <pc:picChg chg="add mod">
          <ac:chgData name="Drew Skwiers-Koballa" userId="fe2eb8dc-8972-4e55-b6d9-d74de42ab410" providerId="ADAL" clId="{ABC87B81-64B4-4836-B962-5CA62248950A}" dt="2020-09-03T16:32:24.375" v="4125" actId="1076"/>
          <ac:picMkLst>
            <pc:docMk/>
            <pc:sldMk cId="2622503573" sldId="2061"/>
            <ac:picMk id="32" creationId="{E778E33D-2EB1-4F19-9AFE-9EEAF205128C}"/>
          </ac:picMkLst>
        </pc:picChg>
        <pc:picChg chg="add mod ord">
          <ac:chgData name="Drew Skwiers-Koballa" userId="fe2eb8dc-8972-4e55-b6d9-d74de42ab410" providerId="ADAL" clId="{ABC87B81-64B4-4836-B962-5CA62248950A}" dt="2020-09-03T23:58:48.400" v="4644" actId="1076"/>
          <ac:picMkLst>
            <pc:docMk/>
            <pc:sldMk cId="2622503573" sldId="2061"/>
            <ac:picMk id="34" creationId="{CDF24061-7AB2-49EE-A341-6B1AB4D87C90}"/>
          </ac:picMkLst>
        </pc:picChg>
        <pc:picChg chg="add mod ord">
          <ac:chgData name="Drew Skwiers-Koballa" userId="fe2eb8dc-8972-4e55-b6d9-d74de42ab410" providerId="ADAL" clId="{ABC87B81-64B4-4836-B962-5CA62248950A}" dt="2020-09-03T23:58:57.849" v="4645" actId="1076"/>
          <ac:picMkLst>
            <pc:docMk/>
            <pc:sldMk cId="2622503573" sldId="2061"/>
            <ac:picMk id="36" creationId="{170132E0-70CC-4ECB-B43D-0E9FCADCB41D}"/>
          </ac:picMkLst>
        </pc:picChg>
        <pc:picChg chg="add mod ord">
          <ac:chgData name="Drew Skwiers-Koballa" userId="fe2eb8dc-8972-4e55-b6d9-d74de42ab410" providerId="ADAL" clId="{ABC87B81-64B4-4836-B962-5CA62248950A}" dt="2020-09-03T23:59:07.691" v="4646" actId="1076"/>
          <ac:picMkLst>
            <pc:docMk/>
            <pc:sldMk cId="2622503573" sldId="2061"/>
            <ac:picMk id="38" creationId="{A7644901-F72D-45C2-A70D-4C5FDFD44DDE}"/>
          </ac:picMkLst>
        </pc:picChg>
        <pc:picChg chg="add mod">
          <ac:chgData name="Drew Skwiers-Koballa" userId="fe2eb8dc-8972-4e55-b6d9-d74de42ab410" providerId="ADAL" clId="{ABC87B81-64B4-4836-B962-5CA62248950A}" dt="2020-09-03T23:59:13.930" v="4648" actId="1076"/>
          <ac:picMkLst>
            <pc:docMk/>
            <pc:sldMk cId="2622503573" sldId="2061"/>
            <ac:picMk id="40" creationId="{A76FC66A-37C7-44AA-8C28-7B6C93240AF4}"/>
          </ac:picMkLst>
        </pc:picChg>
        <pc:picChg chg="add mod">
          <ac:chgData name="Drew Skwiers-Koballa" userId="fe2eb8dc-8972-4e55-b6d9-d74de42ab410" providerId="ADAL" clId="{ABC87B81-64B4-4836-B962-5CA62248950A}" dt="2020-09-03T16:32:26.831" v="4126" actId="1076"/>
          <ac:picMkLst>
            <pc:docMk/>
            <pc:sldMk cId="2622503573" sldId="2061"/>
            <ac:picMk id="42" creationId="{73AE472E-3DAF-4DCF-B03C-80753A38430C}"/>
          </ac:picMkLst>
        </pc:picChg>
        <pc:cxnChg chg="add mod">
          <ac:chgData name="Drew Skwiers-Koballa" userId="fe2eb8dc-8972-4e55-b6d9-d74de42ab410" providerId="ADAL" clId="{ABC87B81-64B4-4836-B962-5CA62248950A}" dt="2020-09-03T16:32:35.519" v="4131" actId="1038"/>
          <ac:cxnSpMkLst>
            <pc:docMk/>
            <pc:sldMk cId="2622503573" sldId="2061"/>
            <ac:cxnSpMk id="44" creationId="{AF393FCD-EE01-4F6F-A8FD-31BADEDD8E79}"/>
          </ac:cxnSpMkLst>
        </pc:cxnChg>
        <pc:cxnChg chg="add mod">
          <ac:chgData name="Drew Skwiers-Koballa" userId="fe2eb8dc-8972-4e55-b6d9-d74de42ab410" providerId="ADAL" clId="{ABC87B81-64B4-4836-B962-5CA62248950A}" dt="2020-09-03T16:32:16.602" v="4104" actId="1038"/>
          <ac:cxnSpMkLst>
            <pc:docMk/>
            <pc:sldMk cId="2622503573" sldId="2061"/>
            <ac:cxnSpMk id="49" creationId="{7AD2B987-D2A9-42DC-B857-0E391925547D}"/>
          </ac:cxnSpMkLst>
        </pc:cxnChg>
        <pc:cxnChg chg="add mod">
          <ac:chgData name="Drew Skwiers-Koballa" userId="fe2eb8dc-8972-4e55-b6d9-d74de42ab410" providerId="ADAL" clId="{ABC87B81-64B4-4836-B962-5CA62248950A}" dt="2020-09-03T16:32:37.985" v="4139" actId="1038"/>
          <ac:cxnSpMkLst>
            <pc:docMk/>
            <pc:sldMk cId="2622503573" sldId="2061"/>
            <ac:cxnSpMk id="51" creationId="{2B951519-5B1C-475B-B93C-DC11578474A0}"/>
          </ac:cxnSpMkLst>
        </pc:cxnChg>
      </pc:sldChg>
      <pc:sldChg chg="delSp modSp add mod ord modNotesTx">
        <pc:chgData name="Drew Skwiers-Koballa" userId="fe2eb8dc-8972-4e55-b6d9-d74de42ab410" providerId="ADAL" clId="{ABC87B81-64B4-4836-B962-5CA62248950A}" dt="2020-09-09T17:02:32.638" v="9096" actId="20577"/>
        <pc:sldMkLst>
          <pc:docMk/>
          <pc:sldMk cId="1346336709" sldId="2062"/>
        </pc:sldMkLst>
        <pc:spChg chg="mod">
          <ac:chgData name="Drew Skwiers-Koballa" userId="fe2eb8dc-8972-4e55-b6d9-d74de42ab410" providerId="ADAL" clId="{ABC87B81-64B4-4836-B962-5CA62248950A}" dt="2020-09-02T19:26:17.437" v="3801" actId="20577"/>
          <ac:spMkLst>
            <pc:docMk/>
            <pc:sldMk cId="1346336709" sldId="2062"/>
            <ac:spMk id="6" creationId="{00000000-0000-0000-0000-000000000000}"/>
          </ac:spMkLst>
        </pc:spChg>
        <pc:spChg chg="mod">
          <ac:chgData name="Drew Skwiers-Koballa" userId="fe2eb8dc-8972-4e55-b6d9-d74de42ab410" providerId="ADAL" clId="{ABC87B81-64B4-4836-B962-5CA62248950A}" dt="2020-09-02T18:33:33.482" v="3077" actId="20577"/>
          <ac:spMkLst>
            <pc:docMk/>
            <pc:sldMk cId="1346336709" sldId="2062"/>
            <ac:spMk id="17" creationId="{00000000-0000-0000-0000-000000000000}"/>
          </ac:spMkLst>
        </pc:spChg>
        <pc:picChg chg="del">
          <ac:chgData name="Drew Skwiers-Koballa" userId="fe2eb8dc-8972-4e55-b6d9-d74de42ab410" providerId="ADAL" clId="{ABC87B81-64B4-4836-B962-5CA62248950A}" dt="2020-09-02T18:33:37.906" v="3078" actId="478"/>
          <ac:picMkLst>
            <pc:docMk/>
            <pc:sldMk cId="1346336709" sldId="2062"/>
            <ac:picMk id="2" creationId="{D4F5170F-E4CD-4C8C-894C-A7765F9A3AA4}"/>
          </ac:picMkLst>
        </pc:picChg>
        <pc:picChg chg="del">
          <ac:chgData name="Drew Skwiers-Koballa" userId="fe2eb8dc-8972-4e55-b6d9-d74de42ab410" providerId="ADAL" clId="{ABC87B81-64B4-4836-B962-5CA62248950A}" dt="2020-09-02T18:33:38.517" v="3079" actId="478"/>
          <ac:picMkLst>
            <pc:docMk/>
            <pc:sldMk cId="1346336709" sldId="2062"/>
            <ac:picMk id="3" creationId="{4980CDD8-7BBC-40CD-8E9D-EFB5D4C3AA15}"/>
          </ac:picMkLst>
        </pc:picChg>
      </pc:sldChg>
      <pc:sldChg chg="addSp delSp modSp new mod modNotesTx">
        <pc:chgData name="Drew Skwiers-Koballa" userId="fe2eb8dc-8972-4e55-b6d9-d74de42ab410" providerId="ADAL" clId="{ABC87B81-64B4-4836-B962-5CA62248950A}" dt="2020-09-09T19:36:14.225" v="9178" actId="20577"/>
        <pc:sldMkLst>
          <pc:docMk/>
          <pc:sldMk cId="4009289950" sldId="2063"/>
        </pc:sldMkLst>
        <pc:spChg chg="mod">
          <ac:chgData name="Drew Skwiers-Koballa" userId="fe2eb8dc-8972-4e55-b6d9-d74de42ab410" providerId="ADAL" clId="{ABC87B81-64B4-4836-B962-5CA62248950A}" dt="2020-09-02T18:38:09.997" v="3174" actId="20577"/>
          <ac:spMkLst>
            <pc:docMk/>
            <pc:sldMk cId="4009289950" sldId="2063"/>
            <ac:spMk id="2" creationId="{9D8CAD2D-3AF5-4B70-9626-24C1401302B5}"/>
          </ac:spMkLst>
        </pc:spChg>
        <pc:spChg chg="mod">
          <ac:chgData name="Drew Skwiers-Koballa" userId="fe2eb8dc-8972-4e55-b6d9-d74de42ab410" providerId="ADAL" clId="{ABC87B81-64B4-4836-B962-5CA62248950A}" dt="2020-09-08T17:48:04.605" v="8162" actId="1076"/>
          <ac:spMkLst>
            <pc:docMk/>
            <pc:sldMk cId="4009289950" sldId="2063"/>
            <ac:spMk id="3" creationId="{51086547-B2B8-4EC1-A931-9D59A6124864}"/>
          </ac:spMkLst>
        </pc:spChg>
        <pc:spChg chg="add mod">
          <ac:chgData name="Drew Skwiers-Koballa" userId="fe2eb8dc-8972-4e55-b6d9-d74de42ab410" providerId="ADAL" clId="{ABC87B81-64B4-4836-B962-5CA62248950A}" dt="2020-09-08T17:48:40.508" v="8176" actId="1036"/>
          <ac:spMkLst>
            <pc:docMk/>
            <pc:sldMk cId="4009289950" sldId="2063"/>
            <ac:spMk id="4" creationId="{0BF0BDA3-C063-47F2-B432-775BC8B13BF0}"/>
          </ac:spMkLst>
        </pc:spChg>
        <pc:spChg chg="add del mod">
          <ac:chgData name="Drew Skwiers-Koballa" userId="fe2eb8dc-8972-4e55-b6d9-d74de42ab410" providerId="ADAL" clId="{ABC87B81-64B4-4836-B962-5CA62248950A}" dt="2020-09-08T17:18:43.866" v="7668" actId="478"/>
          <ac:spMkLst>
            <pc:docMk/>
            <pc:sldMk cId="4009289950" sldId="2063"/>
            <ac:spMk id="5" creationId="{018B176E-7C76-4484-A468-8789FA4925B3}"/>
          </ac:spMkLst>
        </pc:spChg>
        <pc:graphicFrameChg chg="add mod modGraphic">
          <ac:chgData name="Drew Skwiers-Koballa" userId="fe2eb8dc-8972-4e55-b6d9-d74de42ab410" providerId="ADAL" clId="{ABC87B81-64B4-4836-B962-5CA62248950A}" dt="2020-09-08T17:48:56.737" v="8181" actId="1036"/>
          <ac:graphicFrameMkLst>
            <pc:docMk/>
            <pc:sldMk cId="4009289950" sldId="2063"/>
            <ac:graphicFrameMk id="6" creationId="{939ECD1D-F87C-497B-9489-794AC0DF0794}"/>
          </ac:graphicFrameMkLst>
        </pc:graphicFrameChg>
      </pc:sldChg>
      <pc:sldChg chg="modSp new del mod">
        <pc:chgData name="Drew Skwiers-Koballa" userId="fe2eb8dc-8972-4e55-b6d9-d74de42ab410" providerId="ADAL" clId="{ABC87B81-64B4-4836-B962-5CA62248950A}" dt="2020-09-08T14:21:16.755" v="6074" actId="47"/>
        <pc:sldMkLst>
          <pc:docMk/>
          <pc:sldMk cId="2511535904" sldId="2064"/>
        </pc:sldMkLst>
        <pc:spChg chg="mod">
          <ac:chgData name="Drew Skwiers-Koballa" userId="fe2eb8dc-8972-4e55-b6d9-d74de42ab410" providerId="ADAL" clId="{ABC87B81-64B4-4836-B962-5CA62248950A}" dt="2020-09-02T18:55:45.091" v="3638" actId="20577"/>
          <ac:spMkLst>
            <pc:docMk/>
            <pc:sldMk cId="2511535904" sldId="2064"/>
            <ac:spMk id="2" creationId="{27733594-4189-4496-AEE2-C7669F67C6AA}"/>
          </ac:spMkLst>
        </pc:spChg>
        <pc:spChg chg="mod">
          <ac:chgData name="Drew Skwiers-Koballa" userId="fe2eb8dc-8972-4e55-b6d9-d74de42ab410" providerId="ADAL" clId="{ABC87B81-64B4-4836-B962-5CA62248950A}" dt="2020-09-02T18:55:22.059" v="3584" actId="20577"/>
          <ac:spMkLst>
            <pc:docMk/>
            <pc:sldMk cId="2511535904" sldId="2064"/>
            <ac:spMk id="3" creationId="{3B9DA7DE-5419-4B7B-9EC1-35FA99D8C31F}"/>
          </ac:spMkLst>
        </pc:spChg>
        <pc:spChg chg="mod">
          <ac:chgData name="Drew Skwiers-Koballa" userId="fe2eb8dc-8972-4e55-b6d9-d74de42ab410" providerId="ADAL" clId="{ABC87B81-64B4-4836-B962-5CA62248950A}" dt="2020-09-02T18:55:32.792" v="3604" actId="20577"/>
          <ac:spMkLst>
            <pc:docMk/>
            <pc:sldMk cId="2511535904" sldId="2064"/>
            <ac:spMk id="4" creationId="{0B6B0B47-A387-4D21-9B10-749B717A64BA}"/>
          </ac:spMkLst>
        </pc:spChg>
      </pc:sldChg>
      <pc:sldChg chg="add">
        <pc:chgData name="Drew Skwiers-Koballa" userId="fe2eb8dc-8972-4e55-b6d9-d74de42ab410" providerId="ADAL" clId="{ABC87B81-64B4-4836-B962-5CA62248950A}" dt="2020-09-08T13:53:05.139" v="5752" actId="2890"/>
        <pc:sldMkLst>
          <pc:docMk/>
          <pc:sldMk cId="3073198592" sldId="2065"/>
        </pc:sldMkLst>
      </pc:sldChg>
      <pc:sldChg chg="addSp delSp modSp add del mod modClrScheme chgLayout">
        <pc:chgData name="Drew Skwiers-Koballa" userId="fe2eb8dc-8972-4e55-b6d9-d74de42ab410" providerId="ADAL" clId="{ABC87B81-64B4-4836-B962-5CA62248950A}" dt="2020-09-08T17:50:36.752" v="8310" actId="47"/>
        <pc:sldMkLst>
          <pc:docMk/>
          <pc:sldMk cId="3144366267" sldId="2066"/>
        </pc:sldMkLst>
        <pc:spChg chg="add mod ord">
          <ac:chgData name="Drew Skwiers-Koballa" userId="fe2eb8dc-8972-4e55-b6d9-d74de42ab410" providerId="ADAL" clId="{ABC87B81-64B4-4836-B962-5CA62248950A}" dt="2020-09-08T16:42:21.187" v="7187"/>
          <ac:spMkLst>
            <pc:docMk/>
            <pc:sldMk cId="3144366267" sldId="2066"/>
            <ac:spMk id="3" creationId="{BC229ECF-F544-4428-8186-C213CF23AAE1}"/>
          </ac:spMkLst>
        </pc:spChg>
        <pc:spChg chg="mod ord">
          <ac:chgData name="Drew Skwiers-Koballa" userId="fe2eb8dc-8972-4e55-b6d9-d74de42ab410" providerId="ADAL" clId="{ABC87B81-64B4-4836-B962-5CA62248950A}" dt="2020-09-08T17:49:35.457" v="8219" actId="20577"/>
          <ac:spMkLst>
            <pc:docMk/>
            <pc:sldMk cId="3144366267" sldId="2066"/>
            <ac:spMk id="6" creationId="{00000000-0000-0000-0000-000000000000}"/>
          </ac:spMkLst>
        </pc:spChg>
        <pc:spChg chg="mod ord">
          <ac:chgData name="Drew Skwiers-Koballa" userId="fe2eb8dc-8972-4e55-b6d9-d74de42ab410" providerId="ADAL" clId="{ABC87B81-64B4-4836-B962-5CA62248950A}" dt="2020-09-08T14:46:57.897" v="6635" actId="20577"/>
          <ac:spMkLst>
            <pc:docMk/>
            <pc:sldMk cId="3144366267" sldId="2066"/>
            <ac:spMk id="17" creationId="{00000000-0000-0000-0000-000000000000}"/>
          </ac:spMkLst>
        </pc:spChg>
        <pc:picChg chg="del mod">
          <ac:chgData name="Drew Skwiers-Koballa" userId="fe2eb8dc-8972-4e55-b6d9-d74de42ab410" providerId="ADAL" clId="{ABC87B81-64B4-4836-B962-5CA62248950A}" dt="2020-09-08T14:46:37.610" v="6622" actId="478"/>
          <ac:picMkLst>
            <pc:docMk/>
            <pc:sldMk cId="3144366267" sldId="2066"/>
            <ac:picMk id="2" creationId="{F8A50E0D-8472-41D6-ACE3-759BC63A4445}"/>
          </ac:picMkLst>
        </pc:picChg>
      </pc:sldChg>
      <pc:sldChg chg="add del">
        <pc:chgData name="Drew Skwiers-Koballa" userId="fe2eb8dc-8972-4e55-b6d9-d74de42ab410" providerId="ADAL" clId="{ABC87B81-64B4-4836-B962-5CA62248950A}" dt="2020-09-08T18:00:43.998" v="8330" actId="47"/>
        <pc:sldMkLst>
          <pc:docMk/>
          <pc:sldMk cId="755291503" sldId="2067"/>
        </pc:sldMkLst>
      </pc:sldChg>
      <pc:sldChg chg="addSp delSp modSp add mod modNotesTx">
        <pc:chgData name="Drew Skwiers-Koballa" userId="fe2eb8dc-8972-4e55-b6d9-d74de42ab410" providerId="ADAL" clId="{ABC87B81-64B4-4836-B962-5CA62248950A}" dt="2020-09-08T16:57:27.943" v="7589" actId="20577"/>
        <pc:sldMkLst>
          <pc:docMk/>
          <pc:sldMk cId="2413622" sldId="2068"/>
        </pc:sldMkLst>
        <pc:spChg chg="mod">
          <ac:chgData name="Drew Skwiers-Koballa" userId="fe2eb8dc-8972-4e55-b6d9-d74de42ab410" providerId="ADAL" clId="{ABC87B81-64B4-4836-B962-5CA62248950A}" dt="2020-09-08T16:44:02.403" v="7194" actId="1076"/>
          <ac:spMkLst>
            <pc:docMk/>
            <pc:sldMk cId="2413622" sldId="2068"/>
            <ac:spMk id="2" creationId="{9BF8FF1C-B49D-4418-A782-4AB81B28EF8F}"/>
          </ac:spMkLst>
        </pc:spChg>
        <pc:spChg chg="mod">
          <ac:chgData name="Drew Skwiers-Koballa" userId="fe2eb8dc-8972-4e55-b6d9-d74de42ab410" providerId="ADAL" clId="{ABC87B81-64B4-4836-B962-5CA62248950A}" dt="2020-09-08T16:45:37.112" v="7432" actId="1035"/>
          <ac:spMkLst>
            <pc:docMk/>
            <pc:sldMk cId="2413622" sldId="2068"/>
            <ac:spMk id="3" creationId="{0D602ADA-D5B9-4B39-B265-9878454A5FF5}"/>
          </ac:spMkLst>
        </pc:spChg>
        <pc:spChg chg="del">
          <ac:chgData name="Drew Skwiers-Koballa" userId="fe2eb8dc-8972-4e55-b6d9-d74de42ab410" providerId="ADAL" clId="{ABC87B81-64B4-4836-B962-5CA62248950A}" dt="2020-09-08T16:43:50.201" v="7190" actId="21"/>
          <ac:spMkLst>
            <pc:docMk/>
            <pc:sldMk cId="2413622" sldId="2068"/>
            <ac:spMk id="5" creationId="{7420D469-958A-4A28-AB4F-1624ED19EC29}"/>
          </ac:spMkLst>
        </pc:spChg>
        <pc:spChg chg="add del mod">
          <ac:chgData name="Drew Skwiers-Koballa" userId="fe2eb8dc-8972-4e55-b6d9-d74de42ab410" providerId="ADAL" clId="{ABC87B81-64B4-4836-B962-5CA62248950A}" dt="2020-09-08T16:43:52.778" v="7191" actId="478"/>
          <ac:spMkLst>
            <pc:docMk/>
            <pc:sldMk cId="2413622" sldId="2068"/>
            <ac:spMk id="6" creationId="{9663E30E-3394-4298-978F-4F7E0F0AF851}"/>
          </ac:spMkLst>
        </pc:spChg>
        <pc:spChg chg="mod">
          <ac:chgData name="Drew Skwiers-Koballa" userId="fe2eb8dc-8972-4e55-b6d9-d74de42ab410" providerId="ADAL" clId="{ABC87B81-64B4-4836-B962-5CA62248950A}" dt="2020-09-08T16:45:37.112" v="7432" actId="1035"/>
          <ac:spMkLst>
            <pc:docMk/>
            <pc:sldMk cId="2413622" sldId="2068"/>
            <ac:spMk id="7" creationId="{85122EB6-1A22-4DDE-8478-75D54DEF54D9}"/>
          </ac:spMkLst>
        </pc:spChg>
        <pc:spChg chg="mod">
          <ac:chgData name="Drew Skwiers-Koballa" userId="fe2eb8dc-8972-4e55-b6d9-d74de42ab410" providerId="ADAL" clId="{ABC87B81-64B4-4836-B962-5CA62248950A}" dt="2020-09-08T16:45:37.112" v="7432" actId="1035"/>
          <ac:spMkLst>
            <pc:docMk/>
            <pc:sldMk cId="2413622" sldId="2068"/>
            <ac:spMk id="9" creationId="{EFA271DB-9600-47E7-848D-A47F7CEA1AEF}"/>
          </ac:spMkLst>
        </pc:spChg>
        <pc:spChg chg="add mod">
          <ac:chgData name="Drew Skwiers-Koballa" userId="fe2eb8dc-8972-4e55-b6d9-d74de42ab410" providerId="ADAL" clId="{ABC87B81-64B4-4836-B962-5CA62248950A}" dt="2020-09-08T16:45:37.112" v="7432" actId="1035"/>
          <ac:spMkLst>
            <pc:docMk/>
            <pc:sldMk cId="2413622" sldId="2068"/>
            <ac:spMk id="22" creationId="{462A425D-2B0E-424F-A2DF-A1CAE97DBDE6}"/>
          </ac:spMkLst>
        </pc:spChg>
        <pc:picChg chg="add mod">
          <ac:chgData name="Drew Skwiers-Koballa" userId="fe2eb8dc-8972-4e55-b6d9-d74de42ab410" providerId="ADAL" clId="{ABC87B81-64B4-4836-B962-5CA62248950A}" dt="2020-09-08T16:45:37.112" v="7432" actId="1035"/>
          <ac:picMkLst>
            <pc:docMk/>
            <pc:sldMk cId="2413622" sldId="2068"/>
            <ac:picMk id="23" creationId="{ABA0DF10-E0E5-457A-845C-496CF8FA7C11}"/>
          </ac:picMkLst>
        </pc:picChg>
        <pc:picChg chg="mod">
          <ac:chgData name="Drew Skwiers-Koballa" userId="fe2eb8dc-8972-4e55-b6d9-d74de42ab410" providerId="ADAL" clId="{ABC87B81-64B4-4836-B962-5CA62248950A}" dt="2020-09-08T16:45:37.112" v="7432" actId="1035"/>
          <ac:picMkLst>
            <pc:docMk/>
            <pc:sldMk cId="2413622" sldId="2068"/>
            <ac:picMk id="24" creationId="{3211A10C-B274-4370-AB1F-624CD38D5737}"/>
          </ac:picMkLst>
        </pc:picChg>
        <pc:picChg chg="add mod">
          <ac:chgData name="Drew Skwiers-Koballa" userId="fe2eb8dc-8972-4e55-b6d9-d74de42ab410" providerId="ADAL" clId="{ABC87B81-64B4-4836-B962-5CA62248950A}" dt="2020-09-08T16:45:37.112" v="7432" actId="1035"/>
          <ac:picMkLst>
            <pc:docMk/>
            <pc:sldMk cId="2413622" sldId="2068"/>
            <ac:picMk id="25" creationId="{9831D7E8-477A-49C2-BCDF-569F9A22DCB4}"/>
          </ac:picMkLst>
        </pc:picChg>
        <pc:picChg chg="mod">
          <ac:chgData name="Drew Skwiers-Koballa" userId="fe2eb8dc-8972-4e55-b6d9-d74de42ab410" providerId="ADAL" clId="{ABC87B81-64B4-4836-B962-5CA62248950A}" dt="2020-09-08T16:45:37.112" v="7432" actId="1035"/>
          <ac:picMkLst>
            <pc:docMk/>
            <pc:sldMk cId="2413622" sldId="2068"/>
            <ac:picMk id="26" creationId="{76E46404-C503-424A-BF48-E9D9C15BF091}"/>
          </ac:picMkLst>
        </pc:picChg>
        <pc:picChg chg="del">
          <ac:chgData name="Drew Skwiers-Koballa" userId="fe2eb8dc-8972-4e55-b6d9-d74de42ab410" providerId="ADAL" clId="{ABC87B81-64B4-4836-B962-5CA62248950A}" dt="2020-09-08T16:43:50.201" v="7190" actId="21"/>
          <ac:picMkLst>
            <pc:docMk/>
            <pc:sldMk cId="2413622" sldId="2068"/>
            <ac:picMk id="28" creationId="{E019974B-6D80-4CBD-874A-A07F29BE8D98}"/>
          </ac:picMkLst>
        </pc:picChg>
        <pc:picChg chg="del">
          <ac:chgData name="Drew Skwiers-Koballa" userId="fe2eb8dc-8972-4e55-b6d9-d74de42ab410" providerId="ADAL" clId="{ABC87B81-64B4-4836-B962-5CA62248950A}" dt="2020-09-08T16:43:50.201" v="7190" actId="21"/>
          <ac:picMkLst>
            <pc:docMk/>
            <pc:sldMk cId="2413622" sldId="2068"/>
            <ac:picMk id="30" creationId="{E086FF3E-FB97-48FE-AC37-8A783A727969}"/>
          </ac:picMkLst>
        </pc:picChg>
        <pc:picChg chg="mod">
          <ac:chgData name="Drew Skwiers-Koballa" userId="fe2eb8dc-8972-4e55-b6d9-d74de42ab410" providerId="ADAL" clId="{ABC87B81-64B4-4836-B962-5CA62248950A}" dt="2020-09-08T16:45:37.112" v="7432" actId="1035"/>
          <ac:picMkLst>
            <pc:docMk/>
            <pc:sldMk cId="2413622" sldId="2068"/>
            <ac:picMk id="32" creationId="{E778E33D-2EB1-4F19-9AFE-9EEAF205128C}"/>
          </ac:picMkLst>
        </pc:picChg>
        <pc:picChg chg="mod">
          <ac:chgData name="Drew Skwiers-Koballa" userId="fe2eb8dc-8972-4e55-b6d9-d74de42ab410" providerId="ADAL" clId="{ABC87B81-64B4-4836-B962-5CA62248950A}" dt="2020-09-08T16:45:37.112" v="7432" actId="1035"/>
          <ac:picMkLst>
            <pc:docMk/>
            <pc:sldMk cId="2413622" sldId="2068"/>
            <ac:picMk id="34" creationId="{CDF24061-7AB2-49EE-A341-6B1AB4D87C90}"/>
          </ac:picMkLst>
        </pc:picChg>
        <pc:picChg chg="mod">
          <ac:chgData name="Drew Skwiers-Koballa" userId="fe2eb8dc-8972-4e55-b6d9-d74de42ab410" providerId="ADAL" clId="{ABC87B81-64B4-4836-B962-5CA62248950A}" dt="2020-09-08T16:45:37.112" v="7432" actId="1035"/>
          <ac:picMkLst>
            <pc:docMk/>
            <pc:sldMk cId="2413622" sldId="2068"/>
            <ac:picMk id="36" creationId="{170132E0-70CC-4ECB-B43D-0E9FCADCB41D}"/>
          </ac:picMkLst>
        </pc:picChg>
        <pc:picChg chg="mod">
          <ac:chgData name="Drew Skwiers-Koballa" userId="fe2eb8dc-8972-4e55-b6d9-d74de42ab410" providerId="ADAL" clId="{ABC87B81-64B4-4836-B962-5CA62248950A}" dt="2020-09-08T16:45:37.112" v="7432" actId="1035"/>
          <ac:picMkLst>
            <pc:docMk/>
            <pc:sldMk cId="2413622" sldId="2068"/>
            <ac:picMk id="38" creationId="{A7644901-F72D-45C2-A70D-4C5FDFD44DDE}"/>
          </ac:picMkLst>
        </pc:picChg>
        <pc:picChg chg="mod">
          <ac:chgData name="Drew Skwiers-Koballa" userId="fe2eb8dc-8972-4e55-b6d9-d74de42ab410" providerId="ADAL" clId="{ABC87B81-64B4-4836-B962-5CA62248950A}" dt="2020-09-08T16:45:37.112" v="7432" actId="1035"/>
          <ac:picMkLst>
            <pc:docMk/>
            <pc:sldMk cId="2413622" sldId="2068"/>
            <ac:picMk id="40" creationId="{A76FC66A-37C7-44AA-8C28-7B6C93240AF4}"/>
          </ac:picMkLst>
        </pc:picChg>
        <pc:picChg chg="mod">
          <ac:chgData name="Drew Skwiers-Koballa" userId="fe2eb8dc-8972-4e55-b6d9-d74de42ab410" providerId="ADAL" clId="{ABC87B81-64B4-4836-B962-5CA62248950A}" dt="2020-09-08T16:45:37.112" v="7432" actId="1035"/>
          <ac:picMkLst>
            <pc:docMk/>
            <pc:sldMk cId="2413622" sldId="2068"/>
            <ac:picMk id="42" creationId="{73AE472E-3DAF-4DCF-B03C-80753A38430C}"/>
          </ac:picMkLst>
        </pc:picChg>
        <pc:cxnChg chg="mod">
          <ac:chgData name="Drew Skwiers-Koballa" userId="fe2eb8dc-8972-4e55-b6d9-d74de42ab410" providerId="ADAL" clId="{ABC87B81-64B4-4836-B962-5CA62248950A}" dt="2020-09-08T16:45:37.112" v="7432" actId="1035"/>
          <ac:cxnSpMkLst>
            <pc:docMk/>
            <pc:sldMk cId="2413622" sldId="2068"/>
            <ac:cxnSpMk id="44" creationId="{AF393FCD-EE01-4F6F-A8FD-31BADEDD8E79}"/>
          </ac:cxnSpMkLst>
        </pc:cxnChg>
        <pc:cxnChg chg="mod">
          <ac:chgData name="Drew Skwiers-Koballa" userId="fe2eb8dc-8972-4e55-b6d9-d74de42ab410" providerId="ADAL" clId="{ABC87B81-64B4-4836-B962-5CA62248950A}" dt="2020-09-08T16:45:37.112" v="7432" actId="1035"/>
          <ac:cxnSpMkLst>
            <pc:docMk/>
            <pc:sldMk cId="2413622" sldId="2068"/>
            <ac:cxnSpMk id="49" creationId="{7AD2B987-D2A9-42DC-B857-0E391925547D}"/>
          </ac:cxnSpMkLst>
        </pc:cxnChg>
        <pc:cxnChg chg="mod">
          <ac:chgData name="Drew Skwiers-Koballa" userId="fe2eb8dc-8972-4e55-b6d9-d74de42ab410" providerId="ADAL" clId="{ABC87B81-64B4-4836-B962-5CA62248950A}" dt="2020-09-08T16:45:37.112" v="7432" actId="1035"/>
          <ac:cxnSpMkLst>
            <pc:docMk/>
            <pc:sldMk cId="2413622" sldId="2068"/>
            <ac:cxnSpMk id="51" creationId="{2B951519-5B1C-475B-B93C-DC11578474A0}"/>
          </ac:cxnSpMkLst>
        </pc:cxnChg>
      </pc:sldChg>
      <pc:sldChg chg="add modNotesTx">
        <pc:chgData name="Drew Skwiers-Koballa" userId="fe2eb8dc-8972-4e55-b6d9-d74de42ab410" providerId="ADAL" clId="{ABC87B81-64B4-4836-B962-5CA62248950A}" dt="2020-09-10T18:33:31.940" v="10225" actId="20577"/>
        <pc:sldMkLst>
          <pc:docMk/>
          <pc:sldMk cId="394350246" sldId="2069"/>
        </pc:sldMkLst>
      </pc:sldChg>
      <pc:sldChg chg="addSp delSp modSp new mod ord modNotesTx">
        <pc:chgData name="Drew Skwiers-Koballa" userId="fe2eb8dc-8972-4e55-b6d9-d74de42ab410" providerId="ADAL" clId="{ABC87B81-64B4-4836-B962-5CA62248950A}" dt="2020-09-10T18:46:54.138" v="11291" actId="20577"/>
        <pc:sldMkLst>
          <pc:docMk/>
          <pc:sldMk cId="726734408" sldId="2070"/>
        </pc:sldMkLst>
        <pc:spChg chg="mod">
          <ac:chgData name="Drew Skwiers-Koballa" userId="fe2eb8dc-8972-4e55-b6d9-d74de42ab410" providerId="ADAL" clId="{ABC87B81-64B4-4836-B962-5CA62248950A}" dt="2020-09-10T18:46:29.722" v="11290" actId="20577"/>
          <ac:spMkLst>
            <pc:docMk/>
            <pc:sldMk cId="726734408" sldId="2070"/>
            <ac:spMk id="2" creationId="{03B1E7E8-9AB5-492E-BC93-3EAC8E9273E4}"/>
          </ac:spMkLst>
        </pc:spChg>
        <pc:spChg chg="mod">
          <ac:chgData name="Drew Skwiers-Koballa" userId="fe2eb8dc-8972-4e55-b6d9-d74de42ab410" providerId="ADAL" clId="{ABC87B81-64B4-4836-B962-5CA62248950A}" dt="2020-09-10T18:08:03.886" v="10203" actId="1076"/>
          <ac:spMkLst>
            <pc:docMk/>
            <pc:sldMk cId="726734408" sldId="2070"/>
            <ac:spMk id="3" creationId="{2D051177-13C3-4BEF-9A87-447E7B2A490C}"/>
          </ac:spMkLst>
        </pc:spChg>
        <pc:spChg chg="del">
          <ac:chgData name="Drew Skwiers-Koballa" userId="fe2eb8dc-8972-4e55-b6d9-d74de42ab410" providerId="ADAL" clId="{ABC87B81-64B4-4836-B962-5CA62248950A}" dt="2020-09-10T16:38:46.484" v="9330" actId="478"/>
          <ac:spMkLst>
            <pc:docMk/>
            <pc:sldMk cId="726734408" sldId="2070"/>
            <ac:spMk id="4" creationId="{B5B82AE3-C4B0-46DA-A751-048481AC0ED4}"/>
          </ac:spMkLst>
        </pc:spChg>
        <pc:spChg chg="add mod">
          <ac:chgData name="Drew Skwiers-Koballa" userId="fe2eb8dc-8972-4e55-b6d9-d74de42ab410" providerId="ADAL" clId="{ABC87B81-64B4-4836-B962-5CA62248950A}" dt="2020-09-10T18:36:27.181" v="10239" actId="20577"/>
          <ac:spMkLst>
            <pc:docMk/>
            <pc:sldMk cId="726734408" sldId="2070"/>
            <ac:spMk id="7" creationId="{E06FBED1-EEBF-4995-9AB7-4B3A01F77346}"/>
          </ac:spMkLst>
        </pc:spChg>
        <pc:picChg chg="add mod">
          <ac:chgData name="Drew Skwiers-Koballa" userId="fe2eb8dc-8972-4e55-b6d9-d74de42ab410" providerId="ADAL" clId="{ABC87B81-64B4-4836-B962-5CA62248950A}" dt="2020-09-10T18:07:09.898" v="10198" actId="1076"/>
          <ac:picMkLst>
            <pc:docMk/>
            <pc:sldMk cId="726734408" sldId="2070"/>
            <ac:picMk id="6" creationId="{41F45C5B-7403-43D6-87D6-0868526CB10F}"/>
          </ac:picMkLst>
        </pc:picChg>
      </pc:sldChg>
      <pc:sldChg chg="modSp add mod modNotesTx">
        <pc:chgData name="Drew Skwiers-Koballa" userId="fe2eb8dc-8972-4e55-b6d9-d74de42ab410" providerId="ADAL" clId="{ABC87B81-64B4-4836-B962-5CA62248950A}" dt="2020-09-10T16:59:40.203" v="9549" actId="20577"/>
        <pc:sldMkLst>
          <pc:docMk/>
          <pc:sldMk cId="1755095925" sldId="2071"/>
        </pc:sldMkLst>
        <pc:spChg chg="mod">
          <ac:chgData name="Drew Skwiers-Koballa" userId="fe2eb8dc-8972-4e55-b6d9-d74de42ab410" providerId="ADAL" clId="{ABC87B81-64B4-4836-B962-5CA62248950A}" dt="2020-09-10T16:58:54.604" v="9455" actId="20577"/>
          <ac:spMkLst>
            <pc:docMk/>
            <pc:sldMk cId="1755095925" sldId="2071"/>
            <ac:spMk id="3" creationId="{EB03E4EA-274B-4BE4-9A52-00B5B2697A08}"/>
          </ac:spMkLst>
        </pc:spChg>
      </pc:sldChg>
      <pc:sldChg chg="delSp modSp add mod ord">
        <pc:chgData name="Drew Skwiers-Koballa" userId="fe2eb8dc-8972-4e55-b6d9-d74de42ab410" providerId="ADAL" clId="{ABC87B81-64B4-4836-B962-5CA62248950A}" dt="2020-09-10T17:58:11.329" v="9714" actId="6549"/>
        <pc:sldMkLst>
          <pc:docMk/>
          <pc:sldMk cId="2236612736" sldId="2072"/>
        </pc:sldMkLst>
        <pc:spChg chg="mod">
          <ac:chgData name="Drew Skwiers-Koballa" userId="fe2eb8dc-8972-4e55-b6d9-d74de42ab410" providerId="ADAL" clId="{ABC87B81-64B4-4836-B962-5CA62248950A}" dt="2020-09-10T17:58:11.329" v="9714" actId="6549"/>
          <ac:spMkLst>
            <pc:docMk/>
            <pc:sldMk cId="2236612736" sldId="2072"/>
            <ac:spMk id="6" creationId="{00000000-0000-0000-0000-000000000000}"/>
          </ac:spMkLst>
        </pc:spChg>
        <pc:picChg chg="del">
          <ac:chgData name="Drew Skwiers-Koballa" userId="fe2eb8dc-8972-4e55-b6d9-d74de42ab410" providerId="ADAL" clId="{ABC87B81-64B4-4836-B962-5CA62248950A}" dt="2020-09-10T17:58:10.114" v="9713" actId="478"/>
          <ac:picMkLst>
            <pc:docMk/>
            <pc:sldMk cId="2236612736" sldId="2072"/>
            <ac:picMk id="2" creationId="{93E469F0-9E69-489F-96D5-2F74182A28BB}"/>
          </ac:picMkLst>
        </pc:picChg>
      </pc:sldChg>
      <pc:sldChg chg="addSp modSp add mod">
        <pc:chgData name="Drew Skwiers-Koballa" userId="fe2eb8dc-8972-4e55-b6d9-d74de42ab410" providerId="ADAL" clId="{ABC87B81-64B4-4836-B962-5CA62248950A}" dt="2020-09-10T18:04:17.517" v="10119" actId="1076"/>
        <pc:sldMkLst>
          <pc:docMk/>
          <pc:sldMk cId="775771704" sldId="2073"/>
        </pc:sldMkLst>
        <pc:spChg chg="add mod">
          <ac:chgData name="Drew Skwiers-Koballa" userId="fe2eb8dc-8972-4e55-b6d9-d74de42ab410" providerId="ADAL" clId="{ABC87B81-64B4-4836-B962-5CA62248950A}" dt="2020-09-10T18:04:16.160" v="10118" actId="1036"/>
          <ac:spMkLst>
            <pc:docMk/>
            <pc:sldMk cId="775771704" sldId="2073"/>
            <ac:spMk id="2" creationId="{E5C4E64D-8FF0-4EE7-9564-08D50FC91BDD}"/>
          </ac:spMkLst>
        </pc:spChg>
        <pc:spChg chg="add mod">
          <ac:chgData name="Drew Skwiers-Koballa" userId="fe2eb8dc-8972-4e55-b6d9-d74de42ab410" providerId="ADAL" clId="{ABC87B81-64B4-4836-B962-5CA62248950A}" dt="2020-09-10T18:04:17.517" v="10119" actId="1076"/>
          <ac:spMkLst>
            <pc:docMk/>
            <pc:sldMk cId="775771704" sldId="2073"/>
            <ac:spMk id="5" creationId="{FD67A697-7D04-42C7-BC2C-5592E3ABDA82}"/>
          </ac:spMkLst>
        </pc:spChg>
        <pc:spChg chg="mod">
          <ac:chgData name="Drew Skwiers-Koballa" userId="fe2eb8dc-8972-4e55-b6d9-d74de42ab410" providerId="ADAL" clId="{ABC87B81-64B4-4836-B962-5CA62248950A}" dt="2020-09-10T18:02:04.856" v="9936" actId="20577"/>
          <ac:spMkLst>
            <pc:docMk/>
            <pc:sldMk cId="775771704" sldId="2073"/>
            <ac:spMk id="6" creationId="{00000000-0000-0000-0000-000000000000}"/>
          </ac:spMkLst>
        </pc:spChg>
        <pc:spChg chg="mod">
          <ac:chgData name="Drew Skwiers-Koballa" userId="fe2eb8dc-8972-4e55-b6d9-d74de42ab410" providerId="ADAL" clId="{ABC87B81-64B4-4836-B962-5CA62248950A}" dt="2020-09-10T17:58:23.214" v="9729" actId="20577"/>
          <ac:spMkLst>
            <pc:docMk/>
            <pc:sldMk cId="775771704" sldId="2073"/>
            <ac:spMk id="17" creationId="{00000000-0000-0000-0000-000000000000}"/>
          </ac:spMkLst>
        </pc:spChg>
      </pc:sldChg>
    </pc:docChg>
  </pc:docChgLst>
  <pc:docChgLst>
    <pc:chgData name="Drew Skwiers-Koballa" userId="fe2eb8dc-8972-4e55-b6d9-d74de42ab410" providerId="ADAL" clId="{F4166914-362D-4CF5-B6A1-0BCDA8AA1DB1}"/>
    <pc:docChg chg="undo custSel addSld delSld modSld sldOrd delSection modSection">
      <pc:chgData name="Drew Skwiers-Koballa" userId="fe2eb8dc-8972-4e55-b6d9-d74de42ab410" providerId="ADAL" clId="{F4166914-362D-4CF5-B6A1-0BCDA8AA1DB1}" dt="2020-09-21T17:10:17.578" v="3714" actId="729"/>
      <pc:docMkLst>
        <pc:docMk/>
      </pc:docMkLst>
      <pc:sldChg chg="mod modShow">
        <pc:chgData name="Drew Skwiers-Koballa" userId="fe2eb8dc-8972-4e55-b6d9-d74de42ab410" providerId="ADAL" clId="{F4166914-362D-4CF5-B6A1-0BCDA8AA1DB1}" dt="2020-09-21T17:10:17.578" v="3714" actId="729"/>
        <pc:sldMkLst>
          <pc:docMk/>
          <pc:sldMk cId="324874091" sldId="756"/>
        </pc:sldMkLst>
      </pc:sldChg>
      <pc:sldChg chg="mod modShow">
        <pc:chgData name="Drew Skwiers-Koballa" userId="fe2eb8dc-8972-4e55-b6d9-d74de42ab410" providerId="ADAL" clId="{F4166914-362D-4CF5-B6A1-0BCDA8AA1DB1}" dt="2020-09-21T17:10:17.578" v="3714" actId="729"/>
        <pc:sldMkLst>
          <pc:docMk/>
          <pc:sldMk cId="1843128802" sldId="758"/>
        </pc:sldMkLst>
      </pc:sldChg>
      <pc:sldChg chg="mod modShow">
        <pc:chgData name="Drew Skwiers-Koballa" userId="fe2eb8dc-8972-4e55-b6d9-d74de42ab410" providerId="ADAL" clId="{F4166914-362D-4CF5-B6A1-0BCDA8AA1DB1}" dt="2020-09-21T17:10:17.578" v="3714" actId="729"/>
        <pc:sldMkLst>
          <pc:docMk/>
          <pc:sldMk cId="591549745" sldId="778"/>
        </pc:sldMkLst>
      </pc:sldChg>
      <pc:sldChg chg="mod modShow">
        <pc:chgData name="Drew Skwiers-Koballa" userId="fe2eb8dc-8972-4e55-b6d9-d74de42ab410" providerId="ADAL" clId="{F4166914-362D-4CF5-B6A1-0BCDA8AA1DB1}" dt="2020-09-21T17:10:17.578" v="3714" actId="729"/>
        <pc:sldMkLst>
          <pc:docMk/>
          <pc:sldMk cId="3072310693" sldId="780"/>
        </pc:sldMkLst>
      </pc:sldChg>
      <pc:sldChg chg="mod modShow">
        <pc:chgData name="Drew Skwiers-Koballa" userId="fe2eb8dc-8972-4e55-b6d9-d74de42ab410" providerId="ADAL" clId="{F4166914-362D-4CF5-B6A1-0BCDA8AA1DB1}" dt="2020-09-21T17:10:17.578" v="3714" actId="729"/>
        <pc:sldMkLst>
          <pc:docMk/>
          <pc:sldMk cId="1715387926" sldId="781"/>
        </pc:sldMkLst>
      </pc:sldChg>
      <pc:sldChg chg="mod modShow">
        <pc:chgData name="Drew Skwiers-Koballa" userId="fe2eb8dc-8972-4e55-b6d9-d74de42ab410" providerId="ADAL" clId="{F4166914-362D-4CF5-B6A1-0BCDA8AA1DB1}" dt="2020-09-21T17:10:17.578" v="3714" actId="729"/>
        <pc:sldMkLst>
          <pc:docMk/>
          <pc:sldMk cId="1487409316" sldId="782"/>
        </pc:sldMkLst>
      </pc:sldChg>
      <pc:sldChg chg="mod modShow">
        <pc:chgData name="Drew Skwiers-Koballa" userId="fe2eb8dc-8972-4e55-b6d9-d74de42ab410" providerId="ADAL" clId="{F4166914-362D-4CF5-B6A1-0BCDA8AA1DB1}" dt="2020-09-21T17:10:17.578" v="3714" actId="729"/>
        <pc:sldMkLst>
          <pc:docMk/>
          <pc:sldMk cId="3246786134" sldId="785"/>
        </pc:sldMkLst>
      </pc:sldChg>
      <pc:sldChg chg="mod modShow">
        <pc:chgData name="Drew Skwiers-Koballa" userId="fe2eb8dc-8972-4e55-b6d9-d74de42ab410" providerId="ADAL" clId="{F4166914-362D-4CF5-B6A1-0BCDA8AA1DB1}" dt="2020-09-21T17:10:17.578" v="3714" actId="729"/>
        <pc:sldMkLst>
          <pc:docMk/>
          <pc:sldMk cId="85085354" sldId="786"/>
        </pc:sldMkLst>
      </pc:sldChg>
      <pc:sldChg chg="mod modShow">
        <pc:chgData name="Drew Skwiers-Koballa" userId="fe2eb8dc-8972-4e55-b6d9-d74de42ab410" providerId="ADAL" clId="{F4166914-362D-4CF5-B6A1-0BCDA8AA1DB1}" dt="2020-09-21T17:10:17.578" v="3714" actId="729"/>
        <pc:sldMkLst>
          <pc:docMk/>
          <pc:sldMk cId="140779794" sldId="787"/>
        </pc:sldMkLst>
      </pc:sldChg>
      <pc:sldChg chg="mod modShow">
        <pc:chgData name="Drew Skwiers-Koballa" userId="fe2eb8dc-8972-4e55-b6d9-d74de42ab410" providerId="ADAL" clId="{F4166914-362D-4CF5-B6A1-0BCDA8AA1DB1}" dt="2020-09-21T17:10:17.578" v="3714" actId="729"/>
        <pc:sldMkLst>
          <pc:docMk/>
          <pc:sldMk cId="1737828672" sldId="788"/>
        </pc:sldMkLst>
      </pc:sldChg>
      <pc:sldChg chg="mod modShow">
        <pc:chgData name="Drew Skwiers-Koballa" userId="fe2eb8dc-8972-4e55-b6d9-d74de42ab410" providerId="ADAL" clId="{F4166914-362D-4CF5-B6A1-0BCDA8AA1DB1}" dt="2020-09-21T17:10:17.578" v="3714" actId="729"/>
        <pc:sldMkLst>
          <pc:docMk/>
          <pc:sldMk cId="2035403781" sldId="790"/>
        </pc:sldMkLst>
      </pc:sldChg>
      <pc:sldChg chg="mod modShow">
        <pc:chgData name="Drew Skwiers-Koballa" userId="fe2eb8dc-8972-4e55-b6d9-d74de42ab410" providerId="ADAL" clId="{F4166914-362D-4CF5-B6A1-0BCDA8AA1DB1}" dt="2020-09-21T17:10:17.578" v="3714" actId="729"/>
        <pc:sldMkLst>
          <pc:docMk/>
          <pc:sldMk cId="3058279019" sldId="791"/>
        </pc:sldMkLst>
      </pc:sldChg>
      <pc:sldChg chg="mod modShow">
        <pc:chgData name="Drew Skwiers-Koballa" userId="fe2eb8dc-8972-4e55-b6d9-d74de42ab410" providerId="ADAL" clId="{F4166914-362D-4CF5-B6A1-0BCDA8AA1DB1}" dt="2020-09-21T17:10:17.578" v="3714" actId="729"/>
        <pc:sldMkLst>
          <pc:docMk/>
          <pc:sldMk cId="4157597414" sldId="794"/>
        </pc:sldMkLst>
      </pc:sldChg>
      <pc:sldChg chg="modSp mod ord">
        <pc:chgData name="Drew Skwiers-Koballa" userId="fe2eb8dc-8972-4e55-b6d9-d74de42ab410" providerId="ADAL" clId="{F4166914-362D-4CF5-B6A1-0BCDA8AA1DB1}" dt="2020-09-16T15:14:57.625" v="1227" actId="14100"/>
        <pc:sldMkLst>
          <pc:docMk/>
          <pc:sldMk cId="3957722359" sldId="1660"/>
        </pc:sldMkLst>
        <pc:spChg chg="mod">
          <ac:chgData name="Drew Skwiers-Koballa" userId="fe2eb8dc-8972-4e55-b6d9-d74de42ab410" providerId="ADAL" clId="{F4166914-362D-4CF5-B6A1-0BCDA8AA1DB1}" dt="2020-09-16T15:14:57.625" v="1227" actId="14100"/>
          <ac:spMkLst>
            <pc:docMk/>
            <pc:sldMk cId="3957722359" sldId="1660"/>
            <ac:spMk id="6" creationId="{00000000-0000-0000-0000-000000000000}"/>
          </ac:spMkLst>
        </pc:spChg>
      </pc:sldChg>
      <pc:sldChg chg="del">
        <pc:chgData name="Drew Skwiers-Koballa" userId="fe2eb8dc-8972-4e55-b6d9-d74de42ab410" providerId="ADAL" clId="{F4166914-362D-4CF5-B6A1-0BCDA8AA1DB1}" dt="2020-09-11T22:23:03.633" v="114" actId="47"/>
        <pc:sldMkLst>
          <pc:docMk/>
          <pc:sldMk cId="1793706927" sldId="1670"/>
        </pc:sldMkLst>
      </pc:sldChg>
      <pc:sldChg chg="mod modShow">
        <pc:chgData name="Drew Skwiers-Koballa" userId="fe2eb8dc-8972-4e55-b6d9-d74de42ab410" providerId="ADAL" clId="{F4166914-362D-4CF5-B6A1-0BCDA8AA1DB1}" dt="2020-09-21T17:10:17.578" v="3714" actId="729"/>
        <pc:sldMkLst>
          <pc:docMk/>
          <pc:sldMk cId="1490695021" sldId="1716"/>
        </pc:sldMkLst>
      </pc:sldChg>
      <pc:sldChg chg="delSp modSp add del mod">
        <pc:chgData name="Drew Skwiers-Koballa" userId="fe2eb8dc-8972-4e55-b6d9-d74de42ab410" providerId="ADAL" clId="{F4166914-362D-4CF5-B6A1-0BCDA8AA1DB1}" dt="2020-09-11T22:37:11.050" v="131" actId="14100"/>
        <pc:sldMkLst>
          <pc:docMk/>
          <pc:sldMk cId="2639379867" sldId="1720"/>
        </pc:sldMkLst>
        <pc:spChg chg="del">
          <ac:chgData name="Drew Skwiers-Koballa" userId="fe2eb8dc-8972-4e55-b6d9-d74de42ab410" providerId="ADAL" clId="{F4166914-362D-4CF5-B6A1-0BCDA8AA1DB1}" dt="2020-09-11T21:26:23.657" v="1" actId="478"/>
          <ac:spMkLst>
            <pc:docMk/>
            <pc:sldMk cId="2639379867" sldId="1720"/>
            <ac:spMk id="2" creationId="{71AAA2A2-7452-4F51-A148-1846863D28C7}"/>
          </ac:spMkLst>
        </pc:spChg>
        <pc:spChg chg="del">
          <ac:chgData name="Drew Skwiers-Koballa" userId="fe2eb8dc-8972-4e55-b6d9-d74de42ab410" providerId="ADAL" clId="{F4166914-362D-4CF5-B6A1-0BCDA8AA1DB1}" dt="2020-09-11T21:26:48.501" v="63" actId="478"/>
          <ac:spMkLst>
            <pc:docMk/>
            <pc:sldMk cId="2639379867" sldId="1720"/>
            <ac:spMk id="3" creationId="{7B34D3EE-B756-4FE0-BB42-0733D0B760EE}"/>
          </ac:spMkLst>
        </pc:spChg>
        <pc:spChg chg="mod">
          <ac:chgData name="Drew Skwiers-Koballa" userId="fe2eb8dc-8972-4e55-b6d9-d74de42ab410" providerId="ADAL" clId="{F4166914-362D-4CF5-B6A1-0BCDA8AA1DB1}" dt="2020-09-11T21:27:37.327" v="105" actId="14100"/>
          <ac:spMkLst>
            <pc:docMk/>
            <pc:sldMk cId="2639379867" sldId="1720"/>
            <ac:spMk id="4" creationId="{00000000-0000-0000-0000-000000000000}"/>
          </ac:spMkLst>
        </pc:spChg>
        <pc:spChg chg="mod">
          <ac:chgData name="Drew Skwiers-Koballa" userId="fe2eb8dc-8972-4e55-b6d9-d74de42ab410" providerId="ADAL" clId="{F4166914-362D-4CF5-B6A1-0BCDA8AA1DB1}" dt="2020-09-11T21:27:05.170" v="101" actId="1076"/>
          <ac:spMkLst>
            <pc:docMk/>
            <pc:sldMk cId="2639379867" sldId="1720"/>
            <ac:spMk id="5" creationId="{00000000-0000-0000-0000-000000000000}"/>
          </ac:spMkLst>
        </pc:spChg>
        <pc:picChg chg="del">
          <ac:chgData name="Drew Skwiers-Koballa" userId="fe2eb8dc-8972-4e55-b6d9-d74de42ab410" providerId="ADAL" clId="{F4166914-362D-4CF5-B6A1-0BCDA8AA1DB1}" dt="2020-09-11T21:26:20.592" v="0" actId="478"/>
          <ac:picMkLst>
            <pc:docMk/>
            <pc:sldMk cId="2639379867" sldId="1720"/>
            <ac:picMk id="1026" creationId="{80F4C136-2E48-4F93-876B-079A491674A0}"/>
          </ac:picMkLst>
        </pc:picChg>
        <pc:picChg chg="mod">
          <ac:chgData name="Drew Skwiers-Koballa" userId="fe2eb8dc-8972-4e55-b6d9-d74de42ab410" providerId="ADAL" clId="{F4166914-362D-4CF5-B6A1-0BCDA8AA1DB1}" dt="2020-09-11T22:37:11.050" v="131" actId="14100"/>
          <ac:picMkLst>
            <pc:docMk/>
            <pc:sldMk cId="2639379867" sldId="1720"/>
            <ac:picMk id="1026" creationId="{A3A6ACBC-F8F2-4D38-92A3-91742C2D38E5}"/>
          </ac:picMkLst>
        </pc:picChg>
      </pc:sldChg>
      <pc:sldChg chg="addSp">
        <pc:chgData name="Drew Skwiers-Koballa" userId="fe2eb8dc-8972-4e55-b6d9-d74de42ab410" providerId="ADAL" clId="{F4166914-362D-4CF5-B6A1-0BCDA8AA1DB1}" dt="2020-09-11T22:36:57.458" v="127"/>
        <pc:sldMkLst>
          <pc:docMk/>
          <pc:sldMk cId="3407286847" sldId="1720"/>
        </pc:sldMkLst>
        <pc:picChg chg="add">
          <ac:chgData name="Drew Skwiers-Koballa" userId="fe2eb8dc-8972-4e55-b6d9-d74de42ab410" providerId="ADAL" clId="{F4166914-362D-4CF5-B6A1-0BCDA8AA1DB1}" dt="2020-09-11T22:36:57.458" v="127"/>
          <ac:picMkLst>
            <pc:docMk/>
            <pc:sldMk cId="3407286847" sldId="1720"/>
            <ac:picMk id="1026" creationId="{A3A6ACBC-F8F2-4D38-92A3-91742C2D38E5}"/>
          </ac:picMkLst>
        </pc:picChg>
      </pc:sldChg>
      <pc:sldChg chg="mod modShow">
        <pc:chgData name="Drew Skwiers-Koballa" userId="fe2eb8dc-8972-4e55-b6d9-d74de42ab410" providerId="ADAL" clId="{F4166914-362D-4CF5-B6A1-0BCDA8AA1DB1}" dt="2020-09-21T17:10:17.578" v="3714" actId="729"/>
        <pc:sldMkLst>
          <pc:docMk/>
          <pc:sldMk cId="1357025259" sldId="1733"/>
        </pc:sldMkLst>
      </pc:sldChg>
      <pc:sldChg chg="mod modShow">
        <pc:chgData name="Drew Skwiers-Koballa" userId="fe2eb8dc-8972-4e55-b6d9-d74de42ab410" providerId="ADAL" clId="{F4166914-362D-4CF5-B6A1-0BCDA8AA1DB1}" dt="2020-09-21T17:10:17.578" v="3714" actId="729"/>
        <pc:sldMkLst>
          <pc:docMk/>
          <pc:sldMk cId="1757675834" sldId="1740"/>
        </pc:sldMkLst>
      </pc:sldChg>
      <pc:sldChg chg="delSp mod">
        <pc:chgData name="Drew Skwiers-Koballa" userId="fe2eb8dc-8972-4e55-b6d9-d74de42ab410" providerId="ADAL" clId="{F4166914-362D-4CF5-B6A1-0BCDA8AA1DB1}" dt="2020-09-11T22:23:06.784" v="115" actId="478"/>
        <pc:sldMkLst>
          <pc:docMk/>
          <pc:sldMk cId="4185804024" sldId="2041"/>
        </pc:sldMkLst>
        <pc:spChg chg="del">
          <ac:chgData name="Drew Skwiers-Koballa" userId="fe2eb8dc-8972-4e55-b6d9-d74de42ab410" providerId="ADAL" clId="{F4166914-362D-4CF5-B6A1-0BCDA8AA1DB1}" dt="2020-09-11T22:23:06.784" v="115" actId="478"/>
          <ac:spMkLst>
            <pc:docMk/>
            <pc:sldMk cId="4185804024" sldId="2041"/>
            <ac:spMk id="7" creationId="{B4A52343-4FB1-47BF-864A-81D5D90E205B}"/>
          </ac:spMkLst>
        </pc:spChg>
      </pc:sldChg>
      <pc:sldChg chg="modSp mod">
        <pc:chgData name="Drew Skwiers-Koballa" userId="fe2eb8dc-8972-4e55-b6d9-d74de42ab410" providerId="ADAL" clId="{F4166914-362D-4CF5-B6A1-0BCDA8AA1DB1}" dt="2020-09-16T21:56:05.401" v="3302" actId="20577"/>
        <pc:sldMkLst>
          <pc:docMk/>
          <pc:sldMk cId="4178565498" sldId="2051"/>
        </pc:sldMkLst>
        <pc:spChg chg="mod">
          <ac:chgData name="Drew Skwiers-Koballa" userId="fe2eb8dc-8972-4e55-b6d9-d74de42ab410" providerId="ADAL" clId="{F4166914-362D-4CF5-B6A1-0BCDA8AA1DB1}" dt="2020-09-16T21:56:05.401" v="3302" actId="20577"/>
          <ac:spMkLst>
            <pc:docMk/>
            <pc:sldMk cId="4178565498" sldId="2051"/>
            <ac:spMk id="7" creationId="{61F6BD0B-C4D8-42DE-A3A7-50D8219CE639}"/>
          </ac:spMkLst>
        </pc:spChg>
      </pc:sldChg>
      <pc:sldChg chg="del">
        <pc:chgData name="Drew Skwiers-Koballa" userId="fe2eb8dc-8972-4e55-b6d9-d74de42ab410" providerId="ADAL" clId="{F4166914-362D-4CF5-B6A1-0BCDA8AA1DB1}" dt="2020-09-11T22:23:02.769" v="113" actId="47"/>
        <pc:sldMkLst>
          <pc:docMk/>
          <pc:sldMk cId="1427184032" sldId="2052"/>
        </pc:sldMkLst>
      </pc:sldChg>
      <pc:sldChg chg="del modNotesTx">
        <pc:chgData name="Drew Skwiers-Koballa" userId="fe2eb8dc-8972-4e55-b6d9-d74de42ab410" providerId="ADAL" clId="{F4166914-362D-4CF5-B6A1-0BCDA8AA1DB1}" dt="2020-09-16T21:50:35.650" v="2846" actId="47"/>
        <pc:sldMkLst>
          <pc:docMk/>
          <pc:sldMk cId="1385307111" sldId="2053"/>
        </pc:sldMkLst>
      </pc:sldChg>
      <pc:sldChg chg="del">
        <pc:chgData name="Drew Skwiers-Koballa" userId="fe2eb8dc-8972-4e55-b6d9-d74de42ab410" providerId="ADAL" clId="{F4166914-362D-4CF5-B6A1-0BCDA8AA1DB1}" dt="2020-09-11T22:22:21.661" v="109" actId="47"/>
        <pc:sldMkLst>
          <pc:docMk/>
          <pc:sldMk cId="681032538" sldId="2054"/>
        </pc:sldMkLst>
      </pc:sldChg>
      <pc:sldChg chg="del">
        <pc:chgData name="Drew Skwiers-Koballa" userId="fe2eb8dc-8972-4e55-b6d9-d74de42ab410" providerId="ADAL" clId="{F4166914-362D-4CF5-B6A1-0BCDA8AA1DB1}" dt="2020-09-11T22:22:23.090" v="110" actId="47"/>
        <pc:sldMkLst>
          <pc:docMk/>
          <pc:sldMk cId="2306902224" sldId="2056"/>
        </pc:sldMkLst>
      </pc:sldChg>
      <pc:sldChg chg="mod ord modShow">
        <pc:chgData name="Drew Skwiers-Koballa" userId="fe2eb8dc-8972-4e55-b6d9-d74de42ab410" providerId="ADAL" clId="{F4166914-362D-4CF5-B6A1-0BCDA8AA1DB1}" dt="2020-09-21T17:10:17.578" v="3714" actId="729"/>
        <pc:sldMkLst>
          <pc:docMk/>
          <pc:sldMk cId="2061528433" sldId="2057"/>
        </pc:sldMkLst>
      </pc:sldChg>
      <pc:sldChg chg="ord">
        <pc:chgData name="Drew Skwiers-Koballa" userId="fe2eb8dc-8972-4e55-b6d9-d74de42ab410" providerId="ADAL" clId="{F4166914-362D-4CF5-B6A1-0BCDA8AA1DB1}" dt="2020-09-15T22:56:48.845" v="625"/>
        <pc:sldMkLst>
          <pc:docMk/>
          <pc:sldMk cId="977224546" sldId="2058"/>
        </pc:sldMkLst>
      </pc:sldChg>
      <pc:sldChg chg="ord">
        <pc:chgData name="Drew Skwiers-Koballa" userId="fe2eb8dc-8972-4e55-b6d9-d74de42ab410" providerId="ADAL" clId="{F4166914-362D-4CF5-B6A1-0BCDA8AA1DB1}" dt="2020-09-16T13:57:14.897" v="1050"/>
        <pc:sldMkLst>
          <pc:docMk/>
          <pc:sldMk cId="4143981513" sldId="2059"/>
        </pc:sldMkLst>
      </pc:sldChg>
      <pc:sldChg chg="del">
        <pc:chgData name="Drew Skwiers-Koballa" userId="fe2eb8dc-8972-4e55-b6d9-d74de42ab410" providerId="ADAL" clId="{F4166914-362D-4CF5-B6A1-0BCDA8AA1DB1}" dt="2020-09-16T21:50:07.839" v="2842" actId="47"/>
        <pc:sldMkLst>
          <pc:docMk/>
          <pc:sldMk cId="3058122830" sldId="2060"/>
        </pc:sldMkLst>
      </pc:sldChg>
      <pc:sldChg chg="modSp mod ord">
        <pc:chgData name="Drew Skwiers-Koballa" userId="fe2eb8dc-8972-4e55-b6d9-d74de42ab410" providerId="ADAL" clId="{F4166914-362D-4CF5-B6A1-0BCDA8AA1DB1}" dt="2020-09-16T15:26:28.846" v="1265" actId="20577"/>
        <pc:sldMkLst>
          <pc:docMk/>
          <pc:sldMk cId="1346336709" sldId="2062"/>
        </pc:sldMkLst>
        <pc:spChg chg="mod">
          <ac:chgData name="Drew Skwiers-Koballa" userId="fe2eb8dc-8972-4e55-b6d9-d74de42ab410" providerId="ADAL" clId="{F4166914-362D-4CF5-B6A1-0BCDA8AA1DB1}" dt="2020-09-16T15:26:28.846" v="1265" actId="20577"/>
          <ac:spMkLst>
            <pc:docMk/>
            <pc:sldMk cId="1346336709" sldId="2062"/>
            <ac:spMk id="6" creationId="{00000000-0000-0000-0000-000000000000}"/>
          </ac:spMkLst>
        </pc:spChg>
      </pc:sldChg>
      <pc:sldChg chg="modSp mod modNotesTx">
        <pc:chgData name="Drew Skwiers-Koballa" userId="fe2eb8dc-8972-4e55-b6d9-d74de42ab410" providerId="ADAL" clId="{F4166914-362D-4CF5-B6A1-0BCDA8AA1DB1}" dt="2020-09-16T15:13:15.643" v="1224" actId="20577"/>
        <pc:sldMkLst>
          <pc:docMk/>
          <pc:sldMk cId="4009289950" sldId="2063"/>
        </pc:sldMkLst>
        <pc:spChg chg="mod">
          <ac:chgData name="Drew Skwiers-Koballa" userId="fe2eb8dc-8972-4e55-b6d9-d74de42ab410" providerId="ADAL" clId="{F4166914-362D-4CF5-B6A1-0BCDA8AA1DB1}" dt="2020-09-15T23:47:45.421" v="804" actId="13822"/>
          <ac:spMkLst>
            <pc:docMk/>
            <pc:sldMk cId="4009289950" sldId="2063"/>
            <ac:spMk id="3" creationId="{51086547-B2B8-4EC1-A931-9D59A6124864}"/>
          </ac:spMkLst>
        </pc:spChg>
        <pc:spChg chg="mod">
          <ac:chgData name="Drew Skwiers-Koballa" userId="fe2eb8dc-8972-4e55-b6d9-d74de42ab410" providerId="ADAL" clId="{F4166914-362D-4CF5-B6A1-0BCDA8AA1DB1}" dt="2020-09-15T23:47:19.564" v="801" actId="1035"/>
          <ac:spMkLst>
            <pc:docMk/>
            <pc:sldMk cId="4009289950" sldId="2063"/>
            <ac:spMk id="4" creationId="{0BF0BDA3-C063-47F2-B432-775BC8B13BF0}"/>
          </ac:spMkLst>
        </pc:spChg>
        <pc:graphicFrameChg chg="mod">
          <ac:chgData name="Drew Skwiers-Koballa" userId="fe2eb8dc-8972-4e55-b6d9-d74de42ab410" providerId="ADAL" clId="{F4166914-362D-4CF5-B6A1-0BCDA8AA1DB1}" dt="2020-09-15T23:47:27.635" v="802" actId="1076"/>
          <ac:graphicFrameMkLst>
            <pc:docMk/>
            <pc:sldMk cId="4009289950" sldId="2063"/>
            <ac:graphicFrameMk id="6" creationId="{939ECD1D-F87C-497B-9489-794AC0DF0794}"/>
          </ac:graphicFrameMkLst>
        </pc:graphicFrameChg>
      </pc:sldChg>
      <pc:sldChg chg="mod ord modShow">
        <pc:chgData name="Drew Skwiers-Koballa" userId="fe2eb8dc-8972-4e55-b6d9-d74de42ab410" providerId="ADAL" clId="{F4166914-362D-4CF5-B6A1-0BCDA8AA1DB1}" dt="2020-09-21T17:10:17.578" v="3714" actId="729"/>
        <pc:sldMkLst>
          <pc:docMk/>
          <pc:sldMk cId="3073198592" sldId="2065"/>
        </pc:sldMkLst>
      </pc:sldChg>
      <pc:sldChg chg="modSp mod ord">
        <pc:chgData name="Drew Skwiers-Koballa" userId="fe2eb8dc-8972-4e55-b6d9-d74de42ab410" providerId="ADAL" clId="{F4166914-362D-4CF5-B6A1-0BCDA8AA1DB1}" dt="2020-09-15T23:39:55.120" v="639" actId="20577"/>
        <pc:sldMkLst>
          <pc:docMk/>
          <pc:sldMk cId="3144366267" sldId="2066"/>
        </pc:sldMkLst>
        <pc:spChg chg="mod">
          <ac:chgData name="Drew Skwiers-Koballa" userId="fe2eb8dc-8972-4e55-b6d9-d74de42ab410" providerId="ADAL" clId="{F4166914-362D-4CF5-B6A1-0BCDA8AA1DB1}" dt="2020-09-15T23:39:55.120" v="639" actId="20577"/>
          <ac:spMkLst>
            <pc:docMk/>
            <pc:sldMk cId="3144366267" sldId="2066"/>
            <ac:spMk id="6" creationId="{00000000-0000-0000-0000-000000000000}"/>
          </ac:spMkLst>
        </pc:spChg>
      </pc:sldChg>
      <pc:sldChg chg="modNotesTx">
        <pc:chgData name="Drew Skwiers-Koballa" userId="fe2eb8dc-8972-4e55-b6d9-d74de42ab410" providerId="ADAL" clId="{F4166914-362D-4CF5-B6A1-0BCDA8AA1DB1}" dt="2020-09-16T22:23:00.133" v="3534" actId="20577"/>
        <pc:sldMkLst>
          <pc:docMk/>
          <pc:sldMk cId="2413622" sldId="2068"/>
        </pc:sldMkLst>
      </pc:sldChg>
      <pc:sldChg chg="del">
        <pc:chgData name="Drew Skwiers-Koballa" userId="fe2eb8dc-8972-4e55-b6d9-d74de42ab410" providerId="ADAL" clId="{F4166914-362D-4CF5-B6A1-0BCDA8AA1DB1}" dt="2020-09-11T22:22:17.898" v="108" actId="47"/>
        <pc:sldMkLst>
          <pc:docMk/>
          <pc:sldMk cId="394350246" sldId="2069"/>
        </pc:sldMkLst>
      </pc:sldChg>
      <pc:sldChg chg="del ord">
        <pc:chgData name="Drew Skwiers-Koballa" userId="fe2eb8dc-8972-4e55-b6d9-d74de42ab410" providerId="ADAL" clId="{F4166914-362D-4CF5-B6A1-0BCDA8AA1DB1}" dt="2020-09-16T13:57:21.843" v="1051" actId="47"/>
        <pc:sldMkLst>
          <pc:docMk/>
          <pc:sldMk cId="726734408" sldId="2070"/>
        </pc:sldMkLst>
      </pc:sldChg>
      <pc:sldChg chg="del">
        <pc:chgData name="Drew Skwiers-Koballa" userId="fe2eb8dc-8972-4e55-b6d9-d74de42ab410" providerId="ADAL" clId="{F4166914-362D-4CF5-B6A1-0BCDA8AA1DB1}" dt="2020-09-16T21:50:07.839" v="2842" actId="47"/>
        <pc:sldMkLst>
          <pc:docMk/>
          <pc:sldMk cId="1755095925" sldId="2071"/>
        </pc:sldMkLst>
      </pc:sldChg>
      <pc:sldChg chg="del">
        <pc:chgData name="Drew Skwiers-Koballa" userId="fe2eb8dc-8972-4e55-b6d9-d74de42ab410" providerId="ADAL" clId="{F4166914-362D-4CF5-B6A1-0BCDA8AA1DB1}" dt="2020-09-16T21:50:07.839" v="2842" actId="47"/>
        <pc:sldMkLst>
          <pc:docMk/>
          <pc:sldMk cId="2236612736" sldId="2072"/>
        </pc:sldMkLst>
      </pc:sldChg>
      <pc:sldChg chg="mod ord modShow">
        <pc:chgData name="Drew Skwiers-Koballa" userId="fe2eb8dc-8972-4e55-b6d9-d74de42ab410" providerId="ADAL" clId="{F4166914-362D-4CF5-B6A1-0BCDA8AA1DB1}" dt="2020-09-21T17:10:17.578" v="3714" actId="729"/>
        <pc:sldMkLst>
          <pc:docMk/>
          <pc:sldMk cId="775771704" sldId="2073"/>
        </pc:sldMkLst>
      </pc:sldChg>
      <pc:sldChg chg="modSp new mod modNotesTx">
        <pc:chgData name="Drew Skwiers-Koballa" userId="fe2eb8dc-8972-4e55-b6d9-d74de42ab410" providerId="ADAL" clId="{F4166914-362D-4CF5-B6A1-0BCDA8AA1DB1}" dt="2020-09-15T19:14:34.846" v="247" actId="20577"/>
        <pc:sldMkLst>
          <pc:docMk/>
          <pc:sldMk cId="878199400" sldId="2074"/>
        </pc:sldMkLst>
        <pc:spChg chg="mod">
          <ac:chgData name="Drew Skwiers-Koballa" userId="fe2eb8dc-8972-4e55-b6d9-d74de42ab410" providerId="ADAL" clId="{F4166914-362D-4CF5-B6A1-0BCDA8AA1DB1}" dt="2020-09-15T19:13:50.850" v="159" actId="20577"/>
          <ac:spMkLst>
            <pc:docMk/>
            <pc:sldMk cId="878199400" sldId="2074"/>
            <ac:spMk id="2" creationId="{E348D0CD-E158-46E5-8D36-446D2BD57691}"/>
          </ac:spMkLst>
        </pc:spChg>
        <pc:spChg chg="mod">
          <ac:chgData name="Drew Skwiers-Koballa" userId="fe2eb8dc-8972-4e55-b6d9-d74de42ab410" providerId="ADAL" clId="{F4166914-362D-4CF5-B6A1-0BCDA8AA1DB1}" dt="2020-09-15T19:14:34.846" v="247" actId="20577"/>
          <ac:spMkLst>
            <pc:docMk/>
            <pc:sldMk cId="878199400" sldId="2074"/>
            <ac:spMk id="3" creationId="{F72069EB-F6A6-4D5D-AD84-1BF0B93F179C}"/>
          </ac:spMkLst>
        </pc:spChg>
      </pc:sldChg>
      <pc:sldChg chg="modSp new mod">
        <pc:chgData name="Drew Skwiers-Koballa" userId="fe2eb8dc-8972-4e55-b6d9-d74de42ab410" providerId="ADAL" clId="{F4166914-362D-4CF5-B6A1-0BCDA8AA1DB1}" dt="2020-09-15T20:51:46.143" v="349" actId="6549"/>
        <pc:sldMkLst>
          <pc:docMk/>
          <pc:sldMk cId="513413787" sldId="2075"/>
        </pc:sldMkLst>
        <pc:spChg chg="mod">
          <ac:chgData name="Drew Skwiers-Koballa" userId="fe2eb8dc-8972-4e55-b6d9-d74de42ab410" providerId="ADAL" clId="{F4166914-362D-4CF5-B6A1-0BCDA8AA1DB1}" dt="2020-09-15T19:14:16.413" v="200" actId="20577"/>
          <ac:spMkLst>
            <pc:docMk/>
            <pc:sldMk cId="513413787" sldId="2075"/>
            <ac:spMk id="2" creationId="{86CBA32C-8EB3-40E0-B266-0A80E4952AAB}"/>
          </ac:spMkLst>
        </pc:spChg>
        <pc:spChg chg="mod">
          <ac:chgData name="Drew Skwiers-Koballa" userId="fe2eb8dc-8972-4e55-b6d9-d74de42ab410" providerId="ADAL" clId="{F4166914-362D-4CF5-B6A1-0BCDA8AA1DB1}" dt="2020-09-15T20:51:46.143" v="349" actId="6549"/>
          <ac:spMkLst>
            <pc:docMk/>
            <pc:sldMk cId="513413787" sldId="2075"/>
            <ac:spMk id="3" creationId="{B56D8586-F324-4072-8E51-53201E235C42}"/>
          </ac:spMkLst>
        </pc:spChg>
      </pc:sldChg>
      <pc:sldChg chg="modSp new mod">
        <pc:chgData name="Drew Skwiers-Koballa" userId="fe2eb8dc-8972-4e55-b6d9-d74de42ab410" providerId="ADAL" clId="{F4166914-362D-4CF5-B6A1-0BCDA8AA1DB1}" dt="2020-09-16T20:28:39.076" v="2390" actId="20577"/>
        <pc:sldMkLst>
          <pc:docMk/>
          <pc:sldMk cId="164132887" sldId="2076"/>
        </pc:sldMkLst>
        <pc:spChg chg="mod">
          <ac:chgData name="Drew Skwiers-Koballa" userId="fe2eb8dc-8972-4e55-b6d9-d74de42ab410" providerId="ADAL" clId="{F4166914-362D-4CF5-B6A1-0BCDA8AA1DB1}" dt="2020-09-15T20:52:56.044" v="420" actId="20577"/>
          <ac:spMkLst>
            <pc:docMk/>
            <pc:sldMk cId="164132887" sldId="2076"/>
            <ac:spMk id="2" creationId="{90C60EB8-19BE-48BD-A162-A0D0459B0BBC}"/>
          </ac:spMkLst>
        </pc:spChg>
        <pc:spChg chg="mod">
          <ac:chgData name="Drew Skwiers-Koballa" userId="fe2eb8dc-8972-4e55-b6d9-d74de42ab410" providerId="ADAL" clId="{F4166914-362D-4CF5-B6A1-0BCDA8AA1DB1}" dt="2020-09-16T20:28:39.076" v="2390" actId="20577"/>
          <ac:spMkLst>
            <pc:docMk/>
            <pc:sldMk cId="164132887" sldId="2076"/>
            <ac:spMk id="3" creationId="{349AC492-A79D-4A46-A52C-CF92372689B9}"/>
          </ac:spMkLst>
        </pc:spChg>
      </pc:sldChg>
      <pc:sldChg chg="modSp new del mod">
        <pc:chgData name="Drew Skwiers-Koballa" userId="fe2eb8dc-8972-4e55-b6d9-d74de42ab410" providerId="ADAL" clId="{F4166914-362D-4CF5-B6A1-0BCDA8AA1DB1}" dt="2020-09-16T21:49:26.691" v="2841" actId="47"/>
        <pc:sldMkLst>
          <pc:docMk/>
          <pc:sldMk cId="3898421270" sldId="2077"/>
        </pc:sldMkLst>
        <pc:spChg chg="mod">
          <ac:chgData name="Drew Skwiers-Koballa" userId="fe2eb8dc-8972-4e55-b6d9-d74de42ab410" providerId="ADAL" clId="{F4166914-362D-4CF5-B6A1-0BCDA8AA1DB1}" dt="2020-09-15T20:54:04.645" v="464" actId="20577"/>
          <ac:spMkLst>
            <pc:docMk/>
            <pc:sldMk cId="3898421270" sldId="2077"/>
            <ac:spMk id="2" creationId="{020FE7DD-59C5-4425-AA07-2497C05F2F10}"/>
          </ac:spMkLst>
        </pc:spChg>
        <pc:spChg chg="mod">
          <ac:chgData name="Drew Skwiers-Koballa" userId="fe2eb8dc-8972-4e55-b6d9-d74de42ab410" providerId="ADAL" clId="{F4166914-362D-4CF5-B6A1-0BCDA8AA1DB1}" dt="2020-09-15T20:54:56.255" v="506" actId="20577"/>
          <ac:spMkLst>
            <pc:docMk/>
            <pc:sldMk cId="3898421270" sldId="2077"/>
            <ac:spMk id="3" creationId="{BA75A49C-6E56-42B5-A288-7D6EE0775897}"/>
          </ac:spMkLst>
        </pc:spChg>
      </pc:sldChg>
      <pc:sldChg chg="modSp new mod">
        <pc:chgData name="Drew Skwiers-Koballa" userId="fe2eb8dc-8972-4e55-b6d9-d74de42ab410" providerId="ADAL" clId="{F4166914-362D-4CF5-B6A1-0BCDA8AA1DB1}" dt="2020-09-15T20:55:39.518" v="547" actId="20577"/>
        <pc:sldMkLst>
          <pc:docMk/>
          <pc:sldMk cId="2336064397" sldId="2078"/>
        </pc:sldMkLst>
        <pc:spChg chg="mod">
          <ac:chgData name="Drew Skwiers-Koballa" userId="fe2eb8dc-8972-4e55-b6d9-d74de42ab410" providerId="ADAL" clId="{F4166914-362D-4CF5-B6A1-0BCDA8AA1DB1}" dt="2020-09-15T20:55:39.518" v="547" actId="20577"/>
          <ac:spMkLst>
            <pc:docMk/>
            <pc:sldMk cId="2336064397" sldId="2078"/>
            <ac:spMk id="2" creationId="{D59A6927-8535-40DF-B23E-10E5A4D4FAF8}"/>
          </ac:spMkLst>
        </pc:spChg>
      </pc:sldChg>
      <pc:sldChg chg="addSp delSp modSp new mod modClrScheme chgLayout">
        <pc:chgData name="Drew Skwiers-Koballa" userId="fe2eb8dc-8972-4e55-b6d9-d74de42ab410" providerId="ADAL" clId="{F4166914-362D-4CF5-B6A1-0BCDA8AA1DB1}" dt="2020-09-15T23:46:23.163" v="786" actId="20577"/>
        <pc:sldMkLst>
          <pc:docMk/>
          <pc:sldMk cId="2881150931" sldId="2079"/>
        </pc:sldMkLst>
        <pc:spChg chg="del mod ord">
          <ac:chgData name="Drew Skwiers-Koballa" userId="fe2eb8dc-8972-4e55-b6d9-d74de42ab410" providerId="ADAL" clId="{F4166914-362D-4CF5-B6A1-0BCDA8AA1DB1}" dt="2020-09-15T23:45:29.672" v="716" actId="700"/>
          <ac:spMkLst>
            <pc:docMk/>
            <pc:sldMk cId="2881150931" sldId="2079"/>
            <ac:spMk id="2" creationId="{45895815-E965-48A6-B831-868D8720A1E8}"/>
          </ac:spMkLst>
        </pc:spChg>
        <pc:spChg chg="del">
          <ac:chgData name="Drew Skwiers-Koballa" userId="fe2eb8dc-8972-4e55-b6d9-d74de42ab410" providerId="ADAL" clId="{F4166914-362D-4CF5-B6A1-0BCDA8AA1DB1}" dt="2020-09-15T23:45:29.672" v="716" actId="700"/>
          <ac:spMkLst>
            <pc:docMk/>
            <pc:sldMk cId="2881150931" sldId="2079"/>
            <ac:spMk id="3" creationId="{CBE8FA54-2EB5-457E-8E66-9D1D56DA26B5}"/>
          </ac:spMkLst>
        </pc:spChg>
        <pc:spChg chg="add mod ord">
          <ac:chgData name="Drew Skwiers-Koballa" userId="fe2eb8dc-8972-4e55-b6d9-d74de42ab410" providerId="ADAL" clId="{F4166914-362D-4CF5-B6A1-0BCDA8AA1DB1}" dt="2020-09-15T23:46:09.014" v="756" actId="20577"/>
          <ac:spMkLst>
            <pc:docMk/>
            <pc:sldMk cId="2881150931" sldId="2079"/>
            <ac:spMk id="4" creationId="{56FAC36E-832A-484D-8AD3-F0C0194119A4}"/>
          </ac:spMkLst>
        </pc:spChg>
        <pc:spChg chg="add mod">
          <ac:chgData name="Drew Skwiers-Koballa" userId="fe2eb8dc-8972-4e55-b6d9-d74de42ab410" providerId="ADAL" clId="{F4166914-362D-4CF5-B6A1-0BCDA8AA1DB1}" dt="2020-09-15T23:46:23.163" v="786" actId="20577"/>
          <ac:spMkLst>
            <pc:docMk/>
            <pc:sldMk cId="2881150931" sldId="2079"/>
            <ac:spMk id="5" creationId="{3ADE2FD6-42A8-469B-BE8C-829227A808C5}"/>
          </ac:spMkLst>
        </pc:spChg>
      </pc:sldChg>
      <pc:sldChg chg="modSp new mod ord">
        <pc:chgData name="Drew Skwiers-Koballa" userId="fe2eb8dc-8972-4e55-b6d9-d74de42ab410" providerId="ADAL" clId="{F4166914-362D-4CF5-B6A1-0BCDA8AA1DB1}" dt="2020-09-16T15:25:08.992" v="1231"/>
        <pc:sldMkLst>
          <pc:docMk/>
          <pc:sldMk cId="4069972706" sldId="2080"/>
        </pc:sldMkLst>
        <pc:spChg chg="mod">
          <ac:chgData name="Drew Skwiers-Koballa" userId="fe2eb8dc-8972-4e55-b6d9-d74de42ab410" providerId="ADAL" clId="{F4166914-362D-4CF5-B6A1-0BCDA8AA1DB1}" dt="2020-09-16T13:51:26.394" v="1046" actId="20577"/>
          <ac:spMkLst>
            <pc:docMk/>
            <pc:sldMk cId="4069972706" sldId="2080"/>
            <ac:spMk id="2" creationId="{3D6A8392-021C-4C12-A2D9-CF2BD57C2D40}"/>
          </ac:spMkLst>
        </pc:spChg>
        <pc:spChg chg="mod">
          <ac:chgData name="Drew Skwiers-Koballa" userId="fe2eb8dc-8972-4e55-b6d9-d74de42ab410" providerId="ADAL" clId="{F4166914-362D-4CF5-B6A1-0BCDA8AA1DB1}" dt="2020-09-16T00:11:58.522" v="1042" actId="20577"/>
          <ac:spMkLst>
            <pc:docMk/>
            <pc:sldMk cId="4069972706" sldId="2080"/>
            <ac:spMk id="3" creationId="{1CD72805-58FC-4879-87DD-45AF529236C8}"/>
          </ac:spMkLst>
        </pc:spChg>
      </pc:sldChg>
      <pc:sldChg chg="new del">
        <pc:chgData name="Drew Skwiers-Koballa" userId="fe2eb8dc-8972-4e55-b6d9-d74de42ab410" providerId="ADAL" clId="{F4166914-362D-4CF5-B6A1-0BCDA8AA1DB1}" dt="2020-09-16T15:30:28.332" v="1272" actId="47"/>
        <pc:sldMkLst>
          <pc:docMk/>
          <pc:sldMk cId="1222966970" sldId="2081"/>
        </pc:sldMkLst>
      </pc:sldChg>
      <pc:sldChg chg="modSp new mod">
        <pc:chgData name="Drew Skwiers-Koballa" userId="fe2eb8dc-8972-4e55-b6d9-d74de42ab410" providerId="ADAL" clId="{F4166914-362D-4CF5-B6A1-0BCDA8AA1DB1}" dt="2020-09-16T17:08:15.495" v="1787" actId="20577"/>
        <pc:sldMkLst>
          <pc:docMk/>
          <pc:sldMk cId="780732836" sldId="2082"/>
        </pc:sldMkLst>
        <pc:spChg chg="mod">
          <ac:chgData name="Drew Skwiers-Koballa" userId="fe2eb8dc-8972-4e55-b6d9-d74de42ab410" providerId="ADAL" clId="{F4166914-362D-4CF5-B6A1-0BCDA8AA1DB1}" dt="2020-09-16T15:30:26.531" v="1271" actId="20577"/>
          <ac:spMkLst>
            <pc:docMk/>
            <pc:sldMk cId="780732836" sldId="2082"/>
            <ac:spMk id="2" creationId="{40C40E4B-E257-4FBC-A70A-24DDA5D9E457}"/>
          </ac:spMkLst>
        </pc:spChg>
        <pc:spChg chg="mod">
          <ac:chgData name="Drew Skwiers-Koballa" userId="fe2eb8dc-8972-4e55-b6d9-d74de42ab410" providerId="ADAL" clId="{F4166914-362D-4CF5-B6A1-0BCDA8AA1DB1}" dt="2020-09-16T17:08:15.495" v="1787" actId="20577"/>
          <ac:spMkLst>
            <pc:docMk/>
            <pc:sldMk cId="780732836" sldId="2082"/>
            <ac:spMk id="3" creationId="{3D3B8BC4-C86D-4F22-A127-E87CC3963437}"/>
          </ac:spMkLst>
        </pc:spChg>
      </pc:sldChg>
      <pc:sldChg chg="addSp modSp new mod">
        <pc:chgData name="Drew Skwiers-Koballa" userId="fe2eb8dc-8972-4e55-b6d9-d74de42ab410" providerId="ADAL" clId="{F4166914-362D-4CF5-B6A1-0BCDA8AA1DB1}" dt="2020-09-16T20:41:33.425" v="2523" actId="1076"/>
        <pc:sldMkLst>
          <pc:docMk/>
          <pc:sldMk cId="1391279719" sldId="2083"/>
        </pc:sldMkLst>
        <pc:spChg chg="mod">
          <ac:chgData name="Drew Skwiers-Koballa" userId="fe2eb8dc-8972-4e55-b6d9-d74de42ab410" providerId="ADAL" clId="{F4166914-362D-4CF5-B6A1-0BCDA8AA1DB1}" dt="2020-09-16T20:40:18.292" v="2422" actId="20577"/>
          <ac:spMkLst>
            <pc:docMk/>
            <pc:sldMk cId="1391279719" sldId="2083"/>
            <ac:spMk id="2" creationId="{F465D9B7-7748-4811-A107-12C794FE98F0}"/>
          </ac:spMkLst>
        </pc:spChg>
        <pc:spChg chg="mod">
          <ac:chgData name="Drew Skwiers-Koballa" userId="fe2eb8dc-8972-4e55-b6d9-d74de42ab410" providerId="ADAL" clId="{F4166914-362D-4CF5-B6A1-0BCDA8AA1DB1}" dt="2020-09-16T20:41:29.673" v="2522" actId="20577"/>
          <ac:spMkLst>
            <pc:docMk/>
            <pc:sldMk cId="1391279719" sldId="2083"/>
            <ac:spMk id="3" creationId="{01570003-EA51-45E4-8763-D6128E4A3420}"/>
          </ac:spMkLst>
        </pc:spChg>
        <pc:picChg chg="add mod">
          <ac:chgData name="Drew Skwiers-Koballa" userId="fe2eb8dc-8972-4e55-b6d9-d74de42ab410" providerId="ADAL" clId="{F4166914-362D-4CF5-B6A1-0BCDA8AA1DB1}" dt="2020-09-16T20:41:33.425" v="2523" actId="1076"/>
          <ac:picMkLst>
            <pc:docMk/>
            <pc:sldMk cId="1391279719" sldId="2083"/>
            <ac:picMk id="5" creationId="{B07CBF82-BD16-4449-BADB-2C3DAF74C81B}"/>
          </ac:picMkLst>
        </pc:picChg>
      </pc:sldChg>
      <pc:sldChg chg="addSp delSp modSp new mod modClrScheme chgLayout">
        <pc:chgData name="Drew Skwiers-Koballa" userId="fe2eb8dc-8972-4e55-b6d9-d74de42ab410" providerId="ADAL" clId="{F4166914-362D-4CF5-B6A1-0BCDA8AA1DB1}" dt="2020-09-21T16:00:10.131" v="3538" actId="1076"/>
        <pc:sldMkLst>
          <pc:docMk/>
          <pc:sldMk cId="1255354360" sldId="2084"/>
        </pc:sldMkLst>
        <pc:spChg chg="mod ord">
          <ac:chgData name="Drew Skwiers-Koballa" userId="fe2eb8dc-8972-4e55-b6d9-d74de42ab410" providerId="ADAL" clId="{F4166914-362D-4CF5-B6A1-0BCDA8AA1DB1}" dt="2020-09-16T21:24:04.398" v="2760" actId="20577"/>
          <ac:spMkLst>
            <pc:docMk/>
            <pc:sldMk cId="1255354360" sldId="2084"/>
            <ac:spMk id="2" creationId="{AAF07CC5-7C2B-47ED-B7EC-9E25ABB488F9}"/>
          </ac:spMkLst>
        </pc:spChg>
        <pc:spChg chg="mod ord">
          <ac:chgData name="Drew Skwiers-Koballa" userId="fe2eb8dc-8972-4e55-b6d9-d74de42ab410" providerId="ADAL" clId="{F4166914-362D-4CF5-B6A1-0BCDA8AA1DB1}" dt="2020-09-16T21:23:56.706" v="2756" actId="5793"/>
          <ac:spMkLst>
            <pc:docMk/>
            <pc:sldMk cId="1255354360" sldId="2084"/>
            <ac:spMk id="3" creationId="{70B60E72-7F94-423D-869B-B56BC98256B7}"/>
          </ac:spMkLst>
        </pc:spChg>
        <pc:spChg chg="del mod ord">
          <ac:chgData name="Drew Skwiers-Koballa" userId="fe2eb8dc-8972-4e55-b6d9-d74de42ab410" providerId="ADAL" clId="{F4166914-362D-4CF5-B6A1-0BCDA8AA1DB1}" dt="2020-09-16T20:24:17.006" v="1931" actId="700"/>
          <ac:spMkLst>
            <pc:docMk/>
            <pc:sldMk cId="1255354360" sldId="2084"/>
            <ac:spMk id="4" creationId="{3BFBA68C-7F29-4CEF-80E8-AD9EB2D4A3CB}"/>
          </ac:spMkLst>
        </pc:spChg>
        <pc:spChg chg="add del mod ord">
          <ac:chgData name="Drew Skwiers-Koballa" userId="fe2eb8dc-8972-4e55-b6d9-d74de42ab410" providerId="ADAL" clId="{F4166914-362D-4CF5-B6A1-0BCDA8AA1DB1}" dt="2020-09-21T15:54:20.018" v="3536" actId="478"/>
          <ac:spMkLst>
            <pc:docMk/>
            <pc:sldMk cId="1255354360" sldId="2084"/>
            <ac:spMk id="5" creationId="{273620DD-EA38-467E-A698-0C05081EADCC}"/>
          </ac:spMkLst>
        </pc:spChg>
        <pc:spChg chg="add mod">
          <ac:chgData name="Drew Skwiers-Koballa" userId="fe2eb8dc-8972-4e55-b6d9-d74de42ab410" providerId="ADAL" clId="{F4166914-362D-4CF5-B6A1-0BCDA8AA1DB1}" dt="2020-09-21T15:54:20.018" v="3536" actId="478"/>
          <ac:spMkLst>
            <pc:docMk/>
            <pc:sldMk cId="1255354360" sldId="2084"/>
            <ac:spMk id="7" creationId="{803ECF5F-2F9D-487E-B129-15550B566FCF}"/>
          </ac:spMkLst>
        </pc:spChg>
        <pc:picChg chg="add mod">
          <ac:chgData name="Drew Skwiers-Koballa" userId="fe2eb8dc-8972-4e55-b6d9-d74de42ab410" providerId="ADAL" clId="{F4166914-362D-4CF5-B6A1-0BCDA8AA1DB1}" dt="2020-09-21T16:00:10.131" v="3538" actId="1076"/>
          <ac:picMkLst>
            <pc:docMk/>
            <pc:sldMk cId="1255354360" sldId="2084"/>
            <ac:picMk id="9" creationId="{8CD6E326-63DC-4986-91CB-7D4523F8DC12}"/>
          </ac:picMkLst>
        </pc:picChg>
      </pc:sldChg>
      <pc:sldChg chg="addSp delSp modSp new mod">
        <pc:chgData name="Drew Skwiers-Koballa" userId="fe2eb8dc-8972-4e55-b6d9-d74de42ab410" providerId="ADAL" clId="{F4166914-362D-4CF5-B6A1-0BCDA8AA1DB1}" dt="2020-09-21T16:07:10.272" v="3548" actId="478"/>
        <pc:sldMkLst>
          <pc:docMk/>
          <pc:sldMk cId="1680785976" sldId="2085"/>
        </pc:sldMkLst>
        <pc:spChg chg="mod">
          <ac:chgData name="Drew Skwiers-Koballa" userId="fe2eb8dc-8972-4e55-b6d9-d74de42ab410" providerId="ADAL" clId="{F4166914-362D-4CF5-B6A1-0BCDA8AA1DB1}" dt="2020-09-16T20:26:06.871" v="2085" actId="20577"/>
          <ac:spMkLst>
            <pc:docMk/>
            <pc:sldMk cId="1680785976" sldId="2085"/>
            <ac:spMk id="2" creationId="{1B620D5A-EB41-454A-A2E9-D876DE462F2E}"/>
          </ac:spMkLst>
        </pc:spChg>
        <pc:spChg chg="mod">
          <ac:chgData name="Drew Skwiers-Koballa" userId="fe2eb8dc-8972-4e55-b6d9-d74de42ab410" providerId="ADAL" clId="{F4166914-362D-4CF5-B6A1-0BCDA8AA1DB1}" dt="2020-09-16T20:26:38.494" v="2217" actId="20577"/>
          <ac:spMkLst>
            <pc:docMk/>
            <pc:sldMk cId="1680785976" sldId="2085"/>
            <ac:spMk id="3" creationId="{6087AFB2-0DD0-4358-813A-A4F8DD84DACF}"/>
          </ac:spMkLst>
        </pc:spChg>
        <pc:spChg chg="mod">
          <ac:chgData name="Drew Skwiers-Koballa" userId="fe2eb8dc-8972-4e55-b6d9-d74de42ab410" providerId="ADAL" clId="{F4166914-362D-4CF5-B6A1-0BCDA8AA1DB1}" dt="2020-09-16T20:27:26.103" v="2306" actId="20577"/>
          <ac:spMkLst>
            <pc:docMk/>
            <pc:sldMk cId="1680785976" sldId="2085"/>
            <ac:spMk id="4" creationId="{EB5C20A8-16F8-4E82-AC0B-D5D8A90C8F4A}"/>
          </ac:spMkLst>
        </pc:spChg>
        <pc:picChg chg="add del mod">
          <ac:chgData name="Drew Skwiers-Koballa" userId="fe2eb8dc-8972-4e55-b6d9-d74de42ab410" providerId="ADAL" clId="{F4166914-362D-4CF5-B6A1-0BCDA8AA1DB1}" dt="2020-09-21T16:07:10.272" v="3548" actId="478"/>
          <ac:picMkLst>
            <pc:docMk/>
            <pc:sldMk cId="1680785976" sldId="2085"/>
            <ac:picMk id="6" creationId="{C76FF9A8-CF81-4E4C-8813-A7F9D40A7825}"/>
          </ac:picMkLst>
        </pc:picChg>
      </pc:sldChg>
      <pc:sldChg chg="addSp modSp new mod">
        <pc:chgData name="Drew Skwiers-Koballa" userId="fe2eb8dc-8972-4e55-b6d9-d74de42ab410" providerId="ADAL" clId="{F4166914-362D-4CF5-B6A1-0BCDA8AA1DB1}" dt="2020-09-21T16:17:20.137" v="3568" actId="1076"/>
        <pc:sldMkLst>
          <pc:docMk/>
          <pc:sldMk cId="1420651224" sldId="2086"/>
        </pc:sldMkLst>
        <pc:spChg chg="mod">
          <ac:chgData name="Drew Skwiers-Koballa" userId="fe2eb8dc-8972-4e55-b6d9-d74de42ab410" providerId="ADAL" clId="{F4166914-362D-4CF5-B6A1-0BCDA8AA1DB1}" dt="2020-09-16T20:50:30.312" v="2565" actId="20577"/>
          <ac:spMkLst>
            <pc:docMk/>
            <pc:sldMk cId="1420651224" sldId="2086"/>
            <ac:spMk id="2" creationId="{11058C0B-9B3C-43EB-86A2-1A545A67BA44}"/>
          </ac:spMkLst>
        </pc:spChg>
        <pc:spChg chg="mod">
          <ac:chgData name="Drew Skwiers-Koballa" userId="fe2eb8dc-8972-4e55-b6d9-d74de42ab410" providerId="ADAL" clId="{F4166914-362D-4CF5-B6A1-0BCDA8AA1DB1}" dt="2020-09-16T21:26:41.143" v="2840" actId="313"/>
          <ac:spMkLst>
            <pc:docMk/>
            <pc:sldMk cId="1420651224" sldId="2086"/>
            <ac:spMk id="3" creationId="{9F3AEC16-B699-4242-BB7D-6597574E46EF}"/>
          </ac:spMkLst>
        </pc:spChg>
        <pc:spChg chg="mod">
          <ac:chgData name="Drew Skwiers-Koballa" userId="fe2eb8dc-8972-4e55-b6d9-d74de42ab410" providerId="ADAL" clId="{F4166914-362D-4CF5-B6A1-0BCDA8AA1DB1}" dt="2020-09-16T21:26:18.010" v="2806" actId="313"/>
          <ac:spMkLst>
            <pc:docMk/>
            <pc:sldMk cId="1420651224" sldId="2086"/>
            <ac:spMk id="4" creationId="{A2288303-3136-4CC1-B312-D5B39EF4241E}"/>
          </ac:spMkLst>
        </pc:spChg>
        <pc:picChg chg="add mod">
          <ac:chgData name="Drew Skwiers-Koballa" userId="fe2eb8dc-8972-4e55-b6d9-d74de42ab410" providerId="ADAL" clId="{F4166914-362D-4CF5-B6A1-0BCDA8AA1DB1}" dt="2020-09-21T16:16:39.679" v="3565" actId="1076"/>
          <ac:picMkLst>
            <pc:docMk/>
            <pc:sldMk cId="1420651224" sldId="2086"/>
            <ac:picMk id="6" creationId="{55D793BB-2B2F-4A57-A536-8116DB1CC8E3}"/>
          </ac:picMkLst>
        </pc:picChg>
        <pc:picChg chg="add mod">
          <ac:chgData name="Drew Skwiers-Koballa" userId="fe2eb8dc-8972-4e55-b6d9-d74de42ab410" providerId="ADAL" clId="{F4166914-362D-4CF5-B6A1-0BCDA8AA1DB1}" dt="2020-09-21T16:17:20.137" v="3568" actId="1076"/>
          <ac:picMkLst>
            <pc:docMk/>
            <pc:sldMk cId="1420651224" sldId="2086"/>
            <ac:picMk id="8" creationId="{D23313AD-A81F-4534-B2F3-D399F23BFD1D}"/>
          </ac:picMkLst>
        </pc:picChg>
      </pc:sldChg>
      <pc:sldChg chg="addSp modSp new mod">
        <pc:chgData name="Drew Skwiers-Koballa" userId="fe2eb8dc-8972-4e55-b6d9-d74de42ab410" providerId="ADAL" clId="{F4166914-362D-4CF5-B6A1-0BCDA8AA1DB1}" dt="2020-09-16T21:53:58.342" v="3094" actId="20577"/>
        <pc:sldMkLst>
          <pc:docMk/>
          <pc:sldMk cId="1382927357" sldId="2087"/>
        </pc:sldMkLst>
        <pc:spChg chg="mod">
          <ac:chgData name="Drew Skwiers-Koballa" userId="fe2eb8dc-8972-4e55-b6d9-d74de42ab410" providerId="ADAL" clId="{F4166914-362D-4CF5-B6A1-0BCDA8AA1DB1}" dt="2020-09-16T21:51:27.744" v="2892" actId="313"/>
          <ac:spMkLst>
            <pc:docMk/>
            <pc:sldMk cId="1382927357" sldId="2087"/>
            <ac:spMk id="2" creationId="{41148AB3-5042-4BE1-B28A-5C6E4093700F}"/>
          </ac:spMkLst>
        </pc:spChg>
        <pc:spChg chg="mod">
          <ac:chgData name="Drew Skwiers-Koballa" userId="fe2eb8dc-8972-4e55-b6d9-d74de42ab410" providerId="ADAL" clId="{F4166914-362D-4CF5-B6A1-0BCDA8AA1DB1}" dt="2020-09-16T21:53:58.342" v="3094" actId="20577"/>
          <ac:spMkLst>
            <pc:docMk/>
            <pc:sldMk cId="1382927357" sldId="2087"/>
            <ac:spMk id="3" creationId="{FAF769E2-E3EF-425E-BF6D-35AE4D4B2BBC}"/>
          </ac:spMkLst>
        </pc:spChg>
        <pc:spChg chg="add mod">
          <ac:chgData name="Drew Skwiers-Koballa" userId="fe2eb8dc-8972-4e55-b6d9-d74de42ab410" providerId="ADAL" clId="{F4166914-362D-4CF5-B6A1-0BCDA8AA1DB1}" dt="2020-09-16T21:53:29.445" v="3066" actId="20577"/>
          <ac:spMkLst>
            <pc:docMk/>
            <pc:sldMk cId="1382927357" sldId="2087"/>
            <ac:spMk id="4" creationId="{D5F4B920-D7EC-4C4F-AD75-C7FBAEDF5597}"/>
          </ac:spMkLst>
        </pc:spChg>
      </pc:sldChg>
      <pc:sldChg chg="addSp delSp modSp new mod chgLayout">
        <pc:chgData name="Drew Skwiers-Koballa" userId="fe2eb8dc-8972-4e55-b6d9-d74de42ab410" providerId="ADAL" clId="{F4166914-362D-4CF5-B6A1-0BCDA8AA1DB1}" dt="2020-09-16T21:58:13.543" v="3525" actId="20577"/>
        <pc:sldMkLst>
          <pc:docMk/>
          <pc:sldMk cId="2148267760" sldId="2088"/>
        </pc:sldMkLst>
        <pc:spChg chg="mod ord">
          <ac:chgData name="Drew Skwiers-Koballa" userId="fe2eb8dc-8972-4e55-b6d9-d74de42ab410" providerId="ADAL" clId="{F4166914-362D-4CF5-B6A1-0BCDA8AA1DB1}" dt="2020-09-16T21:56:25.086" v="3303" actId="700"/>
          <ac:spMkLst>
            <pc:docMk/>
            <pc:sldMk cId="2148267760" sldId="2088"/>
            <ac:spMk id="2" creationId="{A103F8DD-6000-42FC-885E-3EC3C7AA2398}"/>
          </ac:spMkLst>
        </pc:spChg>
        <pc:spChg chg="del mod">
          <ac:chgData name="Drew Skwiers-Koballa" userId="fe2eb8dc-8972-4e55-b6d9-d74de42ab410" providerId="ADAL" clId="{F4166914-362D-4CF5-B6A1-0BCDA8AA1DB1}" dt="2020-09-16T21:54:53.416" v="3172" actId="478"/>
          <ac:spMkLst>
            <pc:docMk/>
            <pc:sldMk cId="2148267760" sldId="2088"/>
            <ac:spMk id="3" creationId="{5BCF195C-8011-475C-95EE-B289F3E6B9DE}"/>
          </ac:spMkLst>
        </pc:spChg>
        <pc:spChg chg="add del mod">
          <ac:chgData name="Drew Skwiers-Koballa" userId="fe2eb8dc-8972-4e55-b6d9-d74de42ab410" providerId="ADAL" clId="{F4166914-362D-4CF5-B6A1-0BCDA8AA1DB1}" dt="2020-09-16T21:54:56.748" v="3173" actId="478"/>
          <ac:spMkLst>
            <pc:docMk/>
            <pc:sldMk cId="2148267760" sldId="2088"/>
            <ac:spMk id="5" creationId="{F8F1A46E-DC3B-41D4-B8A7-DCE2FDD51C16}"/>
          </ac:spMkLst>
        </pc:spChg>
        <pc:spChg chg="add mod ord">
          <ac:chgData name="Drew Skwiers-Koballa" userId="fe2eb8dc-8972-4e55-b6d9-d74de42ab410" providerId="ADAL" clId="{F4166914-362D-4CF5-B6A1-0BCDA8AA1DB1}" dt="2020-09-16T21:58:13.543" v="3525" actId="20577"/>
          <ac:spMkLst>
            <pc:docMk/>
            <pc:sldMk cId="2148267760" sldId="2088"/>
            <ac:spMk id="6" creationId="{DCBF5059-C0C0-4627-96CF-CF12127A900F}"/>
          </ac:spMkLst>
        </pc:spChg>
      </pc:sldChg>
      <pc:sldChg chg="addSp delSp modSp add mod">
        <pc:chgData name="Drew Skwiers-Koballa" userId="fe2eb8dc-8972-4e55-b6d9-d74de42ab410" providerId="ADAL" clId="{F4166914-362D-4CF5-B6A1-0BCDA8AA1DB1}" dt="2020-09-21T16:01:22.661" v="3544" actId="1076"/>
        <pc:sldMkLst>
          <pc:docMk/>
          <pc:sldMk cId="3396314858" sldId="2089"/>
        </pc:sldMkLst>
        <pc:spChg chg="del">
          <ac:chgData name="Drew Skwiers-Koballa" userId="fe2eb8dc-8972-4e55-b6d9-d74de42ab410" providerId="ADAL" clId="{F4166914-362D-4CF5-B6A1-0BCDA8AA1DB1}" dt="2020-09-21T16:00:25.183" v="3539" actId="478"/>
          <ac:spMkLst>
            <pc:docMk/>
            <pc:sldMk cId="3396314858" sldId="2089"/>
            <ac:spMk id="3" creationId="{70B60E72-7F94-423D-869B-B56BC98256B7}"/>
          </ac:spMkLst>
        </pc:spChg>
        <pc:spChg chg="mod">
          <ac:chgData name="Drew Skwiers-Koballa" userId="fe2eb8dc-8972-4e55-b6d9-d74de42ab410" providerId="ADAL" clId="{F4166914-362D-4CF5-B6A1-0BCDA8AA1DB1}" dt="2020-09-21T16:01:18.371" v="3543" actId="1076"/>
          <ac:spMkLst>
            <pc:docMk/>
            <pc:sldMk cId="3396314858" sldId="2089"/>
            <ac:spMk id="5" creationId="{273620DD-EA38-467E-A698-0C05081EADCC}"/>
          </ac:spMkLst>
        </pc:spChg>
        <pc:spChg chg="add del mod">
          <ac:chgData name="Drew Skwiers-Koballa" userId="fe2eb8dc-8972-4e55-b6d9-d74de42ab410" providerId="ADAL" clId="{F4166914-362D-4CF5-B6A1-0BCDA8AA1DB1}" dt="2020-09-21T16:01:15.325" v="3542" actId="478"/>
          <ac:spMkLst>
            <pc:docMk/>
            <pc:sldMk cId="3396314858" sldId="2089"/>
            <ac:spMk id="6" creationId="{B14DF6C9-47C2-48C9-A3DB-C06634AF8C96}"/>
          </ac:spMkLst>
        </pc:spChg>
        <pc:picChg chg="add mod">
          <ac:chgData name="Drew Skwiers-Koballa" userId="fe2eb8dc-8972-4e55-b6d9-d74de42ab410" providerId="ADAL" clId="{F4166914-362D-4CF5-B6A1-0BCDA8AA1DB1}" dt="2020-09-21T16:01:22.661" v="3544" actId="1076"/>
          <ac:picMkLst>
            <pc:docMk/>
            <pc:sldMk cId="3396314858" sldId="2089"/>
            <ac:picMk id="8" creationId="{BBDE6D35-1938-4795-B1B3-1F0B251F93C2}"/>
          </ac:picMkLst>
        </pc:picChg>
      </pc:sldChg>
      <pc:sldChg chg="addSp delSp modSp add mod">
        <pc:chgData name="Drew Skwiers-Koballa" userId="fe2eb8dc-8972-4e55-b6d9-d74de42ab410" providerId="ADAL" clId="{F4166914-362D-4CF5-B6A1-0BCDA8AA1DB1}" dt="2020-09-21T16:07:26.387" v="3558" actId="1076"/>
        <pc:sldMkLst>
          <pc:docMk/>
          <pc:sldMk cId="2562362637" sldId="2090"/>
        </pc:sldMkLst>
        <pc:spChg chg="del">
          <ac:chgData name="Drew Skwiers-Koballa" userId="fe2eb8dc-8972-4e55-b6d9-d74de42ab410" providerId="ADAL" clId="{F4166914-362D-4CF5-B6A1-0BCDA8AA1DB1}" dt="2020-09-21T16:07:19.919" v="3553" actId="478"/>
          <ac:spMkLst>
            <pc:docMk/>
            <pc:sldMk cId="2562362637" sldId="2090"/>
            <ac:spMk id="3" creationId="{6087AFB2-0DD0-4358-813A-A4F8DD84DACF}"/>
          </ac:spMkLst>
        </pc:spChg>
        <pc:spChg chg="del">
          <ac:chgData name="Drew Skwiers-Koballa" userId="fe2eb8dc-8972-4e55-b6d9-d74de42ab410" providerId="ADAL" clId="{F4166914-362D-4CF5-B6A1-0BCDA8AA1DB1}" dt="2020-09-21T16:07:21.492" v="3554" actId="478"/>
          <ac:spMkLst>
            <pc:docMk/>
            <pc:sldMk cId="2562362637" sldId="2090"/>
            <ac:spMk id="4" creationId="{EB5C20A8-16F8-4E82-AC0B-D5D8A90C8F4A}"/>
          </ac:spMkLst>
        </pc:spChg>
        <pc:spChg chg="add del mod">
          <ac:chgData name="Drew Skwiers-Koballa" userId="fe2eb8dc-8972-4e55-b6d9-d74de42ab410" providerId="ADAL" clId="{F4166914-362D-4CF5-B6A1-0BCDA8AA1DB1}" dt="2020-09-21T16:07:22.419" v="3555" actId="478"/>
          <ac:spMkLst>
            <pc:docMk/>
            <pc:sldMk cId="2562362637" sldId="2090"/>
            <ac:spMk id="8" creationId="{503EEC0C-9FF9-4944-A68E-BB7593078B39}"/>
          </ac:spMkLst>
        </pc:spChg>
        <pc:spChg chg="add del mod">
          <ac:chgData name="Drew Skwiers-Koballa" userId="fe2eb8dc-8972-4e55-b6d9-d74de42ab410" providerId="ADAL" clId="{F4166914-362D-4CF5-B6A1-0BCDA8AA1DB1}" dt="2020-09-21T16:07:24.658" v="3557" actId="478"/>
          <ac:spMkLst>
            <pc:docMk/>
            <pc:sldMk cId="2562362637" sldId="2090"/>
            <ac:spMk id="10" creationId="{F758226A-A0BC-4FF7-B2B8-603DEE50986C}"/>
          </ac:spMkLst>
        </pc:spChg>
        <pc:picChg chg="add mod">
          <ac:chgData name="Drew Skwiers-Koballa" userId="fe2eb8dc-8972-4e55-b6d9-d74de42ab410" providerId="ADAL" clId="{F4166914-362D-4CF5-B6A1-0BCDA8AA1DB1}" dt="2020-09-21T16:07:26.387" v="3558" actId="1076"/>
          <ac:picMkLst>
            <pc:docMk/>
            <pc:sldMk cId="2562362637" sldId="2090"/>
            <ac:picMk id="6" creationId="{5F649F6C-6BAF-4932-B457-EE1B7F36C188}"/>
          </ac:picMkLst>
        </pc:picChg>
      </pc:sldChg>
      <pc:sldChg chg="addSp delSp modSp add mod">
        <pc:chgData name="Drew Skwiers-Koballa" userId="fe2eb8dc-8972-4e55-b6d9-d74de42ab410" providerId="ADAL" clId="{F4166914-362D-4CF5-B6A1-0BCDA8AA1DB1}" dt="2020-09-21T16:11:43.619" v="3563" actId="1076"/>
        <pc:sldMkLst>
          <pc:docMk/>
          <pc:sldMk cId="377074089" sldId="2091"/>
        </pc:sldMkLst>
        <pc:picChg chg="add mod">
          <ac:chgData name="Drew Skwiers-Koballa" userId="fe2eb8dc-8972-4e55-b6d9-d74de42ab410" providerId="ADAL" clId="{F4166914-362D-4CF5-B6A1-0BCDA8AA1DB1}" dt="2020-09-21T16:11:43.619" v="3563" actId="1076"/>
          <ac:picMkLst>
            <pc:docMk/>
            <pc:sldMk cId="377074089" sldId="2091"/>
            <ac:picMk id="4" creationId="{18621255-49E6-4A26-9BEF-416C31A24A0D}"/>
          </ac:picMkLst>
        </pc:picChg>
        <pc:picChg chg="del">
          <ac:chgData name="Drew Skwiers-Koballa" userId="fe2eb8dc-8972-4e55-b6d9-d74de42ab410" providerId="ADAL" clId="{F4166914-362D-4CF5-B6A1-0BCDA8AA1DB1}" dt="2020-09-21T16:11:36.896" v="3560" actId="478"/>
          <ac:picMkLst>
            <pc:docMk/>
            <pc:sldMk cId="377074089" sldId="2091"/>
            <ac:picMk id="6" creationId="{5F649F6C-6BAF-4932-B457-EE1B7F36C188}"/>
          </ac:picMkLst>
        </pc:picChg>
      </pc:sldChg>
      <pc:sldChg chg="addSp delSp modSp new mod">
        <pc:chgData name="Drew Skwiers-Koballa" userId="fe2eb8dc-8972-4e55-b6d9-d74de42ab410" providerId="ADAL" clId="{F4166914-362D-4CF5-B6A1-0BCDA8AA1DB1}" dt="2020-09-21T17:09:21.220" v="3712" actId="20577"/>
        <pc:sldMkLst>
          <pc:docMk/>
          <pc:sldMk cId="1690864098" sldId="2092"/>
        </pc:sldMkLst>
        <pc:spChg chg="mod">
          <ac:chgData name="Drew Skwiers-Koballa" userId="fe2eb8dc-8972-4e55-b6d9-d74de42ab410" providerId="ADAL" clId="{F4166914-362D-4CF5-B6A1-0BCDA8AA1DB1}" dt="2020-09-21T17:06:34.627" v="3669" actId="20577"/>
          <ac:spMkLst>
            <pc:docMk/>
            <pc:sldMk cId="1690864098" sldId="2092"/>
            <ac:spMk id="2" creationId="{2719B683-F1A2-4B26-8176-92DEAD578D42}"/>
          </ac:spMkLst>
        </pc:spChg>
        <pc:spChg chg="del">
          <ac:chgData name="Drew Skwiers-Koballa" userId="fe2eb8dc-8972-4e55-b6d9-d74de42ab410" providerId="ADAL" clId="{F4166914-362D-4CF5-B6A1-0BCDA8AA1DB1}" dt="2020-09-21T17:06:13.939" v="3624" actId="478"/>
          <ac:spMkLst>
            <pc:docMk/>
            <pc:sldMk cId="1690864098" sldId="2092"/>
            <ac:spMk id="3" creationId="{824460DC-02B5-4AF8-B4C6-9474757FF01D}"/>
          </ac:spMkLst>
        </pc:spChg>
        <pc:spChg chg="mod">
          <ac:chgData name="Drew Skwiers-Koballa" userId="fe2eb8dc-8972-4e55-b6d9-d74de42ab410" providerId="ADAL" clId="{F4166914-362D-4CF5-B6A1-0BCDA8AA1DB1}" dt="2020-09-21T17:09:21.220" v="3712" actId="20577"/>
          <ac:spMkLst>
            <pc:docMk/>
            <pc:sldMk cId="1690864098" sldId="2092"/>
            <ac:spMk id="4" creationId="{3518B1A3-42C0-4FC7-A5DA-7A40828C7AEE}"/>
          </ac:spMkLst>
        </pc:spChg>
        <pc:picChg chg="add mod">
          <ac:chgData name="Drew Skwiers-Koballa" userId="fe2eb8dc-8972-4e55-b6d9-d74de42ab410" providerId="ADAL" clId="{F4166914-362D-4CF5-B6A1-0BCDA8AA1DB1}" dt="2020-09-21T17:06:37.473" v="3670" actId="1076"/>
          <ac:picMkLst>
            <pc:docMk/>
            <pc:sldMk cId="1690864098" sldId="2092"/>
            <ac:picMk id="6" creationId="{46F64C10-D6A1-4994-A83A-615EF7645B87}"/>
          </ac:picMkLst>
        </pc:picChg>
      </pc:sldChg>
    </pc:docChg>
  </pc:docChgLst>
  <pc:docChgLst>
    <pc:chgData name="Julie Koesmarno" userId="31fed1c3-d6ac-4405-b68d-1920c7681777" providerId="ADAL" clId="{01F1E456-CD48-41B6-9C2D-8866196DC2B6}"/>
    <pc:docChg chg="undo custSel mod addSld delSld modSld modSection">
      <pc:chgData name="Julie Koesmarno" userId="31fed1c3-d6ac-4405-b68d-1920c7681777" providerId="ADAL" clId="{01F1E456-CD48-41B6-9C2D-8866196DC2B6}" dt="2020-10-13T15:34:37.131" v="1040" actId="113"/>
      <pc:docMkLst>
        <pc:docMk/>
      </pc:docMkLst>
      <pc:sldChg chg="del">
        <pc:chgData name="Julie Koesmarno" userId="31fed1c3-d6ac-4405-b68d-1920c7681777" providerId="ADAL" clId="{01F1E456-CD48-41B6-9C2D-8866196DC2B6}" dt="2020-10-13T15:32:49.711" v="854" actId="47"/>
        <pc:sldMkLst>
          <pc:docMk/>
          <pc:sldMk cId="324874091" sldId="756"/>
        </pc:sldMkLst>
      </pc:sldChg>
      <pc:sldChg chg="del">
        <pc:chgData name="Julie Koesmarno" userId="31fed1c3-d6ac-4405-b68d-1920c7681777" providerId="ADAL" clId="{01F1E456-CD48-41B6-9C2D-8866196DC2B6}" dt="2020-10-13T15:32:49.711" v="854" actId="47"/>
        <pc:sldMkLst>
          <pc:docMk/>
          <pc:sldMk cId="1843128802" sldId="758"/>
        </pc:sldMkLst>
      </pc:sldChg>
      <pc:sldChg chg="del">
        <pc:chgData name="Julie Koesmarno" userId="31fed1c3-d6ac-4405-b68d-1920c7681777" providerId="ADAL" clId="{01F1E456-CD48-41B6-9C2D-8866196DC2B6}" dt="2020-10-13T15:32:49.711" v="854" actId="47"/>
        <pc:sldMkLst>
          <pc:docMk/>
          <pc:sldMk cId="591549745" sldId="778"/>
        </pc:sldMkLst>
      </pc:sldChg>
      <pc:sldChg chg="del">
        <pc:chgData name="Julie Koesmarno" userId="31fed1c3-d6ac-4405-b68d-1920c7681777" providerId="ADAL" clId="{01F1E456-CD48-41B6-9C2D-8866196DC2B6}" dt="2020-10-13T15:32:49.711" v="854" actId="47"/>
        <pc:sldMkLst>
          <pc:docMk/>
          <pc:sldMk cId="3072310693" sldId="780"/>
        </pc:sldMkLst>
      </pc:sldChg>
      <pc:sldChg chg="del">
        <pc:chgData name="Julie Koesmarno" userId="31fed1c3-d6ac-4405-b68d-1920c7681777" providerId="ADAL" clId="{01F1E456-CD48-41B6-9C2D-8866196DC2B6}" dt="2020-10-13T15:32:49.711" v="854" actId="47"/>
        <pc:sldMkLst>
          <pc:docMk/>
          <pc:sldMk cId="1715387926" sldId="781"/>
        </pc:sldMkLst>
      </pc:sldChg>
      <pc:sldChg chg="del">
        <pc:chgData name="Julie Koesmarno" userId="31fed1c3-d6ac-4405-b68d-1920c7681777" providerId="ADAL" clId="{01F1E456-CD48-41B6-9C2D-8866196DC2B6}" dt="2020-10-13T15:32:49.711" v="854" actId="47"/>
        <pc:sldMkLst>
          <pc:docMk/>
          <pc:sldMk cId="1487409316" sldId="782"/>
        </pc:sldMkLst>
      </pc:sldChg>
      <pc:sldChg chg="del">
        <pc:chgData name="Julie Koesmarno" userId="31fed1c3-d6ac-4405-b68d-1920c7681777" providerId="ADAL" clId="{01F1E456-CD48-41B6-9C2D-8866196DC2B6}" dt="2020-10-13T15:32:49.711" v="854" actId="47"/>
        <pc:sldMkLst>
          <pc:docMk/>
          <pc:sldMk cId="3246786134" sldId="785"/>
        </pc:sldMkLst>
      </pc:sldChg>
      <pc:sldChg chg="del">
        <pc:chgData name="Julie Koesmarno" userId="31fed1c3-d6ac-4405-b68d-1920c7681777" providerId="ADAL" clId="{01F1E456-CD48-41B6-9C2D-8866196DC2B6}" dt="2020-10-13T15:32:49.711" v="854" actId="47"/>
        <pc:sldMkLst>
          <pc:docMk/>
          <pc:sldMk cId="85085354" sldId="786"/>
        </pc:sldMkLst>
      </pc:sldChg>
      <pc:sldChg chg="del">
        <pc:chgData name="Julie Koesmarno" userId="31fed1c3-d6ac-4405-b68d-1920c7681777" providerId="ADAL" clId="{01F1E456-CD48-41B6-9C2D-8866196DC2B6}" dt="2020-10-13T15:32:49.711" v="854" actId="47"/>
        <pc:sldMkLst>
          <pc:docMk/>
          <pc:sldMk cId="140779794" sldId="787"/>
        </pc:sldMkLst>
      </pc:sldChg>
      <pc:sldChg chg="del">
        <pc:chgData name="Julie Koesmarno" userId="31fed1c3-d6ac-4405-b68d-1920c7681777" providerId="ADAL" clId="{01F1E456-CD48-41B6-9C2D-8866196DC2B6}" dt="2020-10-13T15:32:49.711" v="854" actId="47"/>
        <pc:sldMkLst>
          <pc:docMk/>
          <pc:sldMk cId="1737828672" sldId="788"/>
        </pc:sldMkLst>
      </pc:sldChg>
      <pc:sldChg chg="del">
        <pc:chgData name="Julie Koesmarno" userId="31fed1c3-d6ac-4405-b68d-1920c7681777" providerId="ADAL" clId="{01F1E456-CD48-41B6-9C2D-8866196DC2B6}" dt="2020-10-13T15:32:49.711" v="854" actId="47"/>
        <pc:sldMkLst>
          <pc:docMk/>
          <pc:sldMk cId="2035403781" sldId="790"/>
        </pc:sldMkLst>
      </pc:sldChg>
      <pc:sldChg chg="del">
        <pc:chgData name="Julie Koesmarno" userId="31fed1c3-d6ac-4405-b68d-1920c7681777" providerId="ADAL" clId="{01F1E456-CD48-41B6-9C2D-8866196DC2B6}" dt="2020-10-13T15:32:49.711" v="854" actId="47"/>
        <pc:sldMkLst>
          <pc:docMk/>
          <pc:sldMk cId="3058279019" sldId="791"/>
        </pc:sldMkLst>
      </pc:sldChg>
      <pc:sldChg chg="del">
        <pc:chgData name="Julie Koesmarno" userId="31fed1c3-d6ac-4405-b68d-1920c7681777" providerId="ADAL" clId="{01F1E456-CD48-41B6-9C2D-8866196DC2B6}" dt="2020-10-13T15:32:49.711" v="854" actId="47"/>
        <pc:sldMkLst>
          <pc:docMk/>
          <pc:sldMk cId="4157597414" sldId="794"/>
        </pc:sldMkLst>
      </pc:sldChg>
      <pc:sldChg chg="modSp mod modNotesTx">
        <pc:chgData name="Julie Koesmarno" userId="31fed1c3-d6ac-4405-b68d-1920c7681777" providerId="ADAL" clId="{01F1E456-CD48-41B6-9C2D-8866196DC2B6}" dt="2020-10-13T15:34:37.131" v="1040" actId="113"/>
        <pc:sldMkLst>
          <pc:docMk/>
          <pc:sldMk cId="3957722359" sldId="1660"/>
        </pc:sldMkLst>
        <pc:spChg chg="mod">
          <ac:chgData name="Julie Koesmarno" userId="31fed1c3-d6ac-4405-b68d-1920c7681777" providerId="ADAL" clId="{01F1E456-CD48-41B6-9C2D-8866196DC2B6}" dt="2020-10-13T15:34:37.131" v="1040" actId="113"/>
          <ac:spMkLst>
            <pc:docMk/>
            <pc:sldMk cId="3957722359" sldId="1660"/>
            <ac:spMk id="6" creationId="{00000000-0000-0000-0000-000000000000}"/>
          </ac:spMkLst>
        </pc:spChg>
      </pc:sldChg>
      <pc:sldChg chg="del">
        <pc:chgData name="Julie Koesmarno" userId="31fed1c3-d6ac-4405-b68d-1920c7681777" providerId="ADAL" clId="{01F1E456-CD48-41B6-9C2D-8866196DC2B6}" dt="2020-10-13T15:32:49.711" v="854" actId="47"/>
        <pc:sldMkLst>
          <pc:docMk/>
          <pc:sldMk cId="1490695021" sldId="1716"/>
        </pc:sldMkLst>
      </pc:sldChg>
      <pc:sldChg chg="addSp modSp mod">
        <pc:chgData name="Julie Koesmarno" userId="31fed1c3-d6ac-4405-b68d-1920c7681777" providerId="ADAL" clId="{01F1E456-CD48-41B6-9C2D-8866196DC2B6}" dt="2020-10-13T15:33:57.561" v="969" actId="1576"/>
        <pc:sldMkLst>
          <pc:docMk/>
          <pc:sldMk cId="2639379867" sldId="1720"/>
        </pc:sldMkLst>
        <pc:spChg chg="add mod">
          <ac:chgData name="Julie Koesmarno" userId="31fed1c3-d6ac-4405-b68d-1920c7681777" providerId="ADAL" clId="{01F1E456-CD48-41B6-9C2D-8866196DC2B6}" dt="2020-10-13T15:33:32.195" v="967" actId="20577"/>
          <ac:spMkLst>
            <pc:docMk/>
            <pc:sldMk cId="2639379867" sldId="1720"/>
            <ac:spMk id="2" creationId="{1AD9B2D1-2B27-40E1-9CF2-F41671D14C28}"/>
          </ac:spMkLst>
        </pc:spChg>
        <pc:spChg chg="mod">
          <ac:chgData name="Julie Koesmarno" userId="31fed1c3-d6ac-4405-b68d-1920c7681777" providerId="ADAL" clId="{01F1E456-CD48-41B6-9C2D-8866196DC2B6}" dt="2020-10-13T15:33:18.397" v="919" actId="20577"/>
          <ac:spMkLst>
            <pc:docMk/>
            <pc:sldMk cId="2639379867" sldId="1720"/>
            <ac:spMk id="4" creationId="{00000000-0000-0000-0000-000000000000}"/>
          </ac:spMkLst>
        </pc:spChg>
        <pc:spChg chg="mod">
          <ac:chgData name="Julie Koesmarno" userId="31fed1c3-d6ac-4405-b68d-1920c7681777" providerId="ADAL" clId="{01F1E456-CD48-41B6-9C2D-8866196DC2B6}" dt="2020-10-13T15:33:47.486" v="968" actId="1576"/>
          <ac:spMkLst>
            <pc:docMk/>
            <pc:sldMk cId="2639379867" sldId="1720"/>
            <ac:spMk id="5" creationId="{00000000-0000-0000-0000-000000000000}"/>
          </ac:spMkLst>
        </pc:spChg>
        <pc:spChg chg="mod">
          <ac:chgData name="Julie Koesmarno" userId="31fed1c3-d6ac-4405-b68d-1920c7681777" providerId="ADAL" clId="{01F1E456-CD48-41B6-9C2D-8866196DC2B6}" dt="2020-10-13T15:33:57.561" v="969" actId="1576"/>
          <ac:spMkLst>
            <pc:docMk/>
            <pc:sldMk cId="2639379867" sldId="1720"/>
            <ac:spMk id="6" creationId="{9B59C7BA-AB04-4AAA-8428-2F5C81B12E82}"/>
          </ac:spMkLst>
        </pc:spChg>
      </pc:sldChg>
      <pc:sldChg chg="del">
        <pc:chgData name="Julie Koesmarno" userId="31fed1c3-d6ac-4405-b68d-1920c7681777" providerId="ADAL" clId="{01F1E456-CD48-41B6-9C2D-8866196DC2B6}" dt="2020-10-13T15:32:49.711" v="854" actId="47"/>
        <pc:sldMkLst>
          <pc:docMk/>
          <pc:sldMk cId="1357025259" sldId="1733"/>
        </pc:sldMkLst>
      </pc:sldChg>
      <pc:sldChg chg="del">
        <pc:chgData name="Julie Koesmarno" userId="31fed1c3-d6ac-4405-b68d-1920c7681777" providerId="ADAL" clId="{01F1E456-CD48-41B6-9C2D-8866196DC2B6}" dt="2020-10-13T15:32:49.711" v="854" actId="47"/>
        <pc:sldMkLst>
          <pc:docMk/>
          <pc:sldMk cId="1757675834" sldId="1740"/>
        </pc:sldMkLst>
      </pc:sldChg>
      <pc:sldChg chg="del">
        <pc:chgData name="Julie Koesmarno" userId="31fed1c3-d6ac-4405-b68d-1920c7681777" providerId="ADAL" clId="{01F1E456-CD48-41B6-9C2D-8866196DC2B6}" dt="2020-10-13T15:32:49.711" v="854" actId="47"/>
        <pc:sldMkLst>
          <pc:docMk/>
          <pc:sldMk cId="2061528433" sldId="2057"/>
        </pc:sldMkLst>
      </pc:sldChg>
      <pc:sldChg chg="del">
        <pc:chgData name="Julie Koesmarno" userId="31fed1c3-d6ac-4405-b68d-1920c7681777" providerId="ADAL" clId="{01F1E456-CD48-41B6-9C2D-8866196DC2B6}" dt="2020-10-13T15:32:49.711" v="854" actId="47"/>
        <pc:sldMkLst>
          <pc:docMk/>
          <pc:sldMk cId="3073198592" sldId="2065"/>
        </pc:sldMkLst>
      </pc:sldChg>
      <pc:sldChg chg="del">
        <pc:chgData name="Julie Koesmarno" userId="31fed1c3-d6ac-4405-b68d-1920c7681777" providerId="ADAL" clId="{01F1E456-CD48-41B6-9C2D-8866196DC2B6}" dt="2020-10-13T15:32:49.711" v="854" actId="47"/>
        <pc:sldMkLst>
          <pc:docMk/>
          <pc:sldMk cId="775771704" sldId="2073"/>
        </pc:sldMkLst>
      </pc:sldChg>
      <pc:sldChg chg="modNotesTx">
        <pc:chgData name="Julie Koesmarno" userId="31fed1c3-d6ac-4405-b68d-1920c7681777" providerId="ADAL" clId="{01F1E456-CD48-41B6-9C2D-8866196DC2B6}" dt="2020-10-05T22:36:26.804" v="186"/>
        <pc:sldMkLst>
          <pc:docMk/>
          <pc:sldMk cId="2148267760" sldId="2088"/>
        </pc:sldMkLst>
      </pc:sldChg>
      <pc:sldChg chg="modSp mod">
        <pc:chgData name="Julie Koesmarno" userId="31fed1c3-d6ac-4405-b68d-1920c7681777" providerId="ADAL" clId="{01F1E456-CD48-41B6-9C2D-8866196DC2B6}" dt="2020-10-13T15:33:08.900" v="909" actId="20577"/>
        <pc:sldMkLst>
          <pc:docMk/>
          <pc:sldMk cId="1307207105" sldId="2090"/>
        </pc:sldMkLst>
        <pc:spChg chg="mod">
          <ac:chgData name="Julie Koesmarno" userId="31fed1c3-d6ac-4405-b68d-1920c7681777" providerId="ADAL" clId="{01F1E456-CD48-41B6-9C2D-8866196DC2B6}" dt="2020-10-13T15:33:08.900" v="909" actId="20577"/>
          <ac:spMkLst>
            <pc:docMk/>
            <pc:sldMk cId="1307207105" sldId="2090"/>
            <ac:spMk id="3" creationId="{E5E30504-661D-4467-BA2A-A779845B9808}"/>
          </ac:spMkLst>
        </pc:spChg>
      </pc:sldChg>
      <pc:sldChg chg="modSp mod modNotesTx">
        <pc:chgData name="Julie Koesmarno" userId="31fed1c3-d6ac-4405-b68d-1920c7681777" providerId="ADAL" clId="{01F1E456-CD48-41B6-9C2D-8866196DC2B6}" dt="2020-10-13T04:36:49.752" v="285" actId="20577"/>
        <pc:sldMkLst>
          <pc:docMk/>
          <pc:sldMk cId="2126791538" sldId="2091"/>
        </pc:sldMkLst>
        <pc:spChg chg="mod">
          <ac:chgData name="Julie Koesmarno" userId="31fed1c3-d6ac-4405-b68d-1920c7681777" providerId="ADAL" clId="{01F1E456-CD48-41B6-9C2D-8866196DC2B6}" dt="2020-10-13T04:36:49.752" v="285" actId="20577"/>
          <ac:spMkLst>
            <pc:docMk/>
            <pc:sldMk cId="2126791538" sldId="2091"/>
            <ac:spMk id="3" creationId="{008B2A2E-538A-4CF2-9868-63B9FFECE74C}"/>
          </ac:spMkLst>
        </pc:spChg>
      </pc:sldChg>
      <pc:sldChg chg="addSp delSp modSp mod setBg modClrScheme delAnim modAnim chgLayout">
        <pc:chgData name="Julie Koesmarno" userId="31fed1c3-d6ac-4405-b68d-1920c7681777" providerId="ADAL" clId="{01F1E456-CD48-41B6-9C2D-8866196DC2B6}" dt="2020-10-13T05:15:20.169" v="697"/>
        <pc:sldMkLst>
          <pc:docMk/>
          <pc:sldMk cId="2979266840" sldId="2100"/>
        </pc:sldMkLst>
        <pc:spChg chg="del ord topLvl">
          <ac:chgData name="Julie Koesmarno" userId="31fed1c3-d6ac-4405-b68d-1920c7681777" providerId="ADAL" clId="{01F1E456-CD48-41B6-9C2D-8866196DC2B6}" dt="2020-10-13T05:04:03.771" v="346" actId="478"/>
          <ac:spMkLst>
            <pc:docMk/>
            <pc:sldMk cId="2979266840" sldId="2100"/>
            <ac:spMk id="4" creationId="{6591502F-8121-43D8-90C1-54F8E6F1A7A5}"/>
          </ac:spMkLst>
        </pc:spChg>
        <pc:spChg chg="del topLvl">
          <ac:chgData name="Julie Koesmarno" userId="31fed1c3-d6ac-4405-b68d-1920c7681777" providerId="ADAL" clId="{01F1E456-CD48-41B6-9C2D-8866196DC2B6}" dt="2020-10-13T05:04:03.771" v="346" actId="478"/>
          <ac:spMkLst>
            <pc:docMk/>
            <pc:sldMk cId="2979266840" sldId="2100"/>
            <ac:spMk id="7" creationId="{6F165720-75D3-4992-A0E1-BD0CFA381099}"/>
          </ac:spMkLst>
        </pc:spChg>
        <pc:spChg chg="del">
          <ac:chgData name="Julie Koesmarno" userId="31fed1c3-d6ac-4405-b68d-1920c7681777" providerId="ADAL" clId="{01F1E456-CD48-41B6-9C2D-8866196DC2B6}" dt="2020-10-13T05:04:03.771" v="346" actId="478"/>
          <ac:spMkLst>
            <pc:docMk/>
            <pc:sldMk cId="2979266840" sldId="2100"/>
            <ac:spMk id="8" creationId="{8BC69938-2E73-4771-BB1F-27B1A244C89E}"/>
          </ac:spMkLst>
        </pc:spChg>
        <pc:spChg chg="add mod ord">
          <ac:chgData name="Julie Koesmarno" userId="31fed1c3-d6ac-4405-b68d-1920c7681777" providerId="ADAL" clId="{01F1E456-CD48-41B6-9C2D-8866196DC2B6}" dt="2020-10-13T05:13:08.367" v="657" actId="1076"/>
          <ac:spMkLst>
            <pc:docMk/>
            <pc:sldMk cId="2979266840" sldId="2100"/>
            <ac:spMk id="19" creationId="{C6908F0B-ADB5-476E-A4CB-CD4847E89FE9}"/>
          </ac:spMkLst>
        </pc:spChg>
        <pc:spChg chg="add del mod ord">
          <ac:chgData name="Julie Koesmarno" userId="31fed1c3-d6ac-4405-b68d-1920c7681777" providerId="ADAL" clId="{01F1E456-CD48-41B6-9C2D-8866196DC2B6}" dt="2020-10-13T05:04:59.668" v="400" actId="478"/>
          <ac:spMkLst>
            <pc:docMk/>
            <pc:sldMk cId="2979266840" sldId="2100"/>
            <ac:spMk id="21" creationId="{17539885-3EF8-47BC-B637-1B44760775FD}"/>
          </ac:spMkLst>
        </pc:spChg>
        <pc:spChg chg="add del mod">
          <ac:chgData name="Julie Koesmarno" userId="31fed1c3-d6ac-4405-b68d-1920c7681777" providerId="ADAL" clId="{01F1E456-CD48-41B6-9C2D-8866196DC2B6}" dt="2020-10-13T05:06:48.895" v="410" actId="478"/>
          <ac:spMkLst>
            <pc:docMk/>
            <pc:sldMk cId="2979266840" sldId="2100"/>
            <ac:spMk id="23" creationId="{5606CD50-7BCE-4218-AEA1-CFE54FF53CE9}"/>
          </ac:spMkLst>
        </pc:spChg>
        <pc:spChg chg="add mod">
          <ac:chgData name="Julie Koesmarno" userId="31fed1c3-d6ac-4405-b68d-1920c7681777" providerId="ADAL" clId="{01F1E456-CD48-41B6-9C2D-8866196DC2B6}" dt="2020-10-13T05:12:14.468" v="556" actId="1076"/>
          <ac:spMkLst>
            <pc:docMk/>
            <pc:sldMk cId="2979266840" sldId="2100"/>
            <ac:spMk id="28" creationId="{85611855-E23D-4857-A7CF-BF8E3F432847}"/>
          </ac:spMkLst>
        </pc:spChg>
        <pc:spChg chg="add mod">
          <ac:chgData name="Julie Koesmarno" userId="31fed1c3-d6ac-4405-b68d-1920c7681777" providerId="ADAL" clId="{01F1E456-CD48-41B6-9C2D-8866196DC2B6}" dt="2020-10-13T05:12:26.780" v="572" actId="20577"/>
          <ac:spMkLst>
            <pc:docMk/>
            <pc:sldMk cId="2979266840" sldId="2100"/>
            <ac:spMk id="29" creationId="{7469C12A-2204-4175-AC5C-BA1151E5A685}"/>
          </ac:spMkLst>
        </pc:spChg>
        <pc:spChg chg="add mod">
          <ac:chgData name="Julie Koesmarno" userId="31fed1c3-d6ac-4405-b68d-1920c7681777" providerId="ADAL" clId="{01F1E456-CD48-41B6-9C2D-8866196DC2B6}" dt="2020-10-13T05:13:31.336" v="660" actId="1076"/>
          <ac:spMkLst>
            <pc:docMk/>
            <pc:sldMk cId="2979266840" sldId="2100"/>
            <ac:spMk id="31" creationId="{8B09D087-CE4D-4003-8299-49D63C1269FD}"/>
          </ac:spMkLst>
        </pc:spChg>
        <pc:spChg chg="add mod">
          <ac:chgData name="Julie Koesmarno" userId="31fed1c3-d6ac-4405-b68d-1920c7681777" providerId="ADAL" clId="{01F1E456-CD48-41B6-9C2D-8866196DC2B6}" dt="2020-10-13T05:14:54.570" v="696" actId="1076"/>
          <ac:spMkLst>
            <pc:docMk/>
            <pc:sldMk cId="2979266840" sldId="2100"/>
            <ac:spMk id="32" creationId="{97A53340-E435-482C-91FC-8215C966D9B8}"/>
          </ac:spMkLst>
        </pc:spChg>
        <pc:spChg chg="add del mod">
          <ac:chgData name="Julie Koesmarno" userId="31fed1c3-d6ac-4405-b68d-1920c7681777" providerId="ADAL" clId="{01F1E456-CD48-41B6-9C2D-8866196DC2B6}" dt="2020-10-13T05:11:45.565" v="522" actId="478"/>
          <ac:spMkLst>
            <pc:docMk/>
            <pc:sldMk cId="2979266840" sldId="2100"/>
            <ac:spMk id="53" creationId="{4D729517-BB10-4618-80F1-F3BC3CB01E88}"/>
          </ac:spMkLst>
        </pc:spChg>
        <pc:spChg chg="del mod">
          <ac:chgData name="Julie Koesmarno" userId="31fed1c3-d6ac-4405-b68d-1920c7681777" providerId="ADAL" clId="{01F1E456-CD48-41B6-9C2D-8866196DC2B6}" dt="2020-10-13T05:05:04.690" v="401" actId="478"/>
          <ac:spMkLst>
            <pc:docMk/>
            <pc:sldMk cId="2979266840" sldId="2100"/>
            <ac:spMk id="55" creationId="{E376878A-2023-45DD-ABED-B876E4A31F2E}"/>
          </ac:spMkLst>
        </pc:spChg>
        <pc:spChg chg="del ord topLvl">
          <ac:chgData name="Julie Koesmarno" userId="31fed1c3-d6ac-4405-b68d-1920c7681777" providerId="ADAL" clId="{01F1E456-CD48-41B6-9C2D-8866196DC2B6}" dt="2020-10-13T05:04:03.771" v="346" actId="478"/>
          <ac:spMkLst>
            <pc:docMk/>
            <pc:sldMk cId="2979266840" sldId="2100"/>
            <ac:spMk id="96" creationId="{772C4058-4297-4651-9ED0-0ED7FDA1AC13}"/>
          </ac:spMkLst>
        </pc:spChg>
        <pc:spChg chg="del topLvl">
          <ac:chgData name="Julie Koesmarno" userId="31fed1c3-d6ac-4405-b68d-1920c7681777" providerId="ADAL" clId="{01F1E456-CD48-41B6-9C2D-8866196DC2B6}" dt="2020-10-13T05:04:03.771" v="346" actId="478"/>
          <ac:spMkLst>
            <pc:docMk/>
            <pc:sldMk cId="2979266840" sldId="2100"/>
            <ac:spMk id="120" creationId="{DF01CA10-D3AA-4C0C-9535-B629962D0BAD}"/>
          </ac:spMkLst>
        </pc:spChg>
        <pc:spChg chg="del">
          <ac:chgData name="Julie Koesmarno" userId="31fed1c3-d6ac-4405-b68d-1920c7681777" providerId="ADAL" clId="{01F1E456-CD48-41B6-9C2D-8866196DC2B6}" dt="2020-10-13T05:04:03.771" v="346" actId="478"/>
          <ac:spMkLst>
            <pc:docMk/>
            <pc:sldMk cId="2979266840" sldId="2100"/>
            <ac:spMk id="121" creationId="{C99C8638-81EF-4F48-A944-A8611AF2A47B}"/>
          </ac:spMkLst>
        </pc:spChg>
        <pc:spChg chg="del topLvl">
          <ac:chgData name="Julie Koesmarno" userId="31fed1c3-d6ac-4405-b68d-1920c7681777" providerId="ADAL" clId="{01F1E456-CD48-41B6-9C2D-8866196DC2B6}" dt="2020-10-13T05:04:03.771" v="346" actId="478"/>
          <ac:spMkLst>
            <pc:docMk/>
            <pc:sldMk cId="2979266840" sldId="2100"/>
            <ac:spMk id="125" creationId="{504307D9-46E5-4C7B-BBD4-26E67D45D57C}"/>
          </ac:spMkLst>
        </pc:spChg>
        <pc:spChg chg="del topLvl">
          <ac:chgData name="Julie Koesmarno" userId="31fed1c3-d6ac-4405-b68d-1920c7681777" providerId="ADAL" clId="{01F1E456-CD48-41B6-9C2D-8866196DC2B6}" dt="2020-10-13T05:04:03.771" v="346" actId="478"/>
          <ac:spMkLst>
            <pc:docMk/>
            <pc:sldMk cId="2979266840" sldId="2100"/>
            <ac:spMk id="142" creationId="{EC67E262-D08B-4856-A2BF-73330B4A943E}"/>
          </ac:spMkLst>
        </pc:spChg>
        <pc:grpChg chg="add">
          <ac:chgData name="Julie Koesmarno" userId="31fed1c3-d6ac-4405-b68d-1920c7681777" providerId="ADAL" clId="{01F1E456-CD48-41B6-9C2D-8866196DC2B6}" dt="2020-10-13T04:58:06.102" v="286" actId="164"/>
          <ac:grpSpMkLst>
            <pc:docMk/>
            <pc:sldMk cId="2979266840" sldId="2100"/>
            <ac:grpSpMk id="2" creationId="{39565951-91B6-4EBF-A51E-AC0F5FEF7F98}"/>
          </ac:grpSpMkLst>
        </pc:grpChg>
        <pc:grpChg chg="add">
          <ac:chgData name="Julie Koesmarno" userId="31fed1c3-d6ac-4405-b68d-1920c7681777" providerId="ADAL" clId="{01F1E456-CD48-41B6-9C2D-8866196DC2B6}" dt="2020-10-13T04:58:09.057" v="287" actId="164"/>
          <ac:grpSpMkLst>
            <pc:docMk/>
            <pc:sldMk cId="2979266840" sldId="2100"/>
            <ac:grpSpMk id="3" creationId="{3804D98D-0E28-41CC-AB0C-E7F64278BBE4}"/>
          </ac:grpSpMkLst>
        </pc:grpChg>
        <pc:grpChg chg="add">
          <ac:chgData name="Julie Koesmarno" userId="31fed1c3-d6ac-4405-b68d-1920c7681777" providerId="ADAL" clId="{01F1E456-CD48-41B6-9C2D-8866196DC2B6}" dt="2020-10-13T04:58:11.877" v="288" actId="164"/>
          <ac:grpSpMkLst>
            <pc:docMk/>
            <pc:sldMk cId="2979266840" sldId="2100"/>
            <ac:grpSpMk id="5" creationId="{05096831-63C5-4F3D-9F9A-E9F3A46AC65A}"/>
          </ac:grpSpMkLst>
        </pc:grpChg>
        <pc:grpChg chg="add">
          <ac:chgData name="Julie Koesmarno" userId="31fed1c3-d6ac-4405-b68d-1920c7681777" providerId="ADAL" clId="{01F1E456-CD48-41B6-9C2D-8866196DC2B6}" dt="2020-10-13T04:58:14.598" v="289" actId="164"/>
          <ac:grpSpMkLst>
            <pc:docMk/>
            <pc:sldMk cId="2979266840" sldId="2100"/>
            <ac:grpSpMk id="6" creationId="{B8266510-461C-431F-AB64-12FFDB05A126}"/>
          </ac:grpSpMkLst>
        </pc:grpChg>
        <pc:grpChg chg="add">
          <ac:chgData name="Julie Koesmarno" userId="31fed1c3-d6ac-4405-b68d-1920c7681777" providerId="ADAL" clId="{01F1E456-CD48-41B6-9C2D-8866196DC2B6}" dt="2020-10-13T04:58:17.172" v="290" actId="164"/>
          <ac:grpSpMkLst>
            <pc:docMk/>
            <pc:sldMk cId="2979266840" sldId="2100"/>
            <ac:grpSpMk id="9" creationId="{8737B3F4-2F87-4B06-BBC9-9F8286AFB2D0}"/>
          </ac:grpSpMkLst>
        </pc:grpChg>
        <pc:grpChg chg="add del">
          <ac:chgData name="Julie Koesmarno" userId="31fed1c3-d6ac-4405-b68d-1920c7681777" providerId="ADAL" clId="{01F1E456-CD48-41B6-9C2D-8866196DC2B6}" dt="2020-10-13T05:04:03.771" v="346" actId="478"/>
          <ac:grpSpMkLst>
            <pc:docMk/>
            <pc:sldMk cId="2979266840" sldId="2100"/>
            <ac:grpSpMk id="11" creationId="{689D32F0-71BF-4E9F-8738-404CCE945DBF}"/>
          </ac:grpSpMkLst>
        </pc:grpChg>
        <pc:grpChg chg="add del">
          <ac:chgData name="Julie Koesmarno" userId="31fed1c3-d6ac-4405-b68d-1920c7681777" providerId="ADAL" clId="{01F1E456-CD48-41B6-9C2D-8866196DC2B6}" dt="2020-10-13T05:04:03.771" v="346" actId="478"/>
          <ac:grpSpMkLst>
            <pc:docMk/>
            <pc:sldMk cId="2979266840" sldId="2100"/>
            <ac:grpSpMk id="12" creationId="{AC8053C4-F401-47A3-BFEF-1A87098CB196}"/>
          </ac:grpSpMkLst>
        </pc:grpChg>
        <pc:grpChg chg="add del">
          <ac:chgData name="Julie Koesmarno" userId="31fed1c3-d6ac-4405-b68d-1920c7681777" providerId="ADAL" clId="{01F1E456-CD48-41B6-9C2D-8866196DC2B6}" dt="2020-10-13T05:04:03.771" v="346" actId="478"/>
          <ac:grpSpMkLst>
            <pc:docMk/>
            <pc:sldMk cId="2979266840" sldId="2100"/>
            <ac:grpSpMk id="13" creationId="{144B084F-7729-41F7-B7C1-6F5F3CEF374E}"/>
          </ac:grpSpMkLst>
        </pc:grpChg>
        <pc:grpChg chg="add del">
          <ac:chgData name="Julie Koesmarno" userId="31fed1c3-d6ac-4405-b68d-1920c7681777" providerId="ADAL" clId="{01F1E456-CD48-41B6-9C2D-8866196DC2B6}" dt="2020-10-13T05:04:03.771" v="346" actId="478"/>
          <ac:grpSpMkLst>
            <pc:docMk/>
            <pc:sldMk cId="2979266840" sldId="2100"/>
            <ac:grpSpMk id="14" creationId="{19341DE0-C725-40BD-985F-38507308CE02}"/>
          </ac:grpSpMkLst>
        </pc:grpChg>
        <pc:grpChg chg="add del">
          <ac:chgData name="Julie Koesmarno" userId="31fed1c3-d6ac-4405-b68d-1920c7681777" providerId="ADAL" clId="{01F1E456-CD48-41B6-9C2D-8866196DC2B6}" dt="2020-10-13T05:04:03.771" v="346" actId="478"/>
          <ac:grpSpMkLst>
            <pc:docMk/>
            <pc:sldMk cId="2979266840" sldId="2100"/>
            <ac:grpSpMk id="15" creationId="{9E443B8E-8B57-427D-A062-A144D9EE4A66}"/>
          </ac:grpSpMkLst>
        </pc:grpChg>
        <pc:grpChg chg="add del">
          <ac:chgData name="Julie Koesmarno" userId="31fed1c3-d6ac-4405-b68d-1920c7681777" providerId="ADAL" clId="{01F1E456-CD48-41B6-9C2D-8866196DC2B6}" dt="2020-10-13T05:00:46.348" v="302" actId="164"/>
          <ac:grpSpMkLst>
            <pc:docMk/>
            <pc:sldMk cId="2979266840" sldId="2100"/>
            <ac:grpSpMk id="17" creationId="{35808313-3742-49E3-B50B-08BF71909479}"/>
          </ac:grpSpMkLst>
        </pc:grpChg>
        <pc:picChg chg="add mod">
          <ac:chgData name="Julie Koesmarno" userId="31fed1c3-d6ac-4405-b68d-1920c7681777" providerId="ADAL" clId="{01F1E456-CD48-41B6-9C2D-8866196DC2B6}" dt="2020-10-13T05:13:10.962" v="659" actId="1076"/>
          <ac:picMkLst>
            <pc:docMk/>
            <pc:sldMk cId="2979266840" sldId="2100"/>
            <ac:picMk id="27" creationId="{11D43D86-E70E-40B9-BD4A-C5311B87A1F0}"/>
          </ac:picMkLst>
        </pc:picChg>
        <pc:picChg chg="add del">
          <ac:chgData name="Julie Koesmarno" userId="31fed1c3-d6ac-4405-b68d-1920c7681777" providerId="ADAL" clId="{01F1E456-CD48-41B6-9C2D-8866196DC2B6}" dt="2020-10-13T05:12:32.532" v="574" actId="22"/>
          <ac:picMkLst>
            <pc:docMk/>
            <pc:sldMk cId="2979266840" sldId="2100"/>
            <ac:picMk id="30" creationId="{432B6EBF-7889-4975-AEF6-4A52B8184991}"/>
          </ac:picMkLst>
        </pc:picChg>
        <pc:cxnChg chg="del">
          <ac:chgData name="Julie Koesmarno" userId="31fed1c3-d6ac-4405-b68d-1920c7681777" providerId="ADAL" clId="{01F1E456-CD48-41B6-9C2D-8866196DC2B6}" dt="2020-10-13T05:04:03.771" v="346" actId="478"/>
          <ac:cxnSpMkLst>
            <pc:docMk/>
            <pc:sldMk cId="2979266840" sldId="2100"/>
            <ac:cxnSpMk id="10" creationId="{82D31607-D1FD-4282-BBA8-F9B080F11330}"/>
          </ac:cxnSpMkLst>
        </pc:cxnChg>
      </pc:sldChg>
      <pc:sldChg chg="modSp mod">
        <pc:chgData name="Julie Koesmarno" userId="31fed1c3-d6ac-4405-b68d-1920c7681777" providerId="ADAL" clId="{01F1E456-CD48-41B6-9C2D-8866196DC2B6}" dt="2020-10-13T05:21:43.780" v="742" actId="20577"/>
        <pc:sldMkLst>
          <pc:docMk/>
          <pc:sldMk cId="3690235445" sldId="2102"/>
        </pc:sldMkLst>
        <pc:spChg chg="mod">
          <ac:chgData name="Julie Koesmarno" userId="31fed1c3-d6ac-4405-b68d-1920c7681777" providerId="ADAL" clId="{01F1E456-CD48-41B6-9C2D-8866196DC2B6}" dt="2020-10-13T05:21:43.780" v="742" actId="20577"/>
          <ac:spMkLst>
            <pc:docMk/>
            <pc:sldMk cId="3690235445" sldId="2102"/>
            <ac:spMk id="3" creationId="{E5E30504-661D-4467-BA2A-A779845B9808}"/>
          </ac:spMkLst>
        </pc:spChg>
      </pc:sldChg>
      <pc:sldChg chg="modSp mod">
        <pc:chgData name="Julie Koesmarno" userId="31fed1c3-d6ac-4405-b68d-1920c7681777" providerId="ADAL" clId="{01F1E456-CD48-41B6-9C2D-8866196DC2B6}" dt="2020-10-12T22:58:43.052" v="262" actId="1076"/>
        <pc:sldMkLst>
          <pc:docMk/>
          <pc:sldMk cId="1303319429" sldId="2103"/>
        </pc:sldMkLst>
        <pc:spChg chg="mod">
          <ac:chgData name="Julie Koesmarno" userId="31fed1c3-d6ac-4405-b68d-1920c7681777" providerId="ADAL" clId="{01F1E456-CD48-41B6-9C2D-8866196DC2B6}" dt="2020-10-12T22:58:43.052" v="262" actId="1076"/>
          <ac:spMkLst>
            <pc:docMk/>
            <pc:sldMk cId="1303319429" sldId="2103"/>
            <ac:spMk id="4" creationId="{7DA7282D-E86A-4DE8-84E9-82B0DF82EC62}"/>
          </ac:spMkLst>
        </pc:spChg>
      </pc:sldChg>
      <pc:sldChg chg="modSp mod">
        <pc:chgData name="Julie Koesmarno" userId="31fed1c3-d6ac-4405-b68d-1920c7681777" providerId="ADAL" clId="{01F1E456-CD48-41B6-9C2D-8866196DC2B6}" dt="2020-10-13T05:21:53.742" v="759" actId="20577"/>
        <pc:sldMkLst>
          <pc:docMk/>
          <pc:sldMk cId="3235077093" sldId="2105"/>
        </pc:sldMkLst>
        <pc:spChg chg="mod">
          <ac:chgData name="Julie Koesmarno" userId="31fed1c3-d6ac-4405-b68d-1920c7681777" providerId="ADAL" clId="{01F1E456-CD48-41B6-9C2D-8866196DC2B6}" dt="2020-10-13T05:21:53.742" v="759" actId="20577"/>
          <ac:spMkLst>
            <pc:docMk/>
            <pc:sldMk cId="3235077093" sldId="2105"/>
            <ac:spMk id="2" creationId="{9B83B92E-85A0-4A0D-BB08-92C700A536A9}"/>
          </ac:spMkLst>
        </pc:spChg>
        <pc:spChg chg="mod">
          <ac:chgData name="Julie Koesmarno" userId="31fed1c3-d6ac-4405-b68d-1920c7681777" providerId="ADAL" clId="{01F1E456-CD48-41B6-9C2D-8866196DC2B6}" dt="2020-10-13T05:20:42.715" v="707" actId="113"/>
          <ac:spMkLst>
            <pc:docMk/>
            <pc:sldMk cId="3235077093" sldId="2105"/>
            <ac:spMk id="37" creationId="{AE2C9B12-141D-49DC-8511-5B75BE256A81}"/>
          </ac:spMkLst>
        </pc:spChg>
      </pc:sldChg>
      <pc:sldChg chg="addSp delSp modSp add mod modAnim">
        <pc:chgData name="Julie Koesmarno" userId="31fed1c3-d6ac-4405-b68d-1920c7681777" providerId="ADAL" clId="{01F1E456-CD48-41B6-9C2D-8866196DC2B6}" dt="2020-10-13T05:26:15.254" v="853" actId="20577"/>
        <pc:sldMkLst>
          <pc:docMk/>
          <pc:sldMk cId="1608812480" sldId="2107"/>
        </pc:sldMkLst>
        <pc:spChg chg="add mod">
          <ac:chgData name="Julie Koesmarno" userId="31fed1c3-d6ac-4405-b68d-1920c7681777" providerId="ADAL" clId="{01F1E456-CD48-41B6-9C2D-8866196DC2B6}" dt="2020-10-13T05:26:15.254" v="853" actId="20577"/>
          <ac:spMkLst>
            <pc:docMk/>
            <pc:sldMk cId="1608812480" sldId="2107"/>
            <ac:spMk id="21" creationId="{079CFD73-70D5-4ADA-90BB-3434B7C5191A}"/>
          </ac:spMkLst>
        </pc:spChg>
        <pc:spChg chg="del">
          <ac:chgData name="Julie Koesmarno" userId="31fed1c3-d6ac-4405-b68d-1920c7681777" providerId="ADAL" clId="{01F1E456-CD48-41B6-9C2D-8866196DC2B6}" dt="2020-10-13T05:16:09.115" v="698" actId="478"/>
          <ac:spMkLst>
            <pc:docMk/>
            <pc:sldMk cId="1608812480" sldId="2107"/>
            <ac:spMk id="55" creationId="{E376878A-2023-45DD-ABED-B876E4A31F2E}"/>
          </ac:spMkLst>
        </pc:spChg>
        <pc:grpChg chg="add">
          <ac:chgData name="Julie Koesmarno" userId="31fed1c3-d6ac-4405-b68d-1920c7681777" providerId="ADAL" clId="{01F1E456-CD48-41B6-9C2D-8866196DC2B6}" dt="2020-10-13T05:25:29.892" v="816" actId="164"/>
          <ac:grpSpMkLst>
            <pc:docMk/>
            <pc:sldMk cId="1608812480" sldId="2107"/>
            <ac:grpSpMk id="23" creationId="{916E3C10-2C1E-4D89-A049-18F958EF9B22}"/>
          </ac:grpSpMkLst>
        </pc:grpChg>
        <pc:picChg chg="add mod">
          <ac:chgData name="Julie Koesmarno" userId="31fed1c3-d6ac-4405-b68d-1920c7681777" providerId="ADAL" clId="{01F1E456-CD48-41B6-9C2D-8866196DC2B6}" dt="2020-10-13T05:25:23.037" v="814" actId="1076"/>
          <ac:picMkLst>
            <pc:docMk/>
            <pc:sldMk cId="1608812480" sldId="2107"/>
            <ac:picMk id="19" creationId="{4F760FE3-30E1-4114-9E6A-8A2E6C57144B}"/>
          </ac:picMkLst>
        </pc:picChg>
      </pc:sldChg>
      <pc:sldMasterChg chg="delSldLayout">
        <pc:chgData name="Julie Koesmarno" userId="31fed1c3-d6ac-4405-b68d-1920c7681777" providerId="ADAL" clId="{01F1E456-CD48-41B6-9C2D-8866196DC2B6}" dt="2020-10-13T15:32:49.711" v="854" actId="47"/>
        <pc:sldMasterMkLst>
          <pc:docMk/>
          <pc:sldMasterMk cId="3588427678" sldId="2147484934"/>
        </pc:sldMasterMkLst>
        <pc:sldLayoutChg chg="del">
          <pc:chgData name="Julie Koesmarno" userId="31fed1c3-d6ac-4405-b68d-1920c7681777" providerId="ADAL" clId="{01F1E456-CD48-41B6-9C2D-8866196DC2B6}" dt="2020-10-13T15:32:49.711" v="854" actId="47"/>
          <pc:sldLayoutMkLst>
            <pc:docMk/>
            <pc:sldMasterMk cId="3588427678" sldId="2147484934"/>
            <pc:sldLayoutMk cId="3805083836" sldId="2147484672"/>
          </pc:sldLayoutMkLst>
        </pc:sldLayoutChg>
      </pc:sldMasterChg>
    </pc:docChg>
  </pc:docChgLst>
  <pc:docChgLst>
    <pc:chgData name="Julie Koesmarno" userId="31fed1c3-d6ac-4405-b68d-1920c7681777" providerId="ADAL" clId="{4AE08EA2-354F-40D1-B1BC-DC621F96838A}"/>
    <pc:docChg chg="undo custSel mod addSld delSld modSld sldOrd addSection modSection">
      <pc:chgData name="Julie Koesmarno" userId="31fed1c3-d6ac-4405-b68d-1920c7681777" providerId="ADAL" clId="{4AE08EA2-354F-40D1-B1BC-DC621F96838A}" dt="2020-10-12T01:39:36.283" v="7526" actId="17846"/>
      <pc:docMkLst>
        <pc:docMk/>
      </pc:docMkLst>
      <pc:sldChg chg="modSp mod modNotesTx">
        <pc:chgData name="Julie Koesmarno" userId="31fed1c3-d6ac-4405-b68d-1920c7681777" providerId="ADAL" clId="{4AE08EA2-354F-40D1-B1BC-DC621F96838A}" dt="2020-10-12T01:26:09.547" v="7242" actId="20577"/>
        <pc:sldMkLst>
          <pc:docMk/>
          <pc:sldMk cId="3957722359" sldId="1660"/>
        </pc:sldMkLst>
        <pc:spChg chg="mod">
          <ac:chgData name="Julie Koesmarno" userId="31fed1c3-d6ac-4405-b68d-1920c7681777" providerId="ADAL" clId="{4AE08EA2-354F-40D1-B1BC-DC621F96838A}" dt="2020-10-10T04:40:27.537" v="25" actId="20577"/>
          <ac:spMkLst>
            <pc:docMk/>
            <pc:sldMk cId="3957722359" sldId="1660"/>
            <ac:spMk id="6" creationId="{00000000-0000-0000-0000-000000000000}"/>
          </ac:spMkLst>
        </pc:spChg>
      </pc:sldChg>
      <pc:sldChg chg="modSp mod">
        <pc:chgData name="Julie Koesmarno" userId="31fed1c3-d6ac-4405-b68d-1920c7681777" providerId="ADAL" clId="{4AE08EA2-354F-40D1-B1BC-DC621F96838A}" dt="2020-10-12T01:37:42.216" v="7517" actId="20577"/>
        <pc:sldMkLst>
          <pc:docMk/>
          <pc:sldMk cId="4178565498" sldId="2051"/>
        </pc:sldMkLst>
        <pc:spChg chg="mod">
          <ac:chgData name="Julie Koesmarno" userId="31fed1c3-d6ac-4405-b68d-1920c7681777" providerId="ADAL" clId="{4AE08EA2-354F-40D1-B1BC-DC621F96838A}" dt="2020-10-12T01:37:42.216" v="7517" actId="20577"/>
          <ac:spMkLst>
            <pc:docMk/>
            <pc:sldMk cId="4178565498" sldId="2051"/>
            <ac:spMk id="7" creationId="{61F6BD0B-C4D8-42DE-A3A7-50D8219CE639}"/>
          </ac:spMkLst>
        </pc:spChg>
      </pc:sldChg>
      <pc:sldChg chg="addSp delSp modSp mod ord modNotesTx">
        <pc:chgData name="Julie Koesmarno" userId="31fed1c3-d6ac-4405-b68d-1920c7681777" providerId="ADAL" clId="{4AE08EA2-354F-40D1-B1BC-DC621F96838A}" dt="2020-10-12T01:27:57.062" v="7433" actId="20577"/>
        <pc:sldMkLst>
          <pc:docMk/>
          <pc:sldMk cId="2148267760" sldId="2088"/>
        </pc:sldMkLst>
        <pc:spChg chg="mod">
          <ac:chgData name="Julie Koesmarno" userId="31fed1c3-d6ac-4405-b68d-1920c7681777" providerId="ADAL" clId="{4AE08EA2-354F-40D1-B1BC-DC621F96838A}" dt="2020-10-11T23:35:22.290" v="4177" actId="20577"/>
          <ac:spMkLst>
            <pc:docMk/>
            <pc:sldMk cId="2148267760" sldId="2088"/>
            <ac:spMk id="2" creationId="{A103F8DD-6000-42FC-885E-3EC3C7AA2398}"/>
          </ac:spMkLst>
        </pc:spChg>
        <pc:spChg chg="add del mod">
          <ac:chgData name="Julie Koesmarno" userId="31fed1c3-d6ac-4405-b68d-1920c7681777" providerId="ADAL" clId="{4AE08EA2-354F-40D1-B1BC-DC621F96838A}" dt="2020-10-10T06:43:31.149" v="2115" actId="478"/>
          <ac:spMkLst>
            <pc:docMk/>
            <pc:sldMk cId="2148267760" sldId="2088"/>
            <ac:spMk id="4" creationId="{BD908B33-B177-4621-AA7A-B668EC6D8152}"/>
          </ac:spMkLst>
        </pc:spChg>
        <pc:spChg chg="mod">
          <ac:chgData name="Julie Koesmarno" userId="31fed1c3-d6ac-4405-b68d-1920c7681777" providerId="ADAL" clId="{4AE08EA2-354F-40D1-B1BC-DC621F96838A}" dt="2020-10-12T01:27:50.246" v="7413" actId="20577"/>
          <ac:spMkLst>
            <pc:docMk/>
            <pc:sldMk cId="2148267760" sldId="2088"/>
            <ac:spMk id="6" creationId="{DCBF5059-C0C0-4627-96CF-CF12127A900F}"/>
          </ac:spMkLst>
        </pc:spChg>
        <pc:spChg chg="add del mod">
          <ac:chgData name="Julie Koesmarno" userId="31fed1c3-d6ac-4405-b68d-1920c7681777" providerId="ADAL" clId="{4AE08EA2-354F-40D1-B1BC-DC621F96838A}" dt="2020-10-10T06:43:40.853" v="2123" actId="478"/>
          <ac:spMkLst>
            <pc:docMk/>
            <pc:sldMk cId="2148267760" sldId="2088"/>
            <ac:spMk id="8" creationId="{D66812E7-B949-4092-98AB-329251A7A40D}"/>
          </ac:spMkLst>
        </pc:spChg>
        <pc:spChg chg="add del mod">
          <ac:chgData name="Julie Koesmarno" userId="31fed1c3-d6ac-4405-b68d-1920c7681777" providerId="ADAL" clId="{4AE08EA2-354F-40D1-B1BC-DC621F96838A}" dt="2020-10-10T06:43:43.538" v="2124" actId="478"/>
          <ac:spMkLst>
            <pc:docMk/>
            <pc:sldMk cId="2148267760" sldId="2088"/>
            <ac:spMk id="10" creationId="{B73988E7-9215-46E2-942A-9D700C6692F0}"/>
          </ac:spMkLst>
        </pc:spChg>
        <pc:spChg chg="add mod">
          <ac:chgData name="Julie Koesmarno" userId="31fed1c3-d6ac-4405-b68d-1920c7681777" providerId="ADAL" clId="{4AE08EA2-354F-40D1-B1BC-DC621F96838A}" dt="2020-10-10T06:48:21.014" v="2185" actId="12788"/>
          <ac:spMkLst>
            <pc:docMk/>
            <pc:sldMk cId="2148267760" sldId="2088"/>
            <ac:spMk id="11" creationId="{08CA6FAB-D125-4BFC-BD84-432A0D3B6888}"/>
          </ac:spMkLst>
        </pc:spChg>
        <pc:spChg chg="add mod">
          <ac:chgData name="Julie Koesmarno" userId="31fed1c3-d6ac-4405-b68d-1920c7681777" providerId="ADAL" clId="{4AE08EA2-354F-40D1-B1BC-DC621F96838A}" dt="2020-10-10T06:49:02.026" v="2191" actId="14100"/>
          <ac:spMkLst>
            <pc:docMk/>
            <pc:sldMk cId="2148267760" sldId="2088"/>
            <ac:spMk id="12" creationId="{42AF72CE-D1D7-4DE5-A746-BA496D8FF4CA}"/>
          </ac:spMkLst>
        </pc:spChg>
        <pc:spChg chg="mod topLvl">
          <ac:chgData name="Julie Koesmarno" userId="31fed1c3-d6ac-4405-b68d-1920c7681777" providerId="ADAL" clId="{4AE08EA2-354F-40D1-B1BC-DC621F96838A}" dt="2020-10-10T06:45:40.109" v="2135" actId="165"/>
          <ac:spMkLst>
            <pc:docMk/>
            <pc:sldMk cId="2148267760" sldId="2088"/>
            <ac:spMk id="15" creationId="{7503543B-26C5-4AAE-A0EE-EB75C1BD1C1A}"/>
          </ac:spMkLst>
        </pc:spChg>
        <pc:spChg chg="mod topLvl">
          <ac:chgData name="Julie Koesmarno" userId="31fed1c3-d6ac-4405-b68d-1920c7681777" providerId="ADAL" clId="{4AE08EA2-354F-40D1-B1BC-DC621F96838A}" dt="2020-10-10T06:46:04.287" v="2142" actId="165"/>
          <ac:spMkLst>
            <pc:docMk/>
            <pc:sldMk cId="2148267760" sldId="2088"/>
            <ac:spMk id="18" creationId="{A69C6376-C130-4B48-8E4F-D94E57750EEA}"/>
          </ac:spMkLst>
        </pc:spChg>
        <pc:spChg chg="add mod">
          <ac:chgData name="Julie Koesmarno" userId="31fed1c3-d6ac-4405-b68d-1920c7681777" providerId="ADAL" clId="{4AE08EA2-354F-40D1-B1BC-DC621F96838A}" dt="2020-10-11T23:33:37.778" v="4073" actId="1036"/>
          <ac:spMkLst>
            <pc:docMk/>
            <pc:sldMk cId="2148267760" sldId="2088"/>
            <ac:spMk id="19" creationId="{E8D87DE9-D064-4155-9DD1-BDCB45B4D68E}"/>
          </ac:spMkLst>
        </pc:spChg>
        <pc:spChg chg="add mod">
          <ac:chgData name="Julie Koesmarno" userId="31fed1c3-d6ac-4405-b68d-1920c7681777" providerId="ADAL" clId="{4AE08EA2-354F-40D1-B1BC-DC621F96838A}" dt="2020-10-10T06:45:05.460" v="2126" actId="1076"/>
          <ac:spMkLst>
            <pc:docMk/>
            <pc:sldMk cId="2148267760" sldId="2088"/>
            <ac:spMk id="20" creationId="{A7C7F5A4-31A4-4AC0-A98B-AAF097ADF3BB}"/>
          </ac:spMkLst>
        </pc:spChg>
        <pc:spChg chg="add mod">
          <ac:chgData name="Julie Koesmarno" userId="31fed1c3-d6ac-4405-b68d-1920c7681777" providerId="ADAL" clId="{4AE08EA2-354F-40D1-B1BC-DC621F96838A}" dt="2020-10-12T01:10:03.594" v="6942" actId="1076"/>
          <ac:spMkLst>
            <pc:docMk/>
            <pc:sldMk cId="2148267760" sldId="2088"/>
            <ac:spMk id="25" creationId="{0CC62EFE-544A-4A90-A19F-6CCC41F4DB61}"/>
          </ac:spMkLst>
        </pc:spChg>
        <pc:spChg chg="add mod">
          <ac:chgData name="Julie Koesmarno" userId="31fed1c3-d6ac-4405-b68d-1920c7681777" providerId="ADAL" clId="{4AE08EA2-354F-40D1-B1BC-DC621F96838A}" dt="2020-10-12T01:10:03.594" v="6942" actId="1076"/>
          <ac:spMkLst>
            <pc:docMk/>
            <pc:sldMk cId="2148267760" sldId="2088"/>
            <ac:spMk id="27" creationId="{2A87AA0D-6F72-4692-A9BB-4DC0D30B19DC}"/>
          </ac:spMkLst>
        </pc:spChg>
        <pc:spChg chg="add mod">
          <ac:chgData name="Julie Koesmarno" userId="31fed1c3-d6ac-4405-b68d-1920c7681777" providerId="ADAL" clId="{4AE08EA2-354F-40D1-B1BC-DC621F96838A}" dt="2020-10-12T01:27:57.062" v="7433" actId="20577"/>
          <ac:spMkLst>
            <pc:docMk/>
            <pc:sldMk cId="2148267760" sldId="2088"/>
            <ac:spMk id="29" creationId="{B0517034-3148-4EC8-B167-E5E29036EA6F}"/>
          </ac:spMkLst>
        </pc:spChg>
        <pc:grpChg chg="add del mod">
          <ac:chgData name="Julie Koesmarno" userId="31fed1c3-d6ac-4405-b68d-1920c7681777" providerId="ADAL" clId="{4AE08EA2-354F-40D1-B1BC-DC621F96838A}" dt="2020-10-10T06:45:40.109" v="2135" actId="165"/>
          <ac:grpSpMkLst>
            <pc:docMk/>
            <pc:sldMk cId="2148267760" sldId="2088"/>
            <ac:grpSpMk id="13" creationId="{64E632DB-C968-4C33-8448-E6CE6EA79AD4}"/>
          </ac:grpSpMkLst>
        </pc:grpChg>
        <pc:grpChg chg="add del mod">
          <ac:chgData name="Julie Koesmarno" userId="31fed1c3-d6ac-4405-b68d-1920c7681777" providerId="ADAL" clId="{4AE08EA2-354F-40D1-B1BC-DC621F96838A}" dt="2020-10-10T06:46:04.287" v="2142" actId="165"/>
          <ac:grpSpMkLst>
            <pc:docMk/>
            <pc:sldMk cId="2148267760" sldId="2088"/>
            <ac:grpSpMk id="16" creationId="{194D7602-5180-412D-852B-C58320368624}"/>
          </ac:grpSpMkLst>
        </pc:grpChg>
        <pc:grpChg chg="add mod">
          <ac:chgData name="Julie Koesmarno" userId="31fed1c3-d6ac-4405-b68d-1920c7681777" providerId="ADAL" clId="{4AE08EA2-354F-40D1-B1BC-DC621F96838A}" dt="2020-10-10T06:45:53.480" v="2141" actId="1076"/>
          <ac:grpSpMkLst>
            <pc:docMk/>
            <pc:sldMk cId="2148267760" sldId="2088"/>
            <ac:grpSpMk id="21" creationId="{96316086-8085-4E1A-8728-2BBD034969A3}"/>
          </ac:grpSpMkLst>
        </pc:grpChg>
        <pc:grpChg chg="add mod">
          <ac:chgData name="Julie Koesmarno" userId="31fed1c3-d6ac-4405-b68d-1920c7681777" providerId="ADAL" clId="{4AE08EA2-354F-40D1-B1BC-DC621F96838A}" dt="2020-10-10T06:46:10.870" v="2144" actId="1076"/>
          <ac:grpSpMkLst>
            <pc:docMk/>
            <pc:sldMk cId="2148267760" sldId="2088"/>
            <ac:grpSpMk id="22" creationId="{00184179-6133-4983-89AD-6F766F691ED7}"/>
          </ac:grpSpMkLst>
        </pc:grpChg>
        <pc:grpChg chg="add mod">
          <ac:chgData name="Julie Koesmarno" userId="31fed1c3-d6ac-4405-b68d-1920c7681777" providerId="ADAL" clId="{4AE08EA2-354F-40D1-B1BC-DC621F96838A}" dt="2020-10-12T01:10:03.594" v="6942" actId="1076"/>
          <ac:grpSpMkLst>
            <pc:docMk/>
            <pc:sldMk cId="2148267760" sldId="2088"/>
            <ac:grpSpMk id="23" creationId="{EC1FF0EE-2CD2-45F1-A255-CAC6BF546513}"/>
          </ac:grpSpMkLst>
        </pc:grpChg>
        <pc:grpChg chg="add mod">
          <ac:chgData name="Julie Koesmarno" userId="31fed1c3-d6ac-4405-b68d-1920c7681777" providerId="ADAL" clId="{4AE08EA2-354F-40D1-B1BC-DC621F96838A}" dt="2020-10-12T01:10:03.594" v="6942" actId="1076"/>
          <ac:grpSpMkLst>
            <pc:docMk/>
            <pc:sldMk cId="2148267760" sldId="2088"/>
            <ac:grpSpMk id="24" creationId="{C49E9CCE-A0B7-4E91-B18C-A56142D292A8}"/>
          </ac:grpSpMkLst>
        </pc:grpChg>
        <pc:graphicFrameChg chg="del">
          <ac:chgData name="Julie Koesmarno" userId="31fed1c3-d6ac-4405-b68d-1920c7681777" providerId="ADAL" clId="{4AE08EA2-354F-40D1-B1BC-DC621F96838A}" dt="2020-10-10T06:39:23.505" v="2005" actId="478"/>
          <ac:graphicFrameMkLst>
            <pc:docMk/>
            <pc:sldMk cId="2148267760" sldId="2088"/>
            <ac:graphicFrameMk id="3" creationId="{B88C3679-C952-46A2-AC21-BDC19723259B}"/>
          </ac:graphicFrameMkLst>
        </pc:graphicFrameChg>
        <pc:cxnChg chg="add del mod topLvl">
          <ac:chgData name="Julie Koesmarno" userId="31fed1c3-d6ac-4405-b68d-1920c7681777" providerId="ADAL" clId="{4AE08EA2-354F-40D1-B1BC-DC621F96838A}" dt="2020-10-10T06:47:14.240" v="2156" actId="478"/>
          <ac:cxnSpMkLst>
            <pc:docMk/>
            <pc:sldMk cId="2148267760" sldId="2088"/>
            <ac:cxnSpMk id="14" creationId="{6CBFEDA0-4EA9-4AC3-881B-7BB2E13104E6}"/>
          </ac:cxnSpMkLst>
        </pc:cxnChg>
        <pc:cxnChg chg="del mod topLvl">
          <ac:chgData name="Julie Koesmarno" userId="31fed1c3-d6ac-4405-b68d-1920c7681777" providerId="ADAL" clId="{4AE08EA2-354F-40D1-B1BC-DC621F96838A}" dt="2020-10-10T06:48:51.637" v="2190" actId="478"/>
          <ac:cxnSpMkLst>
            <pc:docMk/>
            <pc:sldMk cId="2148267760" sldId="2088"/>
            <ac:cxnSpMk id="17" creationId="{CA1869DC-D5E3-4379-B583-7D17A49ECB26}"/>
          </ac:cxnSpMkLst>
        </pc:cxnChg>
      </pc:sldChg>
      <pc:sldChg chg="modNotesTx">
        <pc:chgData name="Julie Koesmarno" userId="31fed1c3-d6ac-4405-b68d-1920c7681777" providerId="ADAL" clId="{4AE08EA2-354F-40D1-B1BC-DC621F96838A}" dt="2020-10-12T01:26:19.162" v="7252" actId="20577"/>
        <pc:sldMkLst>
          <pc:docMk/>
          <pc:sldMk cId="2126791538" sldId="2091"/>
        </pc:sldMkLst>
      </pc:sldChg>
      <pc:sldChg chg="modNotesTx">
        <pc:chgData name="Julie Koesmarno" userId="31fed1c3-d6ac-4405-b68d-1920c7681777" providerId="ADAL" clId="{4AE08EA2-354F-40D1-B1BC-DC621F96838A}" dt="2020-10-12T01:26:24.197" v="7256" actId="20577"/>
        <pc:sldMkLst>
          <pc:docMk/>
          <pc:sldMk cId="2372373697" sldId="2097"/>
        </pc:sldMkLst>
      </pc:sldChg>
      <pc:sldChg chg="addSp delSp modSp new mod ord modClrScheme delAnim modAnim chgLayout modNotesTx">
        <pc:chgData name="Julie Koesmarno" userId="31fed1c3-d6ac-4405-b68d-1920c7681777" providerId="ADAL" clId="{4AE08EA2-354F-40D1-B1BC-DC621F96838A}" dt="2020-10-12T01:26:14.353" v="7247" actId="20577"/>
        <pc:sldMkLst>
          <pc:docMk/>
          <pc:sldMk cId="3186789983" sldId="2099"/>
        </pc:sldMkLst>
        <pc:spChg chg="mod ord">
          <ac:chgData name="Julie Koesmarno" userId="31fed1c3-d6ac-4405-b68d-1920c7681777" providerId="ADAL" clId="{4AE08EA2-354F-40D1-B1BC-DC621F96838A}" dt="2020-10-10T04:53:01.502" v="425" actId="700"/>
          <ac:spMkLst>
            <pc:docMk/>
            <pc:sldMk cId="3186789983" sldId="2099"/>
            <ac:spMk id="2" creationId="{4FF7065D-98C2-4E9D-BC0C-48DE27011347}"/>
          </ac:spMkLst>
        </pc:spChg>
        <pc:spChg chg="del">
          <ac:chgData name="Julie Koesmarno" userId="31fed1c3-d6ac-4405-b68d-1920c7681777" providerId="ADAL" clId="{4AE08EA2-354F-40D1-B1BC-DC621F96838A}" dt="2020-10-10T04:43:47.357" v="50" actId="700"/>
          <ac:spMkLst>
            <pc:docMk/>
            <pc:sldMk cId="3186789983" sldId="2099"/>
            <ac:spMk id="3" creationId="{0EB23F0C-FF6D-46AC-8F71-94B301BDF4F9}"/>
          </ac:spMkLst>
        </pc:spChg>
        <pc:spChg chg="del">
          <ac:chgData name="Julie Koesmarno" userId="31fed1c3-d6ac-4405-b68d-1920c7681777" providerId="ADAL" clId="{4AE08EA2-354F-40D1-B1BC-DC621F96838A}" dt="2020-10-10T04:43:47.357" v="50" actId="700"/>
          <ac:spMkLst>
            <pc:docMk/>
            <pc:sldMk cId="3186789983" sldId="2099"/>
            <ac:spMk id="4" creationId="{F324D904-2EBE-47D2-95C3-81B1F85E3903}"/>
          </ac:spMkLst>
        </pc:spChg>
        <pc:spChg chg="add del mod">
          <ac:chgData name="Julie Koesmarno" userId="31fed1c3-d6ac-4405-b68d-1920c7681777" providerId="ADAL" clId="{4AE08EA2-354F-40D1-B1BC-DC621F96838A}" dt="2020-10-10T04:47:45.178" v="77" actId="478"/>
          <ac:spMkLst>
            <pc:docMk/>
            <pc:sldMk cId="3186789983" sldId="2099"/>
            <ac:spMk id="5" creationId="{0CAB3A7D-A646-45F6-A3B2-72BAFC84AA8D}"/>
          </ac:spMkLst>
        </pc:spChg>
        <pc:spChg chg="add del mod">
          <ac:chgData name="Julie Koesmarno" userId="31fed1c3-d6ac-4405-b68d-1920c7681777" providerId="ADAL" clId="{4AE08EA2-354F-40D1-B1BC-DC621F96838A}" dt="2020-10-10T04:47:47.867" v="78" actId="478"/>
          <ac:spMkLst>
            <pc:docMk/>
            <pc:sldMk cId="3186789983" sldId="2099"/>
            <ac:spMk id="7" creationId="{8784762A-2AF6-41DB-8520-87C708770E3C}"/>
          </ac:spMkLst>
        </pc:spChg>
        <pc:spChg chg="add mod">
          <ac:chgData name="Julie Koesmarno" userId="31fed1c3-d6ac-4405-b68d-1920c7681777" providerId="ADAL" clId="{4AE08EA2-354F-40D1-B1BC-DC621F96838A}" dt="2020-10-10T05:01:03.743" v="614" actId="1076"/>
          <ac:spMkLst>
            <pc:docMk/>
            <pc:sldMk cId="3186789983" sldId="2099"/>
            <ac:spMk id="10" creationId="{0B0DC14B-15B9-46F7-9D0B-06BB2DBF915C}"/>
          </ac:spMkLst>
        </pc:spChg>
        <pc:spChg chg="add mod">
          <ac:chgData name="Julie Koesmarno" userId="31fed1c3-d6ac-4405-b68d-1920c7681777" providerId="ADAL" clId="{4AE08EA2-354F-40D1-B1BC-DC621F96838A}" dt="2020-10-10T05:11:58.691" v="755" actId="1076"/>
          <ac:spMkLst>
            <pc:docMk/>
            <pc:sldMk cId="3186789983" sldId="2099"/>
            <ac:spMk id="12" creationId="{A804CC16-E41B-4320-8A49-BACF08F2EE25}"/>
          </ac:spMkLst>
        </pc:spChg>
        <pc:spChg chg="add del mod">
          <ac:chgData name="Julie Koesmarno" userId="31fed1c3-d6ac-4405-b68d-1920c7681777" providerId="ADAL" clId="{4AE08EA2-354F-40D1-B1BC-DC621F96838A}" dt="2020-10-10T04:55:51.883" v="500" actId="478"/>
          <ac:spMkLst>
            <pc:docMk/>
            <pc:sldMk cId="3186789983" sldId="2099"/>
            <ac:spMk id="14" creationId="{372ADDEA-1381-441C-B497-66B9D310D845}"/>
          </ac:spMkLst>
        </pc:spChg>
        <pc:spChg chg="add del mod ord">
          <ac:chgData name="Julie Koesmarno" userId="31fed1c3-d6ac-4405-b68d-1920c7681777" providerId="ADAL" clId="{4AE08EA2-354F-40D1-B1BC-DC621F96838A}" dt="2020-10-10T04:53:01.502" v="425" actId="700"/>
          <ac:spMkLst>
            <pc:docMk/>
            <pc:sldMk cId="3186789983" sldId="2099"/>
            <ac:spMk id="16" creationId="{842A30C7-FE8B-4107-B177-77087E8C8CB7}"/>
          </ac:spMkLst>
        </pc:spChg>
        <pc:spChg chg="add mod">
          <ac:chgData name="Julie Koesmarno" userId="31fed1c3-d6ac-4405-b68d-1920c7681777" providerId="ADAL" clId="{4AE08EA2-354F-40D1-B1BC-DC621F96838A}" dt="2020-10-10T05:12:18.220" v="760" actId="1076"/>
          <ac:spMkLst>
            <pc:docMk/>
            <pc:sldMk cId="3186789983" sldId="2099"/>
            <ac:spMk id="19" creationId="{C224A4E9-4225-41EA-B0DD-DADACFCA31C6}"/>
          </ac:spMkLst>
        </pc:spChg>
        <pc:spChg chg="add mod ord">
          <ac:chgData name="Julie Koesmarno" userId="31fed1c3-d6ac-4405-b68d-1920c7681777" providerId="ADAL" clId="{4AE08EA2-354F-40D1-B1BC-DC621F96838A}" dt="2020-10-10T05:10:35.949" v="713" actId="14100"/>
          <ac:spMkLst>
            <pc:docMk/>
            <pc:sldMk cId="3186789983" sldId="2099"/>
            <ac:spMk id="20" creationId="{EF000258-FC8C-4AD6-8E14-3ACE32DFAB03}"/>
          </ac:spMkLst>
        </pc:spChg>
        <pc:spChg chg="add mod ord">
          <ac:chgData name="Julie Koesmarno" userId="31fed1c3-d6ac-4405-b68d-1920c7681777" providerId="ADAL" clId="{4AE08EA2-354F-40D1-B1BC-DC621F96838A}" dt="2020-10-10T05:10:23.021" v="710" actId="14100"/>
          <ac:spMkLst>
            <pc:docMk/>
            <pc:sldMk cId="3186789983" sldId="2099"/>
            <ac:spMk id="28" creationId="{971BAF39-A1CF-4FA9-AAE2-C1EC34EF0ED6}"/>
          </ac:spMkLst>
        </pc:spChg>
        <pc:spChg chg="add mod">
          <ac:chgData name="Julie Koesmarno" userId="31fed1c3-d6ac-4405-b68d-1920c7681777" providerId="ADAL" clId="{4AE08EA2-354F-40D1-B1BC-DC621F96838A}" dt="2020-10-10T05:10:29.098" v="712" actId="20577"/>
          <ac:spMkLst>
            <pc:docMk/>
            <pc:sldMk cId="3186789983" sldId="2099"/>
            <ac:spMk id="29" creationId="{B05CCAEB-9BED-4E0C-B1F3-0CA33835B8B7}"/>
          </ac:spMkLst>
        </pc:spChg>
        <pc:spChg chg="add mod">
          <ac:chgData name="Julie Koesmarno" userId="31fed1c3-d6ac-4405-b68d-1920c7681777" providerId="ADAL" clId="{4AE08EA2-354F-40D1-B1BC-DC621F96838A}" dt="2020-10-10T05:10:57.106" v="726" actId="14100"/>
          <ac:spMkLst>
            <pc:docMk/>
            <pc:sldMk cId="3186789983" sldId="2099"/>
            <ac:spMk id="30" creationId="{C682E82E-FC3A-4EEB-845B-29261A0DDFCA}"/>
          </ac:spMkLst>
        </pc:spChg>
        <pc:spChg chg="add mod">
          <ac:chgData name="Julie Koesmarno" userId="31fed1c3-d6ac-4405-b68d-1920c7681777" providerId="ADAL" clId="{4AE08EA2-354F-40D1-B1BC-DC621F96838A}" dt="2020-10-10T05:11:07.765" v="745" actId="14100"/>
          <ac:spMkLst>
            <pc:docMk/>
            <pc:sldMk cId="3186789983" sldId="2099"/>
            <ac:spMk id="32" creationId="{016C0DDA-1AF1-4907-A5B4-A5C13D4C7434}"/>
          </ac:spMkLst>
        </pc:spChg>
        <pc:spChg chg="add mod">
          <ac:chgData name="Julie Koesmarno" userId="31fed1c3-d6ac-4405-b68d-1920c7681777" providerId="ADAL" clId="{4AE08EA2-354F-40D1-B1BC-DC621F96838A}" dt="2020-10-10T07:35:58.739" v="3825" actId="207"/>
          <ac:spMkLst>
            <pc:docMk/>
            <pc:sldMk cId="3186789983" sldId="2099"/>
            <ac:spMk id="37" creationId="{7333A02A-44FF-4E46-AD17-C479DF67983D}"/>
          </ac:spMkLst>
        </pc:spChg>
        <pc:grpChg chg="add mod">
          <ac:chgData name="Julie Koesmarno" userId="31fed1c3-d6ac-4405-b68d-1920c7681777" providerId="ADAL" clId="{4AE08EA2-354F-40D1-B1BC-DC621F96838A}" dt="2020-10-10T05:05:03.264" v="635" actId="164"/>
          <ac:grpSpMkLst>
            <pc:docMk/>
            <pc:sldMk cId="3186789983" sldId="2099"/>
            <ac:grpSpMk id="21" creationId="{826CAF70-1E56-4F72-A3E7-8B73AD8ED907}"/>
          </ac:grpSpMkLst>
        </pc:grpChg>
        <pc:grpChg chg="add">
          <ac:chgData name="Julie Koesmarno" userId="31fed1c3-d6ac-4405-b68d-1920c7681777" providerId="ADAL" clId="{4AE08EA2-354F-40D1-B1BC-DC621F96838A}" dt="2020-10-10T05:11:21.832" v="748" actId="164"/>
          <ac:grpSpMkLst>
            <pc:docMk/>
            <pc:sldMk cId="3186789983" sldId="2099"/>
            <ac:grpSpMk id="33" creationId="{404AB7DD-D91B-4BDD-972A-7F417041C306}"/>
          </ac:grpSpMkLst>
        </pc:grpChg>
        <pc:grpChg chg="add">
          <ac:chgData name="Julie Koesmarno" userId="31fed1c3-d6ac-4405-b68d-1920c7681777" providerId="ADAL" clId="{4AE08EA2-354F-40D1-B1BC-DC621F96838A}" dt="2020-10-10T05:11:24.983" v="749" actId="164"/>
          <ac:grpSpMkLst>
            <pc:docMk/>
            <pc:sldMk cId="3186789983" sldId="2099"/>
            <ac:grpSpMk id="34" creationId="{86E79BDE-11CE-4223-A73E-5EF1B5BC81F6}"/>
          </ac:grpSpMkLst>
        </pc:grpChg>
        <pc:grpChg chg="add">
          <ac:chgData name="Julie Koesmarno" userId="31fed1c3-d6ac-4405-b68d-1920c7681777" providerId="ADAL" clId="{4AE08EA2-354F-40D1-B1BC-DC621F96838A}" dt="2020-10-10T05:11:28.329" v="750" actId="164"/>
          <ac:grpSpMkLst>
            <pc:docMk/>
            <pc:sldMk cId="3186789983" sldId="2099"/>
            <ac:grpSpMk id="35" creationId="{BBAA55F3-B5C9-4EAE-A638-53AC0D3BA280}"/>
          </ac:grpSpMkLst>
        </pc:grpChg>
        <pc:graphicFrameChg chg="add del mod">
          <ac:chgData name="Julie Koesmarno" userId="31fed1c3-d6ac-4405-b68d-1920c7681777" providerId="ADAL" clId="{4AE08EA2-354F-40D1-B1BC-DC621F96838A}" dt="2020-10-10T04:52:55.387" v="423" actId="12084"/>
          <ac:graphicFrameMkLst>
            <pc:docMk/>
            <pc:sldMk cId="3186789983" sldId="2099"/>
            <ac:graphicFrameMk id="15" creationId="{262B01C1-0EC7-4551-A298-7BD93B30A61E}"/>
          </ac:graphicFrameMkLst>
        </pc:graphicFrameChg>
        <pc:graphicFrameChg chg="add del mod">
          <ac:chgData name="Julie Koesmarno" userId="31fed1c3-d6ac-4405-b68d-1920c7681777" providerId="ADAL" clId="{4AE08EA2-354F-40D1-B1BC-DC621F96838A}" dt="2020-10-10T05:06:01.575" v="639" actId="478"/>
          <ac:graphicFrameMkLst>
            <pc:docMk/>
            <pc:sldMk cId="3186789983" sldId="2099"/>
            <ac:graphicFrameMk id="18" creationId="{6682CAC7-131A-410E-80D3-BBCB9571AF86}"/>
          </ac:graphicFrameMkLst>
        </pc:graphicFrameChg>
        <pc:picChg chg="add mod">
          <ac:chgData name="Julie Koesmarno" userId="31fed1c3-d6ac-4405-b68d-1920c7681777" providerId="ADAL" clId="{4AE08EA2-354F-40D1-B1BC-DC621F96838A}" dt="2020-10-10T05:11:39.620" v="751" actId="207"/>
          <ac:picMkLst>
            <pc:docMk/>
            <pc:sldMk cId="3186789983" sldId="2099"/>
            <ac:picMk id="9" creationId="{693514C0-FC55-4A56-B3B9-D31335629ABC}"/>
          </ac:picMkLst>
        </pc:picChg>
        <pc:picChg chg="add mod">
          <ac:chgData name="Julie Koesmarno" userId="31fed1c3-d6ac-4405-b68d-1920c7681777" providerId="ADAL" clId="{4AE08EA2-354F-40D1-B1BC-DC621F96838A}" dt="2020-10-10T05:11:19.791" v="747" actId="1076"/>
          <ac:picMkLst>
            <pc:docMk/>
            <pc:sldMk cId="3186789983" sldId="2099"/>
            <ac:picMk id="23" creationId="{4B077B23-9FAC-4DC0-897F-329893D56A95}"/>
          </ac:picMkLst>
        </pc:picChg>
        <pc:picChg chg="add mod">
          <ac:chgData name="Julie Koesmarno" userId="31fed1c3-d6ac-4405-b68d-1920c7681777" providerId="ADAL" clId="{4AE08EA2-354F-40D1-B1BC-DC621F96838A}" dt="2020-10-10T05:09:09.055" v="650" actId="207"/>
          <ac:picMkLst>
            <pc:docMk/>
            <pc:sldMk cId="3186789983" sldId="2099"/>
            <ac:picMk id="25" creationId="{DB2AA3FE-13A9-4E4B-AAD5-A2A7AA5FF4B0}"/>
          </ac:picMkLst>
        </pc:picChg>
        <pc:picChg chg="add mod">
          <ac:chgData name="Julie Koesmarno" userId="31fed1c3-d6ac-4405-b68d-1920c7681777" providerId="ADAL" clId="{4AE08EA2-354F-40D1-B1BC-DC621F96838A}" dt="2020-10-10T05:09:43.655" v="656" actId="1076"/>
          <ac:picMkLst>
            <pc:docMk/>
            <pc:sldMk cId="3186789983" sldId="2099"/>
            <ac:picMk id="27" creationId="{B0528B76-21D1-490A-B3C0-F48E623E0C9B}"/>
          </ac:picMkLst>
        </pc:picChg>
      </pc:sldChg>
      <pc:sldChg chg="addSp delSp modSp new del mod">
        <pc:chgData name="Julie Koesmarno" userId="31fed1c3-d6ac-4405-b68d-1920c7681777" providerId="ADAL" clId="{4AE08EA2-354F-40D1-B1BC-DC621F96838A}" dt="2020-10-10T05:51:26.338" v="778" actId="47"/>
        <pc:sldMkLst>
          <pc:docMk/>
          <pc:sldMk cId="2061034014" sldId="2100"/>
        </pc:sldMkLst>
        <pc:spChg chg="del">
          <ac:chgData name="Julie Koesmarno" userId="31fed1c3-d6ac-4405-b68d-1920c7681777" providerId="ADAL" clId="{4AE08EA2-354F-40D1-B1BC-DC621F96838A}" dt="2020-10-10T05:36:08.292" v="767" actId="1032"/>
          <ac:spMkLst>
            <pc:docMk/>
            <pc:sldMk cId="2061034014" sldId="2100"/>
            <ac:spMk id="3" creationId="{CF960ED7-A3E0-4F84-B5F0-C1DD58549434}"/>
          </ac:spMkLst>
        </pc:spChg>
        <pc:graphicFrameChg chg="add mod modGraphic">
          <ac:chgData name="Julie Koesmarno" userId="31fed1c3-d6ac-4405-b68d-1920c7681777" providerId="ADAL" clId="{4AE08EA2-354F-40D1-B1BC-DC621F96838A}" dt="2020-10-10T05:36:12.841" v="777" actId="20577"/>
          <ac:graphicFrameMkLst>
            <pc:docMk/>
            <pc:sldMk cId="2061034014" sldId="2100"/>
            <ac:graphicFrameMk id="4" creationId="{8C4390BF-F4E6-4457-96E3-09732C811420}"/>
          </ac:graphicFrameMkLst>
        </pc:graphicFrameChg>
      </pc:sldChg>
      <pc:sldChg chg="addSp delSp modSp add mod setBg delAnim modNotesTx">
        <pc:chgData name="Julie Koesmarno" userId="31fed1c3-d6ac-4405-b68d-1920c7681777" providerId="ADAL" clId="{4AE08EA2-354F-40D1-B1BC-DC621F96838A}" dt="2020-10-12T01:26:32.313" v="7261" actId="20577"/>
        <pc:sldMkLst>
          <pc:docMk/>
          <pc:sldMk cId="2979266840" sldId="2100"/>
        </pc:sldMkLst>
        <pc:spChg chg="add del">
          <ac:chgData name="Julie Koesmarno" userId="31fed1c3-d6ac-4405-b68d-1920c7681777" providerId="ADAL" clId="{4AE08EA2-354F-40D1-B1BC-DC621F96838A}" dt="2020-10-10T05:58:23.889" v="1172" actId="478"/>
          <ac:spMkLst>
            <pc:docMk/>
            <pc:sldMk cId="2979266840" sldId="2100"/>
            <ac:spMk id="2" creationId="{99DEC336-38A5-4B16-A77A-8BE2140F176F}"/>
          </ac:spMkLst>
        </pc:spChg>
        <pc:spChg chg="add del mod">
          <ac:chgData name="Julie Koesmarno" userId="31fed1c3-d6ac-4405-b68d-1920c7681777" providerId="ADAL" clId="{4AE08EA2-354F-40D1-B1BC-DC621F96838A}" dt="2020-10-10T05:59:25.676" v="1186" actId="478"/>
          <ac:spMkLst>
            <pc:docMk/>
            <pc:sldMk cId="2979266840" sldId="2100"/>
            <ac:spMk id="3" creationId="{862050E0-7C53-42FB-84C4-0F1B8EE5977C}"/>
          </ac:spMkLst>
        </pc:spChg>
        <pc:spChg chg="add mod ord">
          <ac:chgData name="Julie Koesmarno" userId="31fed1c3-d6ac-4405-b68d-1920c7681777" providerId="ADAL" clId="{4AE08EA2-354F-40D1-B1BC-DC621F96838A}" dt="2020-10-10T06:09:58.422" v="1338" actId="14100"/>
          <ac:spMkLst>
            <pc:docMk/>
            <pc:sldMk cId="2979266840" sldId="2100"/>
            <ac:spMk id="4" creationId="{6591502F-8121-43D8-90C1-54F8E6F1A7A5}"/>
          </ac:spMkLst>
        </pc:spChg>
        <pc:spChg chg="add mod">
          <ac:chgData name="Julie Koesmarno" userId="31fed1c3-d6ac-4405-b68d-1920c7681777" providerId="ADAL" clId="{4AE08EA2-354F-40D1-B1BC-DC621F96838A}" dt="2020-10-10T06:29:10.689" v="1974" actId="1038"/>
          <ac:spMkLst>
            <pc:docMk/>
            <pc:sldMk cId="2979266840" sldId="2100"/>
            <ac:spMk id="7" creationId="{6F165720-75D3-4992-A0E1-BD0CFA381099}"/>
          </ac:spMkLst>
        </pc:spChg>
        <pc:spChg chg="add mod">
          <ac:chgData name="Julie Koesmarno" userId="31fed1c3-d6ac-4405-b68d-1920c7681777" providerId="ADAL" clId="{4AE08EA2-354F-40D1-B1BC-DC621F96838A}" dt="2020-10-10T06:29:10.689" v="1974" actId="1038"/>
          <ac:spMkLst>
            <pc:docMk/>
            <pc:sldMk cId="2979266840" sldId="2100"/>
            <ac:spMk id="8" creationId="{8BC69938-2E73-4771-BB1F-27B1A244C89E}"/>
          </ac:spMkLst>
        </pc:spChg>
        <pc:spChg chg="mod topLvl">
          <ac:chgData name="Julie Koesmarno" userId="31fed1c3-d6ac-4405-b68d-1920c7681777" providerId="ADAL" clId="{4AE08EA2-354F-40D1-B1BC-DC621F96838A}" dt="2020-10-10T06:01:04.913" v="1212" actId="164"/>
          <ac:spMkLst>
            <pc:docMk/>
            <pc:sldMk cId="2979266840" sldId="2100"/>
            <ac:spMk id="16" creationId="{315D475C-1BA4-4B67-95DB-FC064B47AA60}"/>
          </ac:spMkLst>
        </pc:spChg>
        <pc:spChg chg="mod topLvl">
          <ac:chgData name="Julie Koesmarno" userId="31fed1c3-d6ac-4405-b68d-1920c7681777" providerId="ADAL" clId="{4AE08EA2-354F-40D1-B1BC-DC621F96838A}" dt="2020-10-10T06:01:04.913" v="1212" actId="164"/>
          <ac:spMkLst>
            <pc:docMk/>
            <pc:sldMk cId="2979266840" sldId="2100"/>
            <ac:spMk id="18" creationId="{3D75FF0B-0FFD-43BF-9889-4D8A5C35BAC8}"/>
          </ac:spMkLst>
        </pc:spChg>
        <pc:spChg chg="mod topLvl">
          <ac:chgData name="Julie Koesmarno" userId="31fed1c3-d6ac-4405-b68d-1920c7681777" providerId="ADAL" clId="{4AE08EA2-354F-40D1-B1BC-DC621F96838A}" dt="2020-10-10T06:01:04.913" v="1212" actId="164"/>
          <ac:spMkLst>
            <pc:docMk/>
            <pc:sldMk cId="2979266840" sldId="2100"/>
            <ac:spMk id="20" creationId="{502FF815-F3CF-4B0B-AA87-1AFB8EF58923}"/>
          </ac:spMkLst>
        </pc:spChg>
        <pc:spChg chg="mod topLvl">
          <ac:chgData name="Julie Koesmarno" userId="31fed1c3-d6ac-4405-b68d-1920c7681777" providerId="ADAL" clId="{4AE08EA2-354F-40D1-B1BC-DC621F96838A}" dt="2020-10-10T06:09:17.351" v="1331" actId="20577"/>
          <ac:spMkLst>
            <pc:docMk/>
            <pc:sldMk cId="2979266840" sldId="2100"/>
            <ac:spMk id="22" creationId="{3525B8EF-14B3-4737-B81D-D8F2AEB5FF47}"/>
          </ac:spMkLst>
        </pc:spChg>
        <pc:spChg chg="mod topLvl">
          <ac:chgData name="Julie Koesmarno" userId="31fed1c3-d6ac-4405-b68d-1920c7681777" providerId="ADAL" clId="{4AE08EA2-354F-40D1-B1BC-DC621F96838A}" dt="2020-10-10T06:08:55.163" v="1316" actId="20577"/>
          <ac:spMkLst>
            <pc:docMk/>
            <pc:sldMk cId="2979266840" sldId="2100"/>
            <ac:spMk id="24" creationId="{BEAC5159-D048-4C36-82DC-2BB6C7BB60E6}"/>
          </ac:spMkLst>
        </pc:spChg>
        <pc:spChg chg="del">
          <ac:chgData name="Julie Koesmarno" userId="31fed1c3-d6ac-4405-b68d-1920c7681777" providerId="ADAL" clId="{4AE08EA2-354F-40D1-B1BC-DC621F96838A}" dt="2020-10-10T06:06:32.932" v="1242" actId="478"/>
          <ac:spMkLst>
            <pc:docMk/>
            <pc:sldMk cId="2979266840" sldId="2100"/>
            <ac:spMk id="33" creationId="{4914D929-7AB6-4FF7-AE39-84192953F170}"/>
          </ac:spMkLst>
        </pc:spChg>
        <pc:spChg chg="mod">
          <ac:chgData name="Julie Koesmarno" userId="31fed1c3-d6ac-4405-b68d-1920c7681777" providerId="ADAL" clId="{4AE08EA2-354F-40D1-B1BC-DC621F96838A}" dt="2020-10-10T06:29:10.689" v="1974" actId="1038"/>
          <ac:spMkLst>
            <pc:docMk/>
            <pc:sldMk cId="2979266840" sldId="2100"/>
            <ac:spMk id="55" creationId="{E376878A-2023-45DD-ABED-B876E4A31F2E}"/>
          </ac:spMkLst>
        </pc:spChg>
        <pc:spChg chg="del mod topLvl">
          <ac:chgData name="Julie Koesmarno" userId="31fed1c3-d6ac-4405-b68d-1920c7681777" providerId="ADAL" clId="{4AE08EA2-354F-40D1-B1BC-DC621F96838A}" dt="2020-10-10T06:09:29.017" v="1333" actId="478"/>
          <ac:spMkLst>
            <pc:docMk/>
            <pc:sldMk cId="2979266840" sldId="2100"/>
            <ac:spMk id="93" creationId="{D2548333-6A2E-4346-9B58-39C4A10D8716}"/>
          </ac:spMkLst>
        </pc:spChg>
        <pc:spChg chg="del mod topLvl">
          <ac:chgData name="Julie Koesmarno" userId="31fed1c3-d6ac-4405-b68d-1920c7681777" providerId="ADAL" clId="{4AE08EA2-354F-40D1-B1BC-DC621F96838A}" dt="2020-10-10T06:09:43.943" v="1336" actId="478"/>
          <ac:spMkLst>
            <pc:docMk/>
            <pc:sldMk cId="2979266840" sldId="2100"/>
            <ac:spMk id="95" creationId="{20689CB6-1CB7-4A92-BF6A-7F881BC13977}"/>
          </ac:spMkLst>
        </pc:spChg>
        <pc:spChg chg="mod topLvl">
          <ac:chgData name="Julie Koesmarno" userId="31fed1c3-d6ac-4405-b68d-1920c7681777" providerId="ADAL" clId="{4AE08EA2-354F-40D1-B1BC-DC621F96838A}" dt="2020-10-10T06:27:58.969" v="1948" actId="207"/>
          <ac:spMkLst>
            <pc:docMk/>
            <pc:sldMk cId="2979266840" sldId="2100"/>
            <ac:spMk id="96" creationId="{772C4058-4297-4651-9ED0-0ED7FDA1AC13}"/>
          </ac:spMkLst>
        </pc:spChg>
        <pc:spChg chg="del">
          <ac:chgData name="Julie Koesmarno" userId="31fed1c3-d6ac-4405-b68d-1920c7681777" providerId="ADAL" clId="{4AE08EA2-354F-40D1-B1BC-DC621F96838A}" dt="2020-10-10T06:06:35.260" v="1243" actId="478"/>
          <ac:spMkLst>
            <pc:docMk/>
            <pc:sldMk cId="2979266840" sldId="2100"/>
            <ac:spMk id="99" creationId="{CD39D4F7-0A76-4FA0-9D92-861F209D3DE5}"/>
          </ac:spMkLst>
        </pc:spChg>
        <pc:spChg chg="del">
          <ac:chgData name="Julie Koesmarno" userId="31fed1c3-d6ac-4405-b68d-1920c7681777" providerId="ADAL" clId="{4AE08EA2-354F-40D1-B1BC-DC621F96838A}" dt="2020-10-10T06:06:37.788" v="1244" actId="478"/>
          <ac:spMkLst>
            <pc:docMk/>
            <pc:sldMk cId="2979266840" sldId="2100"/>
            <ac:spMk id="103" creationId="{9FE3180B-AE83-4680-8F2D-F64C137D2D2F}"/>
          </ac:spMkLst>
        </pc:spChg>
        <pc:spChg chg="del">
          <ac:chgData name="Julie Koesmarno" userId="31fed1c3-d6ac-4405-b68d-1920c7681777" providerId="ADAL" clId="{4AE08EA2-354F-40D1-B1BC-DC621F96838A}" dt="2020-10-10T06:06:40.536" v="1245" actId="478"/>
          <ac:spMkLst>
            <pc:docMk/>
            <pc:sldMk cId="2979266840" sldId="2100"/>
            <ac:spMk id="107" creationId="{652C5AF8-A7C2-41E7-98A5-764E889BA382}"/>
          </ac:spMkLst>
        </pc:spChg>
        <pc:spChg chg="del">
          <ac:chgData name="Julie Koesmarno" userId="31fed1c3-d6ac-4405-b68d-1920c7681777" providerId="ADAL" clId="{4AE08EA2-354F-40D1-B1BC-DC621F96838A}" dt="2020-10-10T06:06:43.303" v="1246" actId="478"/>
          <ac:spMkLst>
            <pc:docMk/>
            <pc:sldMk cId="2979266840" sldId="2100"/>
            <ac:spMk id="111" creationId="{B192A0AA-4C4B-447C-AF57-657F13CCB61F}"/>
          </ac:spMkLst>
        </pc:spChg>
        <pc:spChg chg="mod">
          <ac:chgData name="Julie Koesmarno" userId="31fed1c3-d6ac-4405-b68d-1920c7681777" providerId="ADAL" clId="{4AE08EA2-354F-40D1-B1BC-DC621F96838A}" dt="2020-10-10T06:09:12.807" v="1320" actId="20577"/>
          <ac:spMkLst>
            <pc:docMk/>
            <pc:sldMk cId="2979266840" sldId="2100"/>
            <ac:spMk id="112" creationId="{26E224AB-B685-4C8F-8FA7-1A444CC9AB42}"/>
          </ac:spMkLst>
        </pc:spChg>
        <pc:spChg chg="del topLvl">
          <ac:chgData name="Julie Koesmarno" userId="31fed1c3-d6ac-4405-b68d-1920c7681777" providerId="ADAL" clId="{4AE08EA2-354F-40D1-B1BC-DC621F96838A}" dt="2020-10-10T06:09:25.947" v="1332" actId="478"/>
          <ac:spMkLst>
            <pc:docMk/>
            <pc:sldMk cId="2979266840" sldId="2100"/>
            <ac:spMk id="117" creationId="{92B6472B-6CAB-4E07-9C1E-F3396DD6C4F4}"/>
          </ac:spMkLst>
        </pc:spChg>
        <pc:spChg chg="mod ord topLvl">
          <ac:chgData name="Julie Koesmarno" userId="31fed1c3-d6ac-4405-b68d-1920c7681777" providerId="ADAL" clId="{4AE08EA2-354F-40D1-B1BC-DC621F96838A}" dt="2020-10-10T06:27:02.167" v="1940" actId="14100"/>
          <ac:spMkLst>
            <pc:docMk/>
            <pc:sldMk cId="2979266840" sldId="2100"/>
            <ac:spMk id="120" creationId="{DF01CA10-D3AA-4C0C-9535-B629962D0BAD}"/>
          </ac:spMkLst>
        </pc:spChg>
        <pc:spChg chg="ord topLvl">
          <ac:chgData name="Julie Koesmarno" userId="31fed1c3-d6ac-4405-b68d-1920c7681777" providerId="ADAL" clId="{4AE08EA2-354F-40D1-B1BC-DC621F96838A}" dt="2020-10-10T06:26:30.082" v="1937" actId="171"/>
          <ac:spMkLst>
            <pc:docMk/>
            <pc:sldMk cId="2979266840" sldId="2100"/>
            <ac:spMk id="121" creationId="{C99C8638-81EF-4F48-A944-A8611AF2A47B}"/>
          </ac:spMkLst>
        </pc:spChg>
        <pc:spChg chg="mod">
          <ac:chgData name="Julie Koesmarno" userId="31fed1c3-d6ac-4405-b68d-1920c7681777" providerId="ADAL" clId="{4AE08EA2-354F-40D1-B1BC-DC621F96838A}" dt="2020-10-10T06:38:10.940" v="2002" actId="20577"/>
          <ac:spMkLst>
            <pc:docMk/>
            <pc:sldMk cId="2979266840" sldId="2100"/>
            <ac:spMk id="125" creationId="{504307D9-46E5-4C7B-BBD4-26E67D45D57C}"/>
          </ac:spMkLst>
        </pc:spChg>
        <pc:spChg chg="mod topLvl">
          <ac:chgData name="Julie Koesmarno" userId="31fed1c3-d6ac-4405-b68d-1920c7681777" providerId="ADAL" clId="{4AE08EA2-354F-40D1-B1BC-DC621F96838A}" dt="2020-10-10T06:01:04.913" v="1212" actId="164"/>
          <ac:spMkLst>
            <pc:docMk/>
            <pc:sldMk cId="2979266840" sldId="2100"/>
            <ac:spMk id="131" creationId="{9AE9A0F7-6A2B-4A58-AA87-3CC401F34A5F}"/>
          </ac:spMkLst>
        </pc:spChg>
        <pc:spChg chg="mod topLvl">
          <ac:chgData name="Julie Koesmarno" userId="31fed1c3-d6ac-4405-b68d-1920c7681777" providerId="ADAL" clId="{4AE08EA2-354F-40D1-B1BC-DC621F96838A}" dt="2020-10-10T06:01:04.913" v="1212" actId="164"/>
          <ac:spMkLst>
            <pc:docMk/>
            <pc:sldMk cId="2979266840" sldId="2100"/>
            <ac:spMk id="133" creationId="{B033B432-6A0D-453F-9CC9-21037EBF04D5}"/>
          </ac:spMkLst>
        </pc:spChg>
        <pc:spChg chg="mod topLvl">
          <ac:chgData name="Julie Koesmarno" userId="31fed1c3-d6ac-4405-b68d-1920c7681777" providerId="ADAL" clId="{4AE08EA2-354F-40D1-B1BC-DC621F96838A}" dt="2020-10-10T06:01:04.913" v="1212" actId="164"/>
          <ac:spMkLst>
            <pc:docMk/>
            <pc:sldMk cId="2979266840" sldId="2100"/>
            <ac:spMk id="135" creationId="{E0D14A98-E65F-4488-967A-EC6512B15191}"/>
          </ac:spMkLst>
        </pc:spChg>
        <pc:spChg chg="mod topLvl">
          <ac:chgData name="Julie Koesmarno" userId="31fed1c3-d6ac-4405-b68d-1920c7681777" providerId="ADAL" clId="{4AE08EA2-354F-40D1-B1BC-DC621F96838A}" dt="2020-10-10T06:01:04.913" v="1212" actId="164"/>
          <ac:spMkLst>
            <pc:docMk/>
            <pc:sldMk cId="2979266840" sldId="2100"/>
            <ac:spMk id="137" creationId="{9423A35D-B64E-4E52-9108-555517AEAB6D}"/>
          </ac:spMkLst>
        </pc:spChg>
        <pc:spChg chg="mod topLvl">
          <ac:chgData name="Julie Koesmarno" userId="31fed1c3-d6ac-4405-b68d-1920c7681777" providerId="ADAL" clId="{4AE08EA2-354F-40D1-B1BC-DC621F96838A}" dt="2020-10-10T06:01:04.913" v="1212" actId="164"/>
          <ac:spMkLst>
            <pc:docMk/>
            <pc:sldMk cId="2979266840" sldId="2100"/>
            <ac:spMk id="139" creationId="{1109A346-C115-4CF0-B0D4-D948F42CA247}"/>
          </ac:spMkLst>
        </pc:spChg>
        <pc:spChg chg="del mod topLvl">
          <ac:chgData name="Julie Koesmarno" userId="31fed1c3-d6ac-4405-b68d-1920c7681777" providerId="ADAL" clId="{4AE08EA2-354F-40D1-B1BC-DC621F96838A}" dt="2020-10-10T06:09:35.135" v="1334" actId="478"/>
          <ac:spMkLst>
            <pc:docMk/>
            <pc:sldMk cId="2979266840" sldId="2100"/>
            <ac:spMk id="141" creationId="{06A6E258-6164-4A1D-8547-1C3464294F12}"/>
          </ac:spMkLst>
        </pc:spChg>
        <pc:spChg chg="mod">
          <ac:chgData name="Julie Koesmarno" userId="31fed1c3-d6ac-4405-b68d-1920c7681777" providerId="ADAL" clId="{4AE08EA2-354F-40D1-B1BC-DC621F96838A}" dt="2020-10-10T06:11:10.565" v="1378" actId="20577"/>
          <ac:spMkLst>
            <pc:docMk/>
            <pc:sldMk cId="2979266840" sldId="2100"/>
            <ac:spMk id="142" creationId="{EC67E262-D08B-4856-A2BF-73330B4A943E}"/>
          </ac:spMkLst>
        </pc:spChg>
        <pc:grpChg chg="add del">
          <ac:chgData name="Julie Koesmarno" userId="31fed1c3-d6ac-4405-b68d-1920c7681777" providerId="ADAL" clId="{4AE08EA2-354F-40D1-B1BC-DC621F96838A}" dt="2020-10-10T06:01:04.913" v="1212" actId="164"/>
          <ac:grpSpMkLst>
            <pc:docMk/>
            <pc:sldMk cId="2979266840" sldId="2100"/>
            <ac:grpSpMk id="5" creationId="{AAB8EDD7-1766-48F9-A558-DD7489400BEA}"/>
          </ac:grpSpMkLst>
        </pc:grpChg>
        <pc:grpChg chg="mod topLvl">
          <ac:chgData name="Julie Koesmarno" userId="31fed1c3-d6ac-4405-b68d-1920c7681777" providerId="ADAL" clId="{4AE08EA2-354F-40D1-B1BC-DC621F96838A}" dt="2020-10-10T06:01:04.913" v="1212" actId="164"/>
          <ac:grpSpMkLst>
            <pc:docMk/>
            <pc:sldMk cId="2979266840" sldId="2100"/>
            <ac:grpSpMk id="70" creationId="{8CA8FCF4-C796-4B96-BC01-FE3FDE0F94A8}"/>
          </ac:grpSpMkLst>
        </pc:grpChg>
        <pc:grpChg chg="topLvl">
          <ac:chgData name="Julie Koesmarno" userId="31fed1c3-d6ac-4405-b68d-1920c7681777" providerId="ADAL" clId="{4AE08EA2-354F-40D1-B1BC-DC621F96838A}" dt="2020-10-10T06:01:04.913" v="1212" actId="164"/>
          <ac:grpSpMkLst>
            <pc:docMk/>
            <pc:sldMk cId="2979266840" sldId="2100"/>
            <ac:grpSpMk id="97" creationId="{FD67CFE2-C0AD-4D90-8C47-39B32BFD2ACC}"/>
          </ac:grpSpMkLst>
        </pc:grpChg>
        <pc:grpChg chg="topLvl">
          <ac:chgData name="Julie Koesmarno" userId="31fed1c3-d6ac-4405-b68d-1920c7681777" providerId="ADAL" clId="{4AE08EA2-354F-40D1-B1BC-DC621F96838A}" dt="2020-10-10T06:01:04.913" v="1212" actId="164"/>
          <ac:grpSpMkLst>
            <pc:docMk/>
            <pc:sldMk cId="2979266840" sldId="2100"/>
            <ac:grpSpMk id="101" creationId="{39C8FBC3-7E00-477B-A2FB-F47BA24AE7BB}"/>
          </ac:grpSpMkLst>
        </pc:grpChg>
        <pc:grpChg chg="topLvl">
          <ac:chgData name="Julie Koesmarno" userId="31fed1c3-d6ac-4405-b68d-1920c7681777" providerId="ADAL" clId="{4AE08EA2-354F-40D1-B1BC-DC621F96838A}" dt="2020-10-10T06:01:04.913" v="1212" actId="164"/>
          <ac:grpSpMkLst>
            <pc:docMk/>
            <pc:sldMk cId="2979266840" sldId="2100"/>
            <ac:grpSpMk id="105" creationId="{854410B7-61D7-43E4-8174-ACAAEA811CE3}"/>
          </ac:grpSpMkLst>
        </pc:grpChg>
        <pc:grpChg chg="topLvl">
          <ac:chgData name="Julie Koesmarno" userId="31fed1c3-d6ac-4405-b68d-1920c7681777" providerId="ADAL" clId="{4AE08EA2-354F-40D1-B1BC-DC621F96838A}" dt="2020-10-10T06:01:04.913" v="1212" actId="164"/>
          <ac:grpSpMkLst>
            <pc:docMk/>
            <pc:sldMk cId="2979266840" sldId="2100"/>
            <ac:grpSpMk id="109" creationId="{5D71A9B6-4E58-4AF8-93AD-299B5A737819}"/>
          </ac:grpSpMkLst>
        </pc:grpChg>
        <pc:grpChg chg="del topLvl">
          <ac:chgData name="Julie Koesmarno" userId="31fed1c3-d6ac-4405-b68d-1920c7681777" providerId="ADAL" clId="{4AE08EA2-354F-40D1-B1BC-DC621F96838A}" dt="2020-10-10T06:09:35.135" v="1334" actId="478"/>
          <ac:grpSpMkLst>
            <pc:docMk/>
            <pc:sldMk cId="2979266840" sldId="2100"/>
            <ac:grpSpMk id="113" creationId="{601B2425-37B6-4022-ABAE-B04E97612424}"/>
          </ac:grpSpMkLst>
        </pc:grpChg>
        <pc:picChg chg="del">
          <ac:chgData name="Julie Koesmarno" userId="31fed1c3-d6ac-4405-b68d-1920c7681777" providerId="ADAL" clId="{4AE08EA2-354F-40D1-B1BC-DC621F96838A}" dt="2020-10-10T05:51:50.106" v="794" actId="478"/>
          <ac:picMkLst>
            <pc:docMk/>
            <pc:sldMk cId="2979266840" sldId="2100"/>
            <ac:picMk id="128" creationId="{4ACE4510-B600-4288-B532-994FEC354642}"/>
          </ac:picMkLst>
        </pc:picChg>
        <pc:picChg chg="del">
          <ac:chgData name="Julie Koesmarno" userId="31fed1c3-d6ac-4405-b68d-1920c7681777" providerId="ADAL" clId="{4AE08EA2-354F-40D1-B1BC-DC621F96838A}" dt="2020-10-10T05:54:00.646" v="1081" actId="478"/>
          <ac:picMkLst>
            <pc:docMk/>
            <pc:sldMk cId="2979266840" sldId="2100"/>
            <ac:picMk id="129" creationId="{46F825AD-6EE5-46C6-B713-E6DD80538F50}"/>
          </ac:picMkLst>
        </pc:picChg>
        <pc:picChg chg="del">
          <ac:chgData name="Julie Koesmarno" userId="31fed1c3-d6ac-4405-b68d-1920c7681777" providerId="ADAL" clId="{4AE08EA2-354F-40D1-B1BC-DC621F96838A}" dt="2020-10-10T05:54:02.503" v="1082" actId="478"/>
          <ac:picMkLst>
            <pc:docMk/>
            <pc:sldMk cId="2979266840" sldId="2100"/>
            <ac:picMk id="130" creationId="{5F085439-337B-4B80-82D9-AF4C5BB4975E}"/>
          </ac:picMkLst>
        </pc:picChg>
        <pc:cxnChg chg="mod ord topLvl">
          <ac:chgData name="Julie Koesmarno" userId="31fed1c3-d6ac-4405-b68d-1920c7681777" providerId="ADAL" clId="{4AE08EA2-354F-40D1-B1BC-DC621F96838A}" dt="2020-10-10T06:26:57.063" v="1939" actId="166"/>
          <ac:cxnSpMkLst>
            <pc:docMk/>
            <pc:sldMk cId="2979266840" sldId="2100"/>
            <ac:cxnSpMk id="10" creationId="{82D31607-D1FD-4282-BBA8-F9B080F11330}"/>
          </ac:cxnSpMkLst>
        </pc:cxnChg>
        <pc:cxnChg chg="mod">
          <ac:chgData name="Julie Koesmarno" userId="31fed1c3-d6ac-4405-b68d-1920c7681777" providerId="ADAL" clId="{4AE08EA2-354F-40D1-B1BC-DC621F96838A}" dt="2020-10-10T06:13:03.866" v="1381"/>
          <ac:cxnSpMkLst>
            <pc:docMk/>
            <pc:sldMk cId="2979266840" sldId="2100"/>
            <ac:cxnSpMk id="110" creationId="{E0537F99-35EB-4EC6-B715-FB208D5E0060}"/>
          </ac:cxnSpMkLst>
        </pc:cxnChg>
      </pc:sldChg>
      <pc:sldChg chg="addSp delSp modSp new del mod modClrScheme chgLayout">
        <pc:chgData name="Julie Koesmarno" userId="31fed1c3-d6ac-4405-b68d-1920c7681777" providerId="ADAL" clId="{4AE08EA2-354F-40D1-B1BC-DC621F96838A}" dt="2020-10-10T05:13:18.841" v="765" actId="47"/>
        <pc:sldMkLst>
          <pc:docMk/>
          <pc:sldMk cId="3184601362" sldId="2100"/>
        </pc:sldMkLst>
        <pc:spChg chg="del mod ord">
          <ac:chgData name="Julie Koesmarno" userId="31fed1c3-d6ac-4405-b68d-1920c7681777" providerId="ADAL" clId="{4AE08EA2-354F-40D1-B1BC-DC621F96838A}" dt="2020-10-10T04:53:06.001" v="427" actId="700"/>
          <ac:spMkLst>
            <pc:docMk/>
            <pc:sldMk cId="3184601362" sldId="2100"/>
            <ac:spMk id="2" creationId="{BF58EE06-1A1E-4257-9CE6-0D8821A4F363}"/>
          </ac:spMkLst>
        </pc:spChg>
        <pc:spChg chg="add mod ord">
          <ac:chgData name="Julie Koesmarno" userId="31fed1c3-d6ac-4405-b68d-1920c7681777" providerId="ADAL" clId="{4AE08EA2-354F-40D1-B1BC-DC621F96838A}" dt="2020-10-10T04:54:37.977" v="482" actId="26606"/>
          <ac:spMkLst>
            <pc:docMk/>
            <pc:sldMk cId="3184601362" sldId="2100"/>
            <ac:spMk id="3" creationId="{4A04431B-494A-4BAE-9906-7AA6BEAB72E0}"/>
          </ac:spMkLst>
        </pc:spChg>
        <pc:spChg chg="add del mod ord">
          <ac:chgData name="Julie Koesmarno" userId="31fed1c3-d6ac-4405-b68d-1920c7681777" providerId="ADAL" clId="{4AE08EA2-354F-40D1-B1BC-DC621F96838A}" dt="2020-10-10T04:54:37.977" v="482" actId="26606"/>
          <ac:spMkLst>
            <pc:docMk/>
            <pc:sldMk cId="3184601362" sldId="2100"/>
            <ac:spMk id="4" creationId="{8C08D650-668F-4CEE-BF48-EA26E830AA0A}"/>
          </ac:spMkLst>
        </pc:spChg>
        <pc:graphicFrameChg chg="add mod modGraphic">
          <ac:chgData name="Julie Koesmarno" userId="31fed1c3-d6ac-4405-b68d-1920c7681777" providerId="ADAL" clId="{4AE08EA2-354F-40D1-B1BC-DC621F96838A}" dt="2020-10-10T04:55:43.365" v="499" actId="26606"/>
          <ac:graphicFrameMkLst>
            <pc:docMk/>
            <pc:sldMk cId="3184601362" sldId="2100"/>
            <ac:graphicFrameMk id="6" creationId="{30148F3A-CB97-4D5A-A8B2-C7FFC69AEE36}"/>
          </ac:graphicFrameMkLst>
        </pc:graphicFrameChg>
      </pc:sldChg>
      <pc:sldChg chg="modSp new del mod ord">
        <pc:chgData name="Julie Koesmarno" userId="31fed1c3-d6ac-4405-b68d-1920c7681777" providerId="ADAL" clId="{4AE08EA2-354F-40D1-B1BC-DC621F96838A}" dt="2020-10-10T07:35:20.780" v="3790" actId="47"/>
        <pc:sldMkLst>
          <pc:docMk/>
          <pc:sldMk cId="2401856747" sldId="2101"/>
        </pc:sldMkLst>
        <pc:spChg chg="mod">
          <ac:chgData name="Julie Koesmarno" userId="31fed1c3-d6ac-4405-b68d-1920c7681777" providerId="ADAL" clId="{4AE08EA2-354F-40D1-B1BC-DC621F96838A}" dt="2020-10-10T06:51:31.369" v="2199" actId="20577"/>
          <ac:spMkLst>
            <pc:docMk/>
            <pc:sldMk cId="2401856747" sldId="2101"/>
            <ac:spMk id="2" creationId="{37F897E6-C706-4228-AFA0-1D2B2AA14127}"/>
          </ac:spMkLst>
        </pc:spChg>
        <pc:spChg chg="mod">
          <ac:chgData name="Julie Koesmarno" userId="31fed1c3-d6ac-4405-b68d-1920c7681777" providerId="ADAL" clId="{4AE08EA2-354F-40D1-B1BC-DC621F96838A}" dt="2020-10-10T06:51:36.093" v="2214" actId="20577"/>
          <ac:spMkLst>
            <pc:docMk/>
            <pc:sldMk cId="2401856747" sldId="2101"/>
            <ac:spMk id="3" creationId="{6EB0B442-66CD-47B3-B931-CB8B6AD97AB1}"/>
          </ac:spMkLst>
        </pc:spChg>
      </pc:sldChg>
      <pc:sldChg chg="modSp add del mod">
        <pc:chgData name="Julie Koesmarno" userId="31fed1c3-d6ac-4405-b68d-1920c7681777" providerId="ADAL" clId="{4AE08EA2-354F-40D1-B1BC-DC621F96838A}" dt="2020-10-10T06:52:16.062" v="2231" actId="47"/>
        <pc:sldMkLst>
          <pc:docMk/>
          <pc:sldMk cId="1612354447" sldId="2102"/>
        </pc:sldMkLst>
        <pc:spChg chg="mod">
          <ac:chgData name="Julie Koesmarno" userId="31fed1c3-d6ac-4405-b68d-1920c7681777" providerId="ADAL" clId="{4AE08EA2-354F-40D1-B1BC-DC621F96838A}" dt="2020-10-10T06:52:08.816" v="2230" actId="20577"/>
          <ac:spMkLst>
            <pc:docMk/>
            <pc:sldMk cId="1612354447" sldId="2102"/>
            <ac:spMk id="3" creationId="{6EB0B442-66CD-47B3-B931-CB8B6AD97AB1}"/>
          </ac:spMkLst>
        </pc:spChg>
      </pc:sldChg>
      <pc:sldChg chg="modSp add mod">
        <pc:chgData name="Julie Koesmarno" userId="31fed1c3-d6ac-4405-b68d-1920c7681777" providerId="ADAL" clId="{4AE08EA2-354F-40D1-B1BC-DC621F96838A}" dt="2020-10-12T01:24:28.425" v="7159" actId="20577"/>
        <pc:sldMkLst>
          <pc:docMk/>
          <pc:sldMk cId="3690235445" sldId="2102"/>
        </pc:sldMkLst>
        <pc:spChg chg="mod">
          <ac:chgData name="Julie Koesmarno" userId="31fed1c3-d6ac-4405-b68d-1920c7681777" providerId="ADAL" clId="{4AE08EA2-354F-40D1-B1BC-DC621F96838A}" dt="2020-10-10T06:53:01.068" v="2251" actId="20577"/>
          <ac:spMkLst>
            <pc:docMk/>
            <pc:sldMk cId="3690235445" sldId="2102"/>
            <ac:spMk id="2" creationId="{3D2E54C1-3CDA-45C6-8361-2E9B909A2F12}"/>
          </ac:spMkLst>
        </pc:spChg>
        <pc:spChg chg="mod">
          <ac:chgData name="Julie Koesmarno" userId="31fed1c3-d6ac-4405-b68d-1920c7681777" providerId="ADAL" clId="{4AE08EA2-354F-40D1-B1BC-DC621F96838A}" dt="2020-10-12T01:24:28.425" v="7159" actId="20577"/>
          <ac:spMkLst>
            <pc:docMk/>
            <pc:sldMk cId="3690235445" sldId="2102"/>
            <ac:spMk id="3" creationId="{E5E30504-661D-4467-BA2A-A779845B9808}"/>
          </ac:spMkLst>
        </pc:spChg>
      </pc:sldChg>
      <pc:sldChg chg="addSp delSp modSp add mod modNotesTx">
        <pc:chgData name="Julie Koesmarno" userId="31fed1c3-d6ac-4405-b68d-1920c7681777" providerId="ADAL" clId="{4AE08EA2-354F-40D1-B1BC-DC621F96838A}" dt="2020-10-12T01:29:33.452" v="7508" actId="20577"/>
        <pc:sldMkLst>
          <pc:docMk/>
          <pc:sldMk cId="1303319429" sldId="2103"/>
        </pc:sldMkLst>
        <pc:spChg chg="mod">
          <ac:chgData name="Julie Koesmarno" userId="31fed1c3-d6ac-4405-b68d-1920c7681777" providerId="ADAL" clId="{4AE08EA2-354F-40D1-B1BC-DC621F96838A}" dt="2020-10-10T06:58:36.288" v="2613" actId="20577"/>
          <ac:spMkLst>
            <pc:docMk/>
            <pc:sldMk cId="1303319429" sldId="2103"/>
            <ac:spMk id="2" creationId="{A103F8DD-6000-42FC-885E-3EC3C7AA2398}"/>
          </ac:spMkLst>
        </pc:spChg>
        <pc:spChg chg="add del mod">
          <ac:chgData name="Julie Koesmarno" userId="31fed1c3-d6ac-4405-b68d-1920c7681777" providerId="ADAL" clId="{4AE08EA2-354F-40D1-B1BC-DC621F96838A}" dt="2020-10-12T00:38:20.120" v="6092" actId="478"/>
          <ac:spMkLst>
            <pc:docMk/>
            <pc:sldMk cId="1303319429" sldId="2103"/>
            <ac:spMk id="3" creationId="{5DDB83BE-513E-4877-8238-5D94892A94C4}"/>
          </ac:spMkLst>
        </pc:spChg>
        <pc:spChg chg="add mod">
          <ac:chgData name="Julie Koesmarno" userId="31fed1c3-d6ac-4405-b68d-1920c7681777" providerId="ADAL" clId="{4AE08EA2-354F-40D1-B1BC-DC621F96838A}" dt="2020-10-12T01:29:33.452" v="7508" actId="20577"/>
          <ac:spMkLst>
            <pc:docMk/>
            <pc:sldMk cId="1303319429" sldId="2103"/>
            <ac:spMk id="4" creationId="{7DA7282D-E86A-4DE8-84E9-82B0DF82EC62}"/>
          </ac:spMkLst>
        </pc:spChg>
        <pc:spChg chg="mod">
          <ac:chgData name="Julie Koesmarno" userId="31fed1c3-d6ac-4405-b68d-1920c7681777" providerId="ADAL" clId="{4AE08EA2-354F-40D1-B1BC-DC621F96838A}" dt="2020-10-12T01:09:37.743" v="6941" actId="20577"/>
          <ac:spMkLst>
            <pc:docMk/>
            <pc:sldMk cId="1303319429" sldId="2103"/>
            <ac:spMk id="6" creationId="{DCBF5059-C0C0-4627-96CF-CF12127A900F}"/>
          </ac:spMkLst>
        </pc:spChg>
        <pc:spChg chg="del">
          <ac:chgData name="Julie Koesmarno" userId="31fed1c3-d6ac-4405-b68d-1920c7681777" providerId="ADAL" clId="{4AE08EA2-354F-40D1-B1BC-DC621F96838A}" dt="2020-10-10T06:58:22.637" v="2612" actId="478"/>
          <ac:spMkLst>
            <pc:docMk/>
            <pc:sldMk cId="1303319429" sldId="2103"/>
            <ac:spMk id="25" creationId="{0CC62EFE-544A-4A90-A19F-6CCC41F4DB61}"/>
          </ac:spMkLst>
        </pc:spChg>
        <pc:spChg chg="del">
          <ac:chgData name="Julie Koesmarno" userId="31fed1c3-d6ac-4405-b68d-1920c7681777" providerId="ADAL" clId="{4AE08EA2-354F-40D1-B1BC-DC621F96838A}" dt="2020-10-10T06:58:22.637" v="2612" actId="478"/>
          <ac:spMkLst>
            <pc:docMk/>
            <pc:sldMk cId="1303319429" sldId="2103"/>
            <ac:spMk id="27" creationId="{2A87AA0D-6F72-4692-A9BB-4DC0D30B19DC}"/>
          </ac:spMkLst>
        </pc:spChg>
        <pc:grpChg chg="del">
          <ac:chgData name="Julie Koesmarno" userId="31fed1c3-d6ac-4405-b68d-1920c7681777" providerId="ADAL" clId="{4AE08EA2-354F-40D1-B1BC-DC621F96838A}" dt="2020-10-10T06:58:22.637" v="2612" actId="478"/>
          <ac:grpSpMkLst>
            <pc:docMk/>
            <pc:sldMk cId="1303319429" sldId="2103"/>
            <ac:grpSpMk id="23" creationId="{EC1FF0EE-2CD2-45F1-A255-CAC6BF546513}"/>
          </ac:grpSpMkLst>
        </pc:grpChg>
        <pc:grpChg chg="del">
          <ac:chgData name="Julie Koesmarno" userId="31fed1c3-d6ac-4405-b68d-1920c7681777" providerId="ADAL" clId="{4AE08EA2-354F-40D1-B1BC-DC621F96838A}" dt="2020-10-10T06:58:22.637" v="2612" actId="478"/>
          <ac:grpSpMkLst>
            <pc:docMk/>
            <pc:sldMk cId="1303319429" sldId="2103"/>
            <ac:grpSpMk id="24" creationId="{C49E9CCE-A0B7-4E91-B18C-A56142D292A8}"/>
          </ac:grpSpMkLst>
        </pc:grpChg>
      </pc:sldChg>
      <pc:sldChg chg="addSp delSp modSp new del mod modClrScheme chgLayout">
        <pc:chgData name="Julie Koesmarno" userId="31fed1c3-d6ac-4405-b68d-1920c7681777" providerId="ADAL" clId="{4AE08EA2-354F-40D1-B1BC-DC621F96838A}" dt="2020-10-12T00:38:14.696" v="6091" actId="2696"/>
        <pc:sldMkLst>
          <pc:docMk/>
          <pc:sldMk cId="503311875" sldId="2104"/>
        </pc:sldMkLst>
        <pc:spChg chg="add del">
          <ac:chgData name="Julie Koesmarno" userId="31fed1c3-d6ac-4405-b68d-1920c7681777" providerId="ADAL" clId="{4AE08EA2-354F-40D1-B1BC-DC621F96838A}" dt="2020-10-12T00:01:08.656" v="5050" actId="26606"/>
          <ac:spMkLst>
            <pc:docMk/>
            <pc:sldMk cId="503311875" sldId="2104"/>
            <ac:spMk id="2" creationId="{C8A417FF-F89C-40C9-9635-5D716EAEBCEB}"/>
          </ac:spMkLst>
        </pc:spChg>
        <pc:spChg chg="add del mod">
          <ac:chgData name="Julie Koesmarno" userId="31fed1c3-d6ac-4405-b68d-1920c7681777" providerId="ADAL" clId="{4AE08EA2-354F-40D1-B1BC-DC621F96838A}" dt="2020-10-12T00:01:08.656" v="5050" actId="26606"/>
          <ac:spMkLst>
            <pc:docMk/>
            <pc:sldMk cId="503311875" sldId="2104"/>
            <ac:spMk id="3" creationId="{CB9A6C68-F391-46F3-8A8C-6DC2AFFB3A2A}"/>
          </ac:spMkLst>
        </pc:spChg>
        <pc:spChg chg="add mod">
          <ac:chgData name="Julie Koesmarno" userId="31fed1c3-d6ac-4405-b68d-1920c7681777" providerId="ADAL" clId="{4AE08EA2-354F-40D1-B1BC-DC621F96838A}" dt="2020-10-12T00:01:08.656" v="5050" actId="26606"/>
          <ac:spMkLst>
            <pc:docMk/>
            <pc:sldMk cId="503311875" sldId="2104"/>
            <ac:spMk id="6" creationId="{8F0A8B04-97ED-4AA7-861D-829324384A68}"/>
          </ac:spMkLst>
        </pc:spChg>
        <pc:spChg chg="add mod">
          <ac:chgData name="Julie Koesmarno" userId="31fed1c3-d6ac-4405-b68d-1920c7681777" providerId="ADAL" clId="{4AE08EA2-354F-40D1-B1BC-DC621F96838A}" dt="2020-10-12T00:01:08.656" v="5050" actId="26606"/>
          <ac:spMkLst>
            <pc:docMk/>
            <pc:sldMk cId="503311875" sldId="2104"/>
            <ac:spMk id="7" creationId="{7E01498B-11FF-4182-8F64-A76C23C97ED1}"/>
          </ac:spMkLst>
        </pc:spChg>
        <pc:spChg chg="add del mod">
          <ac:chgData name="Julie Koesmarno" userId="31fed1c3-d6ac-4405-b68d-1920c7681777" providerId="ADAL" clId="{4AE08EA2-354F-40D1-B1BC-DC621F96838A}" dt="2020-10-12T00:00:24.850" v="5048" actId="26606"/>
          <ac:spMkLst>
            <pc:docMk/>
            <pc:sldMk cId="503311875" sldId="2104"/>
            <ac:spMk id="9" creationId="{505BDD3B-BEE2-416E-AC13-04FF04C98C75}"/>
          </ac:spMkLst>
        </pc:spChg>
        <pc:spChg chg="add del mod">
          <ac:chgData name="Julie Koesmarno" userId="31fed1c3-d6ac-4405-b68d-1920c7681777" providerId="ADAL" clId="{4AE08EA2-354F-40D1-B1BC-DC621F96838A}" dt="2020-10-12T00:00:24.850" v="5048" actId="26606"/>
          <ac:spMkLst>
            <pc:docMk/>
            <pc:sldMk cId="503311875" sldId="2104"/>
            <ac:spMk id="11" creationId="{782EBE92-B885-4146-935A-3264F60CEA33}"/>
          </ac:spMkLst>
        </pc:spChg>
        <pc:graphicFrameChg chg="add del mod">
          <ac:chgData name="Julie Koesmarno" userId="31fed1c3-d6ac-4405-b68d-1920c7681777" providerId="ADAL" clId="{4AE08EA2-354F-40D1-B1BC-DC621F96838A}" dt="2020-10-12T00:00:24.850" v="5048" actId="26606"/>
          <ac:graphicFrameMkLst>
            <pc:docMk/>
            <pc:sldMk cId="503311875" sldId="2104"/>
            <ac:graphicFrameMk id="5" creationId="{7E884E6D-7AB5-465B-B754-59E880A98A58}"/>
          </ac:graphicFrameMkLst>
        </pc:graphicFrameChg>
        <pc:graphicFrameChg chg="add mod">
          <ac:chgData name="Julie Koesmarno" userId="31fed1c3-d6ac-4405-b68d-1920c7681777" providerId="ADAL" clId="{4AE08EA2-354F-40D1-B1BC-DC621F96838A}" dt="2020-10-12T00:01:08.656" v="5050" actId="26606"/>
          <ac:graphicFrameMkLst>
            <pc:docMk/>
            <pc:sldMk cId="503311875" sldId="2104"/>
            <ac:graphicFrameMk id="8" creationId="{8708B673-57D6-4869-832F-BE7A3A604DC0}"/>
          </ac:graphicFrameMkLst>
        </pc:graphicFrameChg>
      </pc:sldChg>
      <pc:sldChg chg="addSp delSp modSp new mod modClrScheme modAnim chgLayout modNotesTx">
        <pc:chgData name="Julie Koesmarno" userId="31fed1c3-d6ac-4405-b68d-1920c7681777" providerId="ADAL" clId="{4AE08EA2-354F-40D1-B1BC-DC621F96838A}" dt="2020-10-12T01:28:14.398" v="7438" actId="20577"/>
        <pc:sldMkLst>
          <pc:docMk/>
          <pc:sldMk cId="3235077093" sldId="2105"/>
        </pc:sldMkLst>
        <pc:spChg chg="add del mod">
          <ac:chgData name="Julie Koesmarno" userId="31fed1c3-d6ac-4405-b68d-1920c7681777" providerId="ADAL" clId="{4AE08EA2-354F-40D1-B1BC-DC621F96838A}" dt="2020-10-12T01:09:08.544" v="6832" actId="20577"/>
          <ac:spMkLst>
            <pc:docMk/>
            <pc:sldMk cId="3235077093" sldId="2105"/>
            <ac:spMk id="2" creationId="{9B83B92E-85A0-4A0D-BB08-92C700A536A9}"/>
          </ac:spMkLst>
        </pc:spChg>
        <pc:spChg chg="del">
          <ac:chgData name="Julie Koesmarno" userId="31fed1c3-d6ac-4405-b68d-1920c7681777" providerId="ADAL" clId="{4AE08EA2-354F-40D1-B1BC-DC621F96838A}" dt="2020-10-12T00:01:41.248" v="5051" actId="1032"/>
          <ac:spMkLst>
            <pc:docMk/>
            <pc:sldMk cId="3235077093" sldId="2105"/>
            <ac:spMk id="3" creationId="{BF578BDF-A98C-4E09-97CF-C5EBDC962A53}"/>
          </ac:spMkLst>
        </pc:spChg>
        <pc:spChg chg="add del mod">
          <ac:chgData name="Julie Koesmarno" userId="31fed1c3-d6ac-4405-b68d-1920c7681777" providerId="ADAL" clId="{4AE08EA2-354F-40D1-B1BC-DC621F96838A}" dt="2020-10-12T00:05:20.725" v="5245" actId="26606"/>
          <ac:spMkLst>
            <pc:docMk/>
            <pc:sldMk cId="3235077093" sldId="2105"/>
            <ac:spMk id="9" creationId="{06D21B95-F7AE-4F46-9A25-B7F08D5A01A2}"/>
          </ac:spMkLst>
        </pc:spChg>
        <pc:spChg chg="add del mod">
          <ac:chgData name="Julie Koesmarno" userId="31fed1c3-d6ac-4405-b68d-1920c7681777" providerId="ADAL" clId="{4AE08EA2-354F-40D1-B1BC-DC621F96838A}" dt="2020-10-12T00:05:20.725" v="5245" actId="26606"/>
          <ac:spMkLst>
            <pc:docMk/>
            <pc:sldMk cId="3235077093" sldId="2105"/>
            <ac:spMk id="11" creationId="{01EA2503-71C2-4629-8E6A-607EC42A849C}"/>
          </ac:spMkLst>
        </pc:spChg>
        <pc:spChg chg="add del">
          <ac:chgData name="Julie Koesmarno" userId="31fed1c3-d6ac-4405-b68d-1920c7681777" providerId="ADAL" clId="{4AE08EA2-354F-40D1-B1BC-DC621F96838A}" dt="2020-10-12T00:13:10.702" v="5369" actId="478"/>
          <ac:spMkLst>
            <pc:docMk/>
            <pc:sldMk cId="3235077093" sldId="2105"/>
            <ac:spMk id="18" creationId="{93210206-8EE7-4EFD-AA38-BE716971606F}"/>
          </ac:spMkLst>
        </pc:spChg>
        <pc:spChg chg="add mod">
          <ac:chgData name="Julie Koesmarno" userId="31fed1c3-d6ac-4405-b68d-1920c7681777" providerId="ADAL" clId="{4AE08EA2-354F-40D1-B1BC-DC621F96838A}" dt="2020-10-12T00:14:52.423" v="5376" actId="571"/>
          <ac:spMkLst>
            <pc:docMk/>
            <pc:sldMk cId="3235077093" sldId="2105"/>
            <ac:spMk id="21" creationId="{75C50664-E9A9-4320-BC59-E0AAD4ACD67F}"/>
          </ac:spMkLst>
        </pc:spChg>
        <pc:spChg chg="add mod ord">
          <ac:chgData name="Julie Koesmarno" userId="31fed1c3-d6ac-4405-b68d-1920c7681777" providerId="ADAL" clId="{4AE08EA2-354F-40D1-B1BC-DC621F96838A}" dt="2020-10-12T00:51:00.226" v="6638" actId="14100"/>
          <ac:spMkLst>
            <pc:docMk/>
            <pc:sldMk cId="3235077093" sldId="2105"/>
            <ac:spMk id="37" creationId="{AE2C9B12-141D-49DC-8511-5B75BE256A81}"/>
          </ac:spMkLst>
        </pc:spChg>
        <pc:spChg chg="add mod ord">
          <ac:chgData name="Julie Koesmarno" userId="31fed1c3-d6ac-4405-b68d-1920c7681777" providerId="ADAL" clId="{4AE08EA2-354F-40D1-B1BC-DC621F96838A}" dt="2020-10-12T01:01:33.979" v="6710" actId="1076"/>
          <ac:spMkLst>
            <pc:docMk/>
            <pc:sldMk cId="3235077093" sldId="2105"/>
            <ac:spMk id="39" creationId="{63B05E13-6CF5-4C40-8A1A-8B00258CD235}"/>
          </ac:spMkLst>
        </pc:spChg>
        <pc:spChg chg="add mod">
          <ac:chgData name="Julie Koesmarno" userId="31fed1c3-d6ac-4405-b68d-1920c7681777" providerId="ADAL" clId="{4AE08EA2-354F-40D1-B1BC-DC621F96838A}" dt="2020-10-12T00:28:29.067" v="5804" actId="1076"/>
          <ac:spMkLst>
            <pc:docMk/>
            <pc:sldMk cId="3235077093" sldId="2105"/>
            <ac:spMk id="40" creationId="{485C6551-E498-489B-BFFD-6AC40F4B1B3B}"/>
          </ac:spMkLst>
        </pc:spChg>
        <pc:spChg chg="mod topLvl">
          <ac:chgData name="Julie Koesmarno" userId="31fed1c3-d6ac-4405-b68d-1920c7681777" providerId="ADAL" clId="{4AE08EA2-354F-40D1-B1BC-DC621F96838A}" dt="2020-10-12T00:50:47.009" v="6635" actId="1076"/>
          <ac:spMkLst>
            <pc:docMk/>
            <pc:sldMk cId="3235077093" sldId="2105"/>
            <ac:spMk id="43" creationId="{07B18497-7A3A-42CE-9C04-7A3AA8DC21B1}"/>
          </ac:spMkLst>
        </pc:spChg>
        <pc:spChg chg="add mod">
          <ac:chgData name="Julie Koesmarno" userId="31fed1c3-d6ac-4405-b68d-1920c7681777" providerId="ADAL" clId="{4AE08EA2-354F-40D1-B1BC-DC621F96838A}" dt="2020-10-12T00:43:38.305" v="6409" actId="122"/>
          <ac:spMkLst>
            <pc:docMk/>
            <pc:sldMk cId="3235077093" sldId="2105"/>
            <ac:spMk id="51" creationId="{7AD21A03-E31B-4E08-A8DE-FC4C38862A54}"/>
          </ac:spMkLst>
        </pc:spChg>
        <pc:spChg chg="add mod">
          <ac:chgData name="Julie Koesmarno" userId="31fed1c3-d6ac-4405-b68d-1920c7681777" providerId="ADAL" clId="{4AE08EA2-354F-40D1-B1BC-DC621F96838A}" dt="2020-10-12T00:43:29.358" v="6405" actId="404"/>
          <ac:spMkLst>
            <pc:docMk/>
            <pc:sldMk cId="3235077093" sldId="2105"/>
            <ac:spMk id="53" creationId="{A55907FA-9B78-47DE-843F-8655F6EEAEC9}"/>
          </ac:spMkLst>
        </pc:spChg>
        <pc:spChg chg="add mod ord">
          <ac:chgData name="Julie Koesmarno" userId="31fed1c3-d6ac-4405-b68d-1920c7681777" providerId="ADAL" clId="{4AE08EA2-354F-40D1-B1BC-DC621F96838A}" dt="2020-10-12T00:55:24.728" v="6680" actId="208"/>
          <ac:spMkLst>
            <pc:docMk/>
            <pc:sldMk cId="3235077093" sldId="2105"/>
            <ac:spMk id="67" creationId="{353E544D-2815-4A27-93D2-7831889689A5}"/>
          </ac:spMkLst>
        </pc:spChg>
        <pc:grpChg chg="add mod">
          <ac:chgData name="Julie Koesmarno" userId="31fed1c3-d6ac-4405-b68d-1920c7681777" providerId="ADAL" clId="{4AE08EA2-354F-40D1-B1BC-DC621F96838A}" dt="2020-10-12T00:50:17.541" v="6630" actId="1076"/>
          <ac:grpSpMkLst>
            <pc:docMk/>
            <pc:sldMk cId="3235077093" sldId="2105"/>
            <ac:grpSpMk id="41" creationId="{D2E1B6F9-23EE-4AB7-BFFA-8793F3B4FBEF}"/>
          </ac:grpSpMkLst>
        </pc:grpChg>
        <pc:grpChg chg="add del mod">
          <ac:chgData name="Julie Koesmarno" userId="31fed1c3-d6ac-4405-b68d-1920c7681777" providerId="ADAL" clId="{4AE08EA2-354F-40D1-B1BC-DC621F96838A}" dt="2020-10-12T00:36:46.648" v="6063" actId="478"/>
          <ac:grpSpMkLst>
            <pc:docMk/>
            <pc:sldMk cId="3235077093" sldId="2105"/>
            <ac:grpSpMk id="42" creationId="{7EF0E445-6755-4FFD-B16D-C27236950252}"/>
          </ac:grpSpMkLst>
        </pc:grpChg>
        <pc:grpChg chg="add mod">
          <ac:chgData name="Julie Koesmarno" userId="31fed1c3-d6ac-4405-b68d-1920c7681777" providerId="ADAL" clId="{4AE08EA2-354F-40D1-B1BC-DC621F96838A}" dt="2020-10-12T01:01:39.690" v="6721" actId="1035"/>
          <ac:grpSpMkLst>
            <pc:docMk/>
            <pc:sldMk cId="3235077093" sldId="2105"/>
            <ac:grpSpMk id="59" creationId="{2802D59D-F506-4ADA-8D9A-2B2AEBD76491}"/>
          </ac:grpSpMkLst>
        </pc:grpChg>
        <pc:grpChg chg="add mod ord">
          <ac:chgData name="Julie Koesmarno" userId="31fed1c3-d6ac-4405-b68d-1920c7681777" providerId="ADAL" clId="{4AE08EA2-354F-40D1-B1BC-DC621F96838A}" dt="2020-10-12T00:51:10.918" v="6640" actId="167"/>
          <ac:grpSpMkLst>
            <pc:docMk/>
            <pc:sldMk cId="3235077093" sldId="2105"/>
            <ac:grpSpMk id="60" creationId="{6A61897C-D994-462D-BCE5-5ED5EA5B1E93}"/>
          </ac:grpSpMkLst>
        </pc:grpChg>
        <pc:grpChg chg="add mod">
          <ac:chgData name="Julie Koesmarno" userId="31fed1c3-d6ac-4405-b68d-1920c7681777" providerId="ADAL" clId="{4AE08EA2-354F-40D1-B1BC-DC621F96838A}" dt="2020-10-12T00:51:54.209" v="6645" actId="1076"/>
          <ac:grpSpMkLst>
            <pc:docMk/>
            <pc:sldMk cId="3235077093" sldId="2105"/>
            <ac:grpSpMk id="61" creationId="{22BDC8C0-BEC8-4AD7-B2D0-DF7EDFBCE87B}"/>
          </ac:grpSpMkLst>
        </pc:grpChg>
        <pc:grpChg chg="add">
          <ac:chgData name="Julie Koesmarno" userId="31fed1c3-d6ac-4405-b68d-1920c7681777" providerId="ADAL" clId="{4AE08EA2-354F-40D1-B1BC-DC621F96838A}" dt="2020-10-12T00:55:12.054" v="6679" actId="164"/>
          <ac:grpSpMkLst>
            <pc:docMk/>
            <pc:sldMk cId="3235077093" sldId="2105"/>
            <ac:grpSpMk id="68" creationId="{F122489B-92AA-4C04-B3D6-244E2F536097}"/>
          </ac:grpSpMkLst>
        </pc:grpChg>
        <pc:grpChg chg="add ord">
          <ac:chgData name="Julie Koesmarno" userId="31fed1c3-d6ac-4405-b68d-1920c7681777" providerId="ADAL" clId="{4AE08EA2-354F-40D1-B1BC-DC621F96838A}" dt="2020-10-12T01:01:54.358" v="6723" actId="167"/>
          <ac:grpSpMkLst>
            <pc:docMk/>
            <pc:sldMk cId="3235077093" sldId="2105"/>
            <ac:grpSpMk id="69" creationId="{E9C6BAF8-BAD5-4DEB-8047-E78A653E77E9}"/>
          </ac:grpSpMkLst>
        </pc:grpChg>
        <pc:grpChg chg="add mod">
          <ac:chgData name="Julie Koesmarno" userId="31fed1c3-d6ac-4405-b68d-1920c7681777" providerId="ADAL" clId="{4AE08EA2-354F-40D1-B1BC-DC621F96838A}" dt="2020-10-12T01:03:01.246" v="6731" actId="1076"/>
          <ac:grpSpMkLst>
            <pc:docMk/>
            <pc:sldMk cId="3235077093" sldId="2105"/>
            <ac:grpSpMk id="70" creationId="{E8363B14-91CC-4361-BA39-7A88332524E4}"/>
          </ac:grpSpMkLst>
        </pc:grpChg>
        <pc:graphicFrameChg chg="add mod modGraphic">
          <ac:chgData name="Julie Koesmarno" userId="31fed1c3-d6ac-4405-b68d-1920c7681777" providerId="ADAL" clId="{4AE08EA2-354F-40D1-B1BC-DC621F96838A}" dt="2020-10-12T00:51:36.205" v="6643" actId="20577"/>
          <ac:graphicFrameMkLst>
            <pc:docMk/>
            <pc:sldMk cId="3235077093" sldId="2105"/>
            <ac:graphicFrameMk id="4" creationId="{5E3049B8-B541-423B-88EF-44F0DC251ADD}"/>
          </ac:graphicFrameMkLst>
        </pc:graphicFrameChg>
        <pc:graphicFrameChg chg="add mod">
          <ac:chgData name="Julie Koesmarno" userId="31fed1c3-d6ac-4405-b68d-1920c7681777" providerId="ADAL" clId="{4AE08EA2-354F-40D1-B1BC-DC621F96838A}" dt="2020-10-12T00:14:52.423" v="5376" actId="571"/>
          <ac:graphicFrameMkLst>
            <pc:docMk/>
            <pc:sldMk cId="3235077093" sldId="2105"/>
            <ac:graphicFrameMk id="22" creationId="{5F1AA2B1-9D09-41DF-A1B3-0947B2D54489}"/>
          </ac:graphicFrameMkLst>
        </pc:graphicFrameChg>
        <pc:picChg chg="add mod">
          <ac:chgData name="Julie Koesmarno" userId="31fed1c3-d6ac-4405-b68d-1920c7681777" providerId="ADAL" clId="{4AE08EA2-354F-40D1-B1BC-DC621F96838A}" dt="2020-10-12T00:49:10.576" v="6618" actId="1076"/>
          <ac:picMkLst>
            <pc:docMk/>
            <pc:sldMk cId="3235077093" sldId="2105"/>
            <ac:picMk id="6" creationId="{EADAFA24-0F95-4084-AFDF-63EE067B2CA0}"/>
          </ac:picMkLst>
        </pc:picChg>
        <pc:picChg chg="add mod ord">
          <ac:chgData name="Julie Koesmarno" userId="31fed1c3-d6ac-4405-b68d-1920c7681777" providerId="ADAL" clId="{4AE08EA2-354F-40D1-B1BC-DC621F96838A}" dt="2020-10-12T00:27:35.475" v="5791" actId="207"/>
          <ac:picMkLst>
            <pc:docMk/>
            <pc:sldMk cId="3235077093" sldId="2105"/>
            <ac:picMk id="20" creationId="{DEDB3BB2-7962-45A1-B3FD-043548C47E6D}"/>
          </ac:picMkLst>
        </pc:picChg>
        <pc:picChg chg="add mod">
          <ac:chgData name="Julie Koesmarno" userId="31fed1c3-d6ac-4405-b68d-1920c7681777" providerId="ADAL" clId="{4AE08EA2-354F-40D1-B1BC-DC621F96838A}" dt="2020-10-12T00:14:52.423" v="5376" actId="571"/>
          <ac:picMkLst>
            <pc:docMk/>
            <pc:sldMk cId="3235077093" sldId="2105"/>
            <ac:picMk id="23" creationId="{75F8F579-D53B-438D-9C5A-1CFAE11AEB34}"/>
          </ac:picMkLst>
        </pc:picChg>
        <pc:picChg chg="add mod">
          <ac:chgData name="Julie Koesmarno" userId="31fed1c3-d6ac-4405-b68d-1920c7681777" providerId="ADAL" clId="{4AE08EA2-354F-40D1-B1BC-DC621F96838A}" dt="2020-10-12T00:14:52.423" v="5376" actId="571"/>
          <ac:picMkLst>
            <pc:docMk/>
            <pc:sldMk cId="3235077093" sldId="2105"/>
            <ac:picMk id="27" creationId="{33AEBB1D-8C3F-4D85-BBA8-C6545F6F7FB2}"/>
          </ac:picMkLst>
        </pc:picChg>
        <pc:picChg chg="del mod topLvl">
          <ac:chgData name="Julie Koesmarno" userId="31fed1c3-d6ac-4405-b68d-1920c7681777" providerId="ADAL" clId="{4AE08EA2-354F-40D1-B1BC-DC621F96838A}" dt="2020-10-12T00:36:46.648" v="6063" actId="478"/>
          <ac:picMkLst>
            <pc:docMk/>
            <pc:sldMk cId="3235077093" sldId="2105"/>
            <ac:picMk id="44" creationId="{0FA6AC90-A89E-4B3C-9F61-613F2FFCB8BE}"/>
          </ac:picMkLst>
        </pc:picChg>
        <pc:picChg chg="add mod">
          <ac:chgData name="Julie Koesmarno" userId="31fed1c3-d6ac-4405-b68d-1920c7681777" providerId="ADAL" clId="{4AE08EA2-354F-40D1-B1BC-DC621F96838A}" dt="2020-10-12T01:01:29.167" v="6708" actId="1076"/>
          <ac:picMkLst>
            <pc:docMk/>
            <pc:sldMk cId="3235077093" sldId="2105"/>
            <ac:picMk id="46" creationId="{C18A9DD7-2D2D-49CE-9D59-E5626AE6FA93}"/>
          </ac:picMkLst>
        </pc:picChg>
        <pc:picChg chg="add del mod">
          <ac:chgData name="Julie Koesmarno" userId="31fed1c3-d6ac-4405-b68d-1920c7681777" providerId="ADAL" clId="{4AE08EA2-354F-40D1-B1BC-DC621F96838A}" dt="2020-10-12T00:41:17.878" v="6315" actId="478"/>
          <ac:picMkLst>
            <pc:docMk/>
            <pc:sldMk cId="3235077093" sldId="2105"/>
            <ac:picMk id="48" creationId="{2D00F290-7CD9-4B31-A531-14C05F08D469}"/>
          </ac:picMkLst>
        </pc:picChg>
        <pc:picChg chg="add mod">
          <ac:chgData name="Julie Koesmarno" userId="31fed1c3-d6ac-4405-b68d-1920c7681777" providerId="ADAL" clId="{4AE08EA2-354F-40D1-B1BC-DC621F96838A}" dt="2020-10-12T01:02:55.689" v="6729" actId="1076"/>
          <ac:picMkLst>
            <pc:docMk/>
            <pc:sldMk cId="3235077093" sldId="2105"/>
            <ac:picMk id="50" creationId="{19E7BB37-17C9-4AF4-9D6C-ECE73AFDCC48}"/>
          </ac:picMkLst>
        </pc:picChg>
        <pc:picChg chg="add mod">
          <ac:chgData name="Julie Koesmarno" userId="31fed1c3-d6ac-4405-b68d-1920c7681777" providerId="ADAL" clId="{4AE08EA2-354F-40D1-B1BC-DC621F96838A}" dt="2020-10-12T00:51:06.325" v="6639" actId="1076"/>
          <ac:picMkLst>
            <pc:docMk/>
            <pc:sldMk cId="3235077093" sldId="2105"/>
            <ac:picMk id="55" creationId="{D8AF0C50-D2BA-4201-9199-2156392CD49B}"/>
          </ac:picMkLst>
        </pc:picChg>
        <pc:picChg chg="add mod">
          <ac:chgData name="Julie Koesmarno" userId="31fed1c3-d6ac-4405-b68d-1920c7681777" providerId="ADAL" clId="{4AE08EA2-354F-40D1-B1BC-DC621F96838A}" dt="2020-10-12T00:55:24.728" v="6680" actId="208"/>
          <ac:picMkLst>
            <pc:docMk/>
            <pc:sldMk cId="3235077093" sldId="2105"/>
            <ac:picMk id="66" creationId="{CEE222C8-54EA-46D1-BE15-8E2D48186B50}"/>
          </ac:picMkLst>
        </pc:picChg>
        <pc:picChg chg="add mod">
          <ac:chgData name="Julie Koesmarno" userId="31fed1c3-d6ac-4405-b68d-1920c7681777" providerId="ADAL" clId="{4AE08EA2-354F-40D1-B1BC-DC621F96838A}" dt="2020-10-12T01:22:18.056" v="7095" actId="1076"/>
          <ac:picMkLst>
            <pc:docMk/>
            <pc:sldMk cId="3235077093" sldId="2105"/>
            <ac:picMk id="72" creationId="{0DCF2B2F-8332-4C68-A433-4BA2C6666FD9}"/>
          </ac:picMkLst>
        </pc:picChg>
        <pc:cxnChg chg="add mod">
          <ac:chgData name="Julie Koesmarno" userId="31fed1c3-d6ac-4405-b68d-1920c7681777" providerId="ADAL" clId="{4AE08EA2-354F-40D1-B1BC-DC621F96838A}" dt="2020-10-12T00:52:12.268" v="6649" actId="14100"/>
          <ac:cxnSpMkLst>
            <pc:docMk/>
            <pc:sldMk cId="3235077093" sldId="2105"/>
            <ac:cxnSpMk id="8" creationId="{55C0E211-3ACE-478F-BD50-8A11BE4148F2}"/>
          </ac:cxnSpMkLst>
        </pc:cxnChg>
        <pc:cxnChg chg="add mod">
          <ac:chgData name="Julie Koesmarno" userId="31fed1c3-d6ac-4405-b68d-1920c7681777" providerId="ADAL" clId="{4AE08EA2-354F-40D1-B1BC-DC621F96838A}" dt="2020-10-12T00:52:04.334" v="6647" actId="14100"/>
          <ac:cxnSpMkLst>
            <pc:docMk/>
            <pc:sldMk cId="3235077093" sldId="2105"/>
            <ac:cxnSpMk id="13" creationId="{A5976809-2079-4B7A-8CC8-E25E69E85F20}"/>
          </ac:cxnSpMkLst>
        </pc:cxnChg>
        <pc:cxnChg chg="add mod">
          <ac:chgData name="Julie Koesmarno" userId="31fed1c3-d6ac-4405-b68d-1920c7681777" providerId="ADAL" clId="{4AE08EA2-354F-40D1-B1BC-DC621F96838A}" dt="2020-10-12T00:52:14.551" v="6650" actId="1076"/>
          <ac:cxnSpMkLst>
            <pc:docMk/>
            <pc:sldMk cId="3235077093" sldId="2105"/>
            <ac:cxnSpMk id="16" creationId="{6C9D88CF-2C0D-4C62-8FAB-810D4B7D1736}"/>
          </ac:cxnSpMkLst>
        </pc:cxnChg>
        <pc:cxnChg chg="add mod">
          <ac:chgData name="Julie Koesmarno" userId="31fed1c3-d6ac-4405-b68d-1920c7681777" providerId="ADAL" clId="{4AE08EA2-354F-40D1-B1BC-DC621F96838A}" dt="2020-10-12T00:14:52.423" v="5376" actId="571"/>
          <ac:cxnSpMkLst>
            <pc:docMk/>
            <pc:sldMk cId="3235077093" sldId="2105"/>
            <ac:cxnSpMk id="24" creationId="{1B01E84F-BE54-4B46-AF2F-4FB38E810C08}"/>
          </ac:cxnSpMkLst>
        </pc:cxnChg>
        <pc:cxnChg chg="add mod">
          <ac:chgData name="Julie Koesmarno" userId="31fed1c3-d6ac-4405-b68d-1920c7681777" providerId="ADAL" clId="{4AE08EA2-354F-40D1-B1BC-DC621F96838A}" dt="2020-10-12T00:14:52.423" v="5376" actId="571"/>
          <ac:cxnSpMkLst>
            <pc:docMk/>
            <pc:sldMk cId="3235077093" sldId="2105"/>
            <ac:cxnSpMk id="25" creationId="{78AD2308-E0F2-4CBC-95E7-610AB0FE1EB6}"/>
          </ac:cxnSpMkLst>
        </pc:cxnChg>
        <pc:cxnChg chg="add mod">
          <ac:chgData name="Julie Koesmarno" userId="31fed1c3-d6ac-4405-b68d-1920c7681777" providerId="ADAL" clId="{4AE08EA2-354F-40D1-B1BC-DC621F96838A}" dt="2020-10-12T00:14:52.423" v="5376" actId="571"/>
          <ac:cxnSpMkLst>
            <pc:docMk/>
            <pc:sldMk cId="3235077093" sldId="2105"/>
            <ac:cxnSpMk id="26" creationId="{02B96A0D-94E1-4D14-991D-F5C21EF87FDF}"/>
          </ac:cxnSpMkLst>
        </pc:cxnChg>
      </pc:sldChg>
    </pc:docChg>
  </pc:docChgLst>
  <pc:docChgLst>
    <pc:chgData name="Shafiq Rahman" userId="S::srahman@microsoft.com::fc1d9bb3-efa0-4162-8773-12c23f5b2248" providerId="AD" clId="Web-{6BB5B599-CB54-4DB0-AD66-778C0CA96706}"/>
    <pc:docChg chg="modSld">
      <pc:chgData name="Shafiq Rahman" userId="S::srahman@microsoft.com::fc1d9bb3-efa0-4162-8773-12c23f5b2248" providerId="AD" clId="Web-{6BB5B599-CB54-4DB0-AD66-778C0CA96706}" dt="2020-10-12T19:01:51.861" v="3" actId="20577"/>
      <pc:docMkLst>
        <pc:docMk/>
      </pc:docMkLst>
      <pc:sldChg chg="modSp">
        <pc:chgData name="Shafiq Rahman" userId="S::srahman@microsoft.com::fc1d9bb3-efa0-4162-8773-12c23f5b2248" providerId="AD" clId="Web-{6BB5B599-CB54-4DB0-AD66-778C0CA96706}" dt="2020-10-12T19:01:51.845" v="2" actId="20577"/>
        <pc:sldMkLst>
          <pc:docMk/>
          <pc:sldMk cId="1303319429" sldId="2103"/>
        </pc:sldMkLst>
        <pc:spChg chg="mod">
          <ac:chgData name="Shafiq Rahman" userId="S::srahman@microsoft.com::fc1d9bb3-efa0-4162-8773-12c23f5b2248" providerId="AD" clId="Web-{6BB5B599-CB54-4DB0-AD66-778C0CA96706}" dt="2020-10-12T19:01:51.845" v="2" actId="20577"/>
          <ac:spMkLst>
            <pc:docMk/>
            <pc:sldMk cId="1303319429" sldId="2103"/>
            <ac:spMk id="6" creationId="{DCBF5059-C0C0-4627-96CF-CF12127A900F}"/>
          </ac:spMkLst>
        </pc:spChg>
      </pc:sldChg>
    </pc:docChg>
  </pc:docChgLst>
  <pc:docChgLst>
    <pc:chgData name="Buck Woody" userId="4205aafe-f083-4d36-8b19-c9188dd9e34d" providerId="ADAL" clId="{BB861B43-EA74-4573-A43F-538535B498D7}"/>
    <pc:docChg chg="undo redo custSel addSld delSld modSld sldOrd addMainMaster modMainMaster addSection delSection modSection">
      <pc:chgData name="Buck Woody" userId="4205aafe-f083-4d36-8b19-c9188dd9e34d" providerId="ADAL" clId="{BB861B43-EA74-4573-A43F-538535B498D7}" dt="2020-08-12T17:22:04.688" v="186" actId="729"/>
      <pc:docMkLst>
        <pc:docMk/>
      </pc:docMkLst>
      <pc:sldChg chg="add mod modShow">
        <pc:chgData name="Buck Woody" userId="4205aafe-f083-4d36-8b19-c9188dd9e34d" providerId="ADAL" clId="{BB861B43-EA74-4573-A43F-538535B498D7}" dt="2020-08-12T17:22:04.688" v="186" actId="729"/>
        <pc:sldMkLst>
          <pc:docMk/>
          <pc:sldMk cId="324874091" sldId="756"/>
        </pc:sldMkLst>
      </pc:sldChg>
      <pc:sldChg chg="add mod modShow">
        <pc:chgData name="Buck Woody" userId="4205aafe-f083-4d36-8b19-c9188dd9e34d" providerId="ADAL" clId="{BB861B43-EA74-4573-A43F-538535B498D7}" dt="2020-08-12T17:22:04.688" v="186" actId="729"/>
        <pc:sldMkLst>
          <pc:docMk/>
          <pc:sldMk cId="1843128802" sldId="758"/>
        </pc:sldMkLst>
      </pc:sldChg>
      <pc:sldChg chg="add mod modShow">
        <pc:chgData name="Buck Woody" userId="4205aafe-f083-4d36-8b19-c9188dd9e34d" providerId="ADAL" clId="{BB861B43-EA74-4573-A43F-538535B498D7}" dt="2020-08-12T17:22:04.688" v="186" actId="729"/>
        <pc:sldMkLst>
          <pc:docMk/>
          <pc:sldMk cId="591549745" sldId="778"/>
        </pc:sldMkLst>
      </pc:sldChg>
      <pc:sldChg chg="add mod modShow">
        <pc:chgData name="Buck Woody" userId="4205aafe-f083-4d36-8b19-c9188dd9e34d" providerId="ADAL" clId="{BB861B43-EA74-4573-A43F-538535B498D7}" dt="2020-08-12T17:22:04.688" v="186" actId="729"/>
        <pc:sldMkLst>
          <pc:docMk/>
          <pc:sldMk cId="3072310693" sldId="780"/>
        </pc:sldMkLst>
      </pc:sldChg>
      <pc:sldChg chg="add mod modShow">
        <pc:chgData name="Buck Woody" userId="4205aafe-f083-4d36-8b19-c9188dd9e34d" providerId="ADAL" clId="{BB861B43-EA74-4573-A43F-538535B498D7}" dt="2020-08-12T17:22:04.688" v="186" actId="729"/>
        <pc:sldMkLst>
          <pc:docMk/>
          <pc:sldMk cId="1715387926" sldId="781"/>
        </pc:sldMkLst>
      </pc:sldChg>
      <pc:sldChg chg="add mod modShow">
        <pc:chgData name="Buck Woody" userId="4205aafe-f083-4d36-8b19-c9188dd9e34d" providerId="ADAL" clId="{BB861B43-EA74-4573-A43F-538535B498D7}" dt="2020-08-12T17:22:04.688" v="186" actId="729"/>
        <pc:sldMkLst>
          <pc:docMk/>
          <pc:sldMk cId="1487409316" sldId="782"/>
        </pc:sldMkLst>
      </pc:sldChg>
      <pc:sldChg chg="add mod modShow">
        <pc:chgData name="Buck Woody" userId="4205aafe-f083-4d36-8b19-c9188dd9e34d" providerId="ADAL" clId="{BB861B43-EA74-4573-A43F-538535B498D7}" dt="2020-08-12T17:22:04.688" v="186" actId="729"/>
        <pc:sldMkLst>
          <pc:docMk/>
          <pc:sldMk cId="3246786134" sldId="785"/>
        </pc:sldMkLst>
      </pc:sldChg>
      <pc:sldChg chg="add mod modShow">
        <pc:chgData name="Buck Woody" userId="4205aafe-f083-4d36-8b19-c9188dd9e34d" providerId="ADAL" clId="{BB861B43-EA74-4573-A43F-538535B498D7}" dt="2020-08-12T17:22:04.688" v="186" actId="729"/>
        <pc:sldMkLst>
          <pc:docMk/>
          <pc:sldMk cId="85085354" sldId="786"/>
        </pc:sldMkLst>
      </pc:sldChg>
      <pc:sldChg chg="add mod modShow">
        <pc:chgData name="Buck Woody" userId="4205aafe-f083-4d36-8b19-c9188dd9e34d" providerId="ADAL" clId="{BB861B43-EA74-4573-A43F-538535B498D7}" dt="2020-08-12T17:22:04.688" v="186" actId="729"/>
        <pc:sldMkLst>
          <pc:docMk/>
          <pc:sldMk cId="140779794" sldId="787"/>
        </pc:sldMkLst>
      </pc:sldChg>
      <pc:sldChg chg="add mod modShow">
        <pc:chgData name="Buck Woody" userId="4205aafe-f083-4d36-8b19-c9188dd9e34d" providerId="ADAL" clId="{BB861B43-EA74-4573-A43F-538535B498D7}" dt="2020-08-12T17:22:04.688" v="186" actId="729"/>
        <pc:sldMkLst>
          <pc:docMk/>
          <pc:sldMk cId="1737828672" sldId="788"/>
        </pc:sldMkLst>
      </pc:sldChg>
      <pc:sldChg chg="add mod modShow">
        <pc:chgData name="Buck Woody" userId="4205aafe-f083-4d36-8b19-c9188dd9e34d" providerId="ADAL" clId="{BB861B43-EA74-4573-A43F-538535B498D7}" dt="2020-08-12T17:22:04.688" v="186" actId="729"/>
        <pc:sldMkLst>
          <pc:docMk/>
          <pc:sldMk cId="2035403781" sldId="790"/>
        </pc:sldMkLst>
      </pc:sldChg>
      <pc:sldChg chg="add mod modShow">
        <pc:chgData name="Buck Woody" userId="4205aafe-f083-4d36-8b19-c9188dd9e34d" providerId="ADAL" clId="{BB861B43-EA74-4573-A43F-538535B498D7}" dt="2020-08-12T17:22:04.688" v="186" actId="729"/>
        <pc:sldMkLst>
          <pc:docMk/>
          <pc:sldMk cId="3058279019" sldId="791"/>
        </pc:sldMkLst>
      </pc:sldChg>
      <pc:sldChg chg="add mod modShow">
        <pc:chgData name="Buck Woody" userId="4205aafe-f083-4d36-8b19-c9188dd9e34d" providerId="ADAL" clId="{BB861B43-EA74-4573-A43F-538535B498D7}" dt="2020-08-12T17:22:04.688" v="186" actId="729"/>
        <pc:sldMkLst>
          <pc:docMk/>
          <pc:sldMk cId="4157597414" sldId="794"/>
        </pc:sldMkLst>
      </pc:sldChg>
      <pc:sldChg chg="del">
        <pc:chgData name="Buck Woody" userId="4205aafe-f083-4d36-8b19-c9188dd9e34d" providerId="ADAL" clId="{BB861B43-EA74-4573-A43F-538535B498D7}" dt="2020-08-12T17:00:28.012" v="182" actId="47"/>
        <pc:sldMkLst>
          <pc:docMk/>
          <pc:sldMk cId="1995050349" sldId="1523"/>
        </pc:sldMkLst>
      </pc:sldChg>
      <pc:sldChg chg="del">
        <pc:chgData name="Buck Woody" userId="4205aafe-f083-4d36-8b19-c9188dd9e34d" providerId="ADAL" clId="{BB861B43-EA74-4573-A43F-538535B498D7}" dt="2020-08-12T17:00:28.012" v="182" actId="47"/>
        <pc:sldMkLst>
          <pc:docMk/>
          <pc:sldMk cId="1811665972" sldId="1524"/>
        </pc:sldMkLst>
      </pc:sldChg>
      <pc:sldChg chg="del">
        <pc:chgData name="Buck Woody" userId="4205aafe-f083-4d36-8b19-c9188dd9e34d" providerId="ADAL" clId="{BB861B43-EA74-4573-A43F-538535B498D7}" dt="2020-08-12T17:00:28.012" v="182" actId="47"/>
        <pc:sldMkLst>
          <pc:docMk/>
          <pc:sldMk cId="203203085" sldId="1527"/>
        </pc:sldMkLst>
      </pc:sldChg>
      <pc:sldChg chg="del">
        <pc:chgData name="Buck Woody" userId="4205aafe-f083-4d36-8b19-c9188dd9e34d" providerId="ADAL" clId="{BB861B43-EA74-4573-A43F-538535B498D7}" dt="2020-08-12T17:00:28.012" v="182" actId="47"/>
        <pc:sldMkLst>
          <pc:docMk/>
          <pc:sldMk cId="3249496989" sldId="1529"/>
        </pc:sldMkLst>
      </pc:sldChg>
      <pc:sldChg chg="del">
        <pc:chgData name="Buck Woody" userId="4205aafe-f083-4d36-8b19-c9188dd9e34d" providerId="ADAL" clId="{BB861B43-EA74-4573-A43F-538535B498D7}" dt="2020-08-12T17:00:28.012" v="182" actId="47"/>
        <pc:sldMkLst>
          <pc:docMk/>
          <pc:sldMk cId="1041029672" sldId="1530"/>
        </pc:sldMkLst>
      </pc:sldChg>
      <pc:sldChg chg="del">
        <pc:chgData name="Buck Woody" userId="4205aafe-f083-4d36-8b19-c9188dd9e34d" providerId="ADAL" clId="{BB861B43-EA74-4573-A43F-538535B498D7}" dt="2020-08-12T17:00:28.012" v="182" actId="47"/>
        <pc:sldMkLst>
          <pc:docMk/>
          <pc:sldMk cId="1789865309" sldId="1531"/>
        </pc:sldMkLst>
      </pc:sldChg>
      <pc:sldChg chg="del">
        <pc:chgData name="Buck Woody" userId="4205aafe-f083-4d36-8b19-c9188dd9e34d" providerId="ADAL" clId="{BB861B43-EA74-4573-A43F-538535B498D7}" dt="2020-08-12T17:00:28.012" v="182" actId="47"/>
        <pc:sldMkLst>
          <pc:docMk/>
          <pc:sldMk cId="2402828649" sldId="1532"/>
        </pc:sldMkLst>
      </pc:sldChg>
      <pc:sldChg chg="del">
        <pc:chgData name="Buck Woody" userId="4205aafe-f083-4d36-8b19-c9188dd9e34d" providerId="ADAL" clId="{BB861B43-EA74-4573-A43F-538535B498D7}" dt="2020-08-12T17:00:28.012" v="182" actId="47"/>
        <pc:sldMkLst>
          <pc:docMk/>
          <pc:sldMk cId="895908902" sldId="1548"/>
        </pc:sldMkLst>
      </pc:sldChg>
      <pc:sldChg chg="del ord">
        <pc:chgData name="Buck Woody" userId="4205aafe-f083-4d36-8b19-c9188dd9e34d" providerId="ADAL" clId="{BB861B43-EA74-4573-A43F-538535B498D7}" dt="2020-08-12T16:55:51.592" v="113" actId="47"/>
        <pc:sldMkLst>
          <pc:docMk/>
          <pc:sldMk cId="3787736589" sldId="1632"/>
        </pc:sldMkLst>
      </pc:sldChg>
      <pc:sldChg chg="del">
        <pc:chgData name="Buck Woody" userId="4205aafe-f083-4d36-8b19-c9188dd9e34d" providerId="ADAL" clId="{BB861B43-EA74-4573-A43F-538535B498D7}" dt="2020-08-12T17:00:28.012" v="182" actId="47"/>
        <pc:sldMkLst>
          <pc:docMk/>
          <pc:sldMk cId="3188989622" sldId="1635"/>
        </pc:sldMkLst>
      </pc:sldChg>
      <pc:sldChg chg="modSp mod ord">
        <pc:chgData name="Buck Woody" userId="4205aafe-f083-4d36-8b19-c9188dd9e34d" providerId="ADAL" clId="{BB861B43-EA74-4573-A43F-538535B498D7}" dt="2020-08-12T16:58:35.284" v="160" actId="20577"/>
        <pc:sldMkLst>
          <pc:docMk/>
          <pc:sldMk cId="3957722359" sldId="1660"/>
        </pc:sldMkLst>
        <pc:spChg chg="mod">
          <ac:chgData name="Buck Woody" userId="4205aafe-f083-4d36-8b19-c9188dd9e34d" providerId="ADAL" clId="{BB861B43-EA74-4573-A43F-538535B498D7}" dt="2020-08-12T16:58:35.284" v="160" actId="20577"/>
          <ac:spMkLst>
            <pc:docMk/>
            <pc:sldMk cId="3957722359" sldId="1660"/>
            <ac:spMk id="17" creationId="{00000000-0000-0000-0000-000000000000}"/>
          </ac:spMkLst>
        </pc:spChg>
      </pc:sldChg>
      <pc:sldChg chg="del">
        <pc:chgData name="Buck Woody" userId="4205aafe-f083-4d36-8b19-c9188dd9e34d" providerId="ADAL" clId="{BB861B43-EA74-4573-A43F-538535B498D7}" dt="2020-08-12T16:56:37.817" v="120" actId="47"/>
        <pc:sldMkLst>
          <pc:docMk/>
          <pc:sldMk cId="1795078537" sldId="1661"/>
        </pc:sldMkLst>
      </pc:sldChg>
      <pc:sldChg chg="del">
        <pc:chgData name="Buck Woody" userId="4205aafe-f083-4d36-8b19-c9188dd9e34d" providerId="ADAL" clId="{BB861B43-EA74-4573-A43F-538535B498D7}" dt="2020-08-12T16:56:23.480" v="118" actId="47"/>
        <pc:sldMkLst>
          <pc:docMk/>
          <pc:sldMk cId="2336616198" sldId="1663"/>
        </pc:sldMkLst>
      </pc:sldChg>
      <pc:sldChg chg="modSp mod ord">
        <pc:chgData name="Buck Woody" userId="4205aafe-f083-4d36-8b19-c9188dd9e34d" providerId="ADAL" clId="{BB861B43-EA74-4573-A43F-538535B498D7}" dt="2020-08-12T16:58:40.212" v="165" actId="20577"/>
        <pc:sldMkLst>
          <pc:docMk/>
          <pc:sldMk cId="1793706927" sldId="1670"/>
        </pc:sldMkLst>
        <pc:spChg chg="mod">
          <ac:chgData name="Buck Woody" userId="4205aafe-f083-4d36-8b19-c9188dd9e34d" providerId="ADAL" clId="{BB861B43-EA74-4573-A43F-538535B498D7}" dt="2020-08-12T16:58:40.212" v="165" actId="20577"/>
          <ac:spMkLst>
            <pc:docMk/>
            <pc:sldMk cId="1793706927" sldId="1670"/>
            <ac:spMk id="17" creationId="{00000000-0000-0000-0000-000000000000}"/>
          </ac:spMkLst>
        </pc:spChg>
      </pc:sldChg>
      <pc:sldChg chg="addSp delSp modSp mod ord">
        <pc:chgData name="Buck Woody" userId="4205aafe-f083-4d36-8b19-c9188dd9e34d" providerId="ADAL" clId="{BB861B43-EA74-4573-A43F-538535B498D7}" dt="2020-08-12T16:59:58.051" v="181" actId="20577"/>
        <pc:sldMkLst>
          <pc:docMk/>
          <pc:sldMk cId="1490695021" sldId="1716"/>
        </pc:sldMkLst>
        <pc:spChg chg="add del">
          <ac:chgData name="Buck Woody" userId="4205aafe-f083-4d36-8b19-c9188dd9e34d" providerId="ADAL" clId="{BB861B43-EA74-4573-A43F-538535B498D7}" dt="2020-08-12T16:56:53.487" v="124" actId="478"/>
          <ac:spMkLst>
            <pc:docMk/>
            <pc:sldMk cId="1490695021" sldId="1716"/>
            <ac:spMk id="6" creationId="{90EC379E-CA6F-458B-BB1A-FE53731504E9}"/>
          </ac:spMkLst>
        </pc:spChg>
        <pc:spChg chg="mod">
          <ac:chgData name="Buck Woody" userId="4205aafe-f083-4d36-8b19-c9188dd9e34d" providerId="ADAL" clId="{BB861B43-EA74-4573-A43F-538535B498D7}" dt="2020-08-12T16:59:58.051" v="181" actId="20577"/>
          <ac:spMkLst>
            <pc:docMk/>
            <pc:sldMk cId="1490695021" sldId="1716"/>
            <ac:spMk id="8" creationId="{D18A1E48-C74E-4B7C-95F4-2342DAC963A9}"/>
          </ac:spMkLst>
        </pc:spChg>
      </pc:sldChg>
      <pc:sldChg chg="modSp del mod ord">
        <pc:chgData name="Buck Woody" userId="4205aafe-f083-4d36-8b19-c9188dd9e34d" providerId="ADAL" clId="{BB861B43-EA74-4573-A43F-538535B498D7}" dt="2020-08-12T16:59:43.441" v="175" actId="47"/>
        <pc:sldMkLst>
          <pc:docMk/>
          <pc:sldMk cId="3635852913" sldId="1719"/>
        </pc:sldMkLst>
        <pc:spChg chg="mod">
          <ac:chgData name="Buck Woody" userId="4205aafe-f083-4d36-8b19-c9188dd9e34d" providerId="ADAL" clId="{BB861B43-EA74-4573-A43F-538535B498D7}" dt="2020-08-12T16:58:55.038" v="173" actId="20577"/>
          <ac:spMkLst>
            <pc:docMk/>
            <pc:sldMk cId="3635852913" sldId="1719"/>
            <ac:spMk id="4" creationId="{00000000-0000-0000-0000-000000000000}"/>
          </ac:spMkLst>
        </pc:spChg>
        <pc:spChg chg="mod">
          <ac:chgData name="Buck Woody" userId="4205aafe-f083-4d36-8b19-c9188dd9e34d" providerId="ADAL" clId="{BB861B43-EA74-4573-A43F-538535B498D7}" dt="2020-08-12T16:58:58.872" v="174" actId="20577"/>
          <ac:spMkLst>
            <pc:docMk/>
            <pc:sldMk cId="3635852913" sldId="1719"/>
            <ac:spMk id="5" creationId="{00000000-0000-0000-0000-000000000000}"/>
          </ac:spMkLst>
        </pc:spChg>
      </pc:sldChg>
      <pc:sldChg chg="addSp delSp modSp mod ord">
        <pc:chgData name="Buck Woody" userId="4205aafe-f083-4d36-8b19-c9188dd9e34d" providerId="ADAL" clId="{BB861B43-EA74-4573-A43F-538535B498D7}" dt="2020-08-12T16:54:29.569" v="106" actId="1076"/>
        <pc:sldMkLst>
          <pc:docMk/>
          <pc:sldMk cId="2639379867" sldId="1720"/>
        </pc:sldMkLst>
        <pc:spChg chg="add mod">
          <ac:chgData name="Buck Woody" userId="4205aafe-f083-4d36-8b19-c9188dd9e34d" providerId="ADAL" clId="{BB861B43-EA74-4573-A43F-538535B498D7}" dt="2020-08-12T16:54:29.569" v="106" actId="1076"/>
          <ac:spMkLst>
            <pc:docMk/>
            <pc:sldMk cId="2639379867" sldId="1720"/>
            <ac:spMk id="2" creationId="{71AAA2A2-7452-4F51-A148-1846863D28C7}"/>
          </ac:spMkLst>
        </pc:spChg>
        <pc:spChg chg="add del mod">
          <ac:chgData name="Buck Woody" userId="4205aafe-f083-4d36-8b19-c9188dd9e34d" providerId="ADAL" clId="{BB861B43-EA74-4573-A43F-538535B498D7}" dt="2020-08-12T16:53:50.341" v="101" actId="478"/>
          <ac:spMkLst>
            <pc:docMk/>
            <pc:sldMk cId="2639379867" sldId="1720"/>
            <ac:spMk id="3" creationId="{6D830E65-C711-4869-9428-C56222F24B8E}"/>
          </ac:spMkLst>
        </pc:spChg>
        <pc:spChg chg="mod">
          <ac:chgData name="Buck Woody" userId="4205aafe-f083-4d36-8b19-c9188dd9e34d" providerId="ADAL" clId="{BB861B43-EA74-4573-A43F-538535B498D7}" dt="2020-08-12T16:50:01.307" v="33" actId="1076"/>
          <ac:spMkLst>
            <pc:docMk/>
            <pc:sldMk cId="2639379867" sldId="1720"/>
            <ac:spMk id="4" creationId="{00000000-0000-0000-0000-000000000000}"/>
          </ac:spMkLst>
        </pc:spChg>
        <pc:spChg chg="mod">
          <ac:chgData name="Buck Woody" userId="4205aafe-f083-4d36-8b19-c9188dd9e34d" providerId="ADAL" clId="{BB861B43-EA74-4573-A43F-538535B498D7}" dt="2020-08-12T16:54:24.066" v="105" actId="1076"/>
          <ac:spMkLst>
            <pc:docMk/>
            <pc:sldMk cId="2639379867" sldId="1720"/>
            <ac:spMk id="5" creationId="{00000000-0000-0000-0000-000000000000}"/>
          </ac:spMkLst>
        </pc:spChg>
        <pc:picChg chg="mod">
          <ac:chgData name="Buck Woody" userId="4205aafe-f083-4d36-8b19-c9188dd9e34d" providerId="ADAL" clId="{BB861B43-EA74-4573-A43F-538535B498D7}" dt="2020-08-12T16:54:29.569" v="106" actId="1076"/>
          <ac:picMkLst>
            <pc:docMk/>
            <pc:sldMk cId="2639379867" sldId="1720"/>
            <ac:picMk id="1026" creationId="{80F4C136-2E48-4F93-876B-079A491674A0}"/>
          </ac:picMkLst>
        </pc:picChg>
      </pc:sldChg>
      <pc:sldChg chg="ord">
        <pc:chgData name="Buck Woody" userId="4205aafe-f083-4d36-8b19-c9188dd9e34d" providerId="ADAL" clId="{BB861B43-EA74-4573-A43F-538535B498D7}" dt="2020-08-12T16:56:05.678" v="117"/>
        <pc:sldMkLst>
          <pc:docMk/>
          <pc:sldMk cId="1757675834" sldId="1740"/>
        </pc:sldMkLst>
      </pc:sldChg>
      <pc:sldChg chg="del">
        <pc:chgData name="Buck Woody" userId="4205aafe-f083-4d36-8b19-c9188dd9e34d" providerId="ADAL" clId="{BB861B43-EA74-4573-A43F-538535B498D7}" dt="2020-08-12T16:56:23.480" v="118" actId="47"/>
        <pc:sldMkLst>
          <pc:docMk/>
          <pc:sldMk cId="2448749651" sldId="1741"/>
        </pc:sldMkLst>
      </pc:sldChg>
      <pc:sldChg chg="del">
        <pc:chgData name="Buck Woody" userId="4205aafe-f083-4d36-8b19-c9188dd9e34d" providerId="ADAL" clId="{BB861B43-EA74-4573-A43F-538535B498D7}" dt="2020-08-12T17:00:28.012" v="182" actId="47"/>
        <pc:sldMkLst>
          <pc:docMk/>
          <pc:sldMk cId="737538867" sldId="1804"/>
        </pc:sldMkLst>
      </pc:sldChg>
      <pc:sldChg chg="del">
        <pc:chgData name="Buck Woody" userId="4205aafe-f083-4d36-8b19-c9188dd9e34d" providerId="ADAL" clId="{BB861B43-EA74-4573-A43F-538535B498D7}" dt="2020-08-12T16:56:23.480" v="118" actId="47"/>
        <pc:sldMkLst>
          <pc:docMk/>
          <pc:sldMk cId="1583550091" sldId="1845"/>
        </pc:sldMkLst>
      </pc:sldChg>
      <pc:sldChg chg="del">
        <pc:chgData name="Buck Woody" userId="4205aafe-f083-4d36-8b19-c9188dd9e34d" providerId="ADAL" clId="{BB861B43-EA74-4573-A43F-538535B498D7}" dt="2020-08-12T16:56:23.480" v="118" actId="47"/>
        <pc:sldMkLst>
          <pc:docMk/>
          <pc:sldMk cId="4126038751" sldId="1850"/>
        </pc:sldMkLst>
      </pc:sldChg>
      <pc:sldChg chg="del">
        <pc:chgData name="Buck Woody" userId="4205aafe-f083-4d36-8b19-c9188dd9e34d" providerId="ADAL" clId="{BB861B43-EA74-4573-A43F-538535B498D7}" dt="2020-08-12T16:56:23.480" v="118" actId="47"/>
        <pc:sldMkLst>
          <pc:docMk/>
          <pc:sldMk cId="289952809" sldId="1851"/>
        </pc:sldMkLst>
      </pc:sldChg>
      <pc:sldChg chg="del">
        <pc:chgData name="Buck Woody" userId="4205aafe-f083-4d36-8b19-c9188dd9e34d" providerId="ADAL" clId="{BB861B43-EA74-4573-A43F-538535B498D7}" dt="2020-08-12T16:55:37.274" v="111" actId="47"/>
        <pc:sldMkLst>
          <pc:docMk/>
          <pc:sldMk cId="1746286295" sldId="1885"/>
        </pc:sldMkLst>
      </pc:sldChg>
      <pc:sldChg chg="del">
        <pc:chgData name="Buck Woody" userId="4205aafe-f083-4d36-8b19-c9188dd9e34d" providerId="ADAL" clId="{BB861B43-EA74-4573-A43F-538535B498D7}" dt="2020-08-12T16:56:23.480" v="118" actId="47"/>
        <pc:sldMkLst>
          <pc:docMk/>
          <pc:sldMk cId="1657047779" sldId="1887"/>
        </pc:sldMkLst>
      </pc:sldChg>
      <pc:sldChg chg="del">
        <pc:chgData name="Buck Woody" userId="4205aafe-f083-4d36-8b19-c9188dd9e34d" providerId="ADAL" clId="{BB861B43-EA74-4573-A43F-538535B498D7}" dt="2020-08-12T16:56:23.480" v="118" actId="47"/>
        <pc:sldMkLst>
          <pc:docMk/>
          <pc:sldMk cId="2172841782" sldId="1888"/>
        </pc:sldMkLst>
      </pc:sldChg>
      <pc:sldChg chg="del">
        <pc:chgData name="Buck Woody" userId="4205aafe-f083-4d36-8b19-c9188dd9e34d" providerId="ADAL" clId="{BB861B43-EA74-4573-A43F-538535B498D7}" dt="2020-08-12T17:00:28.012" v="182" actId="47"/>
        <pc:sldMkLst>
          <pc:docMk/>
          <pc:sldMk cId="696467548" sldId="1906"/>
        </pc:sldMkLst>
      </pc:sldChg>
      <pc:sldChg chg="del">
        <pc:chgData name="Buck Woody" userId="4205aafe-f083-4d36-8b19-c9188dd9e34d" providerId="ADAL" clId="{BB861B43-EA74-4573-A43F-538535B498D7}" dt="2020-08-12T16:56:23.480" v="118" actId="47"/>
        <pc:sldMkLst>
          <pc:docMk/>
          <pc:sldMk cId="1744594694" sldId="1913"/>
        </pc:sldMkLst>
      </pc:sldChg>
      <pc:sldChg chg="del">
        <pc:chgData name="Buck Woody" userId="4205aafe-f083-4d36-8b19-c9188dd9e34d" providerId="ADAL" clId="{BB861B43-EA74-4573-A43F-538535B498D7}" dt="2020-08-12T16:56:23.480" v="118" actId="47"/>
        <pc:sldMkLst>
          <pc:docMk/>
          <pc:sldMk cId="310740684" sldId="1914"/>
        </pc:sldMkLst>
      </pc:sldChg>
      <pc:sldChg chg="del">
        <pc:chgData name="Buck Woody" userId="4205aafe-f083-4d36-8b19-c9188dd9e34d" providerId="ADAL" clId="{BB861B43-EA74-4573-A43F-538535B498D7}" dt="2020-08-12T16:56:23.480" v="118" actId="47"/>
        <pc:sldMkLst>
          <pc:docMk/>
          <pc:sldMk cId="486649794" sldId="1924"/>
        </pc:sldMkLst>
      </pc:sldChg>
      <pc:sldChg chg="del">
        <pc:chgData name="Buck Woody" userId="4205aafe-f083-4d36-8b19-c9188dd9e34d" providerId="ADAL" clId="{BB861B43-EA74-4573-A43F-538535B498D7}" dt="2020-08-12T17:00:28.012" v="182" actId="47"/>
        <pc:sldMkLst>
          <pc:docMk/>
          <pc:sldMk cId="4107298689" sldId="1941"/>
        </pc:sldMkLst>
      </pc:sldChg>
      <pc:sldChg chg="del">
        <pc:chgData name="Buck Woody" userId="4205aafe-f083-4d36-8b19-c9188dd9e34d" providerId="ADAL" clId="{BB861B43-EA74-4573-A43F-538535B498D7}" dt="2020-08-12T17:00:28.012" v="182" actId="47"/>
        <pc:sldMkLst>
          <pc:docMk/>
          <pc:sldMk cId="2504275049" sldId="1946"/>
        </pc:sldMkLst>
      </pc:sldChg>
      <pc:sldChg chg="del">
        <pc:chgData name="Buck Woody" userId="4205aafe-f083-4d36-8b19-c9188dd9e34d" providerId="ADAL" clId="{BB861B43-EA74-4573-A43F-538535B498D7}" dt="2020-08-12T17:00:28.012" v="182" actId="47"/>
        <pc:sldMkLst>
          <pc:docMk/>
          <pc:sldMk cId="3964713026" sldId="1947"/>
        </pc:sldMkLst>
      </pc:sldChg>
      <pc:sldChg chg="del">
        <pc:chgData name="Buck Woody" userId="4205aafe-f083-4d36-8b19-c9188dd9e34d" providerId="ADAL" clId="{BB861B43-EA74-4573-A43F-538535B498D7}" dt="2020-08-12T16:56:02.581" v="115" actId="47"/>
        <pc:sldMkLst>
          <pc:docMk/>
          <pc:sldMk cId="1550442008" sldId="1984"/>
        </pc:sldMkLst>
      </pc:sldChg>
      <pc:sldChg chg="del">
        <pc:chgData name="Buck Woody" userId="4205aafe-f083-4d36-8b19-c9188dd9e34d" providerId="ADAL" clId="{BB861B43-EA74-4573-A43F-538535B498D7}" dt="2020-08-12T16:55:51.592" v="113" actId="47"/>
        <pc:sldMkLst>
          <pc:docMk/>
          <pc:sldMk cId="3401274632" sldId="1985"/>
        </pc:sldMkLst>
      </pc:sldChg>
      <pc:sldChg chg="del ord">
        <pc:chgData name="Buck Woody" userId="4205aafe-f083-4d36-8b19-c9188dd9e34d" providerId="ADAL" clId="{BB861B43-EA74-4573-A43F-538535B498D7}" dt="2020-08-12T16:55:54.523" v="114" actId="47"/>
        <pc:sldMkLst>
          <pc:docMk/>
          <pc:sldMk cId="2835044389" sldId="1990"/>
        </pc:sldMkLst>
      </pc:sldChg>
      <pc:sldChg chg="del">
        <pc:chgData name="Buck Woody" userId="4205aafe-f083-4d36-8b19-c9188dd9e34d" providerId="ADAL" clId="{BB861B43-EA74-4573-A43F-538535B498D7}" dt="2020-08-12T17:00:28.012" v="182" actId="47"/>
        <pc:sldMkLst>
          <pc:docMk/>
          <pc:sldMk cId="673758937" sldId="1994"/>
        </pc:sldMkLst>
      </pc:sldChg>
      <pc:sldChg chg="del">
        <pc:chgData name="Buck Woody" userId="4205aafe-f083-4d36-8b19-c9188dd9e34d" providerId="ADAL" clId="{BB861B43-EA74-4573-A43F-538535B498D7}" dt="2020-08-12T17:00:28.012" v="182" actId="47"/>
        <pc:sldMkLst>
          <pc:docMk/>
          <pc:sldMk cId="458529531" sldId="1995"/>
        </pc:sldMkLst>
      </pc:sldChg>
      <pc:sldChg chg="del">
        <pc:chgData name="Buck Woody" userId="4205aafe-f083-4d36-8b19-c9188dd9e34d" providerId="ADAL" clId="{BB861B43-EA74-4573-A43F-538535B498D7}" dt="2020-08-12T17:00:28.012" v="182" actId="47"/>
        <pc:sldMkLst>
          <pc:docMk/>
          <pc:sldMk cId="1368647162" sldId="1996"/>
        </pc:sldMkLst>
      </pc:sldChg>
      <pc:sldChg chg="del">
        <pc:chgData name="Buck Woody" userId="4205aafe-f083-4d36-8b19-c9188dd9e34d" providerId="ADAL" clId="{BB861B43-EA74-4573-A43F-538535B498D7}" dt="2020-08-12T17:00:28.012" v="182" actId="47"/>
        <pc:sldMkLst>
          <pc:docMk/>
          <pc:sldMk cId="3349316556" sldId="1997"/>
        </pc:sldMkLst>
      </pc:sldChg>
      <pc:sldChg chg="del">
        <pc:chgData name="Buck Woody" userId="4205aafe-f083-4d36-8b19-c9188dd9e34d" providerId="ADAL" clId="{BB861B43-EA74-4573-A43F-538535B498D7}" dt="2020-08-12T17:00:28.012" v="182" actId="47"/>
        <pc:sldMkLst>
          <pc:docMk/>
          <pc:sldMk cId="2903987441" sldId="1998"/>
        </pc:sldMkLst>
      </pc:sldChg>
      <pc:sldChg chg="del">
        <pc:chgData name="Buck Woody" userId="4205aafe-f083-4d36-8b19-c9188dd9e34d" providerId="ADAL" clId="{BB861B43-EA74-4573-A43F-538535B498D7}" dt="2020-08-12T17:00:28.012" v="182" actId="47"/>
        <pc:sldMkLst>
          <pc:docMk/>
          <pc:sldMk cId="339593948" sldId="1999"/>
        </pc:sldMkLst>
      </pc:sldChg>
      <pc:sldChg chg="del">
        <pc:chgData name="Buck Woody" userId="4205aafe-f083-4d36-8b19-c9188dd9e34d" providerId="ADAL" clId="{BB861B43-EA74-4573-A43F-538535B498D7}" dt="2020-08-12T17:00:28.012" v="182" actId="47"/>
        <pc:sldMkLst>
          <pc:docMk/>
          <pc:sldMk cId="2439791901" sldId="2000"/>
        </pc:sldMkLst>
      </pc:sldChg>
      <pc:sldChg chg="del">
        <pc:chgData name="Buck Woody" userId="4205aafe-f083-4d36-8b19-c9188dd9e34d" providerId="ADAL" clId="{BB861B43-EA74-4573-A43F-538535B498D7}" dt="2020-08-12T17:00:28.012" v="182" actId="47"/>
        <pc:sldMkLst>
          <pc:docMk/>
          <pc:sldMk cId="3942439631" sldId="2001"/>
        </pc:sldMkLst>
      </pc:sldChg>
      <pc:sldChg chg="del">
        <pc:chgData name="Buck Woody" userId="4205aafe-f083-4d36-8b19-c9188dd9e34d" providerId="ADAL" clId="{BB861B43-EA74-4573-A43F-538535B498D7}" dt="2020-08-12T17:00:28.012" v="182" actId="47"/>
        <pc:sldMkLst>
          <pc:docMk/>
          <pc:sldMk cId="127669674" sldId="2002"/>
        </pc:sldMkLst>
      </pc:sldChg>
      <pc:sldChg chg="del">
        <pc:chgData name="Buck Woody" userId="4205aafe-f083-4d36-8b19-c9188dd9e34d" providerId="ADAL" clId="{BB861B43-EA74-4573-A43F-538535B498D7}" dt="2020-08-12T17:00:28.012" v="182" actId="47"/>
        <pc:sldMkLst>
          <pc:docMk/>
          <pc:sldMk cId="2878464217" sldId="2003"/>
        </pc:sldMkLst>
      </pc:sldChg>
      <pc:sldChg chg="del">
        <pc:chgData name="Buck Woody" userId="4205aafe-f083-4d36-8b19-c9188dd9e34d" providerId="ADAL" clId="{BB861B43-EA74-4573-A43F-538535B498D7}" dt="2020-08-12T17:00:28.012" v="182" actId="47"/>
        <pc:sldMkLst>
          <pc:docMk/>
          <pc:sldMk cId="2693847168" sldId="2004"/>
        </pc:sldMkLst>
      </pc:sldChg>
      <pc:sldChg chg="del">
        <pc:chgData name="Buck Woody" userId="4205aafe-f083-4d36-8b19-c9188dd9e34d" providerId="ADAL" clId="{BB861B43-EA74-4573-A43F-538535B498D7}" dt="2020-08-12T17:00:28.012" v="182" actId="47"/>
        <pc:sldMkLst>
          <pc:docMk/>
          <pc:sldMk cId="4192027000" sldId="2005"/>
        </pc:sldMkLst>
      </pc:sldChg>
      <pc:sldChg chg="del">
        <pc:chgData name="Buck Woody" userId="4205aafe-f083-4d36-8b19-c9188dd9e34d" providerId="ADAL" clId="{BB861B43-EA74-4573-A43F-538535B498D7}" dt="2020-08-12T17:00:28.012" v="182" actId="47"/>
        <pc:sldMkLst>
          <pc:docMk/>
          <pc:sldMk cId="3732999901" sldId="2006"/>
        </pc:sldMkLst>
      </pc:sldChg>
      <pc:sldChg chg="del">
        <pc:chgData name="Buck Woody" userId="4205aafe-f083-4d36-8b19-c9188dd9e34d" providerId="ADAL" clId="{BB861B43-EA74-4573-A43F-538535B498D7}" dt="2020-08-12T17:00:28.012" v="182" actId="47"/>
        <pc:sldMkLst>
          <pc:docMk/>
          <pc:sldMk cId="2647492709" sldId="2007"/>
        </pc:sldMkLst>
      </pc:sldChg>
      <pc:sldChg chg="del">
        <pc:chgData name="Buck Woody" userId="4205aafe-f083-4d36-8b19-c9188dd9e34d" providerId="ADAL" clId="{BB861B43-EA74-4573-A43F-538535B498D7}" dt="2020-08-12T17:00:28.012" v="182" actId="47"/>
        <pc:sldMkLst>
          <pc:docMk/>
          <pc:sldMk cId="4008024391" sldId="2008"/>
        </pc:sldMkLst>
      </pc:sldChg>
      <pc:sldChg chg="del">
        <pc:chgData name="Buck Woody" userId="4205aafe-f083-4d36-8b19-c9188dd9e34d" providerId="ADAL" clId="{BB861B43-EA74-4573-A43F-538535B498D7}" dt="2020-08-12T17:00:28.012" v="182" actId="47"/>
        <pc:sldMkLst>
          <pc:docMk/>
          <pc:sldMk cId="202938274" sldId="2009"/>
        </pc:sldMkLst>
      </pc:sldChg>
      <pc:sldChg chg="del">
        <pc:chgData name="Buck Woody" userId="4205aafe-f083-4d36-8b19-c9188dd9e34d" providerId="ADAL" clId="{BB861B43-EA74-4573-A43F-538535B498D7}" dt="2020-08-12T17:00:28.012" v="182" actId="47"/>
        <pc:sldMkLst>
          <pc:docMk/>
          <pc:sldMk cId="2388093043" sldId="2010"/>
        </pc:sldMkLst>
      </pc:sldChg>
      <pc:sldChg chg="del">
        <pc:chgData name="Buck Woody" userId="4205aafe-f083-4d36-8b19-c9188dd9e34d" providerId="ADAL" clId="{BB861B43-EA74-4573-A43F-538535B498D7}" dt="2020-08-12T17:00:28.012" v="182" actId="47"/>
        <pc:sldMkLst>
          <pc:docMk/>
          <pc:sldMk cId="1834024785" sldId="2011"/>
        </pc:sldMkLst>
      </pc:sldChg>
      <pc:sldChg chg="del">
        <pc:chgData name="Buck Woody" userId="4205aafe-f083-4d36-8b19-c9188dd9e34d" providerId="ADAL" clId="{BB861B43-EA74-4573-A43F-538535B498D7}" dt="2020-08-12T17:00:28.012" v="182" actId="47"/>
        <pc:sldMkLst>
          <pc:docMk/>
          <pc:sldMk cId="2999099385" sldId="2012"/>
        </pc:sldMkLst>
      </pc:sldChg>
      <pc:sldChg chg="del">
        <pc:chgData name="Buck Woody" userId="4205aafe-f083-4d36-8b19-c9188dd9e34d" providerId="ADAL" clId="{BB861B43-EA74-4573-A43F-538535B498D7}" dt="2020-08-12T17:00:28.012" v="182" actId="47"/>
        <pc:sldMkLst>
          <pc:docMk/>
          <pc:sldMk cId="3414705652" sldId="2013"/>
        </pc:sldMkLst>
      </pc:sldChg>
      <pc:sldChg chg="del">
        <pc:chgData name="Buck Woody" userId="4205aafe-f083-4d36-8b19-c9188dd9e34d" providerId="ADAL" clId="{BB861B43-EA74-4573-A43F-538535B498D7}" dt="2020-08-12T17:00:28.012" v="182" actId="47"/>
        <pc:sldMkLst>
          <pc:docMk/>
          <pc:sldMk cId="3022099019" sldId="2014"/>
        </pc:sldMkLst>
      </pc:sldChg>
      <pc:sldChg chg="del">
        <pc:chgData name="Buck Woody" userId="4205aafe-f083-4d36-8b19-c9188dd9e34d" providerId="ADAL" clId="{BB861B43-EA74-4573-A43F-538535B498D7}" dt="2020-08-12T17:00:28.012" v="182" actId="47"/>
        <pc:sldMkLst>
          <pc:docMk/>
          <pc:sldMk cId="4287862526" sldId="2015"/>
        </pc:sldMkLst>
      </pc:sldChg>
      <pc:sldChg chg="del">
        <pc:chgData name="Buck Woody" userId="4205aafe-f083-4d36-8b19-c9188dd9e34d" providerId="ADAL" clId="{BB861B43-EA74-4573-A43F-538535B498D7}" dt="2020-08-12T17:00:28.012" v="182" actId="47"/>
        <pc:sldMkLst>
          <pc:docMk/>
          <pc:sldMk cId="561583869" sldId="2016"/>
        </pc:sldMkLst>
      </pc:sldChg>
      <pc:sldChg chg="del">
        <pc:chgData name="Buck Woody" userId="4205aafe-f083-4d36-8b19-c9188dd9e34d" providerId="ADAL" clId="{BB861B43-EA74-4573-A43F-538535B498D7}" dt="2020-08-12T17:00:28.012" v="182" actId="47"/>
        <pc:sldMkLst>
          <pc:docMk/>
          <pc:sldMk cId="3028636468" sldId="2017"/>
        </pc:sldMkLst>
      </pc:sldChg>
      <pc:sldChg chg="del">
        <pc:chgData name="Buck Woody" userId="4205aafe-f083-4d36-8b19-c9188dd9e34d" providerId="ADAL" clId="{BB861B43-EA74-4573-A43F-538535B498D7}" dt="2020-08-12T17:00:28.012" v="182" actId="47"/>
        <pc:sldMkLst>
          <pc:docMk/>
          <pc:sldMk cId="3071121978" sldId="2018"/>
        </pc:sldMkLst>
      </pc:sldChg>
      <pc:sldChg chg="del">
        <pc:chgData name="Buck Woody" userId="4205aafe-f083-4d36-8b19-c9188dd9e34d" providerId="ADAL" clId="{BB861B43-EA74-4573-A43F-538535B498D7}" dt="2020-08-12T17:00:28.012" v="182" actId="47"/>
        <pc:sldMkLst>
          <pc:docMk/>
          <pc:sldMk cId="3541285257" sldId="2019"/>
        </pc:sldMkLst>
      </pc:sldChg>
      <pc:sldChg chg="del">
        <pc:chgData name="Buck Woody" userId="4205aafe-f083-4d36-8b19-c9188dd9e34d" providerId="ADAL" clId="{BB861B43-EA74-4573-A43F-538535B498D7}" dt="2020-08-12T17:00:28.012" v="182" actId="47"/>
        <pc:sldMkLst>
          <pc:docMk/>
          <pc:sldMk cId="1149133041" sldId="2020"/>
        </pc:sldMkLst>
      </pc:sldChg>
      <pc:sldChg chg="del">
        <pc:chgData name="Buck Woody" userId="4205aafe-f083-4d36-8b19-c9188dd9e34d" providerId="ADAL" clId="{BB861B43-EA74-4573-A43F-538535B498D7}" dt="2020-08-12T17:00:28.012" v="182" actId="47"/>
        <pc:sldMkLst>
          <pc:docMk/>
          <pc:sldMk cId="1035919442" sldId="2021"/>
        </pc:sldMkLst>
      </pc:sldChg>
      <pc:sldChg chg="del">
        <pc:chgData name="Buck Woody" userId="4205aafe-f083-4d36-8b19-c9188dd9e34d" providerId="ADAL" clId="{BB861B43-EA74-4573-A43F-538535B498D7}" dt="2020-08-12T17:00:28.012" v="182" actId="47"/>
        <pc:sldMkLst>
          <pc:docMk/>
          <pc:sldMk cId="2852475860" sldId="2022"/>
        </pc:sldMkLst>
      </pc:sldChg>
      <pc:sldChg chg="del">
        <pc:chgData name="Buck Woody" userId="4205aafe-f083-4d36-8b19-c9188dd9e34d" providerId="ADAL" clId="{BB861B43-EA74-4573-A43F-538535B498D7}" dt="2020-08-12T17:00:28.012" v="182" actId="47"/>
        <pc:sldMkLst>
          <pc:docMk/>
          <pc:sldMk cId="573217507" sldId="2023"/>
        </pc:sldMkLst>
      </pc:sldChg>
      <pc:sldChg chg="del">
        <pc:chgData name="Buck Woody" userId="4205aafe-f083-4d36-8b19-c9188dd9e34d" providerId="ADAL" clId="{BB861B43-EA74-4573-A43F-538535B498D7}" dt="2020-08-12T17:00:28.012" v="182" actId="47"/>
        <pc:sldMkLst>
          <pc:docMk/>
          <pc:sldMk cId="2066068184" sldId="2024"/>
        </pc:sldMkLst>
      </pc:sldChg>
      <pc:sldChg chg="del">
        <pc:chgData name="Buck Woody" userId="4205aafe-f083-4d36-8b19-c9188dd9e34d" providerId="ADAL" clId="{BB861B43-EA74-4573-A43F-538535B498D7}" dt="2020-08-12T17:00:28.012" v="182" actId="47"/>
        <pc:sldMkLst>
          <pc:docMk/>
          <pc:sldMk cId="4009953625" sldId="2025"/>
        </pc:sldMkLst>
      </pc:sldChg>
      <pc:sldChg chg="del">
        <pc:chgData name="Buck Woody" userId="4205aafe-f083-4d36-8b19-c9188dd9e34d" providerId="ADAL" clId="{BB861B43-EA74-4573-A43F-538535B498D7}" dt="2020-08-12T17:00:28.012" v="182" actId="47"/>
        <pc:sldMkLst>
          <pc:docMk/>
          <pc:sldMk cId="1963507276" sldId="2026"/>
        </pc:sldMkLst>
      </pc:sldChg>
      <pc:sldChg chg="del">
        <pc:chgData name="Buck Woody" userId="4205aafe-f083-4d36-8b19-c9188dd9e34d" providerId="ADAL" clId="{BB861B43-EA74-4573-A43F-538535B498D7}" dt="2020-08-12T17:00:28.012" v="182" actId="47"/>
        <pc:sldMkLst>
          <pc:docMk/>
          <pc:sldMk cId="1264959024" sldId="2027"/>
        </pc:sldMkLst>
      </pc:sldChg>
      <pc:sldChg chg="del">
        <pc:chgData name="Buck Woody" userId="4205aafe-f083-4d36-8b19-c9188dd9e34d" providerId="ADAL" clId="{BB861B43-EA74-4573-A43F-538535B498D7}" dt="2020-08-12T17:00:28.012" v="182" actId="47"/>
        <pc:sldMkLst>
          <pc:docMk/>
          <pc:sldMk cId="817982161" sldId="2028"/>
        </pc:sldMkLst>
      </pc:sldChg>
      <pc:sldChg chg="del">
        <pc:chgData name="Buck Woody" userId="4205aafe-f083-4d36-8b19-c9188dd9e34d" providerId="ADAL" clId="{BB861B43-EA74-4573-A43F-538535B498D7}" dt="2020-08-12T17:00:28.012" v="182" actId="47"/>
        <pc:sldMkLst>
          <pc:docMk/>
          <pc:sldMk cId="2819265930" sldId="2029"/>
        </pc:sldMkLst>
      </pc:sldChg>
      <pc:sldChg chg="del">
        <pc:chgData name="Buck Woody" userId="4205aafe-f083-4d36-8b19-c9188dd9e34d" providerId="ADAL" clId="{BB861B43-EA74-4573-A43F-538535B498D7}" dt="2020-08-12T17:00:28.012" v="182" actId="47"/>
        <pc:sldMkLst>
          <pc:docMk/>
          <pc:sldMk cId="81036527" sldId="2030"/>
        </pc:sldMkLst>
      </pc:sldChg>
      <pc:sldChg chg="del">
        <pc:chgData name="Buck Woody" userId="4205aafe-f083-4d36-8b19-c9188dd9e34d" providerId="ADAL" clId="{BB861B43-EA74-4573-A43F-538535B498D7}" dt="2020-08-12T17:00:28.012" v="182" actId="47"/>
        <pc:sldMkLst>
          <pc:docMk/>
          <pc:sldMk cId="3776777781" sldId="2031"/>
        </pc:sldMkLst>
      </pc:sldChg>
      <pc:sldChg chg="del">
        <pc:chgData name="Buck Woody" userId="4205aafe-f083-4d36-8b19-c9188dd9e34d" providerId="ADAL" clId="{BB861B43-EA74-4573-A43F-538535B498D7}" dt="2020-08-12T17:00:28.012" v="182" actId="47"/>
        <pc:sldMkLst>
          <pc:docMk/>
          <pc:sldMk cId="4139330499" sldId="2032"/>
        </pc:sldMkLst>
      </pc:sldChg>
      <pc:sldChg chg="del">
        <pc:chgData name="Buck Woody" userId="4205aafe-f083-4d36-8b19-c9188dd9e34d" providerId="ADAL" clId="{BB861B43-EA74-4573-A43F-538535B498D7}" dt="2020-08-12T17:00:28.012" v="182" actId="47"/>
        <pc:sldMkLst>
          <pc:docMk/>
          <pc:sldMk cId="124627926" sldId="2033"/>
        </pc:sldMkLst>
      </pc:sldChg>
      <pc:sldChg chg="del">
        <pc:chgData name="Buck Woody" userId="4205aafe-f083-4d36-8b19-c9188dd9e34d" providerId="ADAL" clId="{BB861B43-EA74-4573-A43F-538535B498D7}" dt="2020-08-12T17:00:28.012" v="182" actId="47"/>
        <pc:sldMkLst>
          <pc:docMk/>
          <pc:sldMk cId="828867804" sldId="2034"/>
        </pc:sldMkLst>
      </pc:sldChg>
      <pc:sldChg chg="del">
        <pc:chgData name="Buck Woody" userId="4205aafe-f083-4d36-8b19-c9188dd9e34d" providerId="ADAL" clId="{BB861B43-EA74-4573-A43F-538535B498D7}" dt="2020-08-12T17:00:28.012" v="182" actId="47"/>
        <pc:sldMkLst>
          <pc:docMk/>
          <pc:sldMk cId="2549803971" sldId="2035"/>
        </pc:sldMkLst>
      </pc:sldChg>
      <pc:sldChg chg="del">
        <pc:chgData name="Buck Woody" userId="4205aafe-f083-4d36-8b19-c9188dd9e34d" providerId="ADAL" clId="{BB861B43-EA74-4573-A43F-538535B498D7}" dt="2020-08-12T17:00:28.012" v="182" actId="47"/>
        <pc:sldMkLst>
          <pc:docMk/>
          <pc:sldMk cId="229588123" sldId="2036"/>
        </pc:sldMkLst>
      </pc:sldChg>
      <pc:sldChg chg="del">
        <pc:chgData name="Buck Woody" userId="4205aafe-f083-4d36-8b19-c9188dd9e34d" providerId="ADAL" clId="{BB861B43-EA74-4573-A43F-538535B498D7}" dt="2020-08-12T17:00:28.012" v="182" actId="47"/>
        <pc:sldMkLst>
          <pc:docMk/>
          <pc:sldMk cId="2653947152" sldId="2037"/>
        </pc:sldMkLst>
      </pc:sldChg>
      <pc:sldChg chg="del">
        <pc:chgData name="Buck Woody" userId="4205aafe-f083-4d36-8b19-c9188dd9e34d" providerId="ADAL" clId="{BB861B43-EA74-4573-A43F-538535B498D7}" dt="2020-08-12T17:00:28.012" v="182" actId="47"/>
        <pc:sldMkLst>
          <pc:docMk/>
          <pc:sldMk cId="4047794574" sldId="2038"/>
        </pc:sldMkLst>
      </pc:sldChg>
      <pc:sldChg chg="del">
        <pc:chgData name="Buck Woody" userId="4205aafe-f083-4d36-8b19-c9188dd9e34d" providerId="ADAL" clId="{BB861B43-EA74-4573-A43F-538535B498D7}" dt="2020-08-12T17:00:28.012" v="182" actId="47"/>
        <pc:sldMkLst>
          <pc:docMk/>
          <pc:sldMk cId="3467114971" sldId="2039"/>
        </pc:sldMkLst>
      </pc:sldChg>
      <pc:sldChg chg="del">
        <pc:chgData name="Buck Woody" userId="4205aafe-f083-4d36-8b19-c9188dd9e34d" providerId="ADAL" clId="{BB861B43-EA74-4573-A43F-538535B498D7}" dt="2020-08-12T17:00:28.012" v="182" actId="47"/>
        <pc:sldMkLst>
          <pc:docMk/>
          <pc:sldMk cId="1319771591" sldId="2040"/>
        </pc:sldMkLst>
      </pc:sldChg>
      <pc:sldChg chg="ord setBg">
        <pc:chgData name="Buck Woody" userId="4205aafe-f083-4d36-8b19-c9188dd9e34d" providerId="ADAL" clId="{BB861B43-EA74-4573-A43F-538535B498D7}" dt="2020-08-12T16:58:17.793" v="150"/>
        <pc:sldMkLst>
          <pc:docMk/>
          <pc:sldMk cId="4185804024" sldId="2041"/>
        </pc:sldMkLst>
      </pc:sldChg>
      <pc:sldChg chg="del">
        <pc:chgData name="Buck Woody" userId="4205aafe-f083-4d36-8b19-c9188dd9e34d" providerId="ADAL" clId="{BB861B43-EA74-4573-A43F-538535B498D7}" dt="2020-08-12T17:00:28.012" v="182" actId="47"/>
        <pc:sldMkLst>
          <pc:docMk/>
          <pc:sldMk cId="1291011522" sldId="2042"/>
        </pc:sldMkLst>
      </pc:sldChg>
      <pc:sldChg chg="del">
        <pc:chgData name="Buck Woody" userId="4205aafe-f083-4d36-8b19-c9188dd9e34d" providerId="ADAL" clId="{BB861B43-EA74-4573-A43F-538535B498D7}" dt="2020-08-12T17:00:28.012" v="182" actId="47"/>
        <pc:sldMkLst>
          <pc:docMk/>
          <pc:sldMk cId="3578984987" sldId="2043"/>
        </pc:sldMkLst>
      </pc:sldChg>
      <pc:sldChg chg="del">
        <pc:chgData name="Buck Woody" userId="4205aafe-f083-4d36-8b19-c9188dd9e34d" providerId="ADAL" clId="{BB861B43-EA74-4573-A43F-538535B498D7}" dt="2020-08-12T17:00:28.012" v="182" actId="47"/>
        <pc:sldMkLst>
          <pc:docMk/>
          <pc:sldMk cId="2803281140" sldId="2044"/>
        </pc:sldMkLst>
      </pc:sldChg>
      <pc:sldChg chg="del">
        <pc:chgData name="Buck Woody" userId="4205aafe-f083-4d36-8b19-c9188dd9e34d" providerId="ADAL" clId="{BB861B43-EA74-4573-A43F-538535B498D7}" dt="2020-08-12T17:00:28.012" v="182" actId="47"/>
        <pc:sldMkLst>
          <pc:docMk/>
          <pc:sldMk cId="544100002" sldId="2045"/>
        </pc:sldMkLst>
      </pc:sldChg>
      <pc:sldChg chg="del">
        <pc:chgData name="Buck Woody" userId="4205aafe-f083-4d36-8b19-c9188dd9e34d" providerId="ADAL" clId="{BB861B43-EA74-4573-A43F-538535B498D7}" dt="2020-08-12T17:00:28.012" v="182" actId="47"/>
        <pc:sldMkLst>
          <pc:docMk/>
          <pc:sldMk cId="1122963436" sldId="2046"/>
        </pc:sldMkLst>
      </pc:sldChg>
      <pc:sldChg chg="del">
        <pc:chgData name="Buck Woody" userId="4205aafe-f083-4d36-8b19-c9188dd9e34d" providerId="ADAL" clId="{BB861B43-EA74-4573-A43F-538535B498D7}" dt="2020-08-12T17:00:28.012" v="182" actId="47"/>
        <pc:sldMkLst>
          <pc:docMk/>
          <pc:sldMk cId="374486393" sldId="2047"/>
        </pc:sldMkLst>
      </pc:sldChg>
      <pc:sldChg chg="del">
        <pc:chgData name="Buck Woody" userId="4205aafe-f083-4d36-8b19-c9188dd9e34d" providerId="ADAL" clId="{BB861B43-EA74-4573-A43F-538535B498D7}" dt="2020-08-12T17:00:28.012" v="182" actId="47"/>
        <pc:sldMkLst>
          <pc:docMk/>
          <pc:sldMk cId="3978313771" sldId="2048"/>
        </pc:sldMkLst>
      </pc:sldChg>
      <pc:sldChg chg="del">
        <pc:chgData name="Buck Woody" userId="4205aafe-f083-4d36-8b19-c9188dd9e34d" providerId="ADAL" clId="{BB861B43-EA74-4573-A43F-538535B498D7}" dt="2020-08-12T17:00:28.012" v="182" actId="47"/>
        <pc:sldMkLst>
          <pc:docMk/>
          <pc:sldMk cId="4161152058" sldId="2049"/>
        </pc:sldMkLst>
      </pc:sldChg>
      <pc:sldChg chg="del">
        <pc:chgData name="Buck Woody" userId="4205aafe-f083-4d36-8b19-c9188dd9e34d" providerId="ADAL" clId="{BB861B43-EA74-4573-A43F-538535B498D7}" dt="2020-08-12T17:00:28.012" v="182" actId="47"/>
        <pc:sldMkLst>
          <pc:docMk/>
          <pc:sldMk cId="2598465396" sldId="2050"/>
        </pc:sldMkLst>
      </pc:sldChg>
      <pc:sldChg chg="ord">
        <pc:chgData name="Buck Woody" userId="4205aafe-f083-4d36-8b19-c9188dd9e34d" providerId="ADAL" clId="{BB861B43-EA74-4573-A43F-538535B498D7}" dt="2020-08-12T16:56:41.293" v="122"/>
        <pc:sldMkLst>
          <pc:docMk/>
          <pc:sldMk cId="4178565498" sldId="2051"/>
        </pc:sldMkLst>
      </pc:sldChg>
      <pc:sldChg chg="del">
        <pc:chgData name="Buck Woody" userId="4205aafe-f083-4d36-8b19-c9188dd9e34d" providerId="ADAL" clId="{BB861B43-EA74-4573-A43F-538535B498D7}" dt="2020-08-12T17:00:28.012" v="182" actId="47"/>
        <pc:sldMkLst>
          <pc:docMk/>
          <pc:sldMk cId="1855911338" sldId="2052"/>
        </pc:sldMkLst>
      </pc:sldChg>
      <pc:sldChg chg="del">
        <pc:chgData name="Buck Woody" userId="4205aafe-f083-4d36-8b19-c9188dd9e34d" providerId="ADAL" clId="{BB861B43-EA74-4573-A43F-538535B498D7}" dt="2020-08-12T17:00:28.012" v="182" actId="47"/>
        <pc:sldMkLst>
          <pc:docMk/>
          <pc:sldMk cId="433564642" sldId="2053"/>
        </pc:sldMkLst>
      </pc:sldChg>
      <pc:sldMasterChg chg="modSldLayout">
        <pc:chgData name="Buck Woody" userId="4205aafe-f083-4d36-8b19-c9188dd9e34d" providerId="ADAL" clId="{BB861B43-EA74-4573-A43F-538535B498D7}" dt="2020-08-12T17:21:56.959" v="185" actId="22"/>
        <pc:sldMasterMkLst>
          <pc:docMk/>
          <pc:sldMasterMk cId="3588427678" sldId="2147484229"/>
        </pc:sldMasterMkLst>
        <pc:sldLayoutChg chg="replId">
          <pc:chgData name="Buck Woody" userId="4205aafe-f083-4d36-8b19-c9188dd9e34d" providerId="ADAL" clId="{BB861B43-EA74-4573-A43F-538535B498D7}" dt="2020-08-12T17:21:56.959" v="185" actId="22"/>
          <pc:sldLayoutMkLst>
            <pc:docMk/>
            <pc:sldMasterMk cId="3588427678" sldId="2147484229"/>
            <pc:sldLayoutMk cId="545705601" sldId="2147484935"/>
          </pc:sldLayoutMkLst>
        </pc:sldLayoutChg>
      </pc:sldMasterChg>
      <pc:sldMasterChg chg="add addSldLayout">
        <pc:chgData name="Buck Woody" userId="4205aafe-f083-4d36-8b19-c9188dd9e34d" providerId="ADAL" clId="{BB861B43-EA74-4573-A43F-538535B498D7}" dt="2020-08-12T17:21:56.959" v="185" actId="22"/>
        <pc:sldMasterMkLst>
          <pc:docMk/>
          <pc:sldMasterMk cId="3588427678" sldId="2147484934"/>
        </pc:sldMasterMkLst>
        <pc:sldLayoutChg chg="add">
          <pc:chgData name="Buck Woody" userId="4205aafe-f083-4d36-8b19-c9188dd9e34d" providerId="ADAL" clId="{BB861B43-EA74-4573-A43F-538535B498D7}" dt="2020-08-12T17:21:56.959" v="185" actId="22"/>
          <pc:sldLayoutMkLst>
            <pc:docMk/>
            <pc:sldMasterMk cId="3588427678" sldId="2147484934"/>
            <pc:sldLayoutMk cId="3311556723" sldId="2147484256"/>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727412540" sldId="2147484627"/>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2504362858" sldId="2147484628"/>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3901992463" sldId="2147484629"/>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1431925061" sldId="2147484632"/>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592639370" sldId="2147484633"/>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68631885" sldId="2147484634"/>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2969433645" sldId="2147484635"/>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1535802141" sldId="2147484636"/>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1211587601" sldId="2147484642"/>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3357308267" sldId="2147484669"/>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1627722854" sldId="2147484671"/>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3805083836" sldId="2147484672"/>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3448964043" sldId="2147484708"/>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4042981953" sldId="2147484714"/>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656691862" sldId="2147484747"/>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255178736" sldId="2147484803"/>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2703835478" sldId="2147484811"/>
          </pc:sldLayoutMkLst>
        </pc:sldLayoutChg>
        <pc:sldLayoutChg chg="add">
          <pc:chgData name="Buck Woody" userId="4205aafe-f083-4d36-8b19-c9188dd9e34d" providerId="ADAL" clId="{BB861B43-EA74-4573-A43F-538535B498D7}" dt="2020-08-12T17:21:56.959" v="185" actId="22"/>
          <pc:sldLayoutMkLst>
            <pc:docMk/>
            <pc:sldMasterMk cId="3588427678" sldId="2147484934"/>
            <pc:sldLayoutMk cId="2883301345" sldId="214748481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57E34-DB8B-44A3-9F04-3929EAF5A1D1}"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94D06DC9-CEA5-40B3-A742-6A204043BD34}">
      <dgm:prSet phldrT="[Text]"/>
      <dgm:spPr/>
      <dgm:t>
        <a:bodyPr/>
        <a:lstStyle/>
        <a:p>
          <a:r>
            <a:rPr lang="en-US"/>
            <a:t>System Event / User Reported Incident</a:t>
          </a:r>
        </a:p>
      </dgm:t>
    </dgm:pt>
    <dgm:pt modelId="{94259D7F-DD90-4744-8AB9-319B3CF4DFF5}" type="parTrans" cxnId="{192E1B50-9CCA-4509-8B28-B7F0F0EB060A}">
      <dgm:prSet/>
      <dgm:spPr/>
      <dgm:t>
        <a:bodyPr/>
        <a:lstStyle/>
        <a:p>
          <a:endParaRPr lang="en-US"/>
        </a:p>
      </dgm:t>
    </dgm:pt>
    <dgm:pt modelId="{B8635B9C-AF29-4EAF-910F-B62AFBC5AD89}" type="sibTrans" cxnId="{192E1B50-9CCA-4509-8B28-B7F0F0EB060A}">
      <dgm:prSet/>
      <dgm:spPr/>
      <dgm:t>
        <a:bodyPr/>
        <a:lstStyle/>
        <a:p>
          <a:endParaRPr lang="en-US"/>
        </a:p>
      </dgm:t>
    </dgm:pt>
    <dgm:pt modelId="{BFD8E468-837D-4F5C-AE97-C36E1ECE40F8}">
      <dgm:prSet phldrT="[Text]"/>
      <dgm:spPr/>
      <dgm:t>
        <a:bodyPr/>
        <a:lstStyle/>
        <a:p>
          <a:r>
            <a:rPr lang="en-US"/>
            <a:t>Use existing notebooks</a:t>
          </a:r>
        </a:p>
      </dgm:t>
    </dgm:pt>
    <dgm:pt modelId="{A923F562-36AE-4298-9941-869412CB128D}" type="parTrans" cxnId="{5C64EB9E-AAA4-4BE3-91CA-12FA65F0A476}">
      <dgm:prSet/>
      <dgm:spPr/>
      <dgm:t>
        <a:bodyPr/>
        <a:lstStyle/>
        <a:p>
          <a:endParaRPr lang="en-US"/>
        </a:p>
      </dgm:t>
    </dgm:pt>
    <dgm:pt modelId="{2DCDB334-EB54-4948-BA9F-FB760B9D22B0}" type="sibTrans" cxnId="{5C64EB9E-AAA4-4BE3-91CA-12FA65F0A476}">
      <dgm:prSet/>
      <dgm:spPr/>
      <dgm:t>
        <a:bodyPr/>
        <a:lstStyle/>
        <a:p>
          <a:endParaRPr lang="en-US"/>
        </a:p>
      </dgm:t>
    </dgm:pt>
    <dgm:pt modelId="{D7ACDB2C-D6EF-4EEF-B910-E37244A435DD}">
      <dgm:prSet phldrT="[Text]"/>
      <dgm:spPr/>
      <dgm:t>
        <a:bodyPr/>
        <a:lstStyle/>
        <a:p>
          <a:r>
            <a:rPr lang="en-US"/>
            <a:t>Create new notebooks</a:t>
          </a:r>
        </a:p>
      </dgm:t>
    </dgm:pt>
    <dgm:pt modelId="{5BBB79C0-FAB5-47F0-8C66-2ADE74986D83}" type="parTrans" cxnId="{3ACD2FF0-768F-4C36-B879-CD6A83CF32DC}">
      <dgm:prSet/>
      <dgm:spPr/>
      <dgm:t>
        <a:bodyPr/>
        <a:lstStyle/>
        <a:p>
          <a:endParaRPr lang="en-US"/>
        </a:p>
      </dgm:t>
    </dgm:pt>
    <dgm:pt modelId="{2F48DDCB-867E-4553-9B60-07B7232E773D}" type="sibTrans" cxnId="{3ACD2FF0-768F-4C36-B879-CD6A83CF32DC}">
      <dgm:prSet/>
      <dgm:spPr/>
      <dgm:t>
        <a:bodyPr/>
        <a:lstStyle/>
        <a:p>
          <a:endParaRPr lang="en-US"/>
        </a:p>
      </dgm:t>
    </dgm:pt>
    <dgm:pt modelId="{41918BE6-9BF0-4FA9-9369-90933BA1008D}">
      <dgm:prSet phldrT="[Text]"/>
      <dgm:spPr/>
      <dgm:t>
        <a:bodyPr/>
        <a:lstStyle/>
        <a:p>
          <a:r>
            <a:rPr lang="en-US"/>
            <a:t>Add reusable notebook</a:t>
          </a:r>
        </a:p>
      </dgm:t>
    </dgm:pt>
    <dgm:pt modelId="{D2A254C5-5BF9-4ECA-971D-B05339B6273D}" type="parTrans" cxnId="{A780D35D-7F70-46A8-B9B7-878F5A28D4A5}">
      <dgm:prSet/>
      <dgm:spPr/>
      <dgm:t>
        <a:bodyPr/>
        <a:lstStyle/>
        <a:p>
          <a:endParaRPr lang="en-US"/>
        </a:p>
      </dgm:t>
    </dgm:pt>
    <dgm:pt modelId="{F84CEF4B-ABD9-4798-84A8-832F54F719C0}" type="sibTrans" cxnId="{A780D35D-7F70-46A8-B9B7-878F5A28D4A5}">
      <dgm:prSet/>
      <dgm:spPr/>
      <dgm:t>
        <a:bodyPr/>
        <a:lstStyle/>
        <a:p>
          <a:endParaRPr lang="en-US"/>
        </a:p>
      </dgm:t>
    </dgm:pt>
    <dgm:pt modelId="{BEE6AB03-F68C-4388-A4AE-9CAB89853A15}">
      <dgm:prSet phldrT="[Text]"/>
      <dgm:spPr/>
      <dgm:t>
        <a:bodyPr/>
        <a:lstStyle/>
        <a:p>
          <a:r>
            <a:rPr lang="en-US"/>
            <a:t>Rate existing notebooks</a:t>
          </a:r>
        </a:p>
      </dgm:t>
    </dgm:pt>
    <dgm:pt modelId="{C07DE5DC-8394-4B64-8C87-3EFA8C6638C2}" type="sibTrans" cxnId="{AA3DD07B-1FCB-41C3-819B-E36773304266}">
      <dgm:prSet/>
      <dgm:spPr/>
      <dgm:t>
        <a:bodyPr/>
        <a:lstStyle/>
        <a:p>
          <a:endParaRPr lang="en-US"/>
        </a:p>
      </dgm:t>
    </dgm:pt>
    <dgm:pt modelId="{94862CD8-F8A9-4279-8AB5-E5EB9CBE1997}" type="parTrans" cxnId="{AA3DD07B-1FCB-41C3-819B-E36773304266}">
      <dgm:prSet/>
      <dgm:spPr/>
      <dgm:t>
        <a:bodyPr/>
        <a:lstStyle/>
        <a:p>
          <a:endParaRPr lang="en-US"/>
        </a:p>
      </dgm:t>
    </dgm:pt>
    <dgm:pt modelId="{26E8DB61-8D2D-4E69-B92F-0CA229651C56}">
      <dgm:prSet phldrT="[Text]"/>
      <dgm:spPr/>
      <dgm:t>
        <a:bodyPr/>
        <a:lstStyle/>
        <a:p>
          <a:r>
            <a:rPr lang="en-US"/>
            <a:t>Log </a:t>
          </a:r>
          <a:r>
            <a:rPr lang="en-US" err="1"/>
            <a:t>adhoc</a:t>
          </a:r>
          <a:r>
            <a:rPr lang="en-US"/>
            <a:t> notebook in incident system</a:t>
          </a:r>
        </a:p>
      </dgm:t>
    </dgm:pt>
    <dgm:pt modelId="{FADB4038-63A9-4F4A-8CF7-4358E9A3FF46}" type="parTrans" cxnId="{367D6278-7606-4DE6-A351-71FD6FF05907}">
      <dgm:prSet/>
      <dgm:spPr/>
      <dgm:t>
        <a:bodyPr/>
        <a:lstStyle/>
        <a:p>
          <a:endParaRPr lang="en-US"/>
        </a:p>
      </dgm:t>
    </dgm:pt>
    <dgm:pt modelId="{C1F75513-2716-467E-8316-46C7A38B5330}" type="sibTrans" cxnId="{367D6278-7606-4DE6-A351-71FD6FF05907}">
      <dgm:prSet/>
      <dgm:spPr/>
      <dgm:t>
        <a:bodyPr/>
        <a:lstStyle/>
        <a:p>
          <a:endParaRPr lang="en-US"/>
        </a:p>
      </dgm:t>
    </dgm:pt>
    <dgm:pt modelId="{91C2190E-E136-4140-A2AD-B781AC006030}">
      <dgm:prSet phldrT="[Text]"/>
      <dgm:spPr/>
      <dgm:t>
        <a:bodyPr/>
        <a:lstStyle/>
        <a:p>
          <a:r>
            <a:rPr lang="en-US"/>
            <a:t>Update notebook</a:t>
          </a:r>
          <a:br>
            <a:rPr lang="en-US"/>
          </a:br>
          <a:r>
            <a:rPr lang="en-US"/>
            <a:t>if necessary</a:t>
          </a:r>
        </a:p>
      </dgm:t>
    </dgm:pt>
    <dgm:pt modelId="{2F274E95-CD37-4575-B3F9-78999D43587A}" type="sibTrans" cxnId="{A6DE52BF-1A03-4BBD-931A-B067BCA4AED6}">
      <dgm:prSet/>
      <dgm:spPr/>
      <dgm:t>
        <a:bodyPr/>
        <a:lstStyle/>
        <a:p>
          <a:endParaRPr lang="en-US"/>
        </a:p>
      </dgm:t>
    </dgm:pt>
    <dgm:pt modelId="{6F6BA5D3-59CD-4DBC-AD56-8AA2CA1E6CB1}" type="parTrans" cxnId="{A6DE52BF-1A03-4BBD-931A-B067BCA4AED6}">
      <dgm:prSet/>
      <dgm:spPr/>
      <dgm:t>
        <a:bodyPr/>
        <a:lstStyle/>
        <a:p>
          <a:endParaRPr lang="en-US"/>
        </a:p>
      </dgm:t>
    </dgm:pt>
    <dgm:pt modelId="{1E6AC113-6BA7-4880-A59E-8921F5680A36}" type="pres">
      <dgm:prSet presAssocID="{38257E34-DB8B-44A3-9F04-3929EAF5A1D1}" presName="Name0" presStyleCnt="0">
        <dgm:presLayoutVars>
          <dgm:orgChart val="1"/>
          <dgm:chPref val="1"/>
          <dgm:dir/>
          <dgm:animOne val="branch"/>
          <dgm:animLvl val="lvl"/>
          <dgm:resizeHandles/>
        </dgm:presLayoutVars>
      </dgm:prSet>
      <dgm:spPr/>
    </dgm:pt>
    <dgm:pt modelId="{01F6D944-6792-4563-B8A6-52D153509F0C}" type="pres">
      <dgm:prSet presAssocID="{94D06DC9-CEA5-40B3-A742-6A204043BD34}" presName="hierRoot1" presStyleCnt="0">
        <dgm:presLayoutVars>
          <dgm:hierBranch val="init"/>
        </dgm:presLayoutVars>
      </dgm:prSet>
      <dgm:spPr/>
    </dgm:pt>
    <dgm:pt modelId="{B8DFFFA9-08E1-4332-9D07-3EDCE683E838}" type="pres">
      <dgm:prSet presAssocID="{94D06DC9-CEA5-40B3-A742-6A204043BD34}" presName="rootComposite1" presStyleCnt="0"/>
      <dgm:spPr/>
    </dgm:pt>
    <dgm:pt modelId="{14731648-ECB8-43E1-AE9A-A4661BEEF184}" type="pres">
      <dgm:prSet presAssocID="{94D06DC9-CEA5-40B3-A742-6A204043BD34}" presName="rootText1" presStyleLbl="alignAcc1" presStyleIdx="0" presStyleCnt="0" custLinFactNeighborX="26749" custLinFactNeighborY="46869">
        <dgm:presLayoutVars>
          <dgm:chPref val="3"/>
        </dgm:presLayoutVars>
      </dgm:prSet>
      <dgm:spPr/>
    </dgm:pt>
    <dgm:pt modelId="{812335A3-98DD-4F47-956C-A58C5F3792AC}" type="pres">
      <dgm:prSet presAssocID="{94D06DC9-CEA5-40B3-A742-6A204043BD34}" presName="topArc1" presStyleLbl="parChTrans1D1" presStyleIdx="0" presStyleCnt="14"/>
      <dgm:spPr/>
    </dgm:pt>
    <dgm:pt modelId="{36322641-F7AA-4822-A59A-EB0921C55454}" type="pres">
      <dgm:prSet presAssocID="{94D06DC9-CEA5-40B3-A742-6A204043BD34}" presName="bottomArc1" presStyleLbl="parChTrans1D1" presStyleIdx="1" presStyleCnt="14"/>
      <dgm:spPr/>
    </dgm:pt>
    <dgm:pt modelId="{194ED530-4597-4B00-889D-0AC0545D3CC4}" type="pres">
      <dgm:prSet presAssocID="{94D06DC9-CEA5-40B3-A742-6A204043BD34}" presName="topConnNode1" presStyleLbl="node1" presStyleIdx="0" presStyleCnt="0"/>
      <dgm:spPr/>
    </dgm:pt>
    <dgm:pt modelId="{84F3E661-D6B9-496B-A277-408D06092DCA}" type="pres">
      <dgm:prSet presAssocID="{94D06DC9-CEA5-40B3-A742-6A204043BD34}" presName="hierChild2" presStyleCnt="0"/>
      <dgm:spPr/>
    </dgm:pt>
    <dgm:pt modelId="{F2210C7F-FAB2-423B-B78D-9E44F1AFC860}" type="pres">
      <dgm:prSet presAssocID="{A923F562-36AE-4298-9941-869412CB128D}" presName="Name28" presStyleLbl="parChTrans1D2" presStyleIdx="0" presStyleCnt="2"/>
      <dgm:spPr/>
    </dgm:pt>
    <dgm:pt modelId="{898D3328-8AAD-42D0-94D2-8FA3FEC7666F}" type="pres">
      <dgm:prSet presAssocID="{BFD8E468-837D-4F5C-AE97-C36E1ECE40F8}" presName="hierRoot2" presStyleCnt="0">
        <dgm:presLayoutVars>
          <dgm:hierBranch val="init"/>
        </dgm:presLayoutVars>
      </dgm:prSet>
      <dgm:spPr/>
    </dgm:pt>
    <dgm:pt modelId="{18F2F116-D8BA-4EB2-816F-F332B1CD941F}" type="pres">
      <dgm:prSet presAssocID="{BFD8E468-837D-4F5C-AE97-C36E1ECE40F8}" presName="rootComposite2" presStyleCnt="0"/>
      <dgm:spPr/>
    </dgm:pt>
    <dgm:pt modelId="{204ACB9F-6A35-4D5B-8F34-E41343AD8E50}" type="pres">
      <dgm:prSet presAssocID="{BFD8E468-837D-4F5C-AE97-C36E1ECE40F8}" presName="rootText2" presStyleLbl="alignAcc1" presStyleIdx="0" presStyleCnt="0" custLinFactY="17104" custLinFactNeighborX="-12918" custLinFactNeighborY="100000">
        <dgm:presLayoutVars>
          <dgm:chPref val="3"/>
        </dgm:presLayoutVars>
      </dgm:prSet>
      <dgm:spPr/>
    </dgm:pt>
    <dgm:pt modelId="{8BA0ADDD-857E-4DD6-B1E7-5DBCAC203663}" type="pres">
      <dgm:prSet presAssocID="{BFD8E468-837D-4F5C-AE97-C36E1ECE40F8}" presName="topArc2" presStyleLbl="parChTrans1D1" presStyleIdx="2" presStyleCnt="14"/>
      <dgm:spPr/>
    </dgm:pt>
    <dgm:pt modelId="{B5560EC4-D11F-4A00-92BC-F2D31675BF0C}" type="pres">
      <dgm:prSet presAssocID="{BFD8E468-837D-4F5C-AE97-C36E1ECE40F8}" presName="bottomArc2" presStyleLbl="parChTrans1D1" presStyleIdx="3" presStyleCnt="14"/>
      <dgm:spPr/>
    </dgm:pt>
    <dgm:pt modelId="{C5E8C788-AB82-47AD-87E6-B6B7041EBE4D}" type="pres">
      <dgm:prSet presAssocID="{BFD8E468-837D-4F5C-AE97-C36E1ECE40F8}" presName="topConnNode2" presStyleLbl="node2" presStyleIdx="0" presStyleCnt="0"/>
      <dgm:spPr/>
    </dgm:pt>
    <dgm:pt modelId="{1E976D59-C8AD-41BA-84FD-4318DBFB496C}" type="pres">
      <dgm:prSet presAssocID="{BFD8E468-837D-4F5C-AE97-C36E1ECE40F8}" presName="hierChild4" presStyleCnt="0"/>
      <dgm:spPr/>
    </dgm:pt>
    <dgm:pt modelId="{C64C840D-0E99-43C9-8765-3D26B8EC046C}" type="pres">
      <dgm:prSet presAssocID="{6F6BA5D3-59CD-4DBC-AD56-8AA2CA1E6CB1}" presName="Name28" presStyleLbl="parChTrans1D3" presStyleIdx="0" presStyleCnt="4"/>
      <dgm:spPr/>
    </dgm:pt>
    <dgm:pt modelId="{13375BB3-1446-4CEE-A497-1F0081AC3122}" type="pres">
      <dgm:prSet presAssocID="{91C2190E-E136-4140-A2AD-B781AC006030}" presName="hierRoot2" presStyleCnt="0">
        <dgm:presLayoutVars>
          <dgm:hierBranch val="init"/>
        </dgm:presLayoutVars>
      </dgm:prSet>
      <dgm:spPr/>
    </dgm:pt>
    <dgm:pt modelId="{4CF41055-0CDF-4978-B36D-19D4BC697CCF}" type="pres">
      <dgm:prSet presAssocID="{91C2190E-E136-4140-A2AD-B781AC006030}" presName="rootComposite2" presStyleCnt="0"/>
      <dgm:spPr/>
    </dgm:pt>
    <dgm:pt modelId="{CA60E2DC-F906-4647-88BA-D09A239AFE44}" type="pres">
      <dgm:prSet presAssocID="{91C2190E-E136-4140-A2AD-B781AC006030}" presName="rootText2" presStyleLbl="alignAcc1" presStyleIdx="0" presStyleCnt="0" custLinFactX="-6543" custLinFactY="100000" custLinFactNeighborX="-100000" custLinFactNeighborY="189789">
        <dgm:presLayoutVars>
          <dgm:chPref val="3"/>
        </dgm:presLayoutVars>
      </dgm:prSet>
      <dgm:spPr/>
    </dgm:pt>
    <dgm:pt modelId="{033BF473-5811-495C-BC10-685227259104}" type="pres">
      <dgm:prSet presAssocID="{91C2190E-E136-4140-A2AD-B781AC006030}" presName="topArc2" presStyleLbl="parChTrans1D1" presStyleIdx="4" presStyleCnt="14"/>
      <dgm:spPr/>
    </dgm:pt>
    <dgm:pt modelId="{268A29F3-A96C-4F6E-ABE2-9A200C518E03}" type="pres">
      <dgm:prSet presAssocID="{91C2190E-E136-4140-A2AD-B781AC006030}" presName="bottomArc2" presStyleLbl="parChTrans1D1" presStyleIdx="5" presStyleCnt="14"/>
      <dgm:spPr/>
    </dgm:pt>
    <dgm:pt modelId="{E30B4AD4-1AFD-4BCA-8A05-33FC2180D670}" type="pres">
      <dgm:prSet presAssocID="{91C2190E-E136-4140-A2AD-B781AC006030}" presName="topConnNode2" presStyleLbl="node3" presStyleIdx="0" presStyleCnt="0"/>
      <dgm:spPr/>
    </dgm:pt>
    <dgm:pt modelId="{E230FAEA-3DB7-4DC2-98BC-4B3FA172C888}" type="pres">
      <dgm:prSet presAssocID="{91C2190E-E136-4140-A2AD-B781AC006030}" presName="hierChild4" presStyleCnt="0"/>
      <dgm:spPr/>
    </dgm:pt>
    <dgm:pt modelId="{CE0BB173-A1F8-4A21-B960-162F9E871180}" type="pres">
      <dgm:prSet presAssocID="{91C2190E-E136-4140-A2AD-B781AC006030}" presName="hierChild5" presStyleCnt="0"/>
      <dgm:spPr/>
    </dgm:pt>
    <dgm:pt modelId="{F58BC3D6-9E22-42D4-88A4-008B755F2F5A}" type="pres">
      <dgm:prSet presAssocID="{94862CD8-F8A9-4279-8AB5-E5EB9CBE1997}" presName="Name28" presStyleLbl="parChTrans1D3" presStyleIdx="1" presStyleCnt="4"/>
      <dgm:spPr/>
    </dgm:pt>
    <dgm:pt modelId="{162413D8-FFB2-460B-A552-F4E17F9F5529}" type="pres">
      <dgm:prSet presAssocID="{BEE6AB03-F68C-4388-A4AE-9CAB89853A15}" presName="hierRoot2" presStyleCnt="0">
        <dgm:presLayoutVars>
          <dgm:hierBranch val="init"/>
        </dgm:presLayoutVars>
      </dgm:prSet>
      <dgm:spPr/>
    </dgm:pt>
    <dgm:pt modelId="{9F755489-243C-4E75-852A-C801198C0860}" type="pres">
      <dgm:prSet presAssocID="{BEE6AB03-F68C-4388-A4AE-9CAB89853A15}" presName="rootComposite2" presStyleCnt="0"/>
      <dgm:spPr/>
    </dgm:pt>
    <dgm:pt modelId="{30EC8FEB-4BB4-4BCB-808D-C58030C4FA26}" type="pres">
      <dgm:prSet presAssocID="{BEE6AB03-F68C-4388-A4AE-9CAB89853A15}" presName="rootText2" presStyleLbl="alignAcc1" presStyleIdx="0" presStyleCnt="0" custLinFactY="-20996" custLinFactNeighborX="-16094" custLinFactNeighborY="-100000">
        <dgm:presLayoutVars>
          <dgm:chPref val="3"/>
        </dgm:presLayoutVars>
      </dgm:prSet>
      <dgm:spPr/>
    </dgm:pt>
    <dgm:pt modelId="{26FB193F-F847-4960-93D2-497AF769DFD8}" type="pres">
      <dgm:prSet presAssocID="{BEE6AB03-F68C-4388-A4AE-9CAB89853A15}" presName="topArc2" presStyleLbl="parChTrans1D1" presStyleIdx="6" presStyleCnt="14"/>
      <dgm:spPr/>
    </dgm:pt>
    <dgm:pt modelId="{D64804AA-62D0-4DD9-B507-0C6C0234D731}" type="pres">
      <dgm:prSet presAssocID="{BEE6AB03-F68C-4388-A4AE-9CAB89853A15}" presName="bottomArc2" presStyleLbl="parChTrans1D1" presStyleIdx="7" presStyleCnt="14"/>
      <dgm:spPr/>
    </dgm:pt>
    <dgm:pt modelId="{8BF6E4A1-369D-4E69-B470-233C29AB369C}" type="pres">
      <dgm:prSet presAssocID="{BEE6AB03-F68C-4388-A4AE-9CAB89853A15}" presName="topConnNode2" presStyleLbl="node3" presStyleIdx="0" presStyleCnt="0"/>
      <dgm:spPr/>
    </dgm:pt>
    <dgm:pt modelId="{936939D3-5898-4CDE-9C4C-E363BE647CE3}" type="pres">
      <dgm:prSet presAssocID="{BEE6AB03-F68C-4388-A4AE-9CAB89853A15}" presName="hierChild4" presStyleCnt="0"/>
      <dgm:spPr/>
    </dgm:pt>
    <dgm:pt modelId="{E9D8AF62-FB1A-43C3-8C06-DCE09A76A808}" type="pres">
      <dgm:prSet presAssocID="{BEE6AB03-F68C-4388-A4AE-9CAB89853A15}" presName="hierChild5" presStyleCnt="0"/>
      <dgm:spPr/>
    </dgm:pt>
    <dgm:pt modelId="{A900E193-1ED5-433A-B6DF-10D005B04422}" type="pres">
      <dgm:prSet presAssocID="{BFD8E468-837D-4F5C-AE97-C36E1ECE40F8}" presName="hierChild5" presStyleCnt="0"/>
      <dgm:spPr/>
    </dgm:pt>
    <dgm:pt modelId="{475A6206-3E84-4250-AF6E-6009BE10EAAB}" type="pres">
      <dgm:prSet presAssocID="{5BBB79C0-FAB5-47F0-8C66-2ADE74986D83}" presName="Name28" presStyleLbl="parChTrans1D2" presStyleIdx="1" presStyleCnt="2"/>
      <dgm:spPr/>
    </dgm:pt>
    <dgm:pt modelId="{CC047729-D98D-4A13-B049-5D8C36B3D275}" type="pres">
      <dgm:prSet presAssocID="{D7ACDB2C-D6EF-4EEF-B910-E37244A435DD}" presName="hierRoot2" presStyleCnt="0">
        <dgm:presLayoutVars>
          <dgm:hierBranch val="init"/>
        </dgm:presLayoutVars>
      </dgm:prSet>
      <dgm:spPr/>
    </dgm:pt>
    <dgm:pt modelId="{4EBF78BA-080B-4CEC-ABA7-880ABB7FF1A8}" type="pres">
      <dgm:prSet presAssocID="{D7ACDB2C-D6EF-4EEF-B910-E37244A435DD}" presName="rootComposite2" presStyleCnt="0"/>
      <dgm:spPr/>
    </dgm:pt>
    <dgm:pt modelId="{2AAA1B5C-B9AA-4CC3-AC60-E85B498EEE39}" type="pres">
      <dgm:prSet presAssocID="{D7ACDB2C-D6EF-4EEF-B910-E37244A435DD}" presName="rootText2" presStyleLbl="alignAcc1" presStyleIdx="0" presStyleCnt="0" custLinFactY="17104" custLinFactNeighborX="91555" custLinFactNeighborY="100000">
        <dgm:presLayoutVars>
          <dgm:chPref val="3"/>
        </dgm:presLayoutVars>
      </dgm:prSet>
      <dgm:spPr/>
    </dgm:pt>
    <dgm:pt modelId="{F4F9BE7E-0A08-4098-8881-2AC5DF68DD13}" type="pres">
      <dgm:prSet presAssocID="{D7ACDB2C-D6EF-4EEF-B910-E37244A435DD}" presName="topArc2" presStyleLbl="parChTrans1D1" presStyleIdx="8" presStyleCnt="14"/>
      <dgm:spPr/>
    </dgm:pt>
    <dgm:pt modelId="{53CE40D2-8431-4715-B7DC-91BFB901E906}" type="pres">
      <dgm:prSet presAssocID="{D7ACDB2C-D6EF-4EEF-B910-E37244A435DD}" presName="bottomArc2" presStyleLbl="parChTrans1D1" presStyleIdx="9" presStyleCnt="14"/>
      <dgm:spPr/>
    </dgm:pt>
    <dgm:pt modelId="{F7D5A366-7F6D-4048-8C94-B71A5186F7B3}" type="pres">
      <dgm:prSet presAssocID="{D7ACDB2C-D6EF-4EEF-B910-E37244A435DD}" presName="topConnNode2" presStyleLbl="node2" presStyleIdx="0" presStyleCnt="0"/>
      <dgm:spPr/>
    </dgm:pt>
    <dgm:pt modelId="{A5F63C25-A556-4D57-A520-E2370A052F3F}" type="pres">
      <dgm:prSet presAssocID="{D7ACDB2C-D6EF-4EEF-B910-E37244A435DD}" presName="hierChild4" presStyleCnt="0"/>
      <dgm:spPr/>
    </dgm:pt>
    <dgm:pt modelId="{0AABC0EC-8AF5-447F-A60A-9CCDAAF122F5}" type="pres">
      <dgm:prSet presAssocID="{D2A254C5-5BF9-4ECA-971D-B05339B6273D}" presName="Name28" presStyleLbl="parChTrans1D3" presStyleIdx="2" presStyleCnt="4"/>
      <dgm:spPr/>
    </dgm:pt>
    <dgm:pt modelId="{B884832F-A8E5-4493-B55C-F0B72EA9CA00}" type="pres">
      <dgm:prSet presAssocID="{41918BE6-9BF0-4FA9-9369-90933BA1008D}" presName="hierRoot2" presStyleCnt="0">
        <dgm:presLayoutVars>
          <dgm:hierBranch val="init"/>
        </dgm:presLayoutVars>
      </dgm:prSet>
      <dgm:spPr/>
    </dgm:pt>
    <dgm:pt modelId="{EA97603C-3693-4D3D-9AF6-6000D304404B}" type="pres">
      <dgm:prSet presAssocID="{41918BE6-9BF0-4FA9-9369-90933BA1008D}" presName="rootComposite2" presStyleCnt="0"/>
      <dgm:spPr/>
    </dgm:pt>
    <dgm:pt modelId="{81032794-16B5-462F-998E-ECFC218F1EE2}" type="pres">
      <dgm:prSet presAssocID="{41918BE6-9BF0-4FA9-9369-90933BA1008D}" presName="rootText2" presStyleLbl="alignAcc1" presStyleIdx="0" presStyleCnt="0" custLinFactY="100000" custLinFactNeighborX="52518" custLinFactNeighborY="147409">
        <dgm:presLayoutVars>
          <dgm:chPref val="3"/>
        </dgm:presLayoutVars>
      </dgm:prSet>
      <dgm:spPr/>
    </dgm:pt>
    <dgm:pt modelId="{0EE19346-9448-4E06-A11E-9A6948EFC139}" type="pres">
      <dgm:prSet presAssocID="{41918BE6-9BF0-4FA9-9369-90933BA1008D}" presName="topArc2" presStyleLbl="parChTrans1D1" presStyleIdx="10" presStyleCnt="14"/>
      <dgm:spPr/>
    </dgm:pt>
    <dgm:pt modelId="{AD77370A-95A0-4AE1-82DD-9C31D2FB32F7}" type="pres">
      <dgm:prSet presAssocID="{41918BE6-9BF0-4FA9-9369-90933BA1008D}" presName="bottomArc2" presStyleLbl="parChTrans1D1" presStyleIdx="11" presStyleCnt="14"/>
      <dgm:spPr/>
    </dgm:pt>
    <dgm:pt modelId="{07852BC4-67AE-43CC-978B-017FEAA56E36}" type="pres">
      <dgm:prSet presAssocID="{41918BE6-9BF0-4FA9-9369-90933BA1008D}" presName="topConnNode2" presStyleLbl="node3" presStyleIdx="0" presStyleCnt="0"/>
      <dgm:spPr/>
    </dgm:pt>
    <dgm:pt modelId="{02C0B2D9-0C9C-4F9E-926A-7507472E7701}" type="pres">
      <dgm:prSet presAssocID="{41918BE6-9BF0-4FA9-9369-90933BA1008D}" presName="hierChild4" presStyleCnt="0"/>
      <dgm:spPr/>
    </dgm:pt>
    <dgm:pt modelId="{3888D8A5-A365-4A9D-8FE0-A2B5A23CEDC4}" type="pres">
      <dgm:prSet presAssocID="{41918BE6-9BF0-4FA9-9369-90933BA1008D}" presName="hierChild5" presStyleCnt="0"/>
      <dgm:spPr/>
    </dgm:pt>
    <dgm:pt modelId="{5CE55521-E232-4D52-A464-0A7173874FF0}" type="pres">
      <dgm:prSet presAssocID="{FADB4038-63A9-4F4A-8CF7-4358E9A3FF46}" presName="Name28" presStyleLbl="parChTrans1D3" presStyleIdx="3" presStyleCnt="4"/>
      <dgm:spPr/>
    </dgm:pt>
    <dgm:pt modelId="{38825B74-410B-4748-BDAF-D438B0EBF760}" type="pres">
      <dgm:prSet presAssocID="{26E8DB61-8D2D-4E69-B92F-0CA229651C56}" presName="hierRoot2" presStyleCnt="0">
        <dgm:presLayoutVars>
          <dgm:hierBranch val="init"/>
        </dgm:presLayoutVars>
      </dgm:prSet>
      <dgm:spPr/>
    </dgm:pt>
    <dgm:pt modelId="{00E30DEB-FAC6-4211-9BC2-0D4726EA2B74}" type="pres">
      <dgm:prSet presAssocID="{26E8DB61-8D2D-4E69-B92F-0CA229651C56}" presName="rootComposite2" presStyleCnt="0"/>
      <dgm:spPr/>
    </dgm:pt>
    <dgm:pt modelId="{3ACC8134-B4F4-4863-8580-BA6D65FB050E}" type="pres">
      <dgm:prSet presAssocID="{26E8DB61-8D2D-4E69-B92F-0CA229651C56}" presName="rootText2" presStyleLbl="alignAcc1" presStyleIdx="0" presStyleCnt="0" custLinFactY="-13638" custLinFactNeighborX="90426" custLinFactNeighborY="-100000">
        <dgm:presLayoutVars>
          <dgm:chPref val="3"/>
        </dgm:presLayoutVars>
      </dgm:prSet>
      <dgm:spPr/>
    </dgm:pt>
    <dgm:pt modelId="{AB20DB89-4893-49C2-90E6-598A2C1FE954}" type="pres">
      <dgm:prSet presAssocID="{26E8DB61-8D2D-4E69-B92F-0CA229651C56}" presName="topArc2" presStyleLbl="parChTrans1D1" presStyleIdx="12" presStyleCnt="14"/>
      <dgm:spPr/>
    </dgm:pt>
    <dgm:pt modelId="{1812E311-8BB4-4077-8F7D-87760A58891C}" type="pres">
      <dgm:prSet presAssocID="{26E8DB61-8D2D-4E69-B92F-0CA229651C56}" presName="bottomArc2" presStyleLbl="parChTrans1D1" presStyleIdx="13" presStyleCnt="14"/>
      <dgm:spPr/>
    </dgm:pt>
    <dgm:pt modelId="{21BB2FA9-6F7B-41FC-9DA3-00400B3EBB23}" type="pres">
      <dgm:prSet presAssocID="{26E8DB61-8D2D-4E69-B92F-0CA229651C56}" presName="topConnNode2" presStyleLbl="node3" presStyleIdx="0" presStyleCnt="0"/>
      <dgm:spPr/>
    </dgm:pt>
    <dgm:pt modelId="{781FA3FE-99D7-45A6-AD1A-2CE14E3F2A36}" type="pres">
      <dgm:prSet presAssocID="{26E8DB61-8D2D-4E69-B92F-0CA229651C56}" presName="hierChild4" presStyleCnt="0"/>
      <dgm:spPr/>
    </dgm:pt>
    <dgm:pt modelId="{88B8DDEA-C25B-4309-8429-CC8CA4C96CF5}" type="pres">
      <dgm:prSet presAssocID="{26E8DB61-8D2D-4E69-B92F-0CA229651C56}" presName="hierChild5" presStyleCnt="0"/>
      <dgm:spPr/>
    </dgm:pt>
    <dgm:pt modelId="{1C5836AB-9E80-4869-B38D-BE3581FC178D}" type="pres">
      <dgm:prSet presAssocID="{D7ACDB2C-D6EF-4EEF-B910-E37244A435DD}" presName="hierChild5" presStyleCnt="0"/>
      <dgm:spPr/>
    </dgm:pt>
    <dgm:pt modelId="{4CB5697F-67A5-4F4C-9143-8EB24DDCA6D1}" type="pres">
      <dgm:prSet presAssocID="{94D06DC9-CEA5-40B3-A742-6A204043BD34}" presName="hierChild3" presStyleCnt="0"/>
      <dgm:spPr/>
    </dgm:pt>
  </dgm:ptLst>
  <dgm:cxnLst>
    <dgm:cxn modelId="{4148DA0A-CFCE-4A33-88E2-C299A4E80347}" type="presOf" srcId="{BEE6AB03-F68C-4388-A4AE-9CAB89853A15}" destId="{8BF6E4A1-369D-4E69-B470-233C29AB369C}" srcOrd="1" destOrd="0" presId="urn:microsoft.com/office/officeart/2008/layout/HalfCircleOrganizationChart"/>
    <dgm:cxn modelId="{94E62312-D49B-49AA-B545-5A78EF820B46}" type="presOf" srcId="{94862CD8-F8A9-4279-8AB5-E5EB9CBE1997}" destId="{F58BC3D6-9E22-42D4-88A4-008B755F2F5A}" srcOrd="0" destOrd="0" presId="urn:microsoft.com/office/officeart/2008/layout/HalfCircleOrganizationChart"/>
    <dgm:cxn modelId="{78228B24-0983-45FE-B7CF-1AD8DBC0C8C4}" type="presOf" srcId="{BFD8E468-837D-4F5C-AE97-C36E1ECE40F8}" destId="{204ACB9F-6A35-4D5B-8F34-E41343AD8E50}" srcOrd="0" destOrd="0" presId="urn:microsoft.com/office/officeart/2008/layout/HalfCircleOrganizationChart"/>
    <dgm:cxn modelId="{2EE0D934-11CD-4223-9E5F-4AC0729A3270}" type="presOf" srcId="{41918BE6-9BF0-4FA9-9369-90933BA1008D}" destId="{81032794-16B5-462F-998E-ECFC218F1EE2}" srcOrd="0" destOrd="0" presId="urn:microsoft.com/office/officeart/2008/layout/HalfCircleOrganizationChart"/>
    <dgm:cxn modelId="{5EC8915B-01AD-4C0A-B66B-382F00ED4A1D}" type="presOf" srcId="{94D06DC9-CEA5-40B3-A742-6A204043BD34}" destId="{194ED530-4597-4B00-889D-0AC0545D3CC4}" srcOrd="1" destOrd="0" presId="urn:microsoft.com/office/officeart/2008/layout/HalfCircleOrganizationChart"/>
    <dgm:cxn modelId="{A780D35D-7F70-46A8-B9B7-878F5A28D4A5}" srcId="{D7ACDB2C-D6EF-4EEF-B910-E37244A435DD}" destId="{41918BE6-9BF0-4FA9-9369-90933BA1008D}" srcOrd="0" destOrd="0" parTransId="{D2A254C5-5BF9-4ECA-971D-B05339B6273D}" sibTransId="{F84CEF4B-ABD9-4798-84A8-832F54F719C0}"/>
    <dgm:cxn modelId="{B764D861-FC74-4E6C-A289-7F95B6598BBE}" type="presOf" srcId="{91C2190E-E136-4140-A2AD-B781AC006030}" destId="{E30B4AD4-1AFD-4BCA-8A05-33FC2180D670}" srcOrd="1" destOrd="0" presId="urn:microsoft.com/office/officeart/2008/layout/HalfCircleOrganizationChart"/>
    <dgm:cxn modelId="{0B375C48-F25A-4C83-9283-13302BFDA76B}" type="presOf" srcId="{94D06DC9-CEA5-40B3-A742-6A204043BD34}" destId="{14731648-ECB8-43E1-AE9A-A4661BEEF184}" srcOrd="0" destOrd="0" presId="urn:microsoft.com/office/officeart/2008/layout/HalfCircleOrganizationChart"/>
    <dgm:cxn modelId="{6AB60C4A-12A4-4CB2-B6DE-D23E7A574E0E}" type="presOf" srcId="{BEE6AB03-F68C-4388-A4AE-9CAB89853A15}" destId="{30EC8FEB-4BB4-4BCB-808D-C58030C4FA26}" srcOrd="0" destOrd="0" presId="urn:microsoft.com/office/officeart/2008/layout/HalfCircleOrganizationChart"/>
    <dgm:cxn modelId="{D4D6CD4D-0C0A-4462-8520-961258F7361E}" type="presOf" srcId="{38257E34-DB8B-44A3-9F04-3929EAF5A1D1}" destId="{1E6AC113-6BA7-4880-A59E-8921F5680A36}" srcOrd="0" destOrd="0" presId="urn:microsoft.com/office/officeart/2008/layout/HalfCircleOrganizationChart"/>
    <dgm:cxn modelId="{34CE0570-4F3E-44F3-9117-655E39480C60}" type="presOf" srcId="{BFD8E468-837D-4F5C-AE97-C36E1ECE40F8}" destId="{C5E8C788-AB82-47AD-87E6-B6B7041EBE4D}" srcOrd="1" destOrd="0" presId="urn:microsoft.com/office/officeart/2008/layout/HalfCircleOrganizationChart"/>
    <dgm:cxn modelId="{192E1B50-9CCA-4509-8B28-B7F0F0EB060A}" srcId="{38257E34-DB8B-44A3-9F04-3929EAF5A1D1}" destId="{94D06DC9-CEA5-40B3-A742-6A204043BD34}" srcOrd="0" destOrd="0" parTransId="{94259D7F-DD90-4744-8AB9-319B3CF4DFF5}" sibTransId="{B8635B9C-AF29-4EAF-910F-B62AFBC5AD89}"/>
    <dgm:cxn modelId="{367D6278-7606-4DE6-A351-71FD6FF05907}" srcId="{D7ACDB2C-D6EF-4EEF-B910-E37244A435DD}" destId="{26E8DB61-8D2D-4E69-B92F-0CA229651C56}" srcOrd="1" destOrd="0" parTransId="{FADB4038-63A9-4F4A-8CF7-4358E9A3FF46}" sibTransId="{C1F75513-2716-467E-8316-46C7A38B5330}"/>
    <dgm:cxn modelId="{AA3DD07B-1FCB-41C3-819B-E36773304266}" srcId="{BFD8E468-837D-4F5C-AE97-C36E1ECE40F8}" destId="{BEE6AB03-F68C-4388-A4AE-9CAB89853A15}" srcOrd="1" destOrd="0" parTransId="{94862CD8-F8A9-4279-8AB5-E5EB9CBE1997}" sibTransId="{C07DE5DC-8394-4B64-8C87-3EFA8C6638C2}"/>
    <dgm:cxn modelId="{02A0CE8A-819F-4AB1-B017-74951CD69124}" type="presOf" srcId="{D7ACDB2C-D6EF-4EEF-B910-E37244A435DD}" destId="{2AAA1B5C-B9AA-4CC3-AC60-E85B498EEE39}" srcOrd="0" destOrd="0" presId="urn:microsoft.com/office/officeart/2008/layout/HalfCircleOrganizationChart"/>
    <dgm:cxn modelId="{39D3AE9E-E7BE-496C-9834-F5E1FE10957C}" type="presOf" srcId="{6F6BA5D3-59CD-4DBC-AD56-8AA2CA1E6CB1}" destId="{C64C840D-0E99-43C9-8765-3D26B8EC046C}" srcOrd="0" destOrd="0" presId="urn:microsoft.com/office/officeart/2008/layout/HalfCircleOrganizationChart"/>
    <dgm:cxn modelId="{5C64EB9E-AAA4-4BE3-91CA-12FA65F0A476}" srcId="{94D06DC9-CEA5-40B3-A742-6A204043BD34}" destId="{BFD8E468-837D-4F5C-AE97-C36E1ECE40F8}" srcOrd="0" destOrd="0" parTransId="{A923F562-36AE-4298-9941-869412CB128D}" sibTransId="{2DCDB334-EB54-4948-BA9F-FB760B9D22B0}"/>
    <dgm:cxn modelId="{987AFBA6-4204-4432-BB42-43BA80E20102}" type="presOf" srcId="{41918BE6-9BF0-4FA9-9369-90933BA1008D}" destId="{07852BC4-67AE-43CC-978B-017FEAA56E36}" srcOrd="1" destOrd="0" presId="urn:microsoft.com/office/officeart/2008/layout/HalfCircleOrganizationChart"/>
    <dgm:cxn modelId="{A333C3B5-82E9-4745-8265-FD67EE3DEF64}" type="presOf" srcId="{91C2190E-E136-4140-A2AD-B781AC006030}" destId="{CA60E2DC-F906-4647-88BA-D09A239AFE44}" srcOrd="0" destOrd="0" presId="urn:microsoft.com/office/officeart/2008/layout/HalfCircleOrganizationChart"/>
    <dgm:cxn modelId="{8450D6BA-522C-48FB-8749-C7B7B14E6BF9}" type="presOf" srcId="{D7ACDB2C-D6EF-4EEF-B910-E37244A435DD}" destId="{F7D5A366-7F6D-4048-8C94-B71A5186F7B3}" srcOrd="1" destOrd="0" presId="urn:microsoft.com/office/officeart/2008/layout/HalfCircleOrganizationChart"/>
    <dgm:cxn modelId="{A12ADDBB-D39F-483B-A7F4-95C22E9CA0A3}" type="presOf" srcId="{26E8DB61-8D2D-4E69-B92F-0CA229651C56}" destId="{21BB2FA9-6F7B-41FC-9DA3-00400B3EBB23}" srcOrd="1" destOrd="0" presId="urn:microsoft.com/office/officeart/2008/layout/HalfCircleOrganizationChart"/>
    <dgm:cxn modelId="{64301EBF-5377-4679-AE5D-36CD19538626}" type="presOf" srcId="{A923F562-36AE-4298-9941-869412CB128D}" destId="{F2210C7F-FAB2-423B-B78D-9E44F1AFC860}" srcOrd="0" destOrd="0" presId="urn:microsoft.com/office/officeart/2008/layout/HalfCircleOrganizationChart"/>
    <dgm:cxn modelId="{A6DE52BF-1A03-4BBD-931A-B067BCA4AED6}" srcId="{BFD8E468-837D-4F5C-AE97-C36E1ECE40F8}" destId="{91C2190E-E136-4140-A2AD-B781AC006030}" srcOrd="0" destOrd="0" parTransId="{6F6BA5D3-59CD-4DBC-AD56-8AA2CA1E6CB1}" sibTransId="{2F274E95-CD37-4575-B3F9-78999D43587A}"/>
    <dgm:cxn modelId="{8688EEC7-AE48-432B-919F-E10C4B13C12A}" type="presOf" srcId="{26E8DB61-8D2D-4E69-B92F-0CA229651C56}" destId="{3ACC8134-B4F4-4863-8580-BA6D65FB050E}" srcOrd="0" destOrd="0" presId="urn:microsoft.com/office/officeart/2008/layout/HalfCircleOrganizationChart"/>
    <dgm:cxn modelId="{489B05D1-D710-4120-88EE-254A820EAE80}" type="presOf" srcId="{D2A254C5-5BF9-4ECA-971D-B05339B6273D}" destId="{0AABC0EC-8AF5-447F-A60A-9CCDAAF122F5}" srcOrd="0" destOrd="0" presId="urn:microsoft.com/office/officeart/2008/layout/HalfCircleOrganizationChart"/>
    <dgm:cxn modelId="{401321EF-02DD-4A15-A0D9-C95943CBD865}" type="presOf" srcId="{FADB4038-63A9-4F4A-8CF7-4358E9A3FF46}" destId="{5CE55521-E232-4D52-A464-0A7173874FF0}" srcOrd="0" destOrd="0" presId="urn:microsoft.com/office/officeart/2008/layout/HalfCircleOrganizationChart"/>
    <dgm:cxn modelId="{3ACD2FF0-768F-4C36-B879-CD6A83CF32DC}" srcId="{94D06DC9-CEA5-40B3-A742-6A204043BD34}" destId="{D7ACDB2C-D6EF-4EEF-B910-E37244A435DD}" srcOrd="1" destOrd="0" parTransId="{5BBB79C0-FAB5-47F0-8C66-2ADE74986D83}" sibTransId="{2F48DDCB-867E-4553-9B60-07B7232E773D}"/>
    <dgm:cxn modelId="{62574CF4-9D81-4A97-BC46-4FA1A42537D8}" type="presOf" srcId="{5BBB79C0-FAB5-47F0-8C66-2ADE74986D83}" destId="{475A6206-3E84-4250-AF6E-6009BE10EAAB}" srcOrd="0" destOrd="0" presId="urn:microsoft.com/office/officeart/2008/layout/HalfCircleOrganizationChart"/>
    <dgm:cxn modelId="{24C97B1C-2824-42B4-8C76-BDE1B43CED28}" type="presParOf" srcId="{1E6AC113-6BA7-4880-A59E-8921F5680A36}" destId="{01F6D944-6792-4563-B8A6-52D153509F0C}" srcOrd="0" destOrd="0" presId="urn:microsoft.com/office/officeart/2008/layout/HalfCircleOrganizationChart"/>
    <dgm:cxn modelId="{E7F44972-258F-4789-B257-966253F383EA}" type="presParOf" srcId="{01F6D944-6792-4563-B8A6-52D153509F0C}" destId="{B8DFFFA9-08E1-4332-9D07-3EDCE683E838}" srcOrd="0" destOrd="0" presId="urn:microsoft.com/office/officeart/2008/layout/HalfCircleOrganizationChart"/>
    <dgm:cxn modelId="{2B7DB0E3-62D4-4386-92BB-CC8A8A560706}" type="presParOf" srcId="{B8DFFFA9-08E1-4332-9D07-3EDCE683E838}" destId="{14731648-ECB8-43E1-AE9A-A4661BEEF184}" srcOrd="0" destOrd="0" presId="urn:microsoft.com/office/officeart/2008/layout/HalfCircleOrganizationChart"/>
    <dgm:cxn modelId="{6E1919A1-76FC-4AD0-81DA-7BC925A728DE}" type="presParOf" srcId="{B8DFFFA9-08E1-4332-9D07-3EDCE683E838}" destId="{812335A3-98DD-4F47-956C-A58C5F3792AC}" srcOrd="1" destOrd="0" presId="urn:microsoft.com/office/officeart/2008/layout/HalfCircleOrganizationChart"/>
    <dgm:cxn modelId="{54746EBC-78AB-455F-990F-31CAC3356665}" type="presParOf" srcId="{B8DFFFA9-08E1-4332-9D07-3EDCE683E838}" destId="{36322641-F7AA-4822-A59A-EB0921C55454}" srcOrd="2" destOrd="0" presId="urn:microsoft.com/office/officeart/2008/layout/HalfCircleOrganizationChart"/>
    <dgm:cxn modelId="{61A9D2F8-FCE9-4F36-AF48-F77FD0D24AF3}" type="presParOf" srcId="{B8DFFFA9-08E1-4332-9D07-3EDCE683E838}" destId="{194ED530-4597-4B00-889D-0AC0545D3CC4}" srcOrd="3" destOrd="0" presId="urn:microsoft.com/office/officeart/2008/layout/HalfCircleOrganizationChart"/>
    <dgm:cxn modelId="{BF205F4B-F5B8-425C-81BA-1D82FD313420}" type="presParOf" srcId="{01F6D944-6792-4563-B8A6-52D153509F0C}" destId="{84F3E661-D6B9-496B-A277-408D06092DCA}" srcOrd="1" destOrd="0" presId="urn:microsoft.com/office/officeart/2008/layout/HalfCircleOrganizationChart"/>
    <dgm:cxn modelId="{5ACD1A0F-45D8-4147-A999-416CAC0B70E0}" type="presParOf" srcId="{84F3E661-D6B9-496B-A277-408D06092DCA}" destId="{F2210C7F-FAB2-423B-B78D-9E44F1AFC860}" srcOrd="0" destOrd="0" presId="urn:microsoft.com/office/officeart/2008/layout/HalfCircleOrganizationChart"/>
    <dgm:cxn modelId="{3368ED9B-1C30-4679-A8B8-E528AEE3A997}" type="presParOf" srcId="{84F3E661-D6B9-496B-A277-408D06092DCA}" destId="{898D3328-8AAD-42D0-94D2-8FA3FEC7666F}" srcOrd="1" destOrd="0" presId="urn:microsoft.com/office/officeart/2008/layout/HalfCircleOrganizationChart"/>
    <dgm:cxn modelId="{956E1A00-D7BB-4052-9881-51F25E8C2665}" type="presParOf" srcId="{898D3328-8AAD-42D0-94D2-8FA3FEC7666F}" destId="{18F2F116-D8BA-4EB2-816F-F332B1CD941F}" srcOrd="0" destOrd="0" presId="urn:microsoft.com/office/officeart/2008/layout/HalfCircleOrganizationChart"/>
    <dgm:cxn modelId="{FFA7CB8B-B0FE-44BE-B49A-A9C891FE644F}" type="presParOf" srcId="{18F2F116-D8BA-4EB2-816F-F332B1CD941F}" destId="{204ACB9F-6A35-4D5B-8F34-E41343AD8E50}" srcOrd="0" destOrd="0" presId="urn:microsoft.com/office/officeart/2008/layout/HalfCircleOrganizationChart"/>
    <dgm:cxn modelId="{D0D4605C-22D7-4450-8E96-ECE959EAD7B6}" type="presParOf" srcId="{18F2F116-D8BA-4EB2-816F-F332B1CD941F}" destId="{8BA0ADDD-857E-4DD6-B1E7-5DBCAC203663}" srcOrd="1" destOrd="0" presId="urn:microsoft.com/office/officeart/2008/layout/HalfCircleOrganizationChart"/>
    <dgm:cxn modelId="{EE712B29-9E5A-46B1-BD4D-27E38C8E4BDE}" type="presParOf" srcId="{18F2F116-D8BA-4EB2-816F-F332B1CD941F}" destId="{B5560EC4-D11F-4A00-92BC-F2D31675BF0C}" srcOrd="2" destOrd="0" presId="urn:microsoft.com/office/officeart/2008/layout/HalfCircleOrganizationChart"/>
    <dgm:cxn modelId="{55610EF8-F0F3-4934-916D-319605710E60}" type="presParOf" srcId="{18F2F116-D8BA-4EB2-816F-F332B1CD941F}" destId="{C5E8C788-AB82-47AD-87E6-B6B7041EBE4D}" srcOrd="3" destOrd="0" presId="urn:microsoft.com/office/officeart/2008/layout/HalfCircleOrganizationChart"/>
    <dgm:cxn modelId="{25C9DBBD-6ED1-42BD-B45C-8162BB26075A}" type="presParOf" srcId="{898D3328-8AAD-42D0-94D2-8FA3FEC7666F}" destId="{1E976D59-C8AD-41BA-84FD-4318DBFB496C}" srcOrd="1" destOrd="0" presId="urn:microsoft.com/office/officeart/2008/layout/HalfCircleOrganizationChart"/>
    <dgm:cxn modelId="{9C1092FD-6393-43CC-B9DA-B6A4DABDE305}" type="presParOf" srcId="{1E976D59-C8AD-41BA-84FD-4318DBFB496C}" destId="{C64C840D-0E99-43C9-8765-3D26B8EC046C}" srcOrd="0" destOrd="0" presId="urn:microsoft.com/office/officeart/2008/layout/HalfCircleOrganizationChart"/>
    <dgm:cxn modelId="{A861CCEB-11C2-4E61-8500-B3E91CB6DB71}" type="presParOf" srcId="{1E976D59-C8AD-41BA-84FD-4318DBFB496C}" destId="{13375BB3-1446-4CEE-A497-1F0081AC3122}" srcOrd="1" destOrd="0" presId="urn:microsoft.com/office/officeart/2008/layout/HalfCircleOrganizationChart"/>
    <dgm:cxn modelId="{21525555-7347-4923-A9C2-928DB6E7416B}" type="presParOf" srcId="{13375BB3-1446-4CEE-A497-1F0081AC3122}" destId="{4CF41055-0CDF-4978-B36D-19D4BC697CCF}" srcOrd="0" destOrd="0" presId="urn:microsoft.com/office/officeart/2008/layout/HalfCircleOrganizationChart"/>
    <dgm:cxn modelId="{BFD02C48-3FE5-41FD-B285-3A0FA6474FE3}" type="presParOf" srcId="{4CF41055-0CDF-4978-B36D-19D4BC697CCF}" destId="{CA60E2DC-F906-4647-88BA-D09A239AFE44}" srcOrd="0" destOrd="0" presId="urn:microsoft.com/office/officeart/2008/layout/HalfCircleOrganizationChart"/>
    <dgm:cxn modelId="{EC1CBDA2-C07C-4B4E-AF1D-905042FAF151}" type="presParOf" srcId="{4CF41055-0CDF-4978-B36D-19D4BC697CCF}" destId="{033BF473-5811-495C-BC10-685227259104}" srcOrd="1" destOrd="0" presId="urn:microsoft.com/office/officeart/2008/layout/HalfCircleOrganizationChart"/>
    <dgm:cxn modelId="{87E035D8-BAE5-4530-B2C8-F647CCF5886A}" type="presParOf" srcId="{4CF41055-0CDF-4978-B36D-19D4BC697CCF}" destId="{268A29F3-A96C-4F6E-ABE2-9A200C518E03}" srcOrd="2" destOrd="0" presId="urn:microsoft.com/office/officeart/2008/layout/HalfCircleOrganizationChart"/>
    <dgm:cxn modelId="{6F1EF3AD-6A44-4C3B-A19D-CC863B275B18}" type="presParOf" srcId="{4CF41055-0CDF-4978-B36D-19D4BC697CCF}" destId="{E30B4AD4-1AFD-4BCA-8A05-33FC2180D670}" srcOrd="3" destOrd="0" presId="urn:microsoft.com/office/officeart/2008/layout/HalfCircleOrganizationChart"/>
    <dgm:cxn modelId="{A2C3183F-3DE2-4A84-B9EA-83583DBA36AE}" type="presParOf" srcId="{13375BB3-1446-4CEE-A497-1F0081AC3122}" destId="{E230FAEA-3DB7-4DC2-98BC-4B3FA172C888}" srcOrd="1" destOrd="0" presId="urn:microsoft.com/office/officeart/2008/layout/HalfCircleOrganizationChart"/>
    <dgm:cxn modelId="{A65C06C1-31BE-45B3-9503-BE143B99B307}" type="presParOf" srcId="{13375BB3-1446-4CEE-A497-1F0081AC3122}" destId="{CE0BB173-A1F8-4A21-B960-162F9E871180}" srcOrd="2" destOrd="0" presId="urn:microsoft.com/office/officeart/2008/layout/HalfCircleOrganizationChart"/>
    <dgm:cxn modelId="{798CCE93-0725-43E5-B205-BBC8BF1D4EB3}" type="presParOf" srcId="{1E976D59-C8AD-41BA-84FD-4318DBFB496C}" destId="{F58BC3D6-9E22-42D4-88A4-008B755F2F5A}" srcOrd="2" destOrd="0" presId="urn:microsoft.com/office/officeart/2008/layout/HalfCircleOrganizationChart"/>
    <dgm:cxn modelId="{412FC041-AD27-46D4-BF05-982D2E8FA251}" type="presParOf" srcId="{1E976D59-C8AD-41BA-84FD-4318DBFB496C}" destId="{162413D8-FFB2-460B-A552-F4E17F9F5529}" srcOrd="3" destOrd="0" presId="urn:microsoft.com/office/officeart/2008/layout/HalfCircleOrganizationChart"/>
    <dgm:cxn modelId="{7595E80F-8431-4B28-AD0D-AC1A85CCC560}" type="presParOf" srcId="{162413D8-FFB2-460B-A552-F4E17F9F5529}" destId="{9F755489-243C-4E75-852A-C801198C0860}" srcOrd="0" destOrd="0" presId="urn:microsoft.com/office/officeart/2008/layout/HalfCircleOrganizationChart"/>
    <dgm:cxn modelId="{9B5F1015-BB7C-416D-8B95-9F432DDED631}" type="presParOf" srcId="{9F755489-243C-4E75-852A-C801198C0860}" destId="{30EC8FEB-4BB4-4BCB-808D-C58030C4FA26}" srcOrd="0" destOrd="0" presId="urn:microsoft.com/office/officeart/2008/layout/HalfCircleOrganizationChart"/>
    <dgm:cxn modelId="{D07C92AD-BF36-4F69-B540-2B5DDE60EA08}" type="presParOf" srcId="{9F755489-243C-4E75-852A-C801198C0860}" destId="{26FB193F-F847-4960-93D2-497AF769DFD8}" srcOrd="1" destOrd="0" presId="urn:microsoft.com/office/officeart/2008/layout/HalfCircleOrganizationChart"/>
    <dgm:cxn modelId="{493EF8C5-7479-4D9B-943C-4E3E27AB3B8B}" type="presParOf" srcId="{9F755489-243C-4E75-852A-C801198C0860}" destId="{D64804AA-62D0-4DD9-B507-0C6C0234D731}" srcOrd="2" destOrd="0" presId="urn:microsoft.com/office/officeart/2008/layout/HalfCircleOrganizationChart"/>
    <dgm:cxn modelId="{CC79FBB8-7139-4F25-897C-FFCF3D200BD8}" type="presParOf" srcId="{9F755489-243C-4E75-852A-C801198C0860}" destId="{8BF6E4A1-369D-4E69-B470-233C29AB369C}" srcOrd="3" destOrd="0" presId="urn:microsoft.com/office/officeart/2008/layout/HalfCircleOrganizationChart"/>
    <dgm:cxn modelId="{8A36D791-813E-45A8-BE5E-0E388A317C4C}" type="presParOf" srcId="{162413D8-FFB2-460B-A552-F4E17F9F5529}" destId="{936939D3-5898-4CDE-9C4C-E363BE647CE3}" srcOrd="1" destOrd="0" presId="urn:microsoft.com/office/officeart/2008/layout/HalfCircleOrganizationChart"/>
    <dgm:cxn modelId="{D357E04B-0BE8-40CA-8269-867E283E9D25}" type="presParOf" srcId="{162413D8-FFB2-460B-A552-F4E17F9F5529}" destId="{E9D8AF62-FB1A-43C3-8C06-DCE09A76A808}" srcOrd="2" destOrd="0" presId="urn:microsoft.com/office/officeart/2008/layout/HalfCircleOrganizationChart"/>
    <dgm:cxn modelId="{40BDF82B-63BB-457E-BEA4-20A70B2F3E08}" type="presParOf" srcId="{898D3328-8AAD-42D0-94D2-8FA3FEC7666F}" destId="{A900E193-1ED5-433A-B6DF-10D005B04422}" srcOrd="2" destOrd="0" presId="urn:microsoft.com/office/officeart/2008/layout/HalfCircleOrganizationChart"/>
    <dgm:cxn modelId="{393F3362-B7A5-478A-969A-8900641BAC03}" type="presParOf" srcId="{84F3E661-D6B9-496B-A277-408D06092DCA}" destId="{475A6206-3E84-4250-AF6E-6009BE10EAAB}" srcOrd="2" destOrd="0" presId="urn:microsoft.com/office/officeart/2008/layout/HalfCircleOrganizationChart"/>
    <dgm:cxn modelId="{54948C0F-73B2-425C-B55F-E5B0B34DAF2A}" type="presParOf" srcId="{84F3E661-D6B9-496B-A277-408D06092DCA}" destId="{CC047729-D98D-4A13-B049-5D8C36B3D275}" srcOrd="3" destOrd="0" presId="urn:microsoft.com/office/officeart/2008/layout/HalfCircleOrganizationChart"/>
    <dgm:cxn modelId="{308527D6-11B8-4A60-B1F8-ECD344A83F78}" type="presParOf" srcId="{CC047729-D98D-4A13-B049-5D8C36B3D275}" destId="{4EBF78BA-080B-4CEC-ABA7-880ABB7FF1A8}" srcOrd="0" destOrd="0" presId="urn:microsoft.com/office/officeart/2008/layout/HalfCircleOrganizationChart"/>
    <dgm:cxn modelId="{08C760A5-BDDA-41CE-AC22-112CBD3ED25B}" type="presParOf" srcId="{4EBF78BA-080B-4CEC-ABA7-880ABB7FF1A8}" destId="{2AAA1B5C-B9AA-4CC3-AC60-E85B498EEE39}" srcOrd="0" destOrd="0" presId="urn:microsoft.com/office/officeart/2008/layout/HalfCircleOrganizationChart"/>
    <dgm:cxn modelId="{9F719178-C8B6-492C-B3D5-46237B4F3BF6}" type="presParOf" srcId="{4EBF78BA-080B-4CEC-ABA7-880ABB7FF1A8}" destId="{F4F9BE7E-0A08-4098-8881-2AC5DF68DD13}" srcOrd="1" destOrd="0" presId="urn:microsoft.com/office/officeart/2008/layout/HalfCircleOrganizationChart"/>
    <dgm:cxn modelId="{75E72C69-0A02-47EA-B5AF-C22380605B03}" type="presParOf" srcId="{4EBF78BA-080B-4CEC-ABA7-880ABB7FF1A8}" destId="{53CE40D2-8431-4715-B7DC-91BFB901E906}" srcOrd="2" destOrd="0" presId="urn:microsoft.com/office/officeart/2008/layout/HalfCircleOrganizationChart"/>
    <dgm:cxn modelId="{0B527362-7D11-431C-83C5-77BDC05D4962}" type="presParOf" srcId="{4EBF78BA-080B-4CEC-ABA7-880ABB7FF1A8}" destId="{F7D5A366-7F6D-4048-8C94-B71A5186F7B3}" srcOrd="3" destOrd="0" presId="urn:microsoft.com/office/officeart/2008/layout/HalfCircleOrganizationChart"/>
    <dgm:cxn modelId="{E5823E1A-13FB-47D5-BE17-D6772325FF1A}" type="presParOf" srcId="{CC047729-D98D-4A13-B049-5D8C36B3D275}" destId="{A5F63C25-A556-4D57-A520-E2370A052F3F}" srcOrd="1" destOrd="0" presId="urn:microsoft.com/office/officeart/2008/layout/HalfCircleOrganizationChart"/>
    <dgm:cxn modelId="{9C5847DF-5B5D-4B45-9F75-FEFA9E147603}" type="presParOf" srcId="{A5F63C25-A556-4D57-A520-E2370A052F3F}" destId="{0AABC0EC-8AF5-447F-A60A-9CCDAAF122F5}" srcOrd="0" destOrd="0" presId="urn:microsoft.com/office/officeart/2008/layout/HalfCircleOrganizationChart"/>
    <dgm:cxn modelId="{E456CD6C-AA73-4658-86A9-EE304C126A70}" type="presParOf" srcId="{A5F63C25-A556-4D57-A520-E2370A052F3F}" destId="{B884832F-A8E5-4493-B55C-F0B72EA9CA00}" srcOrd="1" destOrd="0" presId="urn:microsoft.com/office/officeart/2008/layout/HalfCircleOrganizationChart"/>
    <dgm:cxn modelId="{753A924C-F28F-40EB-A936-A52A636084BD}" type="presParOf" srcId="{B884832F-A8E5-4493-B55C-F0B72EA9CA00}" destId="{EA97603C-3693-4D3D-9AF6-6000D304404B}" srcOrd="0" destOrd="0" presId="urn:microsoft.com/office/officeart/2008/layout/HalfCircleOrganizationChart"/>
    <dgm:cxn modelId="{EBC330A8-6342-488A-9113-E193A37940C4}" type="presParOf" srcId="{EA97603C-3693-4D3D-9AF6-6000D304404B}" destId="{81032794-16B5-462F-998E-ECFC218F1EE2}" srcOrd="0" destOrd="0" presId="urn:microsoft.com/office/officeart/2008/layout/HalfCircleOrganizationChart"/>
    <dgm:cxn modelId="{9DFC190A-B1B5-434F-B255-296EB0ECD10F}" type="presParOf" srcId="{EA97603C-3693-4D3D-9AF6-6000D304404B}" destId="{0EE19346-9448-4E06-A11E-9A6948EFC139}" srcOrd="1" destOrd="0" presId="urn:microsoft.com/office/officeart/2008/layout/HalfCircleOrganizationChart"/>
    <dgm:cxn modelId="{901BDCEB-43E1-4DE9-82A4-33B65C121772}" type="presParOf" srcId="{EA97603C-3693-4D3D-9AF6-6000D304404B}" destId="{AD77370A-95A0-4AE1-82DD-9C31D2FB32F7}" srcOrd="2" destOrd="0" presId="urn:microsoft.com/office/officeart/2008/layout/HalfCircleOrganizationChart"/>
    <dgm:cxn modelId="{BB9270B8-ADD7-41FC-BB5C-2F8B63C05242}" type="presParOf" srcId="{EA97603C-3693-4D3D-9AF6-6000D304404B}" destId="{07852BC4-67AE-43CC-978B-017FEAA56E36}" srcOrd="3" destOrd="0" presId="urn:microsoft.com/office/officeart/2008/layout/HalfCircleOrganizationChart"/>
    <dgm:cxn modelId="{56403425-6261-4E0E-A134-1FD91C51941A}" type="presParOf" srcId="{B884832F-A8E5-4493-B55C-F0B72EA9CA00}" destId="{02C0B2D9-0C9C-4F9E-926A-7507472E7701}" srcOrd="1" destOrd="0" presId="urn:microsoft.com/office/officeart/2008/layout/HalfCircleOrganizationChart"/>
    <dgm:cxn modelId="{1E14AFF4-086C-471D-9EDB-E45A46B24F9C}" type="presParOf" srcId="{B884832F-A8E5-4493-B55C-F0B72EA9CA00}" destId="{3888D8A5-A365-4A9D-8FE0-A2B5A23CEDC4}" srcOrd="2" destOrd="0" presId="urn:microsoft.com/office/officeart/2008/layout/HalfCircleOrganizationChart"/>
    <dgm:cxn modelId="{62B09CE7-648E-48EF-80D9-6EE505496443}" type="presParOf" srcId="{A5F63C25-A556-4D57-A520-E2370A052F3F}" destId="{5CE55521-E232-4D52-A464-0A7173874FF0}" srcOrd="2" destOrd="0" presId="urn:microsoft.com/office/officeart/2008/layout/HalfCircleOrganizationChart"/>
    <dgm:cxn modelId="{1C4E0C48-ECCB-41E7-A635-D6E6A1CD2872}" type="presParOf" srcId="{A5F63C25-A556-4D57-A520-E2370A052F3F}" destId="{38825B74-410B-4748-BDAF-D438B0EBF760}" srcOrd="3" destOrd="0" presId="urn:microsoft.com/office/officeart/2008/layout/HalfCircleOrganizationChart"/>
    <dgm:cxn modelId="{7CFEA78A-5488-48E6-B7D9-74609D2ABC44}" type="presParOf" srcId="{38825B74-410B-4748-BDAF-D438B0EBF760}" destId="{00E30DEB-FAC6-4211-9BC2-0D4726EA2B74}" srcOrd="0" destOrd="0" presId="urn:microsoft.com/office/officeart/2008/layout/HalfCircleOrganizationChart"/>
    <dgm:cxn modelId="{E86C4902-4D67-472C-B69B-78FCC46C7FCF}" type="presParOf" srcId="{00E30DEB-FAC6-4211-9BC2-0D4726EA2B74}" destId="{3ACC8134-B4F4-4863-8580-BA6D65FB050E}" srcOrd="0" destOrd="0" presId="urn:microsoft.com/office/officeart/2008/layout/HalfCircleOrganizationChart"/>
    <dgm:cxn modelId="{F16B69A0-5EE6-4317-9EC8-597BEF7E22D0}" type="presParOf" srcId="{00E30DEB-FAC6-4211-9BC2-0D4726EA2B74}" destId="{AB20DB89-4893-49C2-90E6-598A2C1FE954}" srcOrd="1" destOrd="0" presId="urn:microsoft.com/office/officeart/2008/layout/HalfCircleOrganizationChart"/>
    <dgm:cxn modelId="{CE49939E-C2AA-4F9E-A032-CE0727190225}" type="presParOf" srcId="{00E30DEB-FAC6-4211-9BC2-0D4726EA2B74}" destId="{1812E311-8BB4-4077-8F7D-87760A58891C}" srcOrd="2" destOrd="0" presId="urn:microsoft.com/office/officeart/2008/layout/HalfCircleOrganizationChart"/>
    <dgm:cxn modelId="{B1227E7D-8F54-496F-B9BF-29B0FCD8E587}" type="presParOf" srcId="{00E30DEB-FAC6-4211-9BC2-0D4726EA2B74}" destId="{21BB2FA9-6F7B-41FC-9DA3-00400B3EBB23}" srcOrd="3" destOrd="0" presId="urn:microsoft.com/office/officeart/2008/layout/HalfCircleOrganizationChart"/>
    <dgm:cxn modelId="{CD22EA45-BA87-415B-A271-528EF5A20A6D}" type="presParOf" srcId="{38825B74-410B-4748-BDAF-D438B0EBF760}" destId="{781FA3FE-99D7-45A6-AD1A-2CE14E3F2A36}" srcOrd="1" destOrd="0" presId="urn:microsoft.com/office/officeart/2008/layout/HalfCircleOrganizationChart"/>
    <dgm:cxn modelId="{9F47E7E4-887C-4B9F-BE04-D25B9B58AB14}" type="presParOf" srcId="{38825B74-410B-4748-BDAF-D438B0EBF760}" destId="{88B8DDEA-C25B-4309-8429-CC8CA4C96CF5}" srcOrd="2" destOrd="0" presId="urn:microsoft.com/office/officeart/2008/layout/HalfCircleOrganizationChart"/>
    <dgm:cxn modelId="{2A66CB5E-5285-4FD3-8424-B5AAC12B94E2}" type="presParOf" srcId="{CC047729-D98D-4A13-B049-5D8C36B3D275}" destId="{1C5836AB-9E80-4869-B38D-BE3581FC178D}" srcOrd="2" destOrd="0" presId="urn:microsoft.com/office/officeart/2008/layout/HalfCircleOrganizationChart"/>
    <dgm:cxn modelId="{934DFE2D-6410-49E0-9505-3B4D656D9BA1}" type="presParOf" srcId="{01F6D944-6792-4563-B8A6-52D153509F0C}" destId="{4CB5697F-67A5-4F4C-9143-8EB24DDCA6D1}" srcOrd="2" destOrd="0" presId="urn:microsoft.com/office/officeart/2008/layout/HalfCircleOrganizationChart"/>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55521-E232-4D52-A464-0A7173874FF0}">
      <dsp:nvSpPr>
        <dsp:cNvPr id="0" name=""/>
        <dsp:cNvSpPr/>
      </dsp:nvSpPr>
      <dsp:spPr>
        <a:xfrm>
          <a:off x="7976817" y="3354900"/>
          <a:ext cx="948995" cy="574472"/>
        </a:xfrm>
        <a:custGeom>
          <a:avLst/>
          <a:gdLst/>
          <a:ahLst/>
          <a:cxnLst/>
          <a:rect l="0" t="0" r="0" b="0"/>
          <a:pathLst>
            <a:path>
              <a:moveTo>
                <a:pt x="0" y="0"/>
              </a:moveTo>
              <a:lnTo>
                <a:pt x="0" y="574472"/>
              </a:lnTo>
              <a:lnTo>
                <a:pt x="948995" y="574472"/>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ABC0EC-8AF5-447F-A60A-9CCDAAF122F5}">
      <dsp:nvSpPr>
        <dsp:cNvPr id="0" name=""/>
        <dsp:cNvSpPr/>
      </dsp:nvSpPr>
      <dsp:spPr>
        <a:xfrm>
          <a:off x="7976817" y="3354900"/>
          <a:ext cx="147263" cy="1516361"/>
        </a:xfrm>
        <a:custGeom>
          <a:avLst/>
          <a:gdLst/>
          <a:ahLst/>
          <a:cxnLst/>
          <a:rect l="0" t="0" r="0" b="0"/>
          <a:pathLst>
            <a:path>
              <a:moveTo>
                <a:pt x="0" y="0"/>
              </a:moveTo>
              <a:lnTo>
                <a:pt x="0" y="1516361"/>
              </a:lnTo>
              <a:lnTo>
                <a:pt x="147263" y="151636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5A6206-3E84-4250-AF6E-6009BE10EAAB}">
      <dsp:nvSpPr>
        <dsp:cNvPr id="0" name=""/>
        <dsp:cNvSpPr/>
      </dsp:nvSpPr>
      <dsp:spPr>
        <a:xfrm>
          <a:off x="5326669" y="1377955"/>
          <a:ext cx="2650147" cy="919474"/>
        </a:xfrm>
        <a:custGeom>
          <a:avLst/>
          <a:gdLst/>
          <a:ahLst/>
          <a:cxnLst/>
          <a:rect l="0" t="0" r="0" b="0"/>
          <a:pathLst>
            <a:path>
              <a:moveTo>
                <a:pt x="0" y="0"/>
              </a:moveTo>
              <a:lnTo>
                <a:pt x="0" y="697405"/>
              </a:lnTo>
              <a:lnTo>
                <a:pt x="2650147" y="697405"/>
              </a:lnTo>
              <a:lnTo>
                <a:pt x="2650147" y="9194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8BC3D6-9E22-42D4-88A4-008B755F2F5A}">
      <dsp:nvSpPr>
        <dsp:cNvPr id="0" name=""/>
        <dsp:cNvSpPr/>
      </dsp:nvSpPr>
      <dsp:spPr>
        <a:xfrm>
          <a:off x="3208197" y="3354900"/>
          <a:ext cx="905702" cy="524674"/>
        </a:xfrm>
        <a:custGeom>
          <a:avLst/>
          <a:gdLst/>
          <a:ahLst/>
          <a:cxnLst/>
          <a:rect l="0" t="0" r="0" b="0"/>
          <a:pathLst>
            <a:path>
              <a:moveTo>
                <a:pt x="0" y="0"/>
              </a:moveTo>
              <a:lnTo>
                <a:pt x="0" y="524674"/>
              </a:lnTo>
              <a:lnTo>
                <a:pt x="905702" y="52467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C840D-0E99-43C9-8765-3D26B8EC046C}">
      <dsp:nvSpPr>
        <dsp:cNvPr id="0" name=""/>
        <dsp:cNvSpPr/>
      </dsp:nvSpPr>
      <dsp:spPr>
        <a:xfrm>
          <a:off x="3004634" y="3354900"/>
          <a:ext cx="203563" cy="1537182"/>
        </a:xfrm>
        <a:custGeom>
          <a:avLst/>
          <a:gdLst/>
          <a:ahLst/>
          <a:cxnLst/>
          <a:rect l="0" t="0" r="0" b="0"/>
          <a:pathLst>
            <a:path>
              <a:moveTo>
                <a:pt x="203563" y="0"/>
              </a:moveTo>
              <a:lnTo>
                <a:pt x="203563" y="1537182"/>
              </a:lnTo>
              <a:lnTo>
                <a:pt x="0" y="1537182"/>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210C7F-FAB2-423B-B78D-9E44F1AFC860}">
      <dsp:nvSpPr>
        <dsp:cNvPr id="0" name=""/>
        <dsp:cNvSpPr/>
      </dsp:nvSpPr>
      <dsp:spPr>
        <a:xfrm>
          <a:off x="3208197" y="1377955"/>
          <a:ext cx="2118472" cy="919474"/>
        </a:xfrm>
        <a:custGeom>
          <a:avLst/>
          <a:gdLst/>
          <a:ahLst/>
          <a:cxnLst/>
          <a:rect l="0" t="0" r="0" b="0"/>
          <a:pathLst>
            <a:path>
              <a:moveTo>
                <a:pt x="2118472" y="0"/>
              </a:moveTo>
              <a:lnTo>
                <a:pt x="2118472" y="697405"/>
              </a:lnTo>
              <a:lnTo>
                <a:pt x="0" y="697405"/>
              </a:lnTo>
              <a:lnTo>
                <a:pt x="0" y="9194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2335A3-98DD-4F47-956C-A58C5F3792AC}">
      <dsp:nvSpPr>
        <dsp:cNvPr id="0" name=""/>
        <dsp:cNvSpPr/>
      </dsp:nvSpPr>
      <dsp:spPr>
        <a:xfrm>
          <a:off x="4797934" y="320485"/>
          <a:ext cx="1057470" cy="1057470"/>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22641-F7AA-4822-A59A-EB0921C55454}">
      <dsp:nvSpPr>
        <dsp:cNvPr id="0" name=""/>
        <dsp:cNvSpPr/>
      </dsp:nvSpPr>
      <dsp:spPr>
        <a:xfrm>
          <a:off x="4797934" y="320485"/>
          <a:ext cx="1057470" cy="1057470"/>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731648-ECB8-43E1-AE9A-A4661BEEF184}">
      <dsp:nvSpPr>
        <dsp:cNvPr id="0" name=""/>
        <dsp:cNvSpPr/>
      </dsp:nvSpPr>
      <dsp:spPr>
        <a:xfrm>
          <a:off x="4269199" y="510830"/>
          <a:ext cx="2114940" cy="6767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System Event / User Reported Incident</a:t>
          </a:r>
        </a:p>
      </dsp:txBody>
      <dsp:txXfrm>
        <a:off x="4269199" y="510830"/>
        <a:ext cx="2114940" cy="676781"/>
      </dsp:txXfrm>
    </dsp:sp>
    <dsp:sp modelId="{8BA0ADDD-857E-4DD6-B1E7-5DBCAC203663}">
      <dsp:nvSpPr>
        <dsp:cNvPr id="0" name=""/>
        <dsp:cNvSpPr/>
      </dsp:nvSpPr>
      <dsp:spPr>
        <a:xfrm>
          <a:off x="2679461" y="2297430"/>
          <a:ext cx="1057470" cy="1057470"/>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560EC4-D11F-4A00-92BC-F2D31675BF0C}">
      <dsp:nvSpPr>
        <dsp:cNvPr id="0" name=""/>
        <dsp:cNvSpPr/>
      </dsp:nvSpPr>
      <dsp:spPr>
        <a:xfrm>
          <a:off x="2679461" y="2297430"/>
          <a:ext cx="1057470" cy="1057470"/>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4ACB9F-6A35-4D5B-8F34-E41343AD8E50}">
      <dsp:nvSpPr>
        <dsp:cNvPr id="0" name=""/>
        <dsp:cNvSpPr/>
      </dsp:nvSpPr>
      <dsp:spPr>
        <a:xfrm>
          <a:off x="2150726" y="2487775"/>
          <a:ext cx="2114940" cy="6767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Use existing notebooks</a:t>
          </a:r>
        </a:p>
      </dsp:txBody>
      <dsp:txXfrm>
        <a:off x="2150726" y="2487775"/>
        <a:ext cx="2114940" cy="676781"/>
      </dsp:txXfrm>
    </dsp:sp>
    <dsp:sp modelId="{033BF473-5811-495C-BC10-685227259104}">
      <dsp:nvSpPr>
        <dsp:cNvPr id="0" name=""/>
        <dsp:cNvSpPr/>
      </dsp:nvSpPr>
      <dsp:spPr>
        <a:xfrm>
          <a:off x="2074060" y="4701738"/>
          <a:ext cx="1057470" cy="1057470"/>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A29F3-A96C-4F6E-ABE2-9A200C518E03}">
      <dsp:nvSpPr>
        <dsp:cNvPr id="0" name=""/>
        <dsp:cNvSpPr/>
      </dsp:nvSpPr>
      <dsp:spPr>
        <a:xfrm>
          <a:off x="2074060" y="4701738"/>
          <a:ext cx="1057470" cy="1057470"/>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0E2DC-F906-4647-88BA-D09A239AFE44}">
      <dsp:nvSpPr>
        <dsp:cNvPr id="0" name=""/>
        <dsp:cNvSpPr/>
      </dsp:nvSpPr>
      <dsp:spPr>
        <a:xfrm>
          <a:off x="1545325" y="4892082"/>
          <a:ext cx="2114940" cy="6767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Update notebook</a:t>
          </a:r>
          <a:br>
            <a:rPr lang="en-US" sz="1700" kern="1200"/>
          </a:br>
          <a:r>
            <a:rPr lang="en-US" sz="1700" kern="1200"/>
            <a:t>if necessary</a:t>
          </a:r>
        </a:p>
      </dsp:txBody>
      <dsp:txXfrm>
        <a:off x="1545325" y="4892082"/>
        <a:ext cx="2114940" cy="676781"/>
      </dsp:txXfrm>
    </dsp:sp>
    <dsp:sp modelId="{26FB193F-F847-4960-93D2-497AF769DFD8}">
      <dsp:nvSpPr>
        <dsp:cNvPr id="0" name=""/>
        <dsp:cNvSpPr/>
      </dsp:nvSpPr>
      <dsp:spPr>
        <a:xfrm>
          <a:off x="3987002" y="3689230"/>
          <a:ext cx="1057470" cy="1057470"/>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4804AA-62D0-4DD9-B507-0C6C0234D731}">
      <dsp:nvSpPr>
        <dsp:cNvPr id="0" name=""/>
        <dsp:cNvSpPr/>
      </dsp:nvSpPr>
      <dsp:spPr>
        <a:xfrm>
          <a:off x="3987002" y="3689230"/>
          <a:ext cx="1057470" cy="1057470"/>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C8FEB-4BB4-4BCB-808D-C58030C4FA26}">
      <dsp:nvSpPr>
        <dsp:cNvPr id="0" name=""/>
        <dsp:cNvSpPr/>
      </dsp:nvSpPr>
      <dsp:spPr>
        <a:xfrm>
          <a:off x="3458267" y="3879575"/>
          <a:ext cx="2114940" cy="6767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Rate existing notebooks</a:t>
          </a:r>
        </a:p>
      </dsp:txBody>
      <dsp:txXfrm>
        <a:off x="3458267" y="3879575"/>
        <a:ext cx="2114940" cy="676781"/>
      </dsp:txXfrm>
    </dsp:sp>
    <dsp:sp modelId="{F4F9BE7E-0A08-4098-8881-2AC5DF68DD13}">
      <dsp:nvSpPr>
        <dsp:cNvPr id="0" name=""/>
        <dsp:cNvSpPr/>
      </dsp:nvSpPr>
      <dsp:spPr>
        <a:xfrm>
          <a:off x="7448082" y="2297430"/>
          <a:ext cx="1057470" cy="1057470"/>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CE40D2-8431-4715-B7DC-91BFB901E906}">
      <dsp:nvSpPr>
        <dsp:cNvPr id="0" name=""/>
        <dsp:cNvSpPr/>
      </dsp:nvSpPr>
      <dsp:spPr>
        <a:xfrm>
          <a:off x="7448082" y="2297430"/>
          <a:ext cx="1057470" cy="1057470"/>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AA1B5C-B9AA-4CC3-AC60-E85B498EEE39}">
      <dsp:nvSpPr>
        <dsp:cNvPr id="0" name=""/>
        <dsp:cNvSpPr/>
      </dsp:nvSpPr>
      <dsp:spPr>
        <a:xfrm>
          <a:off x="6919346" y="2487775"/>
          <a:ext cx="2114940" cy="6767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Create new notebooks</a:t>
          </a:r>
        </a:p>
      </dsp:txBody>
      <dsp:txXfrm>
        <a:off x="6919346" y="2487775"/>
        <a:ext cx="2114940" cy="676781"/>
      </dsp:txXfrm>
    </dsp:sp>
    <dsp:sp modelId="{0EE19346-9448-4E06-A11E-9A6948EFC139}">
      <dsp:nvSpPr>
        <dsp:cNvPr id="0" name=""/>
        <dsp:cNvSpPr/>
      </dsp:nvSpPr>
      <dsp:spPr>
        <a:xfrm>
          <a:off x="7997184" y="4680917"/>
          <a:ext cx="1057470" cy="1057470"/>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7370A-95A0-4AE1-82DD-9C31D2FB32F7}">
      <dsp:nvSpPr>
        <dsp:cNvPr id="0" name=""/>
        <dsp:cNvSpPr/>
      </dsp:nvSpPr>
      <dsp:spPr>
        <a:xfrm>
          <a:off x="7997184" y="4680917"/>
          <a:ext cx="1057470" cy="1057470"/>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032794-16B5-462F-998E-ECFC218F1EE2}">
      <dsp:nvSpPr>
        <dsp:cNvPr id="0" name=""/>
        <dsp:cNvSpPr/>
      </dsp:nvSpPr>
      <dsp:spPr>
        <a:xfrm>
          <a:off x="7468449" y="4871262"/>
          <a:ext cx="2114940" cy="6767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Add reusable notebook</a:t>
          </a:r>
        </a:p>
      </dsp:txBody>
      <dsp:txXfrm>
        <a:off x="7468449" y="4871262"/>
        <a:ext cx="2114940" cy="676781"/>
      </dsp:txXfrm>
    </dsp:sp>
    <dsp:sp modelId="{AB20DB89-4893-49C2-90E6-598A2C1FE954}">
      <dsp:nvSpPr>
        <dsp:cNvPr id="0" name=""/>
        <dsp:cNvSpPr/>
      </dsp:nvSpPr>
      <dsp:spPr>
        <a:xfrm>
          <a:off x="8798915" y="3739028"/>
          <a:ext cx="1057470" cy="1057470"/>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12E311-8BB4-4077-8F7D-87760A58891C}">
      <dsp:nvSpPr>
        <dsp:cNvPr id="0" name=""/>
        <dsp:cNvSpPr/>
      </dsp:nvSpPr>
      <dsp:spPr>
        <a:xfrm>
          <a:off x="8798915" y="3739028"/>
          <a:ext cx="1057470" cy="1057470"/>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CC8134-B4F4-4863-8580-BA6D65FB050E}">
      <dsp:nvSpPr>
        <dsp:cNvPr id="0" name=""/>
        <dsp:cNvSpPr/>
      </dsp:nvSpPr>
      <dsp:spPr>
        <a:xfrm>
          <a:off x="8270180" y="3929372"/>
          <a:ext cx="2114940" cy="6767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Log </a:t>
          </a:r>
          <a:r>
            <a:rPr lang="en-US" sz="1700" kern="1200" err="1"/>
            <a:t>adhoc</a:t>
          </a:r>
          <a:r>
            <a:rPr lang="en-US" sz="1700" kern="1200"/>
            <a:t> notebook in incident system</a:t>
          </a:r>
        </a:p>
      </dsp:txBody>
      <dsp:txXfrm>
        <a:off x="8270180" y="3929372"/>
        <a:ext cx="2114940" cy="67678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10/13/2020 8:34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10/13/2020 8:34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10/13/2020 8:34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9264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180118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500017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Invoking a notebook through automation/remotely</a:t>
            </a:r>
          </a:p>
          <a:p>
            <a:r>
              <a:rPr lang="en-US"/>
              <a:t>Baselines, general diagnostics for monitoring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871541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JULIE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044426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JULIE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905735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JULIE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r>
              <a:rPr lang="en-US"/>
              <a:t>Convert SQL to notebooks, Convert PowerShell to Notebooks</a:t>
            </a:r>
          </a:p>
          <a:p>
            <a:r>
              <a:rPr lang="en-US"/>
              <a:t>Packaging </a:t>
            </a:r>
            <a:r>
              <a:rPr lang="en-US" err="1"/>
              <a:t>Jupyter</a:t>
            </a:r>
            <a:r>
              <a:rPr lang="en-US"/>
              <a:t> Book to Git (one way).</a:t>
            </a:r>
          </a:p>
          <a:p>
            <a:r>
              <a:rPr lang="en-US"/>
              <a:t>Opening </a:t>
            </a:r>
            <a:r>
              <a:rPr lang="en-US" err="1"/>
              <a:t>Jupyter</a:t>
            </a:r>
            <a:r>
              <a:rPr lang="en-US"/>
              <a:t> Book in ADS. </a:t>
            </a:r>
            <a:br>
              <a:rPr lang="en-US"/>
            </a:br>
            <a:br>
              <a:rPr lang="en-US"/>
            </a:br>
            <a:r>
              <a:rPr lang="en-US"/>
              <a:t>Packaging notebooks as an extension or a remote book</a:t>
            </a:r>
          </a:p>
          <a:p>
            <a:r>
              <a:rPr lang="en-US"/>
              <a:t>Setting up a reasonable barrier to entry (SQL server agent)</a:t>
            </a:r>
          </a:p>
          <a:p>
            <a:r>
              <a:rPr lang="en-US"/>
              <a:t>**double check Linux container ability - Drew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015629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TODO: Julie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a:t>Demo: </a:t>
            </a:r>
            <a:r>
              <a:rPr lang="en-US" err="1"/>
              <a:t>Jupyter</a:t>
            </a:r>
            <a:r>
              <a:rPr lang="en-US"/>
              <a:t> book Creation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150180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JULIE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85144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93995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985416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65436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Drew to add more links here, </a:t>
            </a:r>
            <a:r>
              <a:rPr lang="en-US" err="1"/>
              <a:t>esp</a:t>
            </a:r>
            <a:r>
              <a:rPr lang="en-US"/>
              <a:t> for community notebooks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2403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t>Thank you for joining us today</a:t>
            </a:r>
          </a:p>
          <a:p>
            <a:endParaRPr lang="en-US"/>
          </a:p>
          <a:p>
            <a:endParaRPr lang="en-US"/>
          </a:p>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10/13/2020 8:34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892476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JULIE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10/13/2020 8:34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JULIE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40655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JULIE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009753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9189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Lifecycle concept – TSG ops ideas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87851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DMVs – </a:t>
            </a:r>
          </a:p>
          <a:p>
            <a:r>
              <a:rPr lang="en-US"/>
              <a:t>Storing baselines in a notebook</a:t>
            </a:r>
          </a:p>
          <a:p>
            <a:r>
              <a:rPr lang="en-US"/>
              <a:t>Capture perf metrics throughout the incident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054166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may have a different tool to surface the major event logs, but don’t forget to check them before you dive deeper</a:t>
            </a:r>
          </a:p>
          <a:p>
            <a:r>
              <a:rPr lang="en-US"/>
              <a:t>Leveraging </a:t>
            </a:r>
            <a:r>
              <a:rPr lang="en-US" err="1"/>
              <a:t>powershell</a:t>
            </a:r>
            <a:r>
              <a:rPr lang="en-US"/>
              <a:t> in a notebook to probe different event log sources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10/13/2020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1149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156C247A-D430-4639-B14C-6272C6DBE7D3}"/>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Photo Bottom with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5216" y="393192"/>
            <a:ext cx="10972800" cy="706781"/>
          </a:xfrm>
        </p:spPr>
        <p:txBody>
          <a:bodyPr anchor="t" anchorCtr="0">
            <a:noAutofit/>
          </a:bodyPr>
          <a:lstStyle>
            <a:lvl1pPr>
              <a:defRPr>
                <a:solidFill>
                  <a:schemeClr val="accent1"/>
                </a:solidFill>
              </a:defRPr>
            </a:lvl1pPr>
          </a:lstStyle>
          <a:p>
            <a:r>
              <a:rPr lang="en-US"/>
              <a:t>Section divider</a:t>
            </a:r>
          </a:p>
        </p:txBody>
      </p:sp>
      <p:sp>
        <p:nvSpPr>
          <p:cNvPr id="11" name="Picture Placeholder 10">
            <a:extLst>
              <a:ext uri="{FF2B5EF4-FFF2-40B4-BE49-F238E27FC236}">
                <a16:creationId xmlns:a16="http://schemas.microsoft.com/office/drawing/2014/main" id="{3446F0D6-AD3D-40E8-9C6D-38C41DDA199A}"/>
              </a:ext>
            </a:extLst>
          </p:cNvPr>
          <p:cNvSpPr>
            <a:spLocks noGrp="1"/>
          </p:cNvSpPr>
          <p:nvPr>
            <p:ph type="pic" sz="quarter" idx="13" hasCustomPrompt="1"/>
          </p:nvPr>
        </p:nvSpPr>
        <p:spPr>
          <a:xfrm>
            <a:off x="0" y="1981200"/>
            <a:ext cx="12192000" cy="4876800"/>
          </a:xfrm>
          <a:solidFill>
            <a:schemeClr val="accent5"/>
          </a:solidFill>
        </p:spPr>
        <p:txBody>
          <a:bodyPr anchor="ctr" anchorCtr="0">
            <a:noAutofit/>
          </a:bodyPr>
          <a:lstStyle>
            <a:lvl1pPr marL="0" indent="0" algn="ctr">
              <a:buNone/>
              <a:defRPr>
                <a:solidFill>
                  <a:schemeClr val="accent3"/>
                </a:solidFill>
              </a:defRPr>
            </a:lvl1pPr>
          </a:lstStyle>
          <a:p>
            <a:r>
              <a:rPr lang="en-US"/>
              <a:t>Photo placeholder</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585216" y="1050420"/>
            <a:ext cx="10972800" cy="430887"/>
          </a:xfrm>
        </p:spPr>
        <p:txBody>
          <a:bodyPr>
            <a:noAutofit/>
          </a:bodyPr>
          <a:lstStyle>
            <a:lvl1pPr marL="0" indent="0">
              <a:buNone/>
              <a:defRPr/>
            </a:lvl1pPr>
          </a:lstStyle>
          <a:p>
            <a:r>
              <a:rPr lang="en-US" sz="2800">
                <a:latin typeface="Segoe UI Semilight" panose="020B0402040204020203" pitchFamily="34" charset="0"/>
                <a:cs typeface="Segoe UI Semilight" panose="020B0402040204020203" pitchFamily="34" charset="0"/>
              </a:rPr>
              <a:t>Subtitle</a:t>
            </a:r>
          </a:p>
        </p:txBody>
      </p:sp>
    </p:spTree>
    <p:extLst>
      <p:ext uri="{BB962C8B-B14F-4D97-AF65-F5344CB8AC3E}">
        <p14:creationId xmlns:p14="http://schemas.microsoft.com/office/powerpoint/2010/main" val="39019924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in point or quote Option 1">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omputer, sitting, keyboard, table&#10;&#10;Description automatically generated">
            <a:extLst>
              <a:ext uri="{FF2B5EF4-FFF2-40B4-BE49-F238E27FC236}">
                <a16:creationId xmlns:a16="http://schemas.microsoft.com/office/drawing/2014/main" id="{0408F994-31FC-8344-A5FD-9980CFB37B6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1"/>
          <p:cNvSpPr>
            <a:spLocks noGrp="1"/>
          </p:cNvSpPr>
          <p:nvPr>
            <p:ph type="title" hasCustomPrompt="1"/>
          </p:nvPr>
        </p:nvSpPr>
        <p:spPr>
          <a:xfrm>
            <a:off x="584200" y="2871828"/>
            <a:ext cx="11064240" cy="553998"/>
          </a:xfrm>
          <a:noFill/>
        </p:spPr>
        <p:txBody>
          <a:bodyPr lIns="0" tIns="0" rIns="0" bIns="0" anchor="b" anchorCtr="0">
            <a:noAutofit/>
          </a:bodyPr>
          <a:lstStyle>
            <a:lvl1pPr>
              <a:defRPr sz="3600" spc="-50" baseline="0">
                <a:solidFill>
                  <a:schemeClr val="accent1"/>
                </a:solidFill>
                <a:latin typeface="+mj-lt"/>
                <a:cs typeface="Segoe UI" panose="020B0502040204020203" pitchFamily="34" charset="0"/>
              </a:defRPr>
            </a:lvl1pPr>
          </a:lstStyle>
          <a:p>
            <a:r>
              <a:rPr lang="en-US"/>
              <a:t>Big bold point or quote here</a:t>
            </a:r>
          </a:p>
        </p:txBody>
      </p:sp>
      <p:sp>
        <p:nvSpPr>
          <p:cNvPr id="4" name="Text Placeholder 2">
            <a:extLst>
              <a:ext uri="{FF2B5EF4-FFF2-40B4-BE49-F238E27FC236}">
                <a16:creationId xmlns:a16="http://schemas.microsoft.com/office/drawing/2014/main" id="{CF7FCF71-ADA5-437A-B3B9-F67408B2A611}"/>
              </a:ext>
            </a:extLst>
          </p:cNvPr>
          <p:cNvSpPr>
            <a:spLocks noGrp="1"/>
          </p:cNvSpPr>
          <p:nvPr>
            <p:ph type="body" sz="quarter" idx="14" hasCustomPrompt="1"/>
          </p:nvPr>
        </p:nvSpPr>
        <p:spPr>
          <a:xfrm>
            <a:off x="584200" y="3854450"/>
            <a:ext cx="11064240" cy="497923"/>
          </a:xfrm>
        </p:spPr>
        <p:txBody>
          <a:bodyPr/>
          <a:lstStyle>
            <a:lvl1pPr marL="0" indent="0">
              <a:buNone/>
              <a:defRPr/>
            </a:lvl1pPr>
            <a:lvl2pPr marL="228600" indent="0">
              <a:buNone/>
              <a:defRPr/>
            </a:lvl2pPr>
          </a:lstStyle>
          <a:p>
            <a:pPr lvl="0"/>
            <a:r>
              <a:rPr lang="en-US"/>
              <a:t>Use sparingly as a breath or focus point</a:t>
            </a:r>
          </a:p>
        </p:txBody>
      </p:sp>
    </p:spTree>
    <p:extLst>
      <p:ext uri="{BB962C8B-B14F-4D97-AF65-F5344CB8AC3E}">
        <p14:creationId xmlns:p14="http://schemas.microsoft.com/office/powerpoint/2010/main" val="6566918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ain point or quote Option 2">
    <p:bg>
      <p:bgPr>
        <a:solidFill>
          <a:schemeClr val="accent3"/>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871828"/>
            <a:ext cx="11064240" cy="553998"/>
          </a:xfrm>
          <a:noFill/>
        </p:spPr>
        <p:txBody>
          <a:bodyPr lIns="0" tIns="0" rIns="0" bIns="0" anchor="b" anchorCtr="0">
            <a:noAutofit/>
          </a:bodyPr>
          <a:lstStyle>
            <a:lvl1pPr>
              <a:defRPr sz="3600" spc="-50" baseline="0">
                <a:solidFill>
                  <a:schemeClr val="accent2"/>
                </a:solidFill>
                <a:latin typeface="+mj-lt"/>
                <a:cs typeface="Segoe UI" panose="020B0502040204020203" pitchFamily="34" charset="0"/>
              </a:defRPr>
            </a:lvl1pPr>
          </a:lstStyle>
          <a:p>
            <a:r>
              <a:rPr lang="en-US"/>
              <a:t>Big bold point or quote here</a:t>
            </a:r>
          </a:p>
        </p:txBody>
      </p:sp>
      <p:sp>
        <p:nvSpPr>
          <p:cNvPr id="3" name="Text Placeholder 2">
            <a:extLst>
              <a:ext uri="{FF2B5EF4-FFF2-40B4-BE49-F238E27FC236}">
                <a16:creationId xmlns:a16="http://schemas.microsoft.com/office/drawing/2014/main" id="{AD4572A2-C2A0-44C0-B1DB-65C2566E5307}"/>
              </a:ext>
            </a:extLst>
          </p:cNvPr>
          <p:cNvSpPr>
            <a:spLocks noGrp="1"/>
          </p:cNvSpPr>
          <p:nvPr>
            <p:ph type="body" sz="quarter" idx="14" hasCustomPrompt="1"/>
          </p:nvPr>
        </p:nvSpPr>
        <p:spPr>
          <a:xfrm>
            <a:off x="584200" y="3854450"/>
            <a:ext cx="11064240" cy="497923"/>
          </a:xfrm>
        </p:spPr>
        <p:txBody>
          <a:bodyPr/>
          <a:lstStyle>
            <a:lvl1pPr marL="0" indent="0">
              <a:buNone/>
              <a:defRPr/>
            </a:lvl1pPr>
            <a:lvl2pPr marL="228600" indent="0">
              <a:buNone/>
              <a:defRPr/>
            </a:lvl2pPr>
          </a:lstStyle>
          <a:p>
            <a:pPr lvl="0"/>
            <a:r>
              <a:rPr lang="en-US"/>
              <a:t>Use sparingly as a breath or focus point</a:t>
            </a:r>
          </a:p>
        </p:txBody>
      </p:sp>
    </p:spTree>
    <p:extLst>
      <p:ext uri="{BB962C8B-B14F-4D97-AF65-F5344CB8AC3E}">
        <p14:creationId xmlns:p14="http://schemas.microsoft.com/office/powerpoint/2010/main" val="143192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ubtitle and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5216" y="393192"/>
            <a:ext cx="10972800" cy="706781"/>
          </a:xfrm>
        </p:spPr>
        <p:txBody>
          <a:bodyPr anchor="t" anchorCtr="0">
            <a:noAutofit/>
          </a:bodyPr>
          <a:lstStyle>
            <a:lvl1pPr>
              <a:defRPr>
                <a:solidFill>
                  <a:schemeClr val="accent1"/>
                </a:solidFill>
              </a:defRPr>
            </a:lvl1pPr>
          </a:lstStyle>
          <a:p>
            <a:r>
              <a:rPr lang="en-US"/>
              <a:t>Slide title</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585216" y="1050420"/>
            <a:ext cx="10972800" cy="430887"/>
          </a:xfrm>
        </p:spPr>
        <p:txBody>
          <a:bodyPr>
            <a:noAutofit/>
          </a:bodyPr>
          <a:lstStyle>
            <a:lvl1pPr marL="0" indent="0">
              <a:buNone/>
              <a:defRPr/>
            </a:lvl1pPr>
          </a:lstStyle>
          <a:p>
            <a:r>
              <a:rPr lang="en-US" sz="2800">
                <a:latin typeface="Segoe UI Semilight" panose="020B0402040204020203" pitchFamily="34" charset="0"/>
                <a:cs typeface="Segoe UI Semilight" panose="020B0402040204020203" pitchFamily="34" charset="0"/>
              </a:rPr>
              <a:t>Subtitle</a:t>
            </a:r>
          </a:p>
        </p:txBody>
      </p:sp>
      <p:sp>
        <p:nvSpPr>
          <p:cNvPr id="5" name="Rectangle 4">
            <a:extLst>
              <a:ext uri="{FF2B5EF4-FFF2-40B4-BE49-F238E27FC236}">
                <a16:creationId xmlns:a16="http://schemas.microsoft.com/office/drawing/2014/main" id="{90B1B6D7-285C-4D50-9B5C-8892B2A1B85C}"/>
              </a:ext>
            </a:extLst>
          </p:cNvPr>
          <p:cNvSpPr/>
          <p:nvPr userDrawn="1"/>
        </p:nvSpPr>
        <p:spPr bwMode="auto">
          <a:xfrm>
            <a:off x="1" y="1975544"/>
            <a:ext cx="12192000" cy="488245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5901D45D-162E-4BFC-8A13-4F90DCBBF297}"/>
              </a:ext>
            </a:extLst>
          </p:cNvPr>
          <p:cNvSpPr>
            <a:spLocks noGrp="1"/>
          </p:cNvSpPr>
          <p:nvPr>
            <p:ph type="body" sz="quarter" idx="16"/>
          </p:nvPr>
        </p:nvSpPr>
        <p:spPr>
          <a:xfrm>
            <a:off x="585216" y="2228850"/>
            <a:ext cx="10973372" cy="4114800"/>
          </a:xfrm>
        </p:spPr>
        <p:txBody>
          <a:bodyPr/>
          <a:lstStyle>
            <a:lvl1pPr>
              <a:defRPr sz="2400">
                <a:latin typeface="+mn-lt"/>
              </a:defRPr>
            </a:lvl1pPr>
            <a:lvl2pPr>
              <a:defRPr sz="2000">
                <a:latin typeface="+mn-lt"/>
              </a:defRPr>
            </a:lvl2pPr>
            <a:lvl3pPr>
              <a:defRPr sz="2000">
                <a:latin typeface="+mn-lt"/>
              </a:defRPr>
            </a:lvl3pPr>
            <a:lvl4pPr>
              <a:defRPr sz="1200">
                <a:latin typeface="+mn-lt"/>
              </a:defRPr>
            </a:lvl4pPr>
            <a:lvl5pPr>
              <a:defRPr sz="1200">
                <a:latin typeface="+mn-lt"/>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92639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nd Non-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5216" y="393192"/>
            <a:ext cx="10972800" cy="706781"/>
          </a:xfrm>
        </p:spPr>
        <p:txBody>
          <a:bodyPr anchor="t" anchorCtr="0">
            <a:noAutofit/>
          </a:bodyPr>
          <a:lstStyle>
            <a:lvl1pPr>
              <a:defRPr>
                <a:solidFill>
                  <a:schemeClr val="accent1"/>
                </a:solidFill>
              </a:defRPr>
            </a:lvl1pPr>
          </a:lstStyle>
          <a:p>
            <a:r>
              <a:rPr lang="en-US"/>
              <a:t>Slide title</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585216" y="1050420"/>
            <a:ext cx="10972800" cy="430887"/>
          </a:xfrm>
        </p:spPr>
        <p:txBody>
          <a:bodyPr>
            <a:noAutofit/>
          </a:bodyPr>
          <a:lstStyle>
            <a:lvl1pPr marL="0" indent="0">
              <a:buNone/>
              <a:defRPr/>
            </a:lvl1pPr>
          </a:lstStyle>
          <a:p>
            <a:r>
              <a:rPr lang="en-US" sz="2800">
                <a:latin typeface="Segoe UI Semilight" panose="020B0402040204020203" pitchFamily="34" charset="0"/>
                <a:cs typeface="Segoe UI Semilight" panose="020B0402040204020203" pitchFamily="34" charset="0"/>
              </a:rPr>
              <a:t>Subtitle</a:t>
            </a:r>
          </a:p>
        </p:txBody>
      </p:sp>
      <p:sp>
        <p:nvSpPr>
          <p:cNvPr id="4" name="Text Placeholder 3">
            <a:extLst>
              <a:ext uri="{FF2B5EF4-FFF2-40B4-BE49-F238E27FC236}">
                <a16:creationId xmlns:a16="http://schemas.microsoft.com/office/drawing/2014/main" id="{C430A8A3-E110-4C6C-A9CD-7EBE65ECFB95}"/>
              </a:ext>
            </a:extLst>
          </p:cNvPr>
          <p:cNvSpPr>
            <a:spLocks noGrp="1"/>
          </p:cNvSpPr>
          <p:nvPr>
            <p:ph type="body" sz="quarter" idx="15"/>
          </p:nvPr>
        </p:nvSpPr>
        <p:spPr>
          <a:xfrm>
            <a:off x="585216" y="1668379"/>
            <a:ext cx="10972800" cy="3936210"/>
          </a:xfrm>
        </p:spPr>
        <p:txBody>
          <a:bodyPr anchor="ctr" anchorCtr="0">
            <a:noAutofit/>
          </a:bodyPr>
          <a:lstStyle>
            <a:lvl1pPr marL="0" indent="0">
              <a:buNone/>
              <a:defRPr sz="2000">
                <a:latin typeface="+mn-lt"/>
                <a:cs typeface="Segoe UI Semilight" panose="020B0402040204020203" pitchFamily="34" charset="0"/>
              </a:defRPr>
            </a:lvl1pPr>
            <a:lvl2pPr>
              <a:defRPr sz="2400">
                <a:latin typeface="Segoe UI Semilight" panose="020B0402040204020203" pitchFamily="34" charset="0"/>
                <a:cs typeface="Segoe UI Semilight" panose="020B0402040204020203" pitchFamily="34" charset="0"/>
              </a:defRPr>
            </a:lvl2pPr>
            <a:lvl3pPr>
              <a:defRPr sz="2000">
                <a:latin typeface="Segoe UI Semilight" panose="020B0402040204020203" pitchFamily="34" charset="0"/>
                <a:cs typeface="Segoe UI Semilight" panose="020B0402040204020203" pitchFamily="34" charset="0"/>
              </a:defRPr>
            </a:lvl3pPr>
            <a:lvl4pPr>
              <a:defRPr sz="1800">
                <a:latin typeface="Segoe UI Semilight" panose="020B0402040204020203" pitchFamily="34" charset="0"/>
                <a:cs typeface="Segoe UI Semilight" panose="020B0402040204020203" pitchFamily="34" charset="0"/>
              </a:defRPr>
            </a:lvl4pPr>
            <a:lvl5pPr>
              <a:defRPr sz="1600">
                <a:latin typeface="Segoe UI Semilight" panose="020B0402040204020203" pitchFamily="34" charset="0"/>
                <a:cs typeface="Segoe UI Semilight" panose="020B0402040204020203" pitchFamily="34" charset="0"/>
              </a:defRPr>
            </a:lvl5pPr>
          </a:lstStyle>
          <a:p>
            <a:pPr lvl="0"/>
            <a:r>
              <a:rPr lang="en-US"/>
              <a:t>Edit Master text styles</a:t>
            </a:r>
          </a:p>
        </p:txBody>
      </p:sp>
    </p:spTree>
    <p:extLst>
      <p:ext uri="{BB962C8B-B14F-4D97-AF65-F5344CB8AC3E}">
        <p14:creationId xmlns:p14="http://schemas.microsoft.com/office/powerpoint/2010/main" val="33573082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ub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5216" y="393192"/>
            <a:ext cx="10972800" cy="706781"/>
          </a:xfrm>
        </p:spPr>
        <p:txBody>
          <a:bodyPr anchor="t" anchorCtr="0">
            <a:noAutofit/>
          </a:bodyPr>
          <a:lstStyle>
            <a:lvl1pPr>
              <a:defRPr>
                <a:solidFill>
                  <a:schemeClr val="accent1"/>
                </a:solidFill>
              </a:defRPr>
            </a:lvl1pPr>
          </a:lstStyle>
          <a:p>
            <a:r>
              <a:rPr lang="en-US"/>
              <a:t>Slide title</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585216" y="1050420"/>
            <a:ext cx="10972800" cy="430887"/>
          </a:xfrm>
        </p:spPr>
        <p:txBody>
          <a:bodyPr>
            <a:noAutofit/>
          </a:bodyPr>
          <a:lstStyle>
            <a:lvl1pPr marL="0" indent="0">
              <a:buNone/>
              <a:defRPr/>
            </a:lvl1pPr>
          </a:lstStyle>
          <a:p>
            <a:r>
              <a:rPr lang="en-US" sz="2800">
                <a:latin typeface="Segoe UI Semilight" panose="020B0402040204020203" pitchFamily="34" charset="0"/>
                <a:cs typeface="Segoe UI Semilight" panose="020B0402040204020203" pitchFamily="34" charset="0"/>
              </a:rPr>
              <a:t>Subtitle</a:t>
            </a:r>
          </a:p>
        </p:txBody>
      </p:sp>
      <p:sp>
        <p:nvSpPr>
          <p:cNvPr id="6" name="Chart Placeholder 5">
            <a:extLst>
              <a:ext uri="{FF2B5EF4-FFF2-40B4-BE49-F238E27FC236}">
                <a16:creationId xmlns:a16="http://schemas.microsoft.com/office/drawing/2014/main" id="{80CF8BF7-7E35-4375-A4B0-CFDCE5477D81}"/>
              </a:ext>
            </a:extLst>
          </p:cNvPr>
          <p:cNvSpPr>
            <a:spLocks noGrp="1"/>
          </p:cNvSpPr>
          <p:nvPr>
            <p:ph type="chart" sz="quarter" idx="15"/>
          </p:nvPr>
        </p:nvSpPr>
        <p:spPr>
          <a:xfrm>
            <a:off x="585216" y="1727200"/>
            <a:ext cx="10972800" cy="4660900"/>
          </a:xfrm>
        </p:spPr>
        <p:txBody>
          <a:bodyPr anchor="ctr" anchorCtr="0">
            <a:noAutofit/>
          </a:bodyPr>
          <a:lstStyle>
            <a:lvl1pPr marL="0" indent="0" algn="ctr">
              <a:buNone/>
              <a:defRPr/>
            </a:lvl1pPr>
          </a:lstStyle>
          <a:p>
            <a:endParaRPr lang="en-US"/>
          </a:p>
        </p:txBody>
      </p:sp>
    </p:spTree>
    <p:extLst>
      <p:ext uri="{BB962C8B-B14F-4D97-AF65-F5344CB8AC3E}">
        <p14:creationId xmlns:p14="http://schemas.microsoft.com/office/powerpoint/2010/main" val="68631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Photo Left with Title, Subtitl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7442920" y="393699"/>
            <a:ext cx="4206240" cy="672361"/>
          </a:xfrm>
        </p:spPr>
        <p:txBody>
          <a:bodyPr anchor="t" anchorCtr="0">
            <a:noAutofit/>
          </a:bodyPr>
          <a:lstStyle>
            <a:lvl1pPr>
              <a:defRPr>
                <a:solidFill>
                  <a:schemeClr val="accent1"/>
                </a:solidFill>
              </a:defRPr>
            </a:lvl1pPr>
          </a:lstStyle>
          <a:p>
            <a:r>
              <a:rPr lang="en-US"/>
              <a:t>Slide title</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7442920" y="1054100"/>
            <a:ext cx="4206240" cy="430887"/>
          </a:xfrm>
        </p:spPr>
        <p:txBody>
          <a:bodyPr>
            <a:noAutofit/>
          </a:bodyPr>
          <a:lstStyle>
            <a:lvl1pPr marL="0" indent="0">
              <a:buNone/>
              <a:defRPr>
                <a:solidFill>
                  <a:schemeClr val="tx1"/>
                </a:solidFill>
              </a:defRPr>
            </a:lvl1pPr>
          </a:lstStyle>
          <a:p>
            <a:r>
              <a:rPr lang="en-US" sz="2800">
                <a:latin typeface="Segoe UI Semilight" panose="020B0402040204020203" pitchFamily="34" charset="0"/>
                <a:cs typeface="Segoe UI Semilight" panose="020B0402040204020203" pitchFamily="34" charset="0"/>
              </a:rPr>
              <a:t>Slide Subtitle</a:t>
            </a:r>
          </a:p>
        </p:txBody>
      </p:sp>
      <p:sp>
        <p:nvSpPr>
          <p:cNvPr id="11" name="Picture Placeholder 10">
            <a:extLst>
              <a:ext uri="{FF2B5EF4-FFF2-40B4-BE49-F238E27FC236}">
                <a16:creationId xmlns:a16="http://schemas.microsoft.com/office/drawing/2014/main" id="{3446F0D6-AD3D-40E8-9C6D-38C41DDA199A}"/>
              </a:ext>
            </a:extLst>
          </p:cNvPr>
          <p:cNvSpPr>
            <a:spLocks noGrp="1"/>
          </p:cNvSpPr>
          <p:nvPr>
            <p:ph type="pic" sz="quarter" idx="13" hasCustomPrompt="1"/>
          </p:nvPr>
        </p:nvSpPr>
        <p:spPr>
          <a:xfrm>
            <a:off x="0" y="0"/>
            <a:ext cx="6867079" cy="6858000"/>
          </a:xfrm>
          <a:solidFill>
            <a:schemeClr val="accent5"/>
          </a:solidFill>
        </p:spPr>
        <p:txBody>
          <a:bodyPr anchor="ctr" anchorCtr="0">
            <a:noAutofit/>
          </a:bodyPr>
          <a:lstStyle>
            <a:lvl1pPr marL="0" indent="0" algn="ctr">
              <a:buNone/>
              <a:defRPr>
                <a:solidFill>
                  <a:schemeClr val="accent3"/>
                </a:solidFill>
              </a:defRPr>
            </a:lvl1pPr>
          </a:lstStyle>
          <a:p>
            <a:r>
              <a:rPr lang="en-US"/>
              <a:t>Photo placeholder</a:t>
            </a:r>
          </a:p>
        </p:txBody>
      </p:sp>
      <p:sp>
        <p:nvSpPr>
          <p:cNvPr id="4" name="Text Placeholder 3">
            <a:extLst>
              <a:ext uri="{FF2B5EF4-FFF2-40B4-BE49-F238E27FC236}">
                <a16:creationId xmlns:a16="http://schemas.microsoft.com/office/drawing/2014/main" id="{255D8863-A514-4870-B01A-028A30AAB214}"/>
              </a:ext>
            </a:extLst>
          </p:cNvPr>
          <p:cNvSpPr>
            <a:spLocks noGrp="1"/>
          </p:cNvSpPr>
          <p:nvPr>
            <p:ph type="body" sz="quarter" idx="15"/>
          </p:nvPr>
        </p:nvSpPr>
        <p:spPr>
          <a:xfrm>
            <a:off x="7442920" y="2508250"/>
            <a:ext cx="4206240" cy="3771900"/>
          </a:xfrm>
        </p:spPr>
        <p:txBody>
          <a:bodyPr>
            <a:noAutofit/>
          </a:bodyPr>
          <a:lstStyle>
            <a:lvl1pPr marL="0" indent="0">
              <a:buFont typeface="Arial" panose="020B0604020202020204" pitchFamily="34" charset="0"/>
              <a:buNone/>
              <a:defRPr sz="2000">
                <a:solidFill>
                  <a:schemeClr val="tx1"/>
                </a:solidFill>
                <a:latin typeface="+mn-lt"/>
              </a:defRPr>
            </a:lvl1pPr>
          </a:lstStyle>
          <a:p>
            <a:pPr lvl="0"/>
            <a:r>
              <a:rPr lang="en-US"/>
              <a:t>Edit Master text styles</a:t>
            </a:r>
          </a:p>
        </p:txBody>
      </p:sp>
    </p:spTree>
    <p:extLst>
      <p:ext uri="{BB962C8B-B14F-4D97-AF65-F5344CB8AC3E}">
        <p14:creationId xmlns:p14="http://schemas.microsoft.com/office/powerpoint/2010/main" val="29694336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to Right with Title, Subtitle, and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446F0D6-AD3D-40E8-9C6D-38C41DDA199A}"/>
              </a:ext>
            </a:extLst>
          </p:cNvPr>
          <p:cNvSpPr>
            <a:spLocks noGrp="1"/>
          </p:cNvSpPr>
          <p:nvPr>
            <p:ph type="pic" sz="quarter" idx="13" hasCustomPrompt="1"/>
          </p:nvPr>
        </p:nvSpPr>
        <p:spPr>
          <a:xfrm>
            <a:off x="5324921" y="0"/>
            <a:ext cx="6867079" cy="6858000"/>
          </a:xfrm>
          <a:solidFill>
            <a:schemeClr val="accent5"/>
          </a:solidFill>
        </p:spPr>
        <p:txBody>
          <a:bodyPr anchor="ctr" anchorCtr="0">
            <a:noAutofit/>
          </a:bodyPr>
          <a:lstStyle>
            <a:lvl1pPr marL="0" indent="0" algn="ctr">
              <a:buNone/>
              <a:defRPr>
                <a:solidFill>
                  <a:schemeClr val="accent3"/>
                </a:solidFill>
              </a:defRPr>
            </a:lvl1pPr>
          </a:lstStyle>
          <a:p>
            <a:r>
              <a:rPr lang="en-US"/>
              <a:t>Photo placeholder</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5216" y="393699"/>
            <a:ext cx="4206240" cy="672361"/>
          </a:xfrm>
        </p:spPr>
        <p:txBody>
          <a:bodyPr anchor="t" anchorCtr="0">
            <a:noAutofit/>
          </a:bodyPr>
          <a:lstStyle>
            <a:lvl1pPr>
              <a:defRPr>
                <a:solidFill>
                  <a:schemeClr val="accent1"/>
                </a:solidFill>
              </a:defRPr>
            </a:lvl1pPr>
          </a:lstStyle>
          <a:p>
            <a:r>
              <a:rPr lang="en-US"/>
              <a:t>Slide title</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585216" y="1054100"/>
            <a:ext cx="4206240" cy="430887"/>
          </a:xfrm>
        </p:spPr>
        <p:txBody>
          <a:bodyPr>
            <a:noAutofit/>
          </a:bodyPr>
          <a:lstStyle>
            <a:lvl1pPr marL="0" indent="0">
              <a:buNone/>
              <a:defRPr/>
            </a:lvl1pPr>
          </a:lstStyle>
          <a:p>
            <a:r>
              <a:rPr lang="en-US" sz="2800">
                <a:latin typeface="Segoe UI Semilight" panose="020B0402040204020203" pitchFamily="34" charset="0"/>
                <a:cs typeface="Segoe UI Semilight" panose="020B0402040204020203" pitchFamily="34" charset="0"/>
              </a:rPr>
              <a:t>Slide Subtitle</a:t>
            </a:r>
          </a:p>
        </p:txBody>
      </p:sp>
      <p:sp>
        <p:nvSpPr>
          <p:cNvPr id="4" name="Text Placeholder 3">
            <a:extLst>
              <a:ext uri="{FF2B5EF4-FFF2-40B4-BE49-F238E27FC236}">
                <a16:creationId xmlns:a16="http://schemas.microsoft.com/office/drawing/2014/main" id="{255D8863-A514-4870-B01A-028A30AAB214}"/>
              </a:ext>
            </a:extLst>
          </p:cNvPr>
          <p:cNvSpPr>
            <a:spLocks noGrp="1"/>
          </p:cNvSpPr>
          <p:nvPr>
            <p:ph type="body" sz="quarter" idx="15"/>
          </p:nvPr>
        </p:nvSpPr>
        <p:spPr>
          <a:xfrm>
            <a:off x="585216" y="2508250"/>
            <a:ext cx="4206240" cy="3771900"/>
          </a:xfrm>
        </p:spPr>
        <p:txBody>
          <a:bodyPr>
            <a:noAutofit/>
          </a:bodyPr>
          <a:lstStyle>
            <a:lvl1pPr marL="0" indent="0">
              <a:buFont typeface="Arial" panose="020B0604020202020204" pitchFamily="34" charset="0"/>
              <a:buNone/>
              <a:defRPr sz="2000">
                <a:latin typeface="+mn-lt"/>
              </a:defRPr>
            </a:lvl1pPr>
          </a:lstStyle>
          <a:p>
            <a:pPr lvl="0"/>
            <a:r>
              <a:rPr lang="en-US"/>
              <a:t>Edit Master text styles</a:t>
            </a:r>
          </a:p>
        </p:txBody>
      </p:sp>
    </p:spTree>
    <p:extLst>
      <p:ext uri="{BB962C8B-B14F-4D97-AF65-F5344CB8AC3E}">
        <p14:creationId xmlns:p14="http://schemas.microsoft.com/office/powerpoint/2010/main" val="15358021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ext Left with Title and Subtitle">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7BF817-F28A-42F0-9827-862647358CF2}"/>
              </a:ext>
            </a:extLst>
          </p:cNvPr>
          <p:cNvSpPr/>
          <p:nvPr userDrawn="1"/>
        </p:nvSpPr>
        <p:spPr bwMode="auto">
          <a:xfrm>
            <a:off x="6867079" y="0"/>
            <a:ext cx="5324921"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bwMode="gray">
          <a:xfrm>
            <a:off x="7442920" y="2428215"/>
            <a:ext cx="4206240" cy="1107996"/>
          </a:xfrm>
        </p:spPr>
        <p:txBody>
          <a:bodyPr anchor="b" anchorCtr="0">
            <a:noAutofit/>
          </a:bodyPr>
          <a:lstStyle>
            <a:lvl1pPr>
              <a:defRPr>
                <a:solidFill>
                  <a:schemeClr val="accent1"/>
                </a:solidFill>
              </a:defRPr>
            </a:lvl1pPr>
          </a:lstStyle>
          <a:p>
            <a:r>
              <a:rPr lang="en-US"/>
              <a:t>Slide title</a:t>
            </a:r>
            <a:br>
              <a:rPr lang="en-US"/>
            </a:br>
            <a:r>
              <a:rPr lang="en-US"/>
              <a:t>placeholder</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bwMode="gray">
          <a:xfrm>
            <a:off x="7442920" y="3962400"/>
            <a:ext cx="4206240" cy="430887"/>
          </a:xfrm>
        </p:spPr>
        <p:txBody>
          <a:bodyPr>
            <a:noAutofit/>
          </a:bodyPr>
          <a:lstStyle>
            <a:lvl1pPr marL="0" indent="0">
              <a:buNone/>
              <a:defRPr>
                <a:solidFill>
                  <a:sysClr val="windowText" lastClr="000000"/>
                </a:solidFill>
                <a:latin typeface="+mn-lt"/>
              </a:defRPr>
            </a:lvl1pPr>
          </a:lstStyle>
          <a:p>
            <a:r>
              <a:rPr lang="en-US" sz="2800">
                <a:latin typeface="Segoe UI Semilight" panose="020B0402040204020203" pitchFamily="34" charset="0"/>
                <a:cs typeface="Segoe UI Semilight" panose="020B0402040204020203" pitchFamily="34" charset="0"/>
              </a:rPr>
              <a:t>Slide Subtitle</a:t>
            </a:r>
          </a:p>
        </p:txBody>
      </p:sp>
      <p:sp>
        <p:nvSpPr>
          <p:cNvPr id="6" name="Text Placeholder 5">
            <a:extLst>
              <a:ext uri="{FF2B5EF4-FFF2-40B4-BE49-F238E27FC236}">
                <a16:creationId xmlns:a16="http://schemas.microsoft.com/office/drawing/2014/main" id="{C6891C2C-A72C-431D-9EC8-41A89B3E3F98}"/>
              </a:ext>
            </a:extLst>
          </p:cNvPr>
          <p:cNvSpPr>
            <a:spLocks noGrp="1"/>
          </p:cNvSpPr>
          <p:nvPr>
            <p:ph type="body" sz="quarter" idx="15" hasCustomPrompt="1"/>
          </p:nvPr>
        </p:nvSpPr>
        <p:spPr>
          <a:xfrm>
            <a:off x="585216" y="2428215"/>
            <a:ext cx="5510784" cy="2641600"/>
          </a:xfrm>
        </p:spPr>
        <p:txBody>
          <a:bodyPr/>
          <a:lstStyle>
            <a:lvl1pPr marL="0" indent="0">
              <a:buNone/>
              <a:defRPr sz="2000">
                <a:solidFill>
                  <a:schemeClr val="bg1"/>
                </a:solidFill>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Insert text here</a:t>
            </a:r>
          </a:p>
        </p:txBody>
      </p:sp>
    </p:spTree>
    <p:extLst>
      <p:ext uri="{BB962C8B-B14F-4D97-AF65-F5344CB8AC3E}">
        <p14:creationId xmlns:p14="http://schemas.microsoft.com/office/powerpoint/2010/main" val="4042981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Subtitle and Bullet Text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5216" y="393192"/>
            <a:ext cx="10972800" cy="706781"/>
          </a:xfrm>
        </p:spPr>
        <p:txBody>
          <a:bodyPr tIns="182880" anchor="t" anchorCtr="0">
            <a:noAutofit/>
          </a:bodyPr>
          <a:lstStyle>
            <a:lvl1pPr>
              <a:defRPr>
                <a:solidFill>
                  <a:schemeClr val="accent1"/>
                </a:solidFill>
              </a:defRPr>
            </a:lvl1pPr>
          </a:lstStyle>
          <a:p>
            <a:r>
              <a:rPr lang="en-US"/>
              <a:t>Slide title</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585216" y="1050420"/>
            <a:ext cx="10972800" cy="430887"/>
          </a:xfrm>
        </p:spPr>
        <p:txBody>
          <a:bodyPr>
            <a:noAutofit/>
          </a:bodyPr>
          <a:lstStyle>
            <a:lvl1pPr marL="0" indent="0">
              <a:buNone/>
              <a:defRPr/>
            </a:lvl1pPr>
          </a:lstStyle>
          <a:p>
            <a:r>
              <a:rPr lang="en-US" sz="2800">
                <a:latin typeface="Segoe UI Semilight" panose="020B0402040204020203" pitchFamily="34" charset="0"/>
                <a:cs typeface="Segoe UI Semilight" panose="020B0402040204020203" pitchFamily="34" charset="0"/>
              </a:rPr>
              <a:t>Subtitle</a:t>
            </a:r>
          </a:p>
        </p:txBody>
      </p:sp>
      <p:sp>
        <p:nvSpPr>
          <p:cNvPr id="5" name="Rectangle 4">
            <a:extLst>
              <a:ext uri="{FF2B5EF4-FFF2-40B4-BE49-F238E27FC236}">
                <a16:creationId xmlns:a16="http://schemas.microsoft.com/office/drawing/2014/main" id="{90B1B6D7-285C-4D50-9B5C-8892B2A1B85C}"/>
              </a:ext>
            </a:extLst>
          </p:cNvPr>
          <p:cNvSpPr/>
          <p:nvPr userDrawn="1"/>
        </p:nvSpPr>
        <p:spPr bwMode="auto">
          <a:xfrm>
            <a:off x="1" y="1975544"/>
            <a:ext cx="12192000" cy="488245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C430A8A3-E110-4C6C-A9CD-7EBE65ECFB95}"/>
              </a:ext>
            </a:extLst>
          </p:cNvPr>
          <p:cNvSpPr>
            <a:spLocks noGrp="1"/>
          </p:cNvSpPr>
          <p:nvPr>
            <p:ph type="body" sz="quarter" idx="15"/>
          </p:nvPr>
        </p:nvSpPr>
        <p:spPr>
          <a:xfrm>
            <a:off x="585216" y="2228850"/>
            <a:ext cx="10972800" cy="4114800"/>
          </a:xfrm>
        </p:spPr>
        <p:txBody>
          <a:bodyPr>
            <a:noAutofit/>
          </a:bodyPr>
          <a:lstStyle>
            <a:lvl1pPr>
              <a:defRPr sz="24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1800">
                <a:latin typeface="Segoe UI" panose="020B0502040204020203" pitchFamily="34" charset="0"/>
                <a:cs typeface="Segoe UI" panose="020B0502040204020203" pitchFamily="34" charset="0"/>
              </a:defRPr>
            </a:lvl3pPr>
            <a:lvl4pPr>
              <a:defRPr sz="1800">
                <a:latin typeface="Segoe UI" panose="020B0502040204020203" pitchFamily="34" charset="0"/>
                <a:cs typeface="Segoe UI" panose="020B0502040204020203" pitchFamily="34" charset="0"/>
              </a:defRPr>
            </a:lvl4pPr>
            <a:lvl5pPr>
              <a:defRPr sz="160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endParaRPr lang="en-US"/>
          </a:p>
        </p:txBody>
      </p:sp>
    </p:spTree>
    <p:extLst>
      <p:ext uri="{BB962C8B-B14F-4D97-AF65-F5344CB8AC3E}">
        <p14:creationId xmlns:p14="http://schemas.microsoft.com/office/powerpoint/2010/main" val="12115876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Icon Librar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userDrawn="1"/>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userDrawn="1"/>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
        <p:nvSpPr>
          <p:cNvPr id="16" name="Slide Number Placeholder 2"/>
          <p:cNvSpPr>
            <a:spLocks noGrp="1"/>
          </p:cNvSpPr>
          <p:nvPr userDrawn="1">
            <p:ph type="sldNum" sz="quarter" idx="4"/>
          </p:nvPr>
        </p:nvSpPr>
        <p:spPr>
          <a:xfrm>
            <a:off x="11383601" y="6326530"/>
            <a:ext cx="363299" cy="108637"/>
          </a:xfrm>
          <a:prstGeom prst="rect">
            <a:avLst/>
          </a:prstGeom>
        </p:spPr>
        <p:txBody>
          <a:bodyPr vert="horz" wrap="square" lIns="0" tIns="0" rIns="0" bIns="0" rtlCol="0" anchor="ctr">
            <a:spAutoFit/>
          </a:bodyPr>
          <a:lstStyle>
            <a:lvl1pPr algn="r">
              <a:defRPr lang="en-US" sz="784"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nSpc>
                <a:spcPct val="90000"/>
              </a:lnSpc>
              <a:spcBef>
                <a:spcPct val="0"/>
              </a:spcBef>
            </a:pPr>
            <a:fld id="{ED077441-DF17-4513-BACB-525ED94CFAE4}" type="slidenum">
              <a:rPr lang="en-US" smtClean="0"/>
              <a:pPr>
                <a:lnSpc>
                  <a:spcPct val="90000"/>
                </a:lnSpc>
                <a:spcBef>
                  <a:spcPct val="0"/>
                </a:spcBef>
              </a:pPr>
              <a:t>‹#›</a:t>
            </a:fld>
            <a:endParaRPr lang="en-US"/>
          </a:p>
        </p:txBody>
      </p:sp>
      <p:sp>
        <p:nvSpPr>
          <p:cNvPr id="11" name="TextBox 10"/>
          <p:cNvSpPr txBox="1"/>
          <p:nvPr userDrawn="1"/>
        </p:nvSpPr>
        <p:spPr>
          <a:xfrm>
            <a:off x="440529" y="6326530"/>
            <a:ext cx="2823017"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lgn="l" defTabSz="914367" rtl="0" eaLnBrk="1" fontAlgn="base" latinLnBrk="0" hangingPunct="1">
              <a:lnSpc>
                <a:spcPct val="90000"/>
              </a:lnSpc>
              <a:spcBef>
                <a:spcPct val="0"/>
              </a:spcBef>
              <a:buNone/>
            </a:pP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Copyright Microsoft Corporation. All rights reserved. </a:t>
            </a:r>
          </a:p>
        </p:txBody>
      </p:sp>
      <p:cxnSp>
        <p:nvCxnSpPr>
          <p:cNvPr id="12" name="Straight Connector 11"/>
          <p:cNvCxnSpPr/>
          <p:nvPr userDrawn="1"/>
        </p:nvCxnSpPr>
        <p:spPr>
          <a:xfrm>
            <a:off x="448213" y="1508905"/>
            <a:ext cx="268927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271329" y="1508905"/>
            <a:ext cx="8475572"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722854"/>
      </p:ext>
    </p:extLst>
  </p:cSld>
  <p:clrMapOvr>
    <a:masterClrMapping/>
  </p:clrMapOvr>
  <p:transition>
    <p:fade/>
  </p:transition>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blank">
  <p:cSld name="Theme 3">
    <p:spTree>
      <p:nvGrpSpPr>
        <p:cNvPr id="1" name=""/>
        <p:cNvGrpSpPr/>
        <p:nvPr/>
      </p:nvGrpSpPr>
      <p:grpSpPr>
        <a:xfrm>
          <a:off x="0" y="0"/>
          <a:ext cx="0" cy="0"/>
          <a:chOff x="0" y="0"/>
          <a:chExt cx="0" cy="0"/>
        </a:xfrm>
      </p:grpSpPr>
      <p:pic>
        <p:nvPicPr>
          <p:cNvPr id="6" name="Picture 5" descr="A person posing for the camera&#10;&#10;Description automatically generated">
            <a:extLst>
              <a:ext uri="{FF2B5EF4-FFF2-40B4-BE49-F238E27FC236}">
                <a16:creationId xmlns:a16="http://schemas.microsoft.com/office/drawing/2014/main" id="{65651947-ED24-FA4B-A490-BD9D20BAA28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5178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Photo Top, Title and Subtitle with Bor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446F0D6-AD3D-40E8-9C6D-38C41DDA199A}"/>
              </a:ext>
            </a:extLst>
          </p:cNvPr>
          <p:cNvSpPr>
            <a:spLocks noGrp="1"/>
          </p:cNvSpPr>
          <p:nvPr>
            <p:ph type="pic" sz="quarter" idx="13" hasCustomPrompt="1"/>
          </p:nvPr>
        </p:nvSpPr>
        <p:spPr>
          <a:xfrm>
            <a:off x="568452" y="574279"/>
            <a:ext cx="11055096" cy="4298951"/>
          </a:xfrm>
          <a:solidFill>
            <a:schemeClr val="accent5"/>
          </a:solidFill>
        </p:spPr>
        <p:txBody>
          <a:bodyPr anchor="ctr" anchorCtr="0">
            <a:noAutofit/>
          </a:bodyPr>
          <a:lstStyle>
            <a:lvl1pPr marL="0" indent="0" algn="ctr">
              <a:buNone/>
              <a:defRPr>
                <a:solidFill>
                  <a:schemeClr val="accent3"/>
                </a:solidFill>
              </a:defRPr>
            </a:lvl1pPr>
          </a:lstStyle>
          <a:p>
            <a:r>
              <a:rPr lang="en-US"/>
              <a:t>Photo placeholder</a:t>
            </a:r>
          </a:p>
        </p:txBody>
      </p:sp>
      <p:sp>
        <p:nvSpPr>
          <p:cNvPr id="6" name="Title 1">
            <a:extLst>
              <a:ext uri="{FF2B5EF4-FFF2-40B4-BE49-F238E27FC236}">
                <a16:creationId xmlns:a16="http://schemas.microsoft.com/office/drawing/2014/main" id="{E5131399-F620-43A7-A328-83E183105BA7}"/>
              </a:ext>
            </a:extLst>
          </p:cNvPr>
          <p:cNvSpPr>
            <a:spLocks noGrp="1"/>
          </p:cNvSpPr>
          <p:nvPr>
            <p:ph type="title" hasCustomPrompt="1"/>
          </p:nvPr>
        </p:nvSpPr>
        <p:spPr>
          <a:xfrm>
            <a:off x="585216" y="5181599"/>
            <a:ext cx="10972800" cy="706781"/>
          </a:xfrm>
        </p:spPr>
        <p:txBody>
          <a:bodyPr tIns="182880" anchor="t" anchorCtr="0">
            <a:noAutofit/>
          </a:bodyPr>
          <a:lstStyle>
            <a:lvl1pPr>
              <a:defRPr>
                <a:solidFill>
                  <a:schemeClr val="accent1"/>
                </a:solidFill>
              </a:defRPr>
            </a:lvl1pPr>
          </a:lstStyle>
          <a:p>
            <a:r>
              <a:rPr lang="en-US"/>
              <a:t>Slide title</a:t>
            </a:r>
          </a:p>
        </p:txBody>
      </p:sp>
      <p:sp>
        <p:nvSpPr>
          <p:cNvPr id="7" name="Text Placeholder 4">
            <a:extLst>
              <a:ext uri="{FF2B5EF4-FFF2-40B4-BE49-F238E27FC236}">
                <a16:creationId xmlns:a16="http://schemas.microsoft.com/office/drawing/2014/main" id="{F1972A45-93D9-4E31-9E22-BD7ED9A35999}"/>
              </a:ext>
            </a:extLst>
          </p:cNvPr>
          <p:cNvSpPr>
            <a:spLocks noGrp="1"/>
          </p:cNvSpPr>
          <p:nvPr>
            <p:ph type="body" sz="quarter" idx="14" hasCustomPrompt="1"/>
          </p:nvPr>
        </p:nvSpPr>
        <p:spPr>
          <a:xfrm>
            <a:off x="585216" y="5882770"/>
            <a:ext cx="10972800" cy="430887"/>
          </a:xfrm>
        </p:spPr>
        <p:txBody>
          <a:bodyPr>
            <a:noAutofit/>
          </a:bodyPr>
          <a:lstStyle>
            <a:lvl1pPr marL="0" indent="0">
              <a:buNone/>
              <a:defRPr/>
            </a:lvl1pPr>
          </a:lstStyle>
          <a:p>
            <a:r>
              <a:rPr lang="en-US" sz="2800">
                <a:latin typeface="Segoe UI Semilight" panose="020B0402040204020203" pitchFamily="34" charset="0"/>
                <a:cs typeface="Segoe UI Semilight" panose="020B0402040204020203" pitchFamily="34" charset="0"/>
              </a:rPr>
              <a:t>Subtitle</a:t>
            </a:r>
          </a:p>
        </p:txBody>
      </p:sp>
    </p:spTree>
    <p:extLst>
      <p:ext uri="{BB962C8B-B14F-4D97-AF65-F5344CB8AC3E}">
        <p14:creationId xmlns:p14="http://schemas.microsoft.com/office/powerpoint/2010/main" val="2703835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8496626" rtl="0" eaLnBrk="1" fontAlgn="base" hangingPunct="1">
              <a:spcBef>
                <a:spcPct val="0"/>
              </a:spcBef>
              <a:spcAft>
                <a:spcPct val="0"/>
              </a:spcAft>
              <a:defRPr lang="en-US" sz="3733" b="1" dirty="0">
                <a:solidFill>
                  <a:srgbClr val="5EA113"/>
                </a:solidFill>
                <a:latin typeface="Calibri"/>
                <a:ea typeface="+mj-ea"/>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667" b="1">
                <a:latin typeface="Calibri" pitchFamily="34" charset="0"/>
              </a:defRPr>
            </a:lvl1pPr>
            <a:lvl2pPr>
              <a:buClrTx/>
              <a:buFont typeface="Wingdings" pitchFamily="2" charset="2"/>
              <a:buChar char="o"/>
              <a:defRPr sz="2400" b="0">
                <a:latin typeface="Calibri Light" pitchFamily="34" charset="0"/>
              </a:defRPr>
            </a:lvl2pPr>
            <a:lvl3pPr>
              <a:buClrTx/>
              <a:buFont typeface="Wingdings" pitchFamily="2" charset="2"/>
              <a:buChar char="o"/>
              <a:defRPr sz="2133" b="0">
                <a:latin typeface="Calibri Light" pitchFamily="34" charset="0"/>
              </a:defRPr>
            </a:lvl3pPr>
            <a:lvl4pPr>
              <a:buClrTx/>
              <a:buFont typeface="Wingdings" pitchFamily="2" charset="2"/>
              <a:buChar char="o"/>
              <a:defRPr sz="1867" b="0">
                <a:latin typeface="Calibri Light" pitchFamily="34" charset="0"/>
              </a:defRPr>
            </a:lvl4pPr>
            <a:lvl5pPr>
              <a:buClrTx/>
              <a:buFont typeface="Wingdings" pitchFamily="2" charset="2"/>
              <a:buChar char="o"/>
              <a:defRPr sz="1600"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3301345"/>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Picture 7" descr="A man standing in front of a computer&#10;&#10;">
            <a:extLst>
              <a:ext uri="{FF2B5EF4-FFF2-40B4-BE49-F238E27FC236}">
                <a16:creationId xmlns:a16="http://schemas.microsoft.com/office/drawing/2014/main" id="{DB049787-37A0-4FBC-AA3E-D261F9F9522C}"/>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EED0674D-0DCF-439C-8F7D-357F99E110E0}"/>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00176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Picture 7" descr="A man standing in front of a computer&#10;&#10;">
            <a:extLst>
              <a:ext uri="{FF2B5EF4-FFF2-40B4-BE49-F238E27FC236}">
                <a16:creationId xmlns:a16="http://schemas.microsoft.com/office/drawing/2014/main" id="{69D2D148-2B53-45FC-925F-72632F92655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4542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16063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78706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74E951AC-7EC4-40EB-BA4C-991B67CC2A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3902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8916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97234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userDrawn="1">
          <p15:clr>
            <a:srgbClr val="5ACBF0"/>
          </p15:clr>
        </p15:guide>
        <p15:guide id="5" pos="4024"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23878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userDrawn="1">
          <p15:clr>
            <a:srgbClr val="5ACBF0"/>
          </p15:clr>
        </p15:guide>
        <p15:guide id="5" pos="4024"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5973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696758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503C7B68-0E56-416B-BA3B-4B1E9C0FB33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5633010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5A014DCF-9734-4047-83F5-7CE27EFB622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47680260"/>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7B1A0A49-DE54-44DF-ABFD-6C5D6B190E6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01038093"/>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6135157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6336668"/>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2858563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ECC8CA9-C5F6-4E75-8E6A-070F15FAE1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7143984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09E96403-4CB1-443A-950D-1ECC6CD2A0E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385786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278B2B7-6476-4186-8FA4-781DE0C02D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608330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A5103033-A582-4B8E-ADF3-B9C53D608F9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7731660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0FB7FFE3-114F-45E6-AA10-63A49465230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9782306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7160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6C5BBE7-048D-49C2-9DE7-1EE6A6C9E2D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444147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0940628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84508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4930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262700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9546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59547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879686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32816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525097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60485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35752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3103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34073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4588476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0410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30667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2525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72986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088636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4190340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73771252"/>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2682465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2338337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5486344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63810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6449921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0083351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7925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902383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320418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0835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983357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283456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07185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27896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52011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168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48496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9265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413689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69212997"/>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peaker Title">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omputer, sitting, keyboard, table&#10;&#10;Description automatically generated">
            <a:extLst>
              <a:ext uri="{FF2B5EF4-FFF2-40B4-BE49-F238E27FC236}">
                <a16:creationId xmlns:a16="http://schemas.microsoft.com/office/drawing/2014/main" id="{9048F069-12F1-C049-A0C4-EFDB85647E2B}"/>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1443092" y="2454992"/>
            <a:ext cx="4206240" cy="1107996"/>
          </a:xfrm>
        </p:spPr>
        <p:txBody>
          <a:bodyPr anchor="b" anchorCtr="0">
            <a:noAutofit/>
          </a:bodyPr>
          <a:lstStyle>
            <a:lvl1pPr>
              <a:defRPr>
                <a:solidFill>
                  <a:schemeClr val="accent1"/>
                </a:solidFill>
              </a:defRPr>
            </a:lvl1pPr>
          </a:lstStyle>
          <a:p>
            <a:r>
              <a:rPr lang="en-US"/>
              <a:t>Speaker </a:t>
            </a:r>
            <a:br>
              <a:rPr lang="en-US"/>
            </a:br>
            <a:r>
              <a:rPr lang="en-US"/>
              <a:t>Name</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1443092" y="3722477"/>
            <a:ext cx="4206240" cy="430887"/>
          </a:xfrm>
        </p:spPr>
        <p:txBody>
          <a:bodyPr>
            <a:noAutofit/>
          </a:bodyPr>
          <a:lstStyle>
            <a:lvl1pPr marL="0" indent="0">
              <a:buNone/>
              <a:defRPr>
                <a:solidFill>
                  <a:schemeClr val="tx1"/>
                </a:solidFill>
              </a:defRPr>
            </a:lvl1pPr>
          </a:lstStyle>
          <a:p>
            <a:r>
              <a:rPr lang="en-US" sz="2800">
                <a:latin typeface="Segoe UI Semilight" panose="020B0402040204020203" pitchFamily="34" charset="0"/>
                <a:cs typeface="Segoe UI Semilight" panose="020B0402040204020203" pitchFamily="34" charset="0"/>
              </a:rPr>
              <a:t>Speaker </a:t>
            </a:r>
            <a:br>
              <a:rPr lang="en-US" sz="2800">
                <a:latin typeface="Segoe UI Semilight" panose="020B0402040204020203" pitchFamily="34" charset="0"/>
                <a:cs typeface="Segoe UI Semilight" panose="020B0402040204020203" pitchFamily="34" charset="0"/>
              </a:rPr>
            </a:br>
            <a:r>
              <a:rPr lang="en-US" sz="2800">
                <a:latin typeface="Segoe UI Semilight" panose="020B0402040204020203" pitchFamily="34" charset="0"/>
                <a:cs typeface="Segoe UI Semilight" panose="020B0402040204020203" pitchFamily="34" charset="0"/>
              </a:rPr>
              <a:t>title</a:t>
            </a:r>
          </a:p>
        </p:txBody>
      </p:sp>
    </p:spTree>
    <p:extLst>
      <p:ext uri="{BB962C8B-B14F-4D97-AF65-F5344CB8AC3E}">
        <p14:creationId xmlns:p14="http://schemas.microsoft.com/office/powerpoint/2010/main" val="34489640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5216" y="2428215"/>
            <a:ext cx="4206240" cy="1107996"/>
          </a:xfrm>
        </p:spPr>
        <p:txBody>
          <a:bodyPr anchor="b" anchorCtr="0">
            <a:noAutofit/>
          </a:bodyPr>
          <a:lstStyle>
            <a:lvl1pPr>
              <a:defRPr>
                <a:solidFill>
                  <a:schemeClr val="accent1"/>
                </a:solidFill>
              </a:defRPr>
            </a:lvl1pPr>
          </a:lstStyle>
          <a:p>
            <a:r>
              <a:rPr lang="en-US"/>
              <a:t>Slide title</a:t>
            </a:r>
            <a:br>
              <a:rPr lang="en-US"/>
            </a:br>
            <a:r>
              <a:rPr lang="en-US"/>
              <a:t>placeholder</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585216" y="3962400"/>
            <a:ext cx="4206240" cy="430887"/>
          </a:xfrm>
        </p:spPr>
        <p:txBody>
          <a:bodyPr>
            <a:noAutofit/>
          </a:bodyPr>
          <a:lstStyle>
            <a:lvl1pPr marL="0" indent="0">
              <a:buNone/>
              <a:defRPr/>
            </a:lvl1pPr>
          </a:lstStyle>
          <a:p>
            <a:r>
              <a:rPr lang="en-US" sz="2800">
                <a:latin typeface="Segoe UI Semilight" panose="020B0402040204020203" pitchFamily="34" charset="0"/>
                <a:cs typeface="Segoe UI Semilight" panose="020B0402040204020203" pitchFamily="34" charset="0"/>
              </a:rPr>
              <a:t>Slide Subtitle</a:t>
            </a:r>
          </a:p>
        </p:txBody>
      </p:sp>
      <p:sp>
        <p:nvSpPr>
          <p:cNvPr id="5" name="Rectangle 4">
            <a:extLst>
              <a:ext uri="{FF2B5EF4-FFF2-40B4-BE49-F238E27FC236}">
                <a16:creationId xmlns:a16="http://schemas.microsoft.com/office/drawing/2014/main" id="{919288C7-3EA5-46EF-8EAD-F79E3AF45E97}"/>
              </a:ext>
            </a:extLst>
          </p:cNvPr>
          <p:cNvSpPr/>
          <p:nvPr userDrawn="1"/>
        </p:nvSpPr>
        <p:spPr bwMode="auto">
          <a:xfrm>
            <a:off x="5334447" y="0"/>
            <a:ext cx="6857552"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C6C37889-0883-4EE7-BE0D-FDA3E7BCB0D2}"/>
              </a:ext>
            </a:extLst>
          </p:cNvPr>
          <p:cNvSpPr txBox="1">
            <a:spLocks/>
          </p:cNvSpPr>
          <p:nvPr userDrawn="1"/>
        </p:nvSpPr>
        <p:spPr bwMode="gray">
          <a:xfrm>
            <a:off x="5747206" y="1473201"/>
            <a:ext cx="644793" cy="3939540"/>
          </a:xfrm>
          <a:prstGeom prst="rect">
            <a:avLst/>
          </a:prstGeom>
        </p:spPr>
        <p:txBody>
          <a:bodyPr vert="horz" wrap="square" lIns="146304" tIns="91440" rIns="0"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00"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marR="0" lvl="0" indent="-457200" algn="l" defTabSz="914367" rtl="0" eaLnBrk="1" fontAlgn="auto" latinLnBrk="0" hangingPunct="1">
              <a:lnSpc>
                <a:spcPct val="90000"/>
              </a:lnSpc>
              <a:spcBef>
                <a:spcPts val="3000"/>
              </a:spcBef>
              <a:spcAft>
                <a:spcPts val="0"/>
              </a:spcAft>
              <a:buClrTx/>
              <a:buSzPct val="90000"/>
              <a:buFont typeface="Arial" pitchFamily="34" charset="0"/>
              <a:buNone/>
              <a:tabLst/>
              <a:defRPr/>
            </a:pPr>
            <a:r>
              <a:rPr kumimoji="0" lang="en-US" sz="3200" b="0" i="0" u="none" strike="noStrike" kern="1200" cap="none" spc="0" normalizeH="0" baseline="0" noProof="0">
                <a:ln>
                  <a:noFill/>
                </a:ln>
                <a:solidFill>
                  <a:schemeClr val="accent3"/>
                </a:solidFill>
                <a:effectLst/>
                <a:uLnTx/>
                <a:uFillTx/>
                <a:latin typeface="Segoe UI Semibold" panose="020B0702040204020203" pitchFamily="34" charset="0"/>
                <a:ea typeface="+mn-ea"/>
                <a:cs typeface="Segoe UI Semibold" panose="020B0702040204020203" pitchFamily="34" charset="0"/>
              </a:rPr>
              <a:t>1</a:t>
            </a:r>
            <a:endParaRPr kumimoji="0" lang="en-US" sz="3200" b="0" i="0" u="none" strike="noStrike" kern="1200" cap="none" spc="0" normalizeH="0" baseline="0" noProof="0">
              <a:ln>
                <a:noFill/>
              </a:ln>
              <a:solidFill>
                <a:schemeClr val="accent3"/>
              </a:solidFill>
              <a:effectLst/>
              <a:uLnTx/>
              <a:uFillTx/>
              <a:latin typeface="Segoe UI Light"/>
              <a:ea typeface="+mn-ea"/>
            </a:endParaRPr>
          </a:p>
          <a:p>
            <a:pPr marL="457200" marR="0" lvl="0" indent="-457200" algn="l" defTabSz="914367" rtl="0" eaLnBrk="1" fontAlgn="auto" latinLnBrk="0" hangingPunct="1">
              <a:lnSpc>
                <a:spcPct val="90000"/>
              </a:lnSpc>
              <a:spcBef>
                <a:spcPts val="3000"/>
              </a:spcBef>
              <a:spcAft>
                <a:spcPts val="0"/>
              </a:spcAft>
              <a:buClrTx/>
              <a:buSzPct val="90000"/>
              <a:buFont typeface="Arial" pitchFamily="34" charset="0"/>
              <a:buNone/>
              <a:tabLst/>
              <a:defRPr/>
            </a:pPr>
            <a:r>
              <a:rPr kumimoji="0" lang="en-US" sz="3200" b="0" i="0" u="none" strike="noStrike" kern="1200" cap="none" spc="0" normalizeH="0" baseline="0" noProof="0">
                <a:ln>
                  <a:noFill/>
                </a:ln>
                <a:solidFill>
                  <a:schemeClr val="accent3"/>
                </a:solidFill>
                <a:effectLst/>
                <a:uLnTx/>
                <a:uFillTx/>
                <a:latin typeface="Segoe UI Semibold" panose="020B0702040204020203" pitchFamily="34" charset="0"/>
                <a:ea typeface="+mn-ea"/>
                <a:cs typeface="Segoe UI Semibold" panose="020B0702040204020203" pitchFamily="34" charset="0"/>
              </a:rPr>
              <a:t>2</a:t>
            </a:r>
            <a:r>
              <a:rPr kumimoji="0" lang="en-US" sz="3200" b="0" i="0" u="none" strike="noStrike" kern="1200" cap="none" spc="0" normalizeH="0" baseline="0" noProof="0">
                <a:ln>
                  <a:noFill/>
                </a:ln>
                <a:solidFill>
                  <a:schemeClr val="accent3"/>
                </a:solidFill>
                <a:effectLst/>
                <a:uLnTx/>
                <a:uFillTx/>
                <a:latin typeface="Segoe UI Light"/>
                <a:ea typeface="+mn-ea"/>
                <a:cs typeface="+mn-cs"/>
              </a:rPr>
              <a:t> 	</a:t>
            </a:r>
          </a:p>
          <a:p>
            <a:pPr marL="457200" marR="0" lvl="0" indent="-457200" algn="l" defTabSz="914367" rtl="0" eaLnBrk="1" fontAlgn="auto" latinLnBrk="0" hangingPunct="1">
              <a:lnSpc>
                <a:spcPct val="90000"/>
              </a:lnSpc>
              <a:spcBef>
                <a:spcPts val="3000"/>
              </a:spcBef>
              <a:spcAft>
                <a:spcPts val="0"/>
              </a:spcAft>
              <a:buClrTx/>
              <a:buSzPct val="90000"/>
              <a:buFont typeface="Arial" pitchFamily="34" charset="0"/>
              <a:buNone/>
              <a:tabLst/>
              <a:defRPr/>
            </a:pPr>
            <a:r>
              <a:rPr kumimoji="0" lang="en-US" sz="3200" b="0" i="0" u="none" strike="noStrike" kern="1200" cap="none" spc="0" normalizeH="0" baseline="0" noProof="0">
                <a:ln>
                  <a:noFill/>
                </a:ln>
                <a:solidFill>
                  <a:schemeClr val="accent3"/>
                </a:solidFill>
                <a:effectLst/>
                <a:uLnTx/>
                <a:uFillTx/>
                <a:latin typeface="Segoe UI Semibold" panose="020B0702040204020203" pitchFamily="34" charset="0"/>
                <a:ea typeface="+mn-ea"/>
                <a:cs typeface="Segoe UI Semibold" panose="020B0702040204020203" pitchFamily="34" charset="0"/>
              </a:rPr>
              <a:t>3</a:t>
            </a:r>
            <a:r>
              <a:rPr kumimoji="0" lang="en-US" sz="3200" b="0" i="0" u="none" strike="noStrike" kern="1200" cap="none" spc="0" normalizeH="0" baseline="0" noProof="0">
                <a:ln>
                  <a:noFill/>
                </a:ln>
                <a:solidFill>
                  <a:schemeClr val="accent3"/>
                </a:solidFill>
                <a:effectLst/>
                <a:uLnTx/>
                <a:uFillTx/>
                <a:latin typeface="Segoe UI Light"/>
                <a:ea typeface="+mn-ea"/>
                <a:cs typeface="+mn-cs"/>
              </a:rPr>
              <a:t> 	</a:t>
            </a:r>
          </a:p>
          <a:p>
            <a:pPr marL="457200" marR="0" lvl="0" indent="-457200" algn="l" defTabSz="914367" rtl="0" eaLnBrk="1" fontAlgn="auto" latinLnBrk="0" hangingPunct="1">
              <a:lnSpc>
                <a:spcPct val="90000"/>
              </a:lnSpc>
              <a:spcBef>
                <a:spcPts val="3000"/>
              </a:spcBef>
              <a:spcAft>
                <a:spcPts val="0"/>
              </a:spcAft>
              <a:buClrTx/>
              <a:buSzPct val="90000"/>
              <a:buFont typeface="Arial" pitchFamily="34" charset="0"/>
              <a:buNone/>
              <a:tabLst/>
              <a:defRPr/>
            </a:pPr>
            <a:r>
              <a:rPr kumimoji="0" lang="en-US" sz="3200" b="0" i="0" u="none" strike="noStrike" kern="1200" cap="none" spc="0" normalizeH="0" baseline="0" noProof="0">
                <a:ln>
                  <a:noFill/>
                </a:ln>
                <a:solidFill>
                  <a:schemeClr val="accent3"/>
                </a:solidFill>
                <a:effectLst/>
                <a:uLnTx/>
                <a:uFillTx/>
                <a:latin typeface="Segoe UI Semibold" panose="020B0702040204020203" pitchFamily="34" charset="0"/>
                <a:ea typeface="+mn-ea"/>
                <a:cs typeface="Segoe UI Semibold" panose="020B0702040204020203" pitchFamily="34" charset="0"/>
              </a:rPr>
              <a:t>4</a:t>
            </a:r>
            <a:r>
              <a:rPr kumimoji="0" lang="en-US" sz="3200" b="0" i="0" u="none" strike="noStrike" kern="1200" cap="none" spc="0" normalizeH="0" baseline="0" noProof="0">
                <a:ln>
                  <a:noFill/>
                </a:ln>
                <a:solidFill>
                  <a:schemeClr val="accent3"/>
                </a:solidFill>
                <a:effectLst/>
                <a:uLnTx/>
                <a:uFillTx/>
                <a:latin typeface="Segoe UI Light"/>
                <a:ea typeface="+mn-ea"/>
                <a:cs typeface="+mn-cs"/>
              </a:rPr>
              <a:t> 	</a:t>
            </a:r>
          </a:p>
          <a:p>
            <a:pPr marL="457200" marR="0" lvl="0" indent="-457200" algn="l" defTabSz="914367" rtl="0" eaLnBrk="1" fontAlgn="auto" latinLnBrk="0" hangingPunct="1">
              <a:lnSpc>
                <a:spcPct val="90000"/>
              </a:lnSpc>
              <a:spcBef>
                <a:spcPts val="3000"/>
              </a:spcBef>
              <a:spcAft>
                <a:spcPts val="0"/>
              </a:spcAft>
              <a:buClrTx/>
              <a:buSzPct val="90000"/>
              <a:buFont typeface="Arial" pitchFamily="34" charset="0"/>
              <a:buNone/>
              <a:tabLst/>
              <a:defRPr/>
            </a:pPr>
            <a:r>
              <a:rPr kumimoji="0" lang="en-US" sz="3200" b="0" i="0" u="none" strike="noStrike" kern="1200" cap="none" spc="0" normalizeH="0" baseline="0" noProof="0">
                <a:ln>
                  <a:noFill/>
                </a:ln>
                <a:solidFill>
                  <a:schemeClr val="accent3"/>
                </a:solidFill>
                <a:effectLst/>
                <a:uLnTx/>
                <a:uFillTx/>
                <a:latin typeface="Segoe UI Semibold" panose="020B0702040204020203" pitchFamily="34" charset="0"/>
                <a:ea typeface="+mn-ea"/>
                <a:cs typeface="Segoe UI Semibold" panose="020B0702040204020203" pitchFamily="34" charset="0"/>
              </a:rPr>
              <a:t>5</a:t>
            </a:r>
            <a:r>
              <a:rPr kumimoji="0" lang="en-US" sz="3200" b="0" i="0" u="none" strike="noStrike" kern="1200" cap="none" spc="0" normalizeH="0" baseline="0" noProof="0">
                <a:ln>
                  <a:noFill/>
                </a:ln>
                <a:solidFill>
                  <a:schemeClr val="accent3"/>
                </a:solidFill>
                <a:effectLst/>
                <a:uLnTx/>
                <a:uFillTx/>
                <a:latin typeface="Segoe UI Light"/>
                <a:ea typeface="+mn-ea"/>
                <a:cs typeface="+mn-cs"/>
              </a:rPr>
              <a:t> 	</a:t>
            </a:r>
          </a:p>
        </p:txBody>
      </p:sp>
      <p:grpSp>
        <p:nvGrpSpPr>
          <p:cNvPr id="7" name="Group 6">
            <a:extLst>
              <a:ext uri="{FF2B5EF4-FFF2-40B4-BE49-F238E27FC236}">
                <a16:creationId xmlns:a16="http://schemas.microsoft.com/office/drawing/2014/main" id="{C3F4BFE6-C77F-4DF5-AFDD-2BB990275E11}"/>
              </a:ext>
            </a:extLst>
          </p:cNvPr>
          <p:cNvGrpSpPr/>
          <p:nvPr userDrawn="1"/>
        </p:nvGrpSpPr>
        <p:grpSpPr bwMode="gray">
          <a:xfrm>
            <a:off x="5939292" y="2190750"/>
            <a:ext cx="5664445" cy="2438400"/>
            <a:chOff x="466725" y="1905000"/>
            <a:chExt cx="9948863" cy="2438400"/>
          </a:xfrm>
        </p:grpSpPr>
        <p:cxnSp>
          <p:nvCxnSpPr>
            <p:cNvPr id="8" name="Straight Connector 7">
              <a:extLst>
                <a:ext uri="{FF2B5EF4-FFF2-40B4-BE49-F238E27FC236}">
                  <a16:creationId xmlns:a16="http://schemas.microsoft.com/office/drawing/2014/main" id="{642E2548-9393-4989-ABF5-CC70429D0EEA}"/>
                </a:ext>
              </a:extLst>
            </p:cNvPr>
            <p:cNvCxnSpPr/>
            <p:nvPr/>
          </p:nvCxnSpPr>
          <p:spPr bwMode="gray">
            <a:xfrm>
              <a:off x="466725" y="1905000"/>
              <a:ext cx="9948863" cy="0"/>
            </a:xfrm>
            <a:prstGeom prst="line">
              <a:avLst/>
            </a:prstGeom>
            <a:noFill/>
            <a:ln w="15875" cap="flat" cmpd="sng" algn="ctr">
              <a:solidFill>
                <a:schemeClr val="accent3"/>
              </a:solidFill>
              <a:prstDash val="solid"/>
              <a:headEnd type="none"/>
              <a:tailEnd type="none"/>
            </a:ln>
            <a:effectLst/>
          </p:spPr>
        </p:cxnSp>
        <p:cxnSp>
          <p:nvCxnSpPr>
            <p:cNvPr id="9" name="Straight Connector 8">
              <a:extLst>
                <a:ext uri="{FF2B5EF4-FFF2-40B4-BE49-F238E27FC236}">
                  <a16:creationId xmlns:a16="http://schemas.microsoft.com/office/drawing/2014/main" id="{C618DD86-2501-4CCD-87A6-4E8EC1E6E224}"/>
                </a:ext>
              </a:extLst>
            </p:cNvPr>
            <p:cNvCxnSpPr/>
            <p:nvPr/>
          </p:nvCxnSpPr>
          <p:spPr bwMode="gray">
            <a:xfrm>
              <a:off x="466725" y="2717800"/>
              <a:ext cx="9948863" cy="0"/>
            </a:xfrm>
            <a:prstGeom prst="line">
              <a:avLst/>
            </a:prstGeom>
            <a:noFill/>
            <a:ln w="15875" cap="flat" cmpd="sng" algn="ctr">
              <a:solidFill>
                <a:schemeClr val="accent3"/>
              </a:solidFill>
              <a:prstDash val="solid"/>
              <a:headEnd type="none"/>
              <a:tailEnd type="none"/>
            </a:ln>
            <a:effectLst/>
          </p:spPr>
        </p:cxnSp>
        <p:cxnSp>
          <p:nvCxnSpPr>
            <p:cNvPr id="10" name="Straight Connector 9">
              <a:extLst>
                <a:ext uri="{FF2B5EF4-FFF2-40B4-BE49-F238E27FC236}">
                  <a16:creationId xmlns:a16="http://schemas.microsoft.com/office/drawing/2014/main" id="{E48316F8-95C5-40E8-AD8D-B687B38D253A}"/>
                </a:ext>
              </a:extLst>
            </p:cNvPr>
            <p:cNvCxnSpPr/>
            <p:nvPr/>
          </p:nvCxnSpPr>
          <p:spPr bwMode="gray">
            <a:xfrm>
              <a:off x="466725" y="3530600"/>
              <a:ext cx="9948863" cy="0"/>
            </a:xfrm>
            <a:prstGeom prst="line">
              <a:avLst/>
            </a:prstGeom>
            <a:noFill/>
            <a:ln w="15875" cap="flat" cmpd="sng" algn="ctr">
              <a:solidFill>
                <a:schemeClr val="accent3"/>
              </a:solidFill>
              <a:prstDash val="solid"/>
              <a:headEnd type="none"/>
              <a:tailEnd type="none"/>
            </a:ln>
            <a:effectLst/>
          </p:spPr>
        </p:cxnSp>
        <p:cxnSp>
          <p:nvCxnSpPr>
            <p:cNvPr id="12" name="Straight Connector 11">
              <a:extLst>
                <a:ext uri="{FF2B5EF4-FFF2-40B4-BE49-F238E27FC236}">
                  <a16:creationId xmlns:a16="http://schemas.microsoft.com/office/drawing/2014/main" id="{E808ED80-4092-417A-965F-F045C7CC72FC}"/>
                </a:ext>
              </a:extLst>
            </p:cNvPr>
            <p:cNvCxnSpPr/>
            <p:nvPr/>
          </p:nvCxnSpPr>
          <p:spPr bwMode="gray">
            <a:xfrm>
              <a:off x="466725" y="4343400"/>
              <a:ext cx="9948863" cy="0"/>
            </a:xfrm>
            <a:prstGeom prst="line">
              <a:avLst/>
            </a:prstGeom>
            <a:noFill/>
            <a:ln w="15875" cap="flat" cmpd="sng" algn="ctr">
              <a:solidFill>
                <a:schemeClr val="accent3"/>
              </a:solidFill>
              <a:prstDash val="solid"/>
              <a:headEnd type="none"/>
              <a:tailEnd type="none"/>
            </a:ln>
            <a:effectLst/>
          </p:spPr>
        </p:cxnSp>
      </p:grpSp>
      <p:sp>
        <p:nvSpPr>
          <p:cNvPr id="4" name="Text Placeholder 3">
            <a:extLst>
              <a:ext uri="{FF2B5EF4-FFF2-40B4-BE49-F238E27FC236}">
                <a16:creationId xmlns:a16="http://schemas.microsoft.com/office/drawing/2014/main" id="{EFCD0E95-B1A9-48CE-B951-36218794DC38}"/>
              </a:ext>
            </a:extLst>
          </p:cNvPr>
          <p:cNvSpPr>
            <a:spLocks noGrp="1"/>
          </p:cNvSpPr>
          <p:nvPr>
            <p:ph type="body" sz="quarter" idx="15" hasCustomPrompt="1"/>
          </p:nvPr>
        </p:nvSpPr>
        <p:spPr bwMode="gray">
          <a:xfrm>
            <a:off x="6366990" y="2203984"/>
            <a:ext cx="5236741" cy="792869"/>
          </a:xfrm>
          <a:ln>
            <a:noFill/>
          </a:ln>
        </p:spPr>
        <p:txBody>
          <a:bodyPr tIns="91440" bIns="91440" anchor="ctr" anchorCtr="0"/>
          <a:lstStyle>
            <a:lvl1pPr marL="0" marR="0" indent="0" algn="l" defTabSz="932742" rtl="0" eaLnBrk="1" fontAlgn="auto" latinLnBrk="0" hangingPunct="1">
              <a:lnSpc>
                <a:spcPct val="85000"/>
              </a:lnSpc>
              <a:spcBef>
                <a:spcPts val="3200"/>
              </a:spcBef>
              <a:spcAft>
                <a:spcPts val="0"/>
              </a:spcAft>
              <a:buClrTx/>
              <a:buSzPct val="90000"/>
              <a:buFont typeface="Wingdings" panose="05000000000000000000" pitchFamily="2" charset="2"/>
              <a:buNone/>
              <a:tabLst/>
              <a:defRPr sz="2400">
                <a:solidFill>
                  <a:schemeClr val="bg1"/>
                </a:solidFill>
              </a:defRPr>
            </a:lvl1pPr>
            <a:lvl2pPr marL="228600" indent="0">
              <a:lnSpc>
                <a:spcPct val="90000"/>
              </a:lnSpc>
              <a:spcBef>
                <a:spcPts val="3000"/>
              </a:spcBef>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Edit Master </a:t>
            </a:r>
            <a:br>
              <a:rPr lang="en-US"/>
            </a:br>
            <a:r>
              <a:rPr lang="en-US"/>
              <a:t>text styles</a:t>
            </a:r>
          </a:p>
        </p:txBody>
      </p:sp>
      <p:sp>
        <p:nvSpPr>
          <p:cNvPr id="14" name="Text Placeholder 3">
            <a:extLst>
              <a:ext uri="{FF2B5EF4-FFF2-40B4-BE49-F238E27FC236}">
                <a16:creationId xmlns:a16="http://schemas.microsoft.com/office/drawing/2014/main" id="{9FD48DF2-F81A-4159-9E17-07DE35AEA4A1}"/>
              </a:ext>
            </a:extLst>
          </p:cNvPr>
          <p:cNvSpPr>
            <a:spLocks noGrp="1"/>
          </p:cNvSpPr>
          <p:nvPr>
            <p:ph type="body" sz="quarter" idx="16" hasCustomPrompt="1"/>
          </p:nvPr>
        </p:nvSpPr>
        <p:spPr bwMode="gray">
          <a:xfrm>
            <a:off x="6366990" y="3016518"/>
            <a:ext cx="5236741" cy="792869"/>
          </a:xfrm>
          <a:ln>
            <a:noFill/>
          </a:ln>
        </p:spPr>
        <p:txBody>
          <a:bodyPr tIns="91440" bIns="91440" anchor="ctr" anchorCtr="0"/>
          <a:lstStyle>
            <a:lvl1pPr marL="0" marR="0" indent="0" algn="l" defTabSz="932742" rtl="0" eaLnBrk="1" fontAlgn="auto" latinLnBrk="0" hangingPunct="1">
              <a:lnSpc>
                <a:spcPct val="85000"/>
              </a:lnSpc>
              <a:spcBef>
                <a:spcPts val="3200"/>
              </a:spcBef>
              <a:spcAft>
                <a:spcPts val="0"/>
              </a:spcAft>
              <a:buClrTx/>
              <a:buSzPct val="90000"/>
              <a:buFont typeface="Wingdings" panose="05000000000000000000" pitchFamily="2" charset="2"/>
              <a:buNone/>
              <a:tabLst/>
              <a:defRPr sz="2400">
                <a:solidFill>
                  <a:schemeClr val="bg1"/>
                </a:solidFill>
              </a:defRPr>
            </a:lvl1pPr>
            <a:lvl2pPr marL="228600" indent="0">
              <a:lnSpc>
                <a:spcPct val="90000"/>
              </a:lnSpc>
              <a:spcBef>
                <a:spcPts val="3000"/>
              </a:spcBef>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Edit Master </a:t>
            </a:r>
            <a:br>
              <a:rPr lang="en-US"/>
            </a:br>
            <a:r>
              <a:rPr lang="en-US"/>
              <a:t>text styles</a:t>
            </a:r>
          </a:p>
        </p:txBody>
      </p:sp>
      <p:sp>
        <p:nvSpPr>
          <p:cNvPr id="15" name="Text Placeholder 3">
            <a:extLst>
              <a:ext uri="{FF2B5EF4-FFF2-40B4-BE49-F238E27FC236}">
                <a16:creationId xmlns:a16="http://schemas.microsoft.com/office/drawing/2014/main" id="{5E64F869-6ABA-4F9B-8805-E7463447C087}"/>
              </a:ext>
            </a:extLst>
          </p:cNvPr>
          <p:cNvSpPr>
            <a:spLocks noGrp="1"/>
          </p:cNvSpPr>
          <p:nvPr>
            <p:ph type="body" sz="quarter" idx="17" hasCustomPrompt="1"/>
          </p:nvPr>
        </p:nvSpPr>
        <p:spPr bwMode="gray">
          <a:xfrm>
            <a:off x="6366990" y="3829052"/>
            <a:ext cx="5236741" cy="792869"/>
          </a:xfrm>
          <a:ln>
            <a:noFill/>
          </a:ln>
        </p:spPr>
        <p:txBody>
          <a:bodyPr tIns="91440" bIns="91440" anchor="ctr" anchorCtr="0"/>
          <a:lstStyle>
            <a:lvl1pPr marL="0" marR="0" indent="0" algn="l" defTabSz="932742" rtl="0" eaLnBrk="1" fontAlgn="auto" latinLnBrk="0" hangingPunct="1">
              <a:lnSpc>
                <a:spcPct val="85000"/>
              </a:lnSpc>
              <a:spcBef>
                <a:spcPts val="3200"/>
              </a:spcBef>
              <a:spcAft>
                <a:spcPts val="0"/>
              </a:spcAft>
              <a:buClrTx/>
              <a:buSzPct val="90000"/>
              <a:buFont typeface="Wingdings" panose="05000000000000000000" pitchFamily="2" charset="2"/>
              <a:buNone/>
              <a:tabLst/>
              <a:defRPr sz="2400">
                <a:solidFill>
                  <a:schemeClr val="bg1"/>
                </a:solidFill>
              </a:defRPr>
            </a:lvl1pPr>
            <a:lvl2pPr marL="228600" indent="0">
              <a:lnSpc>
                <a:spcPct val="90000"/>
              </a:lnSpc>
              <a:spcBef>
                <a:spcPts val="3000"/>
              </a:spcBef>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Edit Master </a:t>
            </a:r>
            <a:br>
              <a:rPr lang="en-US"/>
            </a:br>
            <a:r>
              <a:rPr lang="en-US"/>
              <a:t>text styles</a:t>
            </a:r>
          </a:p>
        </p:txBody>
      </p:sp>
      <p:sp>
        <p:nvSpPr>
          <p:cNvPr id="16" name="Text Placeholder 3">
            <a:extLst>
              <a:ext uri="{FF2B5EF4-FFF2-40B4-BE49-F238E27FC236}">
                <a16:creationId xmlns:a16="http://schemas.microsoft.com/office/drawing/2014/main" id="{690630B9-D010-4199-92E3-37250A18374E}"/>
              </a:ext>
            </a:extLst>
          </p:cNvPr>
          <p:cNvSpPr>
            <a:spLocks noGrp="1"/>
          </p:cNvSpPr>
          <p:nvPr>
            <p:ph type="body" sz="quarter" idx="18" hasCustomPrompt="1"/>
          </p:nvPr>
        </p:nvSpPr>
        <p:spPr bwMode="gray">
          <a:xfrm>
            <a:off x="6366990" y="4641584"/>
            <a:ext cx="5236741" cy="792869"/>
          </a:xfrm>
        </p:spPr>
        <p:txBody>
          <a:bodyPr tIns="91440" bIns="91440" anchor="ctr" anchorCtr="0"/>
          <a:lstStyle>
            <a:lvl1pPr marL="0" marR="0" indent="0" algn="l" defTabSz="932742" rtl="0" eaLnBrk="1" fontAlgn="auto" latinLnBrk="0" hangingPunct="1">
              <a:lnSpc>
                <a:spcPct val="85000"/>
              </a:lnSpc>
              <a:spcBef>
                <a:spcPts val="3200"/>
              </a:spcBef>
              <a:spcAft>
                <a:spcPts val="0"/>
              </a:spcAft>
              <a:buClrTx/>
              <a:buSzPct val="90000"/>
              <a:buFont typeface="Wingdings" panose="05000000000000000000" pitchFamily="2" charset="2"/>
              <a:buNone/>
              <a:tabLst/>
              <a:defRPr sz="2400">
                <a:solidFill>
                  <a:schemeClr val="bg1"/>
                </a:solidFill>
              </a:defRPr>
            </a:lvl1pPr>
            <a:lvl2pPr marL="228600" indent="0">
              <a:lnSpc>
                <a:spcPct val="90000"/>
              </a:lnSpc>
              <a:spcBef>
                <a:spcPts val="3000"/>
              </a:spcBef>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Edit Master </a:t>
            </a:r>
            <a:br>
              <a:rPr lang="en-US"/>
            </a:br>
            <a:r>
              <a:rPr lang="en-US"/>
              <a:t>text styles</a:t>
            </a:r>
          </a:p>
        </p:txBody>
      </p:sp>
      <p:sp>
        <p:nvSpPr>
          <p:cNvPr id="17" name="Text Placeholder 3">
            <a:extLst>
              <a:ext uri="{FF2B5EF4-FFF2-40B4-BE49-F238E27FC236}">
                <a16:creationId xmlns:a16="http://schemas.microsoft.com/office/drawing/2014/main" id="{FEA78805-1B96-403E-B0F6-B6252395AC78}"/>
              </a:ext>
            </a:extLst>
          </p:cNvPr>
          <p:cNvSpPr>
            <a:spLocks noGrp="1"/>
          </p:cNvSpPr>
          <p:nvPr>
            <p:ph type="body" sz="quarter" idx="19" hasCustomPrompt="1"/>
          </p:nvPr>
        </p:nvSpPr>
        <p:spPr bwMode="gray">
          <a:xfrm>
            <a:off x="6366990" y="1391450"/>
            <a:ext cx="5236741" cy="792869"/>
          </a:xfrm>
        </p:spPr>
        <p:txBody>
          <a:bodyPr tIns="91440" bIns="91440" anchor="ctr" anchorCtr="0"/>
          <a:lstStyle>
            <a:lvl1pPr marL="0" marR="0" indent="0" algn="l" defTabSz="932742" rtl="0" eaLnBrk="1" fontAlgn="auto" latinLnBrk="0" hangingPunct="1">
              <a:lnSpc>
                <a:spcPct val="85000"/>
              </a:lnSpc>
              <a:spcBef>
                <a:spcPts val="3200"/>
              </a:spcBef>
              <a:spcAft>
                <a:spcPts val="0"/>
              </a:spcAft>
              <a:buClrTx/>
              <a:buSzPct val="90000"/>
              <a:buFont typeface="Wingdings" panose="05000000000000000000" pitchFamily="2" charset="2"/>
              <a:buNone/>
              <a:tabLst/>
              <a:defRPr sz="2400">
                <a:solidFill>
                  <a:schemeClr val="bg1"/>
                </a:solidFill>
              </a:defRPr>
            </a:lvl1pPr>
            <a:lvl2pPr marL="228600" indent="0">
              <a:lnSpc>
                <a:spcPct val="90000"/>
              </a:lnSpc>
              <a:spcBef>
                <a:spcPts val="3000"/>
              </a:spcBef>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Edit Master </a:t>
            </a:r>
            <a:br>
              <a:rPr lang="en-US"/>
            </a:br>
            <a:r>
              <a:rPr lang="en-US"/>
              <a:t>text styles</a:t>
            </a:r>
          </a:p>
        </p:txBody>
      </p:sp>
    </p:spTree>
    <p:extLst>
      <p:ext uri="{BB962C8B-B14F-4D97-AF65-F5344CB8AC3E}">
        <p14:creationId xmlns:p14="http://schemas.microsoft.com/office/powerpoint/2010/main" val="727412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hoto Top with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5216" y="5181599"/>
            <a:ext cx="10972800" cy="706781"/>
          </a:xfrm>
        </p:spPr>
        <p:txBody>
          <a:bodyPr tIns="182880" anchor="t" anchorCtr="0">
            <a:noAutofit/>
          </a:bodyPr>
          <a:lstStyle>
            <a:lvl1pPr>
              <a:defRPr>
                <a:solidFill>
                  <a:schemeClr val="accent1"/>
                </a:solidFill>
              </a:defRPr>
            </a:lvl1pPr>
          </a:lstStyle>
          <a:p>
            <a:r>
              <a:rPr lang="en-US"/>
              <a:t>Section divider</a:t>
            </a:r>
          </a:p>
        </p:txBody>
      </p:sp>
      <p:sp>
        <p:nvSpPr>
          <p:cNvPr id="11" name="Picture Placeholder 10">
            <a:extLst>
              <a:ext uri="{FF2B5EF4-FFF2-40B4-BE49-F238E27FC236}">
                <a16:creationId xmlns:a16="http://schemas.microsoft.com/office/drawing/2014/main" id="{3446F0D6-AD3D-40E8-9C6D-38C41DDA199A}"/>
              </a:ext>
            </a:extLst>
          </p:cNvPr>
          <p:cNvSpPr>
            <a:spLocks noGrp="1"/>
          </p:cNvSpPr>
          <p:nvPr>
            <p:ph type="pic" sz="quarter" idx="13" hasCustomPrompt="1"/>
          </p:nvPr>
        </p:nvSpPr>
        <p:spPr>
          <a:xfrm>
            <a:off x="0" y="0"/>
            <a:ext cx="12192000" cy="4876800"/>
          </a:xfrm>
          <a:solidFill>
            <a:schemeClr val="accent5"/>
          </a:solidFill>
        </p:spPr>
        <p:txBody>
          <a:bodyPr anchor="ctr" anchorCtr="0">
            <a:noAutofit/>
          </a:bodyPr>
          <a:lstStyle>
            <a:lvl1pPr marL="0" indent="0" algn="ctr">
              <a:buNone/>
              <a:defRPr>
                <a:solidFill>
                  <a:schemeClr val="accent3"/>
                </a:solidFill>
              </a:defRPr>
            </a:lvl1pPr>
          </a:lstStyle>
          <a:p>
            <a:r>
              <a:rPr lang="en-US"/>
              <a:t>Photo placeholder</a:t>
            </a:r>
          </a:p>
        </p:txBody>
      </p:sp>
      <p:sp>
        <p:nvSpPr>
          <p:cNvPr id="13" name="Text Placeholder 4">
            <a:extLst>
              <a:ext uri="{FF2B5EF4-FFF2-40B4-BE49-F238E27FC236}">
                <a16:creationId xmlns:a16="http://schemas.microsoft.com/office/drawing/2014/main" id="{D65AEC03-549E-4170-A630-C013D48D3645}"/>
              </a:ext>
            </a:extLst>
          </p:cNvPr>
          <p:cNvSpPr>
            <a:spLocks noGrp="1"/>
          </p:cNvSpPr>
          <p:nvPr>
            <p:ph type="body" sz="quarter" idx="14" hasCustomPrompt="1"/>
          </p:nvPr>
        </p:nvSpPr>
        <p:spPr>
          <a:xfrm>
            <a:off x="585216" y="5882770"/>
            <a:ext cx="10972800" cy="430887"/>
          </a:xfrm>
        </p:spPr>
        <p:txBody>
          <a:bodyPr>
            <a:noAutofit/>
          </a:bodyPr>
          <a:lstStyle>
            <a:lvl1pPr marL="0" indent="0">
              <a:buNone/>
              <a:defRPr/>
            </a:lvl1pPr>
          </a:lstStyle>
          <a:p>
            <a:r>
              <a:rPr lang="en-US" sz="2800">
                <a:latin typeface="Segoe UI Semilight" panose="020B0402040204020203" pitchFamily="34" charset="0"/>
                <a:cs typeface="Segoe UI Semilight" panose="020B0402040204020203" pitchFamily="34" charset="0"/>
              </a:rPr>
              <a:t>Subtitle</a:t>
            </a:r>
          </a:p>
        </p:txBody>
      </p:sp>
    </p:spTree>
    <p:extLst>
      <p:ext uri="{BB962C8B-B14F-4D97-AF65-F5344CB8AC3E}">
        <p14:creationId xmlns:p14="http://schemas.microsoft.com/office/powerpoint/2010/main" val="25043628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image" Target="../media/image1.emf"/><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8"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19" Type="http://schemas.openxmlformats.org/officeDocument/2006/relationships/theme" Target="../theme/theme4.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935"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2"/>
            <a:ext cx="6858000" cy="1170455"/>
          </a:xfrm>
          <a:prstGeom prst="rect">
            <a:avLst/>
          </a:prstGeom>
        </p:spPr>
      </p:pic>
    </p:spTree>
    <p:extLst>
      <p:ext uri="{BB962C8B-B14F-4D97-AF65-F5344CB8AC3E}">
        <p14:creationId xmlns:p14="http://schemas.microsoft.com/office/powerpoint/2010/main" val="614574886"/>
      </p:ext>
    </p:extLst>
  </p:cSld>
  <p:clrMap bg1="lt1" tx1="dk1" bg2="lt2" tx2="dk2" accent1="accent1" accent2="accent2" accent3="accent3" accent4="accent4" accent5="accent5" accent6="accent6" hlink="hlink" folHlink="folHlink"/>
  <p:sldLayoutIdLst>
    <p:sldLayoutId id="2147484845" r:id="rId1"/>
    <p:sldLayoutId id="2147484846" r:id="rId2"/>
    <p:sldLayoutId id="2147484847" r:id="rId3"/>
    <p:sldLayoutId id="2147484848" r:id="rId4"/>
    <p:sldLayoutId id="2147484849" r:id="rId5"/>
    <p:sldLayoutId id="2147484850" r:id="rId6"/>
    <p:sldLayoutId id="2147484851" r:id="rId7"/>
    <p:sldLayoutId id="2147484852" r:id="rId8"/>
    <p:sldLayoutId id="2147484853" r:id="rId9"/>
    <p:sldLayoutId id="2147484854" r:id="rId10"/>
    <p:sldLayoutId id="2147484855" r:id="rId11"/>
    <p:sldLayoutId id="2147484856" r:id="rId12"/>
    <p:sldLayoutId id="2147484857" r:id="rId13"/>
    <p:sldLayoutId id="2147484925" r:id="rId14"/>
    <p:sldLayoutId id="2147484926" r:id="rId15"/>
    <p:sldLayoutId id="2147484927" r:id="rId16"/>
    <p:sldLayoutId id="2147484861" r:id="rId17"/>
    <p:sldLayoutId id="2147484862" r:id="rId18"/>
    <p:sldLayoutId id="2147484863" r:id="rId19"/>
    <p:sldLayoutId id="2147484864" r:id="rId20"/>
    <p:sldLayoutId id="2147484865" r:id="rId21"/>
    <p:sldLayoutId id="2147484932" r:id="rId22"/>
    <p:sldLayoutId id="2147484867" r:id="rId23"/>
    <p:sldLayoutId id="2147484868" r:id="rId24"/>
    <p:sldLayoutId id="2147484869" r:id="rId25"/>
    <p:sldLayoutId id="2147484870" r:id="rId26"/>
    <p:sldLayoutId id="2147484871" r:id="rId27"/>
    <p:sldLayoutId id="2147484872" r:id="rId28"/>
    <p:sldLayoutId id="2147484873" r:id="rId29"/>
    <p:sldLayoutId id="2147484874" r:id="rId30"/>
    <p:sldLayoutId id="2147484875" r:id="rId31"/>
    <p:sldLayoutId id="2147484876"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852015802"/>
      </p:ext>
    </p:extLst>
  </p:cSld>
  <p:clrMap bg1="dk1" tx1="lt1" bg2="dk2" tx2="lt2" accent1="accent1" accent2="accent2" accent3="accent3" accent4="accent4" accent5="accent5" accent6="accent6" hlink="hlink" folHlink="folHlink"/>
  <p:sldLayoutIdLst>
    <p:sldLayoutId id="2147484878" r:id="rId1"/>
    <p:sldLayoutId id="2147484879" r:id="rId2"/>
    <p:sldLayoutId id="2147484880" r:id="rId3"/>
    <p:sldLayoutId id="2147484881" r:id="rId4"/>
    <p:sldLayoutId id="2147484882" r:id="rId5"/>
    <p:sldLayoutId id="2147484883" r:id="rId6"/>
    <p:sldLayoutId id="2147484912" r:id="rId7"/>
    <p:sldLayoutId id="2147484913" r:id="rId8"/>
    <p:sldLayoutId id="2147484886" r:id="rId9"/>
    <p:sldLayoutId id="2147484887" r:id="rId10"/>
    <p:sldLayoutId id="2147484888" r:id="rId11"/>
    <p:sldLayoutId id="2147484889" r:id="rId12"/>
    <p:sldLayoutId id="2147484890" r:id="rId13"/>
    <p:sldLayoutId id="2147484928" r:id="rId14"/>
    <p:sldLayoutId id="2147484929" r:id="rId15"/>
    <p:sldLayoutId id="2147484930" r:id="rId16"/>
    <p:sldLayoutId id="2147484894" r:id="rId17"/>
    <p:sldLayoutId id="2147484895" r:id="rId18"/>
    <p:sldLayoutId id="2147484896" r:id="rId19"/>
    <p:sldLayoutId id="2147484897" r:id="rId20"/>
    <p:sldLayoutId id="2147484898" r:id="rId21"/>
    <p:sldLayoutId id="2147484933" r:id="rId22"/>
    <p:sldLayoutId id="2147484900" r:id="rId23"/>
    <p:sldLayoutId id="2147484901" r:id="rId24"/>
    <p:sldLayoutId id="2147484902" r:id="rId25"/>
    <p:sldLayoutId id="2147484903" r:id="rId26"/>
    <p:sldLayoutId id="2147484904" r:id="rId27"/>
    <p:sldLayoutId id="2147484905" r:id="rId28"/>
    <p:sldLayoutId id="2147484906" r:id="rId29"/>
    <p:sldLayoutId id="2147484907" r:id="rId30"/>
    <p:sldLayoutId id="2147484908" r:id="rId31"/>
    <p:sldLayoutId id="2147484909"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393192"/>
            <a:ext cx="10972800" cy="704088"/>
          </a:xfrm>
          <a:prstGeom prst="rect">
            <a:avLst/>
          </a:prstGeom>
        </p:spPr>
        <p:txBody>
          <a:bodyPr vert="horz" wrap="square" lIns="0" tIns="182880" rIns="0" bIns="0" rtlCol="0" anchor="t" anchorCtr="0">
            <a:noAutofit/>
          </a:bodyPr>
          <a:lstStyle/>
          <a:p>
            <a:r>
              <a:rPr lang="en-US"/>
              <a:t>Click to edit Master title style</a:t>
            </a:r>
          </a:p>
        </p:txBody>
      </p:sp>
      <p:sp>
        <p:nvSpPr>
          <p:cNvPr id="4" name="Text Placeholder 3"/>
          <p:cNvSpPr>
            <a:spLocks noGrp="1"/>
          </p:cNvSpPr>
          <p:nvPr userDrawn="1">
            <p:ph type="body" idx="1"/>
          </p:nvPr>
        </p:nvSpPr>
        <p:spPr>
          <a:xfrm>
            <a:off x="584200" y="1435503"/>
            <a:ext cx="10972800" cy="1612749"/>
          </a:xfrm>
          <a:prstGeom prst="rect">
            <a:avLst/>
          </a:prstGeom>
        </p:spPr>
        <p:txBody>
          <a:bodyPr vert="horz" wrap="square" lIns="0" tIns="0" rIns="0" bIns="0" rtlCol="0">
            <a:noAutofit/>
          </a:bodyPr>
          <a:lstStyle/>
          <a:p>
            <a:pPr lvl="0"/>
            <a:r>
              <a:rPr lang="en-US"/>
              <a:t>Edit Master text styles</a:t>
            </a:r>
          </a:p>
          <a:p>
            <a:pPr lvl="1"/>
            <a:r>
              <a:rPr lang="en-US"/>
              <a:t>Second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08" r:id="rId1"/>
    <p:sldLayoutId id="2147484627" r:id="rId2"/>
    <p:sldLayoutId id="2147484628" r:id="rId3"/>
    <p:sldLayoutId id="2147484629" r:id="rId4"/>
    <p:sldLayoutId id="2147484747" r:id="rId5"/>
    <p:sldLayoutId id="2147484632" r:id="rId6"/>
    <p:sldLayoutId id="2147484633" r:id="rId7"/>
    <p:sldLayoutId id="2147484669" r:id="rId8"/>
    <p:sldLayoutId id="2147484634" r:id="rId9"/>
    <p:sldLayoutId id="2147484635" r:id="rId10"/>
    <p:sldLayoutId id="2147484636" r:id="rId11"/>
    <p:sldLayoutId id="2147484714" r:id="rId12"/>
    <p:sldLayoutId id="2147484642" r:id="rId13"/>
    <p:sldLayoutId id="2147484256" r:id="rId14"/>
    <p:sldLayoutId id="2147484671" r:id="rId15"/>
    <p:sldLayoutId id="2147484803" r:id="rId16"/>
    <p:sldLayoutId id="2147484811" r:id="rId17"/>
    <p:sldLayoutId id="2147484812" r:id="rId18"/>
  </p:sldLayoutIdLst>
  <p:transition>
    <p:fade/>
  </p:transition>
  <p:hf sldNum="0" hdr="0" ftr="0" dt="0"/>
  <p:txStyles>
    <p:titleStyle>
      <a:lvl1pPr algn="l" defTabSz="932742" rtl="0" eaLnBrk="1" latinLnBrk="0" hangingPunct="1">
        <a:lnSpc>
          <a:spcPct val="90000"/>
        </a:lnSpc>
        <a:spcBef>
          <a:spcPct val="0"/>
        </a:spcBef>
        <a:buNone/>
        <a:defRPr lang="en-US" sz="3600" b="1" kern="1200" cap="none" spc="-50" baseline="0" dirty="0" smtClean="0">
          <a:ln w="3175">
            <a:noFill/>
          </a:ln>
          <a:solidFill>
            <a:schemeClr val="accent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ukoesma@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twitter.com/SysAdminDrew" TargetMode="External"/><Relationship Id="rId5" Type="http://schemas.openxmlformats.org/officeDocument/2006/relationships/hyperlink" Target="mailto:Drew.SkwiersKoballa@microsoft.com" TargetMode="External"/><Relationship Id="rId4" Type="http://schemas.openxmlformats.org/officeDocument/2006/relationships/hyperlink" Target="http://twitter.com/MsSQLGir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finke/PowerShellNotebook"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sSQLGirl/jubilant-data-wizards/releases/tag/v0.0.0"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29.svg"/><Relationship Id="rId18"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diagramData" Target="../diagrams/data1.xm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17.xml"/><Relationship Id="rId16" Type="http://schemas.openxmlformats.org/officeDocument/2006/relationships/image" Target="../media/image32.png"/><Relationship Id="rId20"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27.svg"/><Relationship Id="rId11" Type="http://schemas.microsoft.com/office/2007/relationships/diagramDrawing" Target="../diagrams/drawing1.xm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diagramColors" Target="../diagrams/colors1.xml"/><Relationship Id="rId19" Type="http://schemas.openxmlformats.org/officeDocument/2006/relationships/image" Target="../media/image35.svg"/><Relationship Id="rId4" Type="http://schemas.openxmlformats.org/officeDocument/2006/relationships/image" Target="../media/image25.svg"/><Relationship Id="rId9" Type="http://schemas.openxmlformats.org/officeDocument/2006/relationships/diagramQuickStyle" Target="../diagrams/quickStyle1.xml"/><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hyperlink" Target="http://aka.ms/GetAzureDataStudio"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dzsquared/dba-notebooks" TargetMode="External"/><Relationship Id="rId3" Type="http://schemas.openxmlformats.org/officeDocument/2006/relationships/hyperlink" Target="https://littlekendra.com/2020/03/19/the-learners-guide-to-sql-server-performance-triage/" TargetMode="External"/><Relationship Id="rId7" Type="http://schemas.openxmlformats.org/officeDocument/2006/relationships/hyperlink" Target="https://github.com/SQLvariant/Demos/blob/master/Presentations/Intro-to-Jupyter-Notebooks/8.How-Can-I-Automate-SQL-Notebooks/How-Can-I-Automate-SQL-Notebooks.ipynb"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tsql.tech/the-sql-diagnostic-jupyter-book/" TargetMode="External"/><Relationship Id="rId5" Type="http://schemas.openxmlformats.org/officeDocument/2006/relationships/hyperlink" Target="https://beard.media/Notebooks" TargetMode="External"/><Relationship Id="rId4" Type="http://schemas.openxmlformats.org/officeDocument/2006/relationships/hyperlink" Target="https://dbatools.io/" TargetMode="External"/><Relationship Id="rId9" Type="http://schemas.openxmlformats.org/officeDocument/2006/relationships/hyperlink" Target="http://github.com/mssqlgirl/jubilant-data-wizard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ataweekender.com/schedule"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http://twitter.com/AzureDataStudio"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3" Type="http://schemas.openxmlformats.org/officeDocument/2006/relationships/hyperlink" Target="http://aka.ms/AzureDataStudio"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twitter.com/AzureDataStudio"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5711" y="1231069"/>
            <a:ext cx="9992178" cy="2769989"/>
          </a:xfrm>
        </p:spPr>
        <p:txBody>
          <a:bodyPr/>
          <a:lstStyle/>
          <a:p>
            <a:r>
              <a:rPr lang="en-US" sz="6000"/>
              <a:t>Notebooks for Triage and Incident Response: A Tale of DBA Heroism</a:t>
            </a:r>
          </a:p>
        </p:txBody>
      </p:sp>
      <p:sp>
        <p:nvSpPr>
          <p:cNvPr id="5" name="Text Placeholder 4"/>
          <p:cNvSpPr>
            <a:spLocks noGrp="1"/>
          </p:cNvSpPr>
          <p:nvPr>
            <p:ph type="body" sz="quarter" idx="12"/>
          </p:nvPr>
        </p:nvSpPr>
        <p:spPr>
          <a:xfrm>
            <a:off x="510722" y="5124659"/>
            <a:ext cx="5001078" cy="1354217"/>
          </a:xfrm>
        </p:spPr>
        <p:txBody>
          <a:bodyPr vert="horz" wrap="square" lIns="0" tIns="0" rIns="0" bIns="0" rtlCol="0" anchor="t">
            <a:spAutoFit/>
          </a:bodyPr>
          <a:lstStyle/>
          <a:p>
            <a:r>
              <a:rPr lang="en-US" b="1">
                <a:cs typeface="Segoe UI"/>
              </a:rPr>
              <a:t>Julie Koesmarno</a:t>
            </a:r>
          </a:p>
          <a:p>
            <a:r>
              <a:rPr lang="en-US">
                <a:cs typeface="Segoe UI"/>
              </a:rPr>
              <a:t>Principal Program Manager</a:t>
            </a:r>
          </a:p>
          <a:p>
            <a:r>
              <a:rPr lang="en-US">
                <a:cs typeface="Segoe UI"/>
                <a:hlinkClick r:id="rId3"/>
              </a:rPr>
              <a:t>jukoesma@microsoft.com</a:t>
            </a:r>
            <a:endParaRPr lang="en-US">
              <a:hlinkClick r:id="rId3"/>
            </a:endParaRPr>
          </a:p>
          <a:p>
            <a:r>
              <a:rPr lang="en-US">
                <a:cs typeface="Segoe UI"/>
                <a:hlinkClick r:id="rId4"/>
              </a:rPr>
              <a:t>@MsSQLGirl</a:t>
            </a:r>
            <a:endParaRPr lang="en-US"/>
          </a:p>
        </p:txBody>
      </p:sp>
      <p:sp>
        <p:nvSpPr>
          <p:cNvPr id="6" name="Text Placeholder 4">
            <a:extLst>
              <a:ext uri="{FF2B5EF4-FFF2-40B4-BE49-F238E27FC236}">
                <a16:creationId xmlns:a16="http://schemas.microsoft.com/office/drawing/2014/main" id="{9B59C7BA-AB04-4AAA-8428-2F5C81B12E82}"/>
              </a:ext>
            </a:extLst>
          </p:cNvPr>
          <p:cNvSpPr txBox="1">
            <a:spLocks/>
          </p:cNvSpPr>
          <p:nvPr/>
        </p:nvSpPr>
        <p:spPr>
          <a:xfrm>
            <a:off x="5637056" y="5124659"/>
            <a:ext cx="5001078" cy="1354217"/>
          </a:xfrm>
          <a:prstGeom prst="rect">
            <a:avLst/>
          </a:prstGeom>
          <a:noFill/>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cs typeface="Segoe UI"/>
              </a:rPr>
              <a:t>Drew Skwiers-Koballa</a:t>
            </a:r>
          </a:p>
          <a:p>
            <a:r>
              <a:rPr lang="en-US">
                <a:cs typeface="Segoe UI"/>
              </a:rPr>
              <a:t>Program Manager</a:t>
            </a:r>
          </a:p>
          <a:p>
            <a:r>
              <a:rPr lang="en-US">
                <a:cs typeface="Segoe UI"/>
                <a:hlinkClick r:id="rId5"/>
              </a:rPr>
              <a:t>Drew.SkwiersKoballa@microsoft.com</a:t>
            </a:r>
            <a:endParaRPr lang="en-US">
              <a:hlinkClick r:id="rId5"/>
            </a:endParaRPr>
          </a:p>
          <a:p>
            <a:r>
              <a:rPr lang="en-US">
                <a:cs typeface="Segoe UI"/>
                <a:hlinkClick r:id="rId6"/>
              </a:rPr>
              <a:t>@SysAdminDrew</a:t>
            </a:r>
            <a:endParaRPr lang="en-US"/>
          </a:p>
        </p:txBody>
      </p:sp>
      <p:sp>
        <p:nvSpPr>
          <p:cNvPr id="2" name="TextBox 1">
            <a:extLst>
              <a:ext uri="{FF2B5EF4-FFF2-40B4-BE49-F238E27FC236}">
                <a16:creationId xmlns:a16="http://schemas.microsoft.com/office/drawing/2014/main" id="{1AD9B2D1-2B27-40E1-9CF2-F41671D14C28}"/>
              </a:ext>
            </a:extLst>
          </p:cNvPr>
          <p:cNvSpPr txBox="1"/>
          <p:nvPr/>
        </p:nvSpPr>
        <p:spPr>
          <a:xfrm>
            <a:off x="510722" y="4259179"/>
            <a:ext cx="4566604" cy="615553"/>
          </a:xfrm>
          <a:prstGeom prst="rect">
            <a:avLst/>
          </a:prstGeom>
          <a:noFill/>
        </p:spPr>
        <p:txBody>
          <a:bodyPr wrap="square" lIns="0" tIns="0" rIns="0" bIns="0" rtlCol="0">
            <a:spAutoFit/>
          </a:bodyPr>
          <a:lstStyle/>
          <a:p>
            <a:pPr algn="l"/>
            <a:r>
              <a:rPr lang="en-US" sz="2000" err="1"/>
              <a:t>DataMinds</a:t>
            </a:r>
            <a:r>
              <a:rPr lang="en-US" sz="2000"/>
              <a:t> Connect 2020</a:t>
            </a:r>
          </a:p>
          <a:p>
            <a:pPr algn="l"/>
            <a:r>
              <a:rPr lang="en-US" sz="2000"/>
              <a:t>Oct 13, 2020</a:t>
            </a:r>
          </a:p>
        </p:txBody>
      </p:sp>
    </p:spTree>
    <p:extLst>
      <p:ext uri="{BB962C8B-B14F-4D97-AF65-F5344CB8AC3E}">
        <p14:creationId xmlns:p14="http://schemas.microsoft.com/office/powerpoint/2010/main" val="26393798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D960-BAB1-4CF1-9BF1-AB4951816EEE}"/>
              </a:ext>
            </a:extLst>
          </p:cNvPr>
          <p:cNvSpPr>
            <a:spLocks noGrp="1"/>
          </p:cNvSpPr>
          <p:nvPr>
            <p:ph type="title"/>
          </p:nvPr>
        </p:nvSpPr>
        <p:spPr/>
        <p:txBody>
          <a:bodyPr/>
          <a:lstStyle/>
          <a:p>
            <a:r>
              <a:rPr lang="en-US"/>
              <a:t>Scenario A</a:t>
            </a:r>
          </a:p>
        </p:txBody>
      </p:sp>
      <p:sp>
        <p:nvSpPr>
          <p:cNvPr id="3" name="Content Placeholder 2">
            <a:extLst>
              <a:ext uri="{FF2B5EF4-FFF2-40B4-BE49-F238E27FC236}">
                <a16:creationId xmlns:a16="http://schemas.microsoft.com/office/drawing/2014/main" id="{6C2748D2-FE56-4C48-9BD1-960C733F1422}"/>
              </a:ext>
            </a:extLst>
          </p:cNvPr>
          <p:cNvSpPr>
            <a:spLocks noGrp="1"/>
          </p:cNvSpPr>
          <p:nvPr>
            <p:ph sz="quarter" idx="12"/>
          </p:nvPr>
        </p:nvSpPr>
        <p:spPr>
          <a:xfrm>
            <a:off x="315259" y="1344446"/>
            <a:ext cx="5211763" cy="4567404"/>
          </a:xfrm>
        </p:spPr>
        <p:txBody>
          <a:bodyPr/>
          <a:lstStyle/>
          <a:p>
            <a:r>
              <a:rPr lang="en-US" b="1"/>
              <a:t>Certain queries aren’t completing or are taking a long time</a:t>
            </a:r>
          </a:p>
          <a:p>
            <a:r>
              <a:rPr lang="en-US"/>
              <a:t>Baseline comparison of DMV shows elevated lock waits and number of deadlocks</a:t>
            </a:r>
          </a:p>
          <a:p>
            <a:r>
              <a:rPr lang="en-US"/>
              <a:t>Capture results in notebook for incident logs and to collaborate in real time</a:t>
            </a:r>
          </a:p>
          <a:p>
            <a:endParaRPr lang="en-US"/>
          </a:p>
        </p:txBody>
      </p:sp>
      <p:sp>
        <p:nvSpPr>
          <p:cNvPr id="4" name="Content Placeholder 3">
            <a:extLst>
              <a:ext uri="{FF2B5EF4-FFF2-40B4-BE49-F238E27FC236}">
                <a16:creationId xmlns:a16="http://schemas.microsoft.com/office/drawing/2014/main" id="{FC919E89-4B49-4D76-AFE2-62C50D6FAB9C}"/>
              </a:ext>
            </a:extLst>
          </p:cNvPr>
          <p:cNvSpPr>
            <a:spLocks noGrp="1"/>
          </p:cNvSpPr>
          <p:nvPr>
            <p:ph sz="quarter" idx="13"/>
          </p:nvPr>
        </p:nvSpPr>
        <p:spPr>
          <a:xfrm>
            <a:off x="6389687" y="1344446"/>
            <a:ext cx="5219700" cy="2671501"/>
          </a:xfrm>
        </p:spPr>
        <p:txBody>
          <a:bodyPr/>
          <a:lstStyle/>
          <a:p>
            <a:r>
              <a:rPr lang="en-US"/>
              <a:t>Focusing on a problem with extended events </a:t>
            </a:r>
          </a:p>
          <a:p>
            <a:r>
              <a:rPr lang="en-US"/>
              <a:t>Compile specific diagnostic queries into a notebook (helpful for parsing the XML of </a:t>
            </a:r>
            <a:r>
              <a:rPr lang="en-US" err="1"/>
              <a:t>XEvents</a:t>
            </a:r>
            <a:r>
              <a:rPr lang="en-US"/>
              <a:t>)</a:t>
            </a:r>
          </a:p>
        </p:txBody>
      </p:sp>
      <p:sp>
        <p:nvSpPr>
          <p:cNvPr id="6" name="TextBox 5">
            <a:extLst>
              <a:ext uri="{FF2B5EF4-FFF2-40B4-BE49-F238E27FC236}">
                <a16:creationId xmlns:a16="http://schemas.microsoft.com/office/drawing/2014/main" id="{5E32D9D0-2C28-4925-954A-9A944B7BF3A5}"/>
              </a:ext>
            </a:extLst>
          </p:cNvPr>
          <p:cNvSpPr txBox="1"/>
          <p:nvPr/>
        </p:nvSpPr>
        <p:spPr>
          <a:xfrm>
            <a:off x="438150" y="5476690"/>
            <a:ext cx="3995765" cy="977900"/>
          </a:xfrm>
          <a:prstGeom prst="rect">
            <a:avLst/>
          </a:prstGeom>
          <a:solidFill>
            <a:schemeClr val="accent1"/>
          </a:solidFill>
        </p:spPr>
        <p:txBody>
          <a:bodyPr wrap="square" lIns="0" tIns="0" rIns="0" bIns="0" rtlCol="0" anchor="ctr">
            <a:noAutofit/>
          </a:bodyPr>
          <a:lstStyle/>
          <a:p>
            <a:pPr algn="ctr"/>
            <a:r>
              <a:rPr lang="en-US" sz="2400">
                <a:solidFill>
                  <a:schemeClr val="bg1"/>
                </a:solidFill>
              </a:rPr>
              <a:t>Demo: Querying DMVs for Specific Information</a:t>
            </a:r>
          </a:p>
        </p:txBody>
      </p:sp>
      <p:sp>
        <p:nvSpPr>
          <p:cNvPr id="8" name="TextBox 7">
            <a:extLst>
              <a:ext uri="{FF2B5EF4-FFF2-40B4-BE49-F238E27FC236}">
                <a16:creationId xmlns:a16="http://schemas.microsoft.com/office/drawing/2014/main" id="{D52D8ECA-1BBB-4082-B6A8-63AA0562F6D6}"/>
              </a:ext>
            </a:extLst>
          </p:cNvPr>
          <p:cNvSpPr txBox="1"/>
          <p:nvPr/>
        </p:nvSpPr>
        <p:spPr>
          <a:xfrm>
            <a:off x="7001655" y="5422900"/>
            <a:ext cx="3995765" cy="977900"/>
          </a:xfrm>
          <a:prstGeom prst="rect">
            <a:avLst/>
          </a:prstGeom>
          <a:solidFill>
            <a:schemeClr val="accent1"/>
          </a:solidFill>
        </p:spPr>
        <p:txBody>
          <a:bodyPr wrap="square" lIns="0" tIns="0" rIns="0" bIns="0" rtlCol="0" anchor="ctr">
            <a:noAutofit/>
          </a:bodyPr>
          <a:lstStyle>
            <a:defPPr>
              <a:defRPr lang="en-US"/>
            </a:defPPr>
            <a:lvl1pPr algn="ctr">
              <a:defRPr sz="2400">
                <a:solidFill>
                  <a:schemeClr val="bg1"/>
                </a:solidFill>
              </a:defRPr>
            </a:lvl1pPr>
          </a:lstStyle>
          <a:p>
            <a:r>
              <a:rPr lang="en-US"/>
              <a:t>Demo: Extended Events</a:t>
            </a:r>
          </a:p>
        </p:txBody>
      </p:sp>
    </p:spTree>
    <p:extLst>
      <p:ext uri="{BB962C8B-B14F-4D97-AF65-F5344CB8AC3E}">
        <p14:creationId xmlns:p14="http://schemas.microsoft.com/office/powerpoint/2010/main" val="21728201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D960-BAB1-4CF1-9BF1-AB4951816EEE}"/>
              </a:ext>
            </a:extLst>
          </p:cNvPr>
          <p:cNvSpPr>
            <a:spLocks noGrp="1"/>
          </p:cNvSpPr>
          <p:nvPr>
            <p:ph type="title"/>
          </p:nvPr>
        </p:nvSpPr>
        <p:spPr/>
        <p:txBody>
          <a:bodyPr/>
          <a:lstStyle/>
          <a:p>
            <a:r>
              <a:rPr lang="en-US"/>
              <a:t>Scenario B</a:t>
            </a:r>
          </a:p>
        </p:txBody>
      </p:sp>
      <p:sp>
        <p:nvSpPr>
          <p:cNvPr id="3" name="Content Placeholder 2">
            <a:extLst>
              <a:ext uri="{FF2B5EF4-FFF2-40B4-BE49-F238E27FC236}">
                <a16:creationId xmlns:a16="http://schemas.microsoft.com/office/drawing/2014/main" id="{6C2748D2-FE56-4C48-9BD1-960C733F1422}"/>
              </a:ext>
            </a:extLst>
          </p:cNvPr>
          <p:cNvSpPr>
            <a:spLocks noGrp="1"/>
          </p:cNvSpPr>
          <p:nvPr>
            <p:ph sz="quarter" idx="12"/>
          </p:nvPr>
        </p:nvSpPr>
        <p:spPr>
          <a:xfrm>
            <a:off x="584200" y="1435100"/>
            <a:ext cx="5211763" cy="3102388"/>
          </a:xfrm>
        </p:spPr>
        <p:txBody>
          <a:bodyPr/>
          <a:lstStyle/>
          <a:p>
            <a:r>
              <a:rPr lang="en-US" b="1"/>
              <a:t>The boss’s nephew (intern with sysadmin privileges) just said “oops” from his cube</a:t>
            </a:r>
          </a:p>
          <a:p>
            <a:r>
              <a:rPr lang="en-US"/>
              <a:t>He was accidentally on a production server when he deleted rows without a where clause</a:t>
            </a:r>
          </a:p>
        </p:txBody>
      </p:sp>
      <p:sp>
        <p:nvSpPr>
          <p:cNvPr id="4" name="Content Placeholder 3">
            <a:extLst>
              <a:ext uri="{FF2B5EF4-FFF2-40B4-BE49-F238E27FC236}">
                <a16:creationId xmlns:a16="http://schemas.microsoft.com/office/drawing/2014/main" id="{FC919E89-4B49-4D76-AFE2-62C50D6FAB9C}"/>
              </a:ext>
            </a:extLst>
          </p:cNvPr>
          <p:cNvSpPr>
            <a:spLocks noGrp="1"/>
          </p:cNvSpPr>
          <p:nvPr>
            <p:ph sz="quarter" idx="13"/>
          </p:nvPr>
        </p:nvSpPr>
        <p:spPr>
          <a:xfrm>
            <a:off x="6389688" y="1435100"/>
            <a:ext cx="5219700" cy="3188565"/>
          </a:xfrm>
        </p:spPr>
        <p:txBody>
          <a:bodyPr/>
          <a:lstStyle/>
          <a:p>
            <a:r>
              <a:rPr lang="en-US"/>
              <a:t>Script remediation steps into notebooks for common incidents</a:t>
            </a:r>
          </a:p>
          <a:p>
            <a:r>
              <a:rPr lang="en-US" err="1"/>
              <a:t>dbatools</a:t>
            </a:r>
            <a:r>
              <a:rPr lang="en-US"/>
              <a:t> and PowerShell give us convenient access to backup history</a:t>
            </a:r>
          </a:p>
          <a:p>
            <a:endParaRPr lang="en-US"/>
          </a:p>
        </p:txBody>
      </p:sp>
      <p:sp>
        <p:nvSpPr>
          <p:cNvPr id="6" name="TextBox 5">
            <a:extLst>
              <a:ext uri="{FF2B5EF4-FFF2-40B4-BE49-F238E27FC236}">
                <a16:creationId xmlns:a16="http://schemas.microsoft.com/office/drawing/2014/main" id="{4109F119-6F85-4BA3-AAC2-C2CB0F8E1CC8}"/>
              </a:ext>
            </a:extLst>
          </p:cNvPr>
          <p:cNvSpPr txBox="1"/>
          <p:nvPr/>
        </p:nvSpPr>
        <p:spPr>
          <a:xfrm>
            <a:off x="438150" y="5422900"/>
            <a:ext cx="3995765" cy="977900"/>
          </a:xfrm>
          <a:prstGeom prst="rect">
            <a:avLst/>
          </a:prstGeom>
          <a:solidFill>
            <a:schemeClr val="accent4"/>
          </a:solidFill>
        </p:spPr>
        <p:txBody>
          <a:bodyPr wrap="square" lIns="0" tIns="0" rIns="0" bIns="0" rtlCol="0" anchor="ctr">
            <a:noAutofit/>
          </a:bodyPr>
          <a:lstStyle/>
          <a:p>
            <a:pPr algn="ctr"/>
            <a:r>
              <a:rPr lang="en-US" sz="2400">
                <a:solidFill>
                  <a:schemeClr val="bg1"/>
                </a:solidFill>
              </a:rPr>
              <a:t>Demo: Backup/Restore</a:t>
            </a:r>
          </a:p>
        </p:txBody>
      </p:sp>
    </p:spTree>
    <p:extLst>
      <p:ext uri="{BB962C8B-B14F-4D97-AF65-F5344CB8AC3E}">
        <p14:creationId xmlns:p14="http://schemas.microsoft.com/office/powerpoint/2010/main" val="19948750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D960-BAB1-4CF1-9BF1-AB4951816EEE}"/>
              </a:ext>
            </a:extLst>
          </p:cNvPr>
          <p:cNvSpPr>
            <a:spLocks noGrp="1"/>
          </p:cNvSpPr>
          <p:nvPr>
            <p:ph type="title"/>
          </p:nvPr>
        </p:nvSpPr>
        <p:spPr/>
        <p:txBody>
          <a:bodyPr/>
          <a:lstStyle/>
          <a:p>
            <a:r>
              <a:rPr lang="en-US"/>
              <a:t>Scenario C</a:t>
            </a:r>
          </a:p>
        </p:txBody>
      </p:sp>
      <p:sp>
        <p:nvSpPr>
          <p:cNvPr id="4" name="Content Placeholder 3">
            <a:extLst>
              <a:ext uri="{FF2B5EF4-FFF2-40B4-BE49-F238E27FC236}">
                <a16:creationId xmlns:a16="http://schemas.microsoft.com/office/drawing/2014/main" id="{FC919E89-4B49-4D76-AFE2-62C50D6FAB9C}"/>
              </a:ext>
            </a:extLst>
          </p:cNvPr>
          <p:cNvSpPr>
            <a:spLocks noGrp="1"/>
          </p:cNvSpPr>
          <p:nvPr>
            <p:ph sz="quarter" idx="13"/>
          </p:nvPr>
        </p:nvSpPr>
        <p:spPr>
          <a:xfrm>
            <a:off x="7758086" y="1435100"/>
            <a:ext cx="3851301" cy="2757678"/>
          </a:xfrm>
        </p:spPr>
        <p:txBody>
          <a:bodyPr/>
          <a:lstStyle/>
          <a:p>
            <a:r>
              <a:rPr lang="en-US"/>
              <a:t>Scheduled notebooks with SQL Agent</a:t>
            </a:r>
          </a:p>
          <a:p>
            <a:r>
              <a:rPr lang="en-US"/>
              <a:t>Invoke notebooks via PowerShell with </a:t>
            </a:r>
            <a:r>
              <a:rPr lang="en-US" err="1"/>
              <a:t>SqlServer</a:t>
            </a:r>
            <a:r>
              <a:rPr lang="en-US"/>
              <a:t> module</a:t>
            </a:r>
          </a:p>
          <a:p>
            <a:endParaRPr lang="en-US"/>
          </a:p>
        </p:txBody>
      </p:sp>
      <p:sp>
        <p:nvSpPr>
          <p:cNvPr id="6" name="TextBox 5">
            <a:extLst>
              <a:ext uri="{FF2B5EF4-FFF2-40B4-BE49-F238E27FC236}">
                <a16:creationId xmlns:a16="http://schemas.microsoft.com/office/drawing/2014/main" id="{6DB04D31-9E7A-4700-A67E-FA9EA796BC5C}"/>
              </a:ext>
            </a:extLst>
          </p:cNvPr>
          <p:cNvSpPr txBox="1"/>
          <p:nvPr/>
        </p:nvSpPr>
        <p:spPr>
          <a:xfrm>
            <a:off x="438150" y="5422900"/>
            <a:ext cx="3995765" cy="977900"/>
          </a:xfrm>
          <a:prstGeom prst="rect">
            <a:avLst/>
          </a:prstGeom>
          <a:solidFill>
            <a:schemeClr val="accent4"/>
          </a:solidFill>
        </p:spPr>
        <p:txBody>
          <a:bodyPr wrap="square" lIns="0" tIns="0" rIns="0" bIns="0" rtlCol="0" anchor="ctr">
            <a:noAutofit/>
          </a:bodyPr>
          <a:lstStyle/>
          <a:p>
            <a:pPr algn="ctr"/>
            <a:r>
              <a:rPr lang="en-US" sz="2400">
                <a:solidFill>
                  <a:schemeClr val="bg1"/>
                </a:solidFill>
              </a:rPr>
              <a:t>Demo: Automated Notebooks</a:t>
            </a:r>
          </a:p>
        </p:txBody>
      </p:sp>
      <p:pic>
        <p:nvPicPr>
          <p:cNvPr id="8" name="Picture 7">
            <a:extLst>
              <a:ext uri="{FF2B5EF4-FFF2-40B4-BE49-F238E27FC236}">
                <a16:creationId xmlns:a16="http://schemas.microsoft.com/office/drawing/2014/main" id="{76626803-9B9F-4F8E-BE0D-6EC916BA4AF1}"/>
              </a:ext>
            </a:extLst>
          </p:cNvPr>
          <p:cNvPicPr>
            <a:picLocks noChangeAspect="1"/>
          </p:cNvPicPr>
          <p:nvPr/>
        </p:nvPicPr>
        <p:blipFill>
          <a:blip r:embed="rId3"/>
          <a:stretch>
            <a:fillRect/>
          </a:stretch>
        </p:blipFill>
        <p:spPr>
          <a:xfrm>
            <a:off x="438150" y="1670779"/>
            <a:ext cx="6916115" cy="2286319"/>
          </a:xfrm>
          <a:prstGeom prst="rect">
            <a:avLst/>
          </a:prstGeom>
        </p:spPr>
      </p:pic>
      <p:sp>
        <p:nvSpPr>
          <p:cNvPr id="11" name="TextBox 10">
            <a:extLst>
              <a:ext uri="{FF2B5EF4-FFF2-40B4-BE49-F238E27FC236}">
                <a16:creationId xmlns:a16="http://schemas.microsoft.com/office/drawing/2014/main" id="{E709D33D-CD82-45A4-AF41-0D7F65BD43F7}"/>
              </a:ext>
            </a:extLst>
          </p:cNvPr>
          <p:cNvSpPr txBox="1"/>
          <p:nvPr/>
        </p:nvSpPr>
        <p:spPr>
          <a:xfrm>
            <a:off x="5515264" y="4616679"/>
            <a:ext cx="6091519" cy="1653989"/>
          </a:xfrm>
          <a:prstGeom prst="rect">
            <a:avLst/>
          </a:prstGeom>
          <a:solidFill>
            <a:schemeClr val="tx2"/>
          </a:solidFill>
        </p:spPr>
        <p:txBody>
          <a:bodyPr wrap="none" lIns="0" tIns="0" rIns="0" bIns="0" rtlCol="0">
            <a:noAutofit/>
          </a:bodyPr>
          <a:lstStyle/>
          <a:p>
            <a:pPr marL="274320" algn="l"/>
            <a:r>
              <a:rPr lang="en-US" sz="2800">
                <a:solidFill>
                  <a:schemeClr val="bg1"/>
                </a:solidFill>
                <a:latin typeface="Cascadia Code" panose="020B0609020000020004" pitchFamily="49" charset="0"/>
                <a:cs typeface="Cascadia Code" panose="020B0609020000020004" pitchFamily="49" charset="0"/>
              </a:rPr>
              <a:t>Invoke-</a:t>
            </a:r>
            <a:r>
              <a:rPr lang="en-US" sz="2800" err="1">
                <a:solidFill>
                  <a:schemeClr val="bg1"/>
                </a:solidFill>
                <a:latin typeface="Cascadia Code" panose="020B0609020000020004" pitchFamily="49" charset="0"/>
                <a:cs typeface="Cascadia Code" panose="020B0609020000020004" pitchFamily="49" charset="0"/>
              </a:rPr>
              <a:t>PowerShellNotebook</a:t>
            </a:r>
            <a:endParaRPr lang="en-US" sz="2800">
              <a:solidFill>
                <a:schemeClr val="bg1"/>
              </a:solidFill>
              <a:latin typeface="Cascadia Code" panose="020B0609020000020004" pitchFamily="49" charset="0"/>
              <a:cs typeface="Cascadia Code" panose="020B0609020000020004" pitchFamily="49" charset="0"/>
            </a:endParaRPr>
          </a:p>
          <a:p>
            <a:pPr marL="274320" algn="l"/>
            <a:endParaRPr lang="en-US" sz="2800">
              <a:solidFill>
                <a:schemeClr val="bg1"/>
              </a:solidFill>
              <a:latin typeface="Cascadia Code" panose="020B0609020000020004" pitchFamily="49" charset="0"/>
              <a:cs typeface="Cascadia Code" panose="020B0609020000020004" pitchFamily="49" charset="0"/>
            </a:endParaRPr>
          </a:p>
          <a:p>
            <a:pPr marL="274320" algn="l"/>
            <a:r>
              <a:rPr lang="en-US" sz="2800">
                <a:solidFill>
                  <a:schemeClr val="bg1"/>
                </a:solidFill>
                <a:latin typeface="Cascadia Code" panose="020B0609020000020004" pitchFamily="49" charset="0"/>
                <a:cs typeface="Cascadia Code" panose="020B0609020000020004" pitchFamily="49" charset="0"/>
              </a:rPr>
              <a:t>Invoke-</a:t>
            </a:r>
            <a:r>
              <a:rPr lang="en-US" sz="2800" err="1">
                <a:solidFill>
                  <a:schemeClr val="bg1"/>
                </a:solidFill>
                <a:latin typeface="Cascadia Code" panose="020B0609020000020004" pitchFamily="49" charset="0"/>
                <a:cs typeface="Cascadia Code" panose="020B0609020000020004" pitchFamily="49" charset="0"/>
              </a:rPr>
              <a:t>SqlNotebook</a:t>
            </a:r>
            <a:endParaRPr lang="en-US" sz="2800">
              <a:solidFill>
                <a:schemeClr val="bg1"/>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6678832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Message in a bottle floating in water">
            <a:extLst>
              <a:ext uri="{FF2B5EF4-FFF2-40B4-BE49-F238E27FC236}">
                <a16:creationId xmlns:a16="http://schemas.microsoft.com/office/drawing/2014/main" id="{11D43D86-E70E-40B9-BD4A-C5311B87A1F0}"/>
              </a:ext>
            </a:extLst>
          </p:cNvPr>
          <p:cNvPicPr>
            <a:picLocks noChangeAspect="1"/>
          </p:cNvPicPr>
          <p:nvPr/>
        </p:nvPicPr>
        <p:blipFill rotWithShape="1">
          <a:blip r:embed="rId3"/>
          <a:srcRect t="13670" b="2060"/>
          <a:stretch/>
        </p:blipFill>
        <p:spPr>
          <a:xfrm>
            <a:off x="20" y="10"/>
            <a:ext cx="12191980" cy="6857990"/>
          </a:xfrm>
          <a:prstGeom prst="rect">
            <a:avLst/>
          </a:prstGeom>
          <a:noFill/>
        </p:spPr>
      </p:pic>
      <p:sp>
        <p:nvSpPr>
          <p:cNvPr id="19" name="Title 18">
            <a:extLst>
              <a:ext uri="{FF2B5EF4-FFF2-40B4-BE49-F238E27FC236}">
                <a16:creationId xmlns:a16="http://schemas.microsoft.com/office/drawing/2014/main" id="{C6908F0B-ADB5-476E-A4CB-CD4847E89FE9}"/>
              </a:ext>
            </a:extLst>
          </p:cNvPr>
          <p:cNvSpPr>
            <a:spLocks noGrp="1"/>
          </p:cNvSpPr>
          <p:nvPr>
            <p:ph type="title"/>
          </p:nvPr>
        </p:nvSpPr>
        <p:spPr>
          <a:xfrm>
            <a:off x="5057775" y="0"/>
            <a:ext cx="7134225" cy="6858000"/>
          </a:xfrm>
        </p:spPr>
        <p:txBody>
          <a:bodyPr wrap="square" anchor="ctr">
            <a:normAutofit/>
          </a:bodyPr>
          <a:lstStyle/>
          <a:p>
            <a:r>
              <a:rPr lang="en-US"/>
              <a:t>How does your team measure incident response today?</a:t>
            </a:r>
          </a:p>
        </p:txBody>
      </p:sp>
      <p:sp>
        <p:nvSpPr>
          <p:cNvPr id="28" name="TextBox 27">
            <a:extLst>
              <a:ext uri="{FF2B5EF4-FFF2-40B4-BE49-F238E27FC236}">
                <a16:creationId xmlns:a16="http://schemas.microsoft.com/office/drawing/2014/main" id="{85611855-E23D-4857-A7CF-BF8E3F432847}"/>
              </a:ext>
            </a:extLst>
          </p:cNvPr>
          <p:cNvSpPr txBox="1"/>
          <p:nvPr/>
        </p:nvSpPr>
        <p:spPr>
          <a:xfrm>
            <a:off x="342899" y="400050"/>
            <a:ext cx="4543425" cy="553998"/>
          </a:xfrm>
          <a:prstGeom prst="rect">
            <a:avLst/>
          </a:prstGeom>
          <a:noFill/>
        </p:spPr>
        <p:txBody>
          <a:bodyPr wrap="square" lIns="0" tIns="0" rIns="0" bIns="0" rtlCol="0">
            <a:spAutoFit/>
          </a:bodyPr>
          <a:lstStyle/>
          <a:p>
            <a:pPr algn="l"/>
            <a:r>
              <a:rPr lang="en-US" sz="3600">
                <a:latin typeface="Segoe UI Black" panose="020B0A02040204020203" pitchFamily="34" charset="0"/>
                <a:ea typeface="Segoe UI Black" panose="020B0A02040204020203" pitchFamily="34" charset="0"/>
              </a:rPr>
              <a:t>time to mitigate</a:t>
            </a:r>
          </a:p>
        </p:txBody>
      </p:sp>
      <p:sp>
        <p:nvSpPr>
          <p:cNvPr id="29" name="TextBox 28">
            <a:extLst>
              <a:ext uri="{FF2B5EF4-FFF2-40B4-BE49-F238E27FC236}">
                <a16:creationId xmlns:a16="http://schemas.microsoft.com/office/drawing/2014/main" id="{7469C12A-2204-4175-AC5C-BA1151E5A685}"/>
              </a:ext>
            </a:extLst>
          </p:cNvPr>
          <p:cNvSpPr txBox="1"/>
          <p:nvPr/>
        </p:nvSpPr>
        <p:spPr>
          <a:xfrm>
            <a:off x="257185" y="5724525"/>
            <a:ext cx="4543425" cy="553998"/>
          </a:xfrm>
          <a:prstGeom prst="rect">
            <a:avLst/>
          </a:prstGeom>
          <a:noFill/>
        </p:spPr>
        <p:txBody>
          <a:bodyPr wrap="square" lIns="0" tIns="0" rIns="0" bIns="0" rtlCol="0">
            <a:spAutoFit/>
          </a:bodyPr>
          <a:lstStyle/>
          <a:p>
            <a:pPr algn="l"/>
            <a:r>
              <a:rPr lang="en-US" sz="3600">
                <a:solidFill>
                  <a:schemeClr val="bg1"/>
                </a:solidFill>
                <a:latin typeface="Segoe UI Black" panose="020B0A02040204020203" pitchFamily="34" charset="0"/>
                <a:ea typeface="Segoe UI Black" panose="020B0A02040204020203" pitchFamily="34" charset="0"/>
              </a:rPr>
              <a:t>time to respond</a:t>
            </a:r>
          </a:p>
        </p:txBody>
      </p:sp>
      <p:sp>
        <p:nvSpPr>
          <p:cNvPr id="31" name="TextBox 30">
            <a:extLst>
              <a:ext uri="{FF2B5EF4-FFF2-40B4-BE49-F238E27FC236}">
                <a16:creationId xmlns:a16="http://schemas.microsoft.com/office/drawing/2014/main" id="{8B09D087-CE4D-4003-8299-49D63C1269FD}"/>
              </a:ext>
            </a:extLst>
          </p:cNvPr>
          <p:cNvSpPr txBox="1"/>
          <p:nvPr/>
        </p:nvSpPr>
        <p:spPr>
          <a:xfrm>
            <a:off x="271471" y="4591050"/>
            <a:ext cx="5667365" cy="553998"/>
          </a:xfrm>
          <a:prstGeom prst="rect">
            <a:avLst/>
          </a:prstGeom>
          <a:noFill/>
        </p:spPr>
        <p:txBody>
          <a:bodyPr wrap="square" lIns="0" tIns="0" rIns="0" bIns="0" rtlCol="0">
            <a:spAutoFit/>
          </a:bodyPr>
          <a:lstStyle/>
          <a:p>
            <a:pPr algn="l"/>
            <a:r>
              <a:rPr lang="en-US" sz="3600">
                <a:solidFill>
                  <a:schemeClr val="bg1"/>
                </a:solidFill>
                <a:latin typeface="Segoe UI Black" panose="020B0A02040204020203" pitchFamily="34" charset="0"/>
                <a:ea typeface="Segoe UI Black" panose="020B0A02040204020203" pitchFamily="34" charset="0"/>
              </a:rPr>
              <a:t>number of incidents?</a:t>
            </a:r>
          </a:p>
        </p:txBody>
      </p:sp>
      <p:sp>
        <p:nvSpPr>
          <p:cNvPr id="32" name="TextBox 31">
            <a:extLst>
              <a:ext uri="{FF2B5EF4-FFF2-40B4-BE49-F238E27FC236}">
                <a16:creationId xmlns:a16="http://schemas.microsoft.com/office/drawing/2014/main" id="{97A53340-E435-482C-91FC-8215C966D9B8}"/>
              </a:ext>
            </a:extLst>
          </p:cNvPr>
          <p:cNvSpPr txBox="1"/>
          <p:nvPr/>
        </p:nvSpPr>
        <p:spPr>
          <a:xfrm>
            <a:off x="6257933" y="5497473"/>
            <a:ext cx="4933941" cy="677108"/>
          </a:xfrm>
          <a:prstGeom prst="rect">
            <a:avLst/>
          </a:prstGeom>
          <a:noFill/>
        </p:spPr>
        <p:txBody>
          <a:bodyPr wrap="square" lIns="0" tIns="0" rIns="0" bIns="0" rtlCol="0">
            <a:spAutoFit/>
          </a:bodyPr>
          <a:lstStyle/>
          <a:p>
            <a:pPr algn="l"/>
            <a:r>
              <a:rPr lang="en-US" sz="4400">
                <a:solidFill>
                  <a:schemeClr val="bg1"/>
                </a:solidFill>
                <a:latin typeface="Segoe UI Black" panose="020B0A02040204020203" pitchFamily="34" charset="0"/>
                <a:ea typeface="Segoe UI Black" panose="020B0A02040204020203" pitchFamily="34" charset="0"/>
              </a:rPr>
              <a:t>DBA Happiness?</a:t>
            </a:r>
          </a:p>
        </p:txBody>
      </p:sp>
    </p:spTree>
    <p:extLst>
      <p:ext uri="{BB962C8B-B14F-4D97-AF65-F5344CB8AC3E}">
        <p14:creationId xmlns:p14="http://schemas.microsoft.com/office/powerpoint/2010/main" val="2979266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p:bldP spid="29" grpId="0"/>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54000"/>
          </a:schemeClr>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772C4058-4297-4651-9ED0-0ED7FDA1AC13}"/>
              </a:ext>
            </a:extLst>
          </p:cNvPr>
          <p:cNvSpPr/>
          <p:nvPr/>
        </p:nvSpPr>
        <p:spPr bwMode="auto">
          <a:xfrm>
            <a:off x="5452478" y="146228"/>
            <a:ext cx="6565327" cy="6007478"/>
          </a:xfrm>
          <a:prstGeom prst="rect">
            <a:avLst/>
          </a:prstGeom>
          <a:solidFill>
            <a:srgbClr val="C3E5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Connector 9">
            <a:extLst>
              <a:ext uri="{FF2B5EF4-FFF2-40B4-BE49-F238E27FC236}">
                <a16:creationId xmlns:a16="http://schemas.microsoft.com/office/drawing/2014/main" id="{82D31607-D1FD-4282-BBA8-F9B080F11330}"/>
              </a:ext>
            </a:extLst>
          </p:cNvPr>
          <p:cNvCxnSpPr>
            <a:cxnSpLocks/>
          </p:cNvCxnSpPr>
          <p:nvPr/>
        </p:nvCxnSpPr>
        <p:spPr>
          <a:xfrm>
            <a:off x="5479112" y="146228"/>
            <a:ext cx="0" cy="5339707"/>
          </a:xfrm>
          <a:prstGeom prst="line">
            <a:avLst/>
          </a:prstGeom>
          <a:ln w="76200">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1" name="Isosceles Triangle 120">
            <a:extLst>
              <a:ext uri="{FF2B5EF4-FFF2-40B4-BE49-F238E27FC236}">
                <a16:creationId xmlns:a16="http://schemas.microsoft.com/office/drawing/2014/main" id="{C99C8638-81EF-4F48-A944-A8611AF2A47B}"/>
              </a:ext>
            </a:extLst>
          </p:cNvPr>
          <p:cNvSpPr/>
          <p:nvPr/>
        </p:nvSpPr>
        <p:spPr bwMode="auto">
          <a:xfrm rot="5400000">
            <a:off x="5227268" y="198324"/>
            <a:ext cx="450417" cy="423995"/>
          </a:xfrm>
          <a:prstGeom prst="triangl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a:extLst>
              <a:ext uri="{FF2B5EF4-FFF2-40B4-BE49-F238E27FC236}">
                <a16:creationId xmlns:a16="http://schemas.microsoft.com/office/drawing/2014/main" id="{6591502F-8121-43D8-90C1-54F8E6F1A7A5}"/>
              </a:ext>
            </a:extLst>
          </p:cNvPr>
          <p:cNvSpPr/>
          <p:nvPr/>
        </p:nvSpPr>
        <p:spPr bwMode="auto">
          <a:xfrm>
            <a:off x="7115313" y="-5412754"/>
            <a:ext cx="9905862" cy="10253524"/>
          </a:xfrm>
          <a:prstGeom prst="ellipse">
            <a:avLst/>
          </a:prstGeom>
          <a:solidFill>
            <a:schemeClr val="bg1">
              <a:alpha val="80000"/>
            </a:schemeClr>
          </a:solidFill>
          <a:ln w="38100">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689D32F0-71BF-4E9F-8738-404CCE945DBF}"/>
              </a:ext>
            </a:extLst>
          </p:cNvPr>
          <p:cNvGrpSpPr/>
          <p:nvPr/>
        </p:nvGrpSpPr>
        <p:grpSpPr>
          <a:xfrm>
            <a:off x="5087142" y="417435"/>
            <a:ext cx="6598531" cy="916387"/>
            <a:chOff x="5087142" y="417435"/>
            <a:chExt cx="6598531" cy="916387"/>
          </a:xfrm>
        </p:grpSpPr>
        <p:grpSp>
          <p:nvGrpSpPr>
            <p:cNvPr id="2" name="Group 1">
              <a:extLst>
                <a:ext uri="{FF2B5EF4-FFF2-40B4-BE49-F238E27FC236}">
                  <a16:creationId xmlns:a16="http://schemas.microsoft.com/office/drawing/2014/main" id="{39565951-91B6-4EBF-A51E-AC0F5FEF7F98}"/>
                </a:ext>
              </a:extLst>
            </p:cNvPr>
            <p:cNvGrpSpPr/>
            <p:nvPr/>
          </p:nvGrpSpPr>
          <p:grpSpPr>
            <a:xfrm>
              <a:off x="5087142" y="417435"/>
              <a:ext cx="6598531" cy="916387"/>
              <a:chOff x="5087142" y="417435"/>
              <a:chExt cx="6598531" cy="916387"/>
            </a:xfrm>
          </p:grpSpPr>
          <p:sp>
            <p:nvSpPr>
              <p:cNvPr id="16" name="TextBox 15">
                <a:extLst>
                  <a:ext uri="{FF2B5EF4-FFF2-40B4-BE49-F238E27FC236}">
                    <a16:creationId xmlns:a16="http://schemas.microsoft.com/office/drawing/2014/main" id="{315D475C-1BA4-4B67-95DB-FC064B47AA60}"/>
                  </a:ext>
                </a:extLst>
              </p:cNvPr>
              <p:cNvSpPr txBox="1"/>
              <p:nvPr/>
            </p:nvSpPr>
            <p:spPr>
              <a:xfrm>
                <a:off x="6533159" y="417435"/>
                <a:ext cx="5082466" cy="369332"/>
              </a:xfrm>
              <a:prstGeom prst="rect">
                <a:avLst/>
              </a:prstGeom>
              <a:noFill/>
            </p:spPr>
            <p:txBody>
              <a:bodyPr wrap="square">
                <a:spAutoFit/>
              </a:bodyPr>
              <a:lstStyle/>
              <a:p>
                <a:pPr algn="l"/>
                <a:r>
                  <a:rPr lang="en-US" sz="1800" err="1">
                    <a:gradFill>
                      <a:gsLst>
                        <a:gs pos="2917">
                          <a:schemeClr val="tx1"/>
                        </a:gs>
                        <a:gs pos="30000">
                          <a:schemeClr val="tx1"/>
                        </a:gs>
                      </a:gsLst>
                      <a:lin ang="5400000" scaled="0"/>
                    </a:gradFill>
                  </a:rPr>
                  <a:t>Adhoc</a:t>
                </a:r>
                <a:r>
                  <a:rPr lang="en-US" sz="1800">
                    <a:gradFill>
                      <a:gsLst>
                        <a:gs pos="2917">
                          <a:schemeClr val="tx1"/>
                        </a:gs>
                        <a:gs pos="30000">
                          <a:schemeClr val="tx1"/>
                        </a:gs>
                      </a:gsLst>
                      <a:lin ang="5400000" scaled="0"/>
                    </a:gradFill>
                  </a:rPr>
                  <a:t> scripts</a:t>
                </a:r>
              </a:p>
            </p:txBody>
          </p:sp>
          <p:grpSp>
            <p:nvGrpSpPr>
              <p:cNvPr id="70" name="Group 69">
                <a:extLst>
                  <a:ext uri="{FF2B5EF4-FFF2-40B4-BE49-F238E27FC236}">
                    <a16:creationId xmlns:a16="http://schemas.microsoft.com/office/drawing/2014/main" id="{8CA8FCF4-C796-4B96-BC01-FE3FDE0F94A8}"/>
                  </a:ext>
                </a:extLst>
              </p:cNvPr>
              <p:cNvGrpSpPr/>
              <p:nvPr/>
            </p:nvGrpSpPr>
            <p:grpSpPr>
              <a:xfrm>
                <a:off x="5087142" y="704294"/>
                <a:ext cx="6598531" cy="629528"/>
                <a:chOff x="5165687" y="817505"/>
                <a:chExt cx="6598531" cy="629528"/>
              </a:xfrm>
            </p:grpSpPr>
            <p:cxnSp>
              <p:nvCxnSpPr>
                <p:cNvPr id="26" name="Straight Connector 25">
                  <a:extLst>
                    <a:ext uri="{FF2B5EF4-FFF2-40B4-BE49-F238E27FC236}">
                      <a16:creationId xmlns:a16="http://schemas.microsoft.com/office/drawing/2014/main" id="{3AA38C30-24A2-4745-BE40-4A013E42774D}"/>
                    </a:ext>
                  </a:extLst>
                </p:cNvPr>
                <p:cNvCxnSpPr>
                  <a:cxnSpLocks/>
                </p:cNvCxnSpPr>
                <p:nvPr/>
              </p:nvCxnSpPr>
              <p:spPr>
                <a:xfrm>
                  <a:off x="5736280" y="1132269"/>
                  <a:ext cx="6027938" cy="0"/>
                </a:xfrm>
                <a:prstGeom prst="line">
                  <a:avLst/>
                </a:prstGeom>
                <a:ln w="38100">
                  <a:solidFill>
                    <a:schemeClr val="bg1"/>
                  </a:solidFill>
                  <a:prstDash val="sysDot"/>
                  <a:headEnd type="none" w="lg" len="med"/>
                  <a:tailEnd type="none" w="lg" len="med"/>
                </a:ln>
              </p:spPr>
              <p:style>
                <a:lnRef idx="1">
                  <a:schemeClr val="accent6"/>
                </a:lnRef>
                <a:fillRef idx="0">
                  <a:schemeClr val="accent6"/>
                </a:fillRef>
                <a:effectRef idx="0">
                  <a:schemeClr val="accent6"/>
                </a:effectRef>
                <a:fontRef idx="minor">
                  <a:schemeClr val="tx1"/>
                </a:fontRef>
              </p:style>
            </p:cxnSp>
            <p:sp>
              <p:nvSpPr>
                <p:cNvPr id="59" name="Rectangle: Rounded Corners 58">
                  <a:extLst>
                    <a:ext uri="{FF2B5EF4-FFF2-40B4-BE49-F238E27FC236}">
                      <a16:creationId xmlns:a16="http://schemas.microsoft.com/office/drawing/2014/main" id="{A9D78F76-1410-4DAE-920F-26EBEEC99793}"/>
                    </a:ext>
                  </a:extLst>
                </p:cNvPr>
                <p:cNvSpPr/>
                <p:nvPr/>
              </p:nvSpPr>
              <p:spPr bwMode="auto">
                <a:xfrm>
                  <a:off x="5165687" y="817505"/>
                  <a:ext cx="643250" cy="6295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a:gradFill>
                        <a:gsLst>
                          <a:gs pos="0">
                            <a:srgbClr val="FFFFFF"/>
                          </a:gs>
                          <a:gs pos="100000">
                            <a:srgbClr val="FFFFFF"/>
                          </a:gs>
                        </a:gsLst>
                        <a:lin ang="5400000" scaled="0"/>
                      </a:gradFill>
                      <a:latin typeface="Segoe UI Black" panose="020B0A02040204020203" pitchFamily="34" charset="0"/>
                      <a:ea typeface="Segoe UI Black" panose="020B0A02040204020203" pitchFamily="34" charset="0"/>
                      <a:cs typeface="Segoe UI" pitchFamily="34" charset="0"/>
                    </a:rPr>
                    <a:t>1</a:t>
                  </a:r>
                </a:p>
              </p:txBody>
            </p:sp>
          </p:grpSp>
        </p:grpSp>
        <p:sp>
          <p:nvSpPr>
            <p:cNvPr id="131" name="TextBox 130">
              <a:extLst>
                <a:ext uri="{FF2B5EF4-FFF2-40B4-BE49-F238E27FC236}">
                  <a16:creationId xmlns:a16="http://schemas.microsoft.com/office/drawing/2014/main" id="{9AE9A0F7-6A2B-4A58-AA87-3CC401F34A5F}"/>
                </a:ext>
              </a:extLst>
            </p:cNvPr>
            <p:cNvSpPr txBox="1"/>
            <p:nvPr/>
          </p:nvSpPr>
          <p:spPr>
            <a:xfrm>
              <a:off x="5260506" y="700248"/>
              <a:ext cx="428625" cy="184666"/>
            </a:xfrm>
            <a:prstGeom prst="rect">
              <a:avLst/>
            </a:prstGeom>
            <a:noFill/>
          </p:spPr>
          <p:txBody>
            <a:bodyPr wrap="square" lIns="0" tIns="0" rIns="0" bIns="0" rtlCol="0">
              <a:spAutoFit/>
            </a:bodyPr>
            <a:lstStyle/>
            <a:p>
              <a:pPr algn="l"/>
              <a:r>
                <a:rPr lang="en-US" sz="1200">
                  <a:solidFill>
                    <a:schemeClr val="bg1"/>
                  </a:solidFill>
                </a:rPr>
                <a:t>level</a:t>
              </a:r>
            </a:p>
          </p:txBody>
        </p:sp>
      </p:grpSp>
      <p:grpSp>
        <p:nvGrpSpPr>
          <p:cNvPr id="12" name="Group 11">
            <a:extLst>
              <a:ext uri="{FF2B5EF4-FFF2-40B4-BE49-F238E27FC236}">
                <a16:creationId xmlns:a16="http://schemas.microsoft.com/office/drawing/2014/main" id="{AC8053C4-F401-47A3-BFEF-1A87098CB196}"/>
              </a:ext>
            </a:extLst>
          </p:cNvPr>
          <p:cNvGrpSpPr/>
          <p:nvPr/>
        </p:nvGrpSpPr>
        <p:grpSpPr>
          <a:xfrm>
            <a:off x="5087142" y="1431135"/>
            <a:ext cx="6598531" cy="937960"/>
            <a:chOff x="5087142" y="1431135"/>
            <a:chExt cx="6598531" cy="937960"/>
          </a:xfrm>
        </p:grpSpPr>
        <p:grpSp>
          <p:nvGrpSpPr>
            <p:cNvPr id="3" name="Group 2">
              <a:extLst>
                <a:ext uri="{FF2B5EF4-FFF2-40B4-BE49-F238E27FC236}">
                  <a16:creationId xmlns:a16="http://schemas.microsoft.com/office/drawing/2014/main" id="{3804D98D-0E28-41CC-AB0C-E7F64278BBE4}"/>
                </a:ext>
              </a:extLst>
            </p:cNvPr>
            <p:cNvGrpSpPr/>
            <p:nvPr/>
          </p:nvGrpSpPr>
          <p:grpSpPr>
            <a:xfrm>
              <a:off x="5087142" y="1431135"/>
              <a:ext cx="6598531" cy="937960"/>
              <a:chOff x="5087142" y="1431135"/>
              <a:chExt cx="6598531" cy="937960"/>
            </a:xfrm>
          </p:grpSpPr>
          <p:sp>
            <p:nvSpPr>
              <p:cNvPr id="18" name="TextBox 17">
                <a:extLst>
                  <a:ext uri="{FF2B5EF4-FFF2-40B4-BE49-F238E27FC236}">
                    <a16:creationId xmlns:a16="http://schemas.microsoft.com/office/drawing/2014/main" id="{3D75FF0B-0FFD-43BF-9889-4D8A5C35BAC8}"/>
                  </a:ext>
                </a:extLst>
              </p:cNvPr>
              <p:cNvSpPr txBox="1"/>
              <p:nvPr/>
            </p:nvSpPr>
            <p:spPr>
              <a:xfrm>
                <a:off x="6533159" y="1431135"/>
                <a:ext cx="5082468" cy="369332"/>
              </a:xfrm>
              <a:prstGeom prst="rect">
                <a:avLst/>
              </a:prstGeom>
              <a:noFill/>
            </p:spPr>
            <p:txBody>
              <a:bodyPr wrap="square">
                <a:spAutoFit/>
              </a:bodyPr>
              <a:lstStyle/>
              <a:p>
                <a:r>
                  <a:rPr lang="en-US"/>
                  <a:t>Manual documents (OneNote, Word, </a:t>
                </a:r>
                <a:r>
                  <a:rPr lang="en-US" err="1"/>
                  <a:t>etc</a:t>
                </a:r>
                <a:r>
                  <a:rPr lang="en-US"/>
                  <a:t>)</a:t>
                </a:r>
              </a:p>
            </p:txBody>
          </p:sp>
          <p:grpSp>
            <p:nvGrpSpPr>
              <p:cNvPr id="97" name="Group 96">
                <a:extLst>
                  <a:ext uri="{FF2B5EF4-FFF2-40B4-BE49-F238E27FC236}">
                    <a16:creationId xmlns:a16="http://schemas.microsoft.com/office/drawing/2014/main" id="{FD67CFE2-C0AD-4D90-8C47-39B32BFD2ACC}"/>
                  </a:ext>
                </a:extLst>
              </p:cNvPr>
              <p:cNvGrpSpPr/>
              <p:nvPr/>
            </p:nvGrpSpPr>
            <p:grpSpPr>
              <a:xfrm>
                <a:off x="5087142" y="1739567"/>
                <a:ext cx="6598531" cy="629528"/>
                <a:chOff x="5165687" y="817505"/>
                <a:chExt cx="6598531" cy="629528"/>
              </a:xfrm>
            </p:grpSpPr>
            <p:cxnSp>
              <p:nvCxnSpPr>
                <p:cNvPr id="98" name="Straight Connector 97">
                  <a:extLst>
                    <a:ext uri="{FF2B5EF4-FFF2-40B4-BE49-F238E27FC236}">
                      <a16:creationId xmlns:a16="http://schemas.microsoft.com/office/drawing/2014/main" id="{5612DC7E-03DF-4072-B88A-602DFA986FFF}"/>
                    </a:ext>
                  </a:extLst>
                </p:cNvPr>
                <p:cNvCxnSpPr>
                  <a:cxnSpLocks/>
                </p:cNvCxnSpPr>
                <p:nvPr/>
              </p:nvCxnSpPr>
              <p:spPr>
                <a:xfrm>
                  <a:off x="5736280" y="1132269"/>
                  <a:ext cx="6027938" cy="0"/>
                </a:xfrm>
                <a:prstGeom prst="line">
                  <a:avLst/>
                </a:prstGeom>
                <a:ln w="38100">
                  <a:solidFill>
                    <a:schemeClr val="bg1"/>
                  </a:solidFill>
                  <a:prstDash val="sysDot"/>
                  <a:headEnd type="none" w="lg" len="med"/>
                  <a:tailEnd type="none" w="lg" len="med"/>
                </a:ln>
              </p:spPr>
              <p:style>
                <a:lnRef idx="1">
                  <a:schemeClr val="accent6"/>
                </a:lnRef>
                <a:fillRef idx="0">
                  <a:schemeClr val="accent6"/>
                </a:fillRef>
                <a:effectRef idx="0">
                  <a:schemeClr val="accent6"/>
                </a:effectRef>
                <a:fontRef idx="minor">
                  <a:schemeClr val="tx1"/>
                </a:fontRef>
              </p:style>
            </p:cxnSp>
            <p:sp>
              <p:nvSpPr>
                <p:cNvPr id="100" name="Rectangle: Rounded Corners 99">
                  <a:extLst>
                    <a:ext uri="{FF2B5EF4-FFF2-40B4-BE49-F238E27FC236}">
                      <a16:creationId xmlns:a16="http://schemas.microsoft.com/office/drawing/2014/main" id="{1D56F7AA-0236-4F47-B542-C627642F1469}"/>
                    </a:ext>
                  </a:extLst>
                </p:cNvPr>
                <p:cNvSpPr/>
                <p:nvPr/>
              </p:nvSpPr>
              <p:spPr bwMode="auto">
                <a:xfrm>
                  <a:off x="5165687" y="817505"/>
                  <a:ext cx="643250" cy="6295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a:gradFill>
                        <a:gsLst>
                          <a:gs pos="0">
                            <a:srgbClr val="FFFFFF"/>
                          </a:gs>
                          <a:gs pos="100000">
                            <a:srgbClr val="FFFFFF"/>
                          </a:gs>
                        </a:gsLst>
                        <a:lin ang="5400000" scaled="0"/>
                      </a:gradFill>
                      <a:latin typeface="Segoe UI Black" panose="020B0A02040204020203" pitchFamily="34" charset="0"/>
                      <a:ea typeface="Segoe UI Black" panose="020B0A02040204020203" pitchFamily="34" charset="0"/>
                      <a:cs typeface="Segoe UI" pitchFamily="34" charset="0"/>
                    </a:rPr>
                    <a:t>2</a:t>
                  </a:r>
                </a:p>
              </p:txBody>
            </p:sp>
          </p:grpSp>
        </p:grpSp>
        <p:sp>
          <p:nvSpPr>
            <p:cNvPr id="133" name="TextBox 132">
              <a:extLst>
                <a:ext uri="{FF2B5EF4-FFF2-40B4-BE49-F238E27FC236}">
                  <a16:creationId xmlns:a16="http://schemas.microsoft.com/office/drawing/2014/main" id="{B033B432-6A0D-453F-9CC9-21037EBF04D5}"/>
                </a:ext>
              </a:extLst>
            </p:cNvPr>
            <p:cNvSpPr txBox="1"/>
            <p:nvPr/>
          </p:nvSpPr>
          <p:spPr>
            <a:xfrm>
              <a:off x="5260506" y="1748015"/>
              <a:ext cx="428625" cy="184666"/>
            </a:xfrm>
            <a:prstGeom prst="rect">
              <a:avLst/>
            </a:prstGeom>
            <a:noFill/>
          </p:spPr>
          <p:txBody>
            <a:bodyPr wrap="square" lIns="0" tIns="0" rIns="0" bIns="0" rtlCol="0">
              <a:spAutoFit/>
            </a:bodyPr>
            <a:lstStyle/>
            <a:p>
              <a:pPr algn="l"/>
              <a:r>
                <a:rPr lang="en-US" sz="1200">
                  <a:solidFill>
                    <a:schemeClr val="bg1"/>
                  </a:solidFill>
                </a:rPr>
                <a:t>level</a:t>
              </a:r>
            </a:p>
          </p:txBody>
        </p:sp>
      </p:grpSp>
      <p:grpSp>
        <p:nvGrpSpPr>
          <p:cNvPr id="13" name="Group 12">
            <a:extLst>
              <a:ext uri="{FF2B5EF4-FFF2-40B4-BE49-F238E27FC236}">
                <a16:creationId xmlns:a16="http://schemas.microsoft.com/office/drawing/2014/main" id="{144B084F-7729-41F7-B7C1-6F5F3CEF374E}"/>
              </a:ext>
            </a:extLst>
          </p:cNvPr>
          <p:cNvGrpSpPr/>
          <p:nvPr/>
        </p:nvGrpSpPr>
        <p:grpSpPr>
          <a:xfrm>
            <a:off x="5087142" y="2444835"/>
            <a:ext cx="6598531" cy="959533"/>
            <a:chOff x="5087142" y="2444835"/>
            <a:chExt cx="6598531" cy="959533"/>
          </a:xfrm>
        </p:grpSpPr>
        <p:grpSp>
          <p:nvGrpSpPr>
            <p:cNvPr id="5" name="Group 4">
              <a:extLst>
                <a:ext uri="{FF2B5EF4-FFF2-40B4-BE49-F238E27FC236}">
                  <a16:creationId xmlns:a16="http://schemas.microsoft.com/office/drawing/2014/main" id="{05096831-63C5-4F3D-9F9A-E9F3A46AC65A}"/>
                </a:ext>
              </a:extLst>
            </p:cNvPr>
            <p:cNvGrpSpPr/>
            <p:nvPr/>
          </p:nvGrpSpPr>
          <p:grpSpPr>
            <a:xfrm>
              <a:off x="5087142" y="2444835"/>
              <a:ext cx="6598531" cy="959533"/>
              <a:chOff x="5087142" y="2444835"/>
              <a:chExt cx="6598531" cy="959533"/>
            </a:xfrm>
          </p:grpSpPr>
          <p:sp>
            <p:nvSpPr>
              <p:cNvPr id="20" name="TextBox 19">
                <a:extLst>
                  <a:ext uri="{FF2B5EF4-FFF2-40B4-BE49-F238E27FC236}">
                    <a16:creationId xmlns:a16="http://schemas.microsoft.com/office/drawing/2014/main" id="{502FF815-F3CF-4B0B-AA87-1AFB8EF58923}"/>
                  </a:ext>
                </a:extLst>
              </p:cNvPr>
              <p:cNvSpPr txBox="1"/>
              <p:nvPr/>
            </p:nvSpPr>
            <p:spPr>
              <a:xfrm>
                <a:off x="6533159" y="2444835"/>
                <a:ext cx="4850377" cy="369332"/>
              </a:xfrm>
              <a:prstGeom prst="rect">
                <a:avLst/>
              </a:prstGeom>
              <a:noFill/>
            </p:spPr>
            <p:txBody>
              <a:bodyPr wrap="square">
                <a:spAutoFit/>
              </a:bodyPr>
              <a:lstStyle/>
              <a:p>
                <a:pPr algn="l"/>
                <a:r>
                  <a:rPr lang="en-US" sz="1800">
                    <a:gradFill>
                      <a:gsLst>
                        <a:gs pos="2917">
                          <a:schemeClr val="tx1"/>
                        </a:gs>
                        <a:gs pos="30000">
                          <a:schemeClr val="tx1"/>
                        </a:gs>
                      </a:gsLst>
                      <a:lin ang="5400000" scaled="0"/>
                    </a:gradFill>
                  </a:rPr>
                  <a:t>Reusable scripts</a:t>
                </a:r>
              </a:p>
            </p:txBody>
          </p:sp>
          <p:grpSp>
            <p:nvGrpSpPr>
              <p:cNvPr id="101" name="Group 100">
                <a:extLst>
                  <a:ext uri="{FF2B5EF4-FFF2-40B4-BE49-F238E27FC236}">
                    <a16:creationId xmlns:a16="http://schemas.microsoft.com/office/drawing/2014/main" id="{39C8FBC3-7E00-477B-A2FB-F47BA24AE7BB}"/>
                  </a:ext>
                </a:extLst>
              </p:cNvPr>
              <p:cNvGrpSpPr/>
              <p:nvPr/>
            </p:nvGrpSpPr>
            <p:grpSpPr>
              <a:xfrm>
                <a:off x="5087142" y="2774840"/>
                <a:ext cx="6598531" cy="629528"/>
                <a:chOff x="5165687" y="817505"/>
                <a:chExt cx="6598531" cy="629528"/>
              </a:xfrm>
            </p:grpSpPr>
            <p:cxnSp>
              <p:nvCxnSpPr>
                <p:cNvPr id="102" name="Straight Connector 101">
                  <a:extLst>
                    <a:ext uri="{FF2B5EF4-FFF2-40B4-BE49-F238E27FC236}">
                      <a16:creationId xmlns:a16="http://schemas.microsoft.com/office/drawing/2014/main" id="{9CE6B4F0-E683-48C0-9A5E-DDF0884732CB}"/>
                    </a:ext>
                  </a:extLst>
                </p:cNvPr>
                <p:cNvCxnSpPr>
                  <a:cxnSpLocks/>
                </p:cNvCxnSpPr>
                <p:nvPr/>
              </p:nvCxnSpPr>
              <p:spPr>
                <a:xfrm>
                  <a:off x="5736280" y="1132269"/>
                  <a:ext cx="6027938" cy="0"/>
                </a:xfrm>
                <a:prstGeom prst="line">
                  <a:avLst/>
                </a:prstGeom>
                <a:ln w="38100">
                  <a:solidFill>
                    <a:schemeClr val="bg1"/>
                  </a:solidFill>
                  <a:prstDash val="sysDot"/>
                  <a:headEnd type="none" w="lg" len="med"/>
                  <a:tailEnd type="none" w="lg" len="med"/>
                </a:ln>
              </p:spPr>
              <p:style>
                <a:lnRef idx="1">
                  <a:schemeClr val="accent6"/>
                </a:lnRef>
                <a:fillRef idx="0">
                  <a:schemeClr val="accent6"/>
                </a:fillRef>
                <a:effectRef idx="0">
                  <a:schemeClr val="accent6"/>
                </a:effectRef>
                <a:fontRef idx="minor">
                  <a:schemeClr val="tx1"/>
                </a:fontRef>
              </p:style>
            </p:cxnSp>
            <p:sp>
              <p:nvSpPr>
                <p:cNvPr id="104" name="Rectangle: Rounded Corners 103">
                  <a:extLst>
                    <a:ext uri="{FF2B5EF4-FFF2-40B4-BE49-F238E27FC236}">
                      <a16:creationId xmlns:a16="http://schemas.microsoft.com/office/drawing/2014/main" id="{04ACB068-2981-4B3C-B418-99295170754D}"/>
                    </a:ext>
                  </a:extLst>
                </p:cNvPr>
                <p:cNvSpPr/>
                <p:nvPr/>
              </p:nvSpPr>
              <p:spPr bwMode="auto">
                <a:xfrm>
                  <a:off x="5165687" y="817505"/>
                  <a:ext cx="643250" cy="6295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a:gradFill>
                        <a:gsLst>
                          <a:gs pos="0">
                            <a:srgbClr val="FFFFFF"/>
                          </a:gs>
                          <a:gs pos="100000">
                            <a:srgbClr val="FFFFFF"/>
                          </a:gs>
                        </a:gsLst>
                        <a:lin ang="5400000" scaled="0"/>
                      </a:gradFill>
                      <a:latin typeface="Segoe UI Black" panose="020B0A02040204020203" pitchFamily="34" charset="0"/>
                      <a:ea typeface="Segoe UI Black" panose="020B0A02040204020203" pitchFamily="34" charset="0"/>
                      <a:cs typeface="Segoe UI" pitchFamily="34" charset="0"/>
                    </a:rPr>
                    <a:t>3</a:t>
                  </a:r>
                </a:p>
              </p:txBody>
            </p:sp>
          </p:grpSp>
        </p:grpSp>
        <p:sp>
          <p:nvSpPr>
            <p:cNvPr id="135" name="TextBox 134">
              <a:extLst>
                <a:ext uri="{FF2B5EF4-FFF2-40B4-BE49-F238E27FC236}">
                  <a16:creationId xmlns:a16="http://schemas.microsoft.com/office/drawing/2014/main" id="{E0D14A98-E65F-4488-967A-EC6512B15191}"/>
                </a:ext>
              </a:extLst>
            </p:cNvPr>
            <p:cNvSpPr txBox="1"/>
            <p:nvPr/>
          </p:nvSpPr>
          <p:spPr>
            <a:xfrm>
              <a:off x="5260506" y="2769076"/>
              <a:ext cx="428625" cy="184666"/>
            </a:xfrm>
            <a:prstGeom prst="rect">
              <a:avLst/>
            </a:prstGeom>
            <a:noFill/>
          </p:spPr>
          <p:txBody>
            <a:bodyPr wrap="square" lIns="0" tIns="0" rIns="0" bIns="0" rtlCol="0">
              <a:spAutoFit/>
            </a:bodyPr>
            <a:lstStyle/>
            <a:p>
              <a:pPr algn="l"/>
              <a:r>
                <a:rPr lang="en-US" sz="1200">
                  <a:solidFill>
                    <a:schemeClr val="bg1"/>
                  </a:solidFill>
                </a:rPr>
                <a:t>level</a:t>
              </a:r>
            </a:p>
          </p:txBody>
        </p:sp>
      </p:grpSp>
      <p:grpSp>
        <p:nvGrpSpPr>
          <p:cNvPr id="14" name="Group 13">
            <a:extLst>
              <a:ext uri="{FF2B5EF4-FFF2-40B4-BE49-F238E27FC236}">
                <a16:creationId xmlns:a16="http://schemas.microsoft.com/office/drawing/2014/main" id="{19341DE0-C725-40BD-985F-38507308CE02}"/>
              </a:ext>
            </a:extLst>
          </p:cNvPr>
          <p:cNvGrpSpPr/>
          <p:nvPr/>
        </p:nvGrpSpPr>
        <p:grpSpPr>
          <a:xfrm>
            <a:off x="5087142" y="3458535"/>
            <a:ext cx="6598531" cy="981106"/>
            <a:chOff x="5087142" y="3458535"/>
            <a:chExt cx="6598531" cy="981106"/>
          </a:xfrm>
        </p:grpSpPr>
        <p:grpSp>
          <p:nvGrpSpPr>
            <p:cNvPr id="105" name="Group 104">
              <a:extLst>
                <a:ext uri="{FF2B5EF4-FFF2-40B4-BE49-F238E27FC236}">
                  <a16:creationId xmlns:a16="http://schemas.microsoft.com/office/drawing/2014/main" id="{854410B7-61D7-43E4-8174-ACAAEA811CE3}"/>
                </a:ext>
              </a:extLst>
            </p:cNvPr>
            <p:cNvGrpSpPr/>
            <p:nvPr/>
          </p:nvGrpSpPr>
          <p:grpSpPr>
            <a:xfrm>
              <a:off x="5087142" y="3810113"/>
              <a:ext cx="6598531" cy="629528"/>
              <a:chOff x="5165687" y="817505"/>
              <a:chExt cx="6598531" cy="629528"/>
            </a:xfrm>
          </p:grpSpPr>
          <p:cxnSp>
            <p:nvCxnSpPr>
              <p:cNvPr id="106" name="Straight Connector 105">
                <a:extLst>
                  <a:ext uri="{FF2B5EF4-FFF2-40B4-BE49-F238E27FC236}">
                    <a16:creationId xmlns:a16="http://schemas.microsoft.com/office/drawing/2014/main" id="{C653FA0F-ACC7-4692-9A42-00CA5CFA6374}"/>
                  </a:ext>
                </a:extLst>
              </p:cNvPr>
              <p:cNvCxnSpPr>
                <a:cxnSpLocks/>
              </p:cNvCxnSpPr>
              <p:nvPr/>
            </p:nvCxnSpPr>
            <p:spPr>
              <a:xfrm>
                <a:off x="5736280" y="1132269"/>
                <a:ext cx="6027938" cy="0"/>
              </a:xfrm>
              <a:prstGeom prst="line">
                <a:avLst/>
              </a:prstGeom>
              <a:ln w="38100">
                <a:solidFill>
                  <a:schemeClr val="bg1"/>
                </a:solidFill>
                <a:prstDash val="sysDot"/>
                <a:headEnd type="none" w="lg" len="med"/>
                <a:tailEnd type="none" w="lg" len="med"/>
              </a:ln>
            </p:spPr>
            <p:style>
              <a:lnRef idx="1">
                <a:schemeClr val="accent6"/>
              </a:lnRef>
              <a:fillRef idx="0">
                <a:schemeClr val="accent6"/>
              </a:fillRef>
              <a:effectRef idx="0">
                <a:schemeClr val="accent6"/>
              </a:effectRef>
              <a:fontRef idx="minor">
                <a:schemeClr val="tx1"/>
              </a:fontRef>
            </p:style>
          </p:cxnSp>
          <p:sp>
            <p:nvSpPr>
              <p:cNvPr id="108" name="Rectangle: Rounded Corners 107">
                <a:extLst>
                  <a:ext uri="{FF2B5EF4-FFF2-40B4-BE49-F238E27FC236}">
                    <a16:creationId xmlns:a16="http://schemas.microsoft.com/office/drawing/2014/main" id="{2E61E062-AB30-40B2-B532-89116AF82D05}"/>
                  </a:ext>
                </a:extLst>
              </p:cNvPr>
              <p:cNvSpPr/>
              <p:nvPr/>
            </p:nvSpPr>
            <p:spPr bwMode="auto">
              <a:xfrm>
                <a:off x="5165687" y="817505"/>
                <a:ext cx="643250" cy="6295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a:gradFill>
                      <a:gsLst>
                        <a:gs pos="0">
                          <a:srgbClr val="FFFFFF"/>
                        </a:gs>
                        <a:gs pos="100000">
                          <a:srgbClr val="FFFFFF"/>
                        </a:gs>
                      </a:gsLst>
                      <a:lin ang="5400000" scaled="0"/>
                    </a:gradFill>
                    <a:latin typeface="Segoe UI Black" panose="020B0A02040204020203" pitchFamily="34" charset="0"/>
                    <a:ea typeface="Segoe UI Black" panose="020B0A02040204020203" pitchFamily="34" charset="0"/>
                    <a:cs typeface="Segoe UI" pitchFamily="34" charset="0"/>
                  </a:rPr>
                  <a:t>4</a:t>
                </a:r>
              </a:p>
            </p:txBody>
          </p:sp>
        </p:grpSp>
        <p:grpSp>
          <p:nvGrpSpPr>
            <p:cNvPr id="6" name="Group 5">
              <a:extLst>
                <a:ext uri="{FF2B5EF4-FFF2-40B4-BE49-F238E27FC236}">
                  <a16:creationId xmlns:a16="http://schemas.microsoft.com/office/drawing/2014/main" id="{B8266510-461C-431F-AB64-12FFDB05A126}"/>
                </a:ext>
              </a:extLst>
            </p:cNvPr>
            <p:cNvGrpSpPr/>
            <p:nvPr/>
          </p:nvGrpSpPr>
          <p:grpSpPr>
            <a:xfrm>
              <a:off x="5260506" y="3458535"/>
              <a:ext cx="6365754" cy="549185"/>
              <a:chOff x="5260506" y="3458535"/>
              <a:chExt cx="6365754" cy="549185"/>
            </a:xfrm>
          </p:grpSpPr>
          <p:sp>
            <p:nvSpPr>
              <p:cNvPr id="24" name="TextBox 23">
                <a:extLst>
                  <a:ext uri="{FF2B5EF4-FFF2-40B4-BE49-F238E27FC236}">
                    <a16:creationId xmlns:a16="http://schemas.microsoft.com/office/drawing/2014/main" id="{BEAC5159-D048-4C36-82DC-2BB6C7BB60E6}"/>
                  </a:ext>
                </a:extLst>
              </p:cNvPr>
              <p:cNvSpPr txBox="1"/>
              <p:nvPr/>
            </p:nvSpPr>
            <p:spPr>
              <a:xfrm>
                <a:off x="6533159" y="3458535"/>
                <a:ext cx="5093101" cy="369332"/>
              </a:xfrm>
              <a:prstGeom prst="rect">
                <a:avLst/>
              </a:prstGeom>
              <a:noFill/>
            </p:spPr>
            <p:txBody>
              <a:bodyPr wrap="square">
                <a:spAutoFit/>
              </a:bodyPr>
              <a:lstStyle/>
              <a:p>
                <a:pPr lvl="0"/>
                <a:r>
                  <a:rPr lang="en-US" sz="1800"/>
                  <a:t>Executable Notebooks</a:t>
                </a:r>
              </a:p>
            </p:txBody>
          </p:sp>
          <p:sp>
            <p:nvSpPr>
              <p:cNvPr id="137" name="TextBox 136">
                <a:extLst>
                  <a:ext uri="{FF2B5EF4-FFF2-40B4-BE49-F238E27FC236}">
                    <a16:creationId xmlns:a16="http://schemas.microsoft.com/office/drawing/2014/main" id="{9423A35D-B64E-4E52-9108-555517AEAB6D}"/>
                  </a:ext>
                </a:extLst>
              </p:cNvPr>
              <p:cNvSpPr txBox="1"/>
              <p:nvPr/>
            </p:nvSpPr>
            <p:spPr>
              <a:xfrm>
                <a:off x="5260506" y="3823054"/>
                <a:ext cx="428625" cy="184666"/>
              </a:xfrm>
              <a:prstGeom prst="rect">
                <a:avLst/>
              </a:prstGeom>
              <a:noFill/>
            </p:spPr>
            <p:txBody>
              <a:bodyPr wrap="square" lIns="0" tIns="0" rIns="0" bIns="0" rtlCol="0">
                <a:spAutoFit/>
              </a:bodyPr>
              <a:lstStyle/>
              <a:p>
                <a:pPr algn="l"/>
                <a:r>
                  <a:rPr lang="en-US" sz="1200">
                    <a:solidFill>
                      <a:schemeClr val="bg1"/>
                    </a:solidFill>
                  </a:rPr>
                  <a:t>level</a:t>
                </a:r>
              </a:p>
            </p:txBody>
          </p:sp>
        </p:grpSp>
      </p:grpSp>
      <p:grpSp>
        <p:nvGrpSpPr>
          <p:cNvPr id="15" name="Group 14">
            <a:extLst>
              <a:ext uri="{FF2B5EF4-FFF2-40B4-BE49-F238E27FC236}">
                <a16:creationId xmlns:a16="http://schemas.microsoft.com/office/drawing/2014/main" id="{9E443B8E-8B57-427D-A062-A144D9EE4A66}"/>
              </a:ext>
            </a:extLst>
          </p:cNvPr>
          <p:cNvGrpSpPr/>
          <p:nvPr/>
        </p:nvGrpSpPr>
        <p:grpSpPr>
          <a:xfrm>
            <a:off x="5087142" y="4472235"/>
            <a:ext cx="6598531" cy="1002679"/>
            <a:chOff x="5087142" y="4472235"/>
            <a:chExt cx="6598531" cy="1002679"/>
          </a:xfrm>
        </p:grpSpPr>
        <p:grpSp>
          <p:nvGrpSpPr>
            <p:cNvPr id="9" name="Group 8">
              <a:extLst>
                <a:ext uri="{FF2B5EF4-FFF2-40B4-BE49-F238E27FC236}">
                  <a16:creationId xmlns:a16="http://schemas.microsoft.com/office/drawing/2014/main" id="{8737B3F4-2F87-4B06-BBC9-9F8286AFB2D0}"/>
                </a:ext>
              </a:extLst>
            </p:cNvPr>
            <p:cNvGrpSpPr/>
            <p:nvPr/>
          </p:nvGrpSpPr>
          <p:grpSpPr>
            <a:xfrm>
              <a:off x="5087142" y="4472235"/>
              <a:ext cx="6598531" cy="1002679"/>
              <a:chOff x="5087142" y="4472235"/>
              <a:chExt cx="6598531" cy="1002679"/>
            </a:xfrm>
          </p:grpSpPr>
          <p:sp>
            <p:nvSpPr>
              <p:cNvPr id="22" name="TextBox 21">
                <a:extLst>
                  <a:ext uri="{FF2B5EF4-FFF2-40B4-BE49-F238E27FC236}">
                    <a16:creationId xmlns:a16="http://schemas.microsoft.com/office/drawing/2014/main" id="{3525B8EF-14B3-4737-B81D-D8F2AEB5FF47}"/>
                  </a:ext>
                </a:extLst>
              </p:cNvPr>
              <p:cNvSpPr txBox="1"/>
              <p:nvPr/>
            </p:nvSpPr>
            <p:spPr>
              <a:xfrm>
                <a:off x="6533159" y="4472235"/>
                <a:ext cx="4236128" cy="369332"/>
              </a:xfrm>
              <a:prstGeom prst="rect">
                <a:avLst/>
              </a:prstGeom>
              <a:noFill/>
            </p:spPr>
            <p:txBody>
              <a:bodyPr wrap="square">
                <a:spAutoFit/>
              </a:bodyPr>
              <a:lstStyle/>
              <a:p>
                <a:pPr algn="l"/>
                <a:r>
                  <a:rPr lang="en-US" sz="1800">
                    <a:gradFill>
                      <a:gsLst>
                        <a:gs pos="2917">
                          <a:schemeClr val="tx1"/>
                        </a:gs>
                        <a:gs pos="30000">
                          <a:schemeClr val="tx1"/>
                        </a:gs>
                      </a:gsLst>
                      <a:lin ang="5400000" scaled="0"/>
                    </a:gradFill>
                  </a:rPr>
                  <a:t>Automatable notebooks</a:t>
                </a:r>
              </a:p>
            </p:txBody>
          </p:sp>
          <p:grpSp>
            <p:nvGrpSpPr>
              <p:cNvPr id="109" name="Group 108">
                <a:extLst>
                  <a:ext uri="{FF2B5EF4-FFF2-40B4-BE49-F238E27FC236}">
                    <a16:creationId xmlns:a16="http://schemas.microsoft.com/office/drawing/2014/main" id="{5D71A9B6-4E58-4AF8-93AD-299B5A737819}"/>
                  </a:ext>
                </a:extLst>
              </p:cNvPr>
              <p:cNvGrpSpPr/>
              <p:nvPr/>
            </p:nvGrpSpPr>
            <p:grpSpPr>
              <a:xfrm>
                <a:off x="5087142" y="4845386"/>
                <a:ext cx="6598531" cy="629528"/>
                <a:chOff x="5165687" y="817505"/>
                <a:chExt cx="6598531" cy="629528"/>
              </a:xfrm>
            </p:grpSpPr>
            <p:cxnSp>
              <p:nvCxnSpPr>
                <p:cNvPr id="110" name="Straight Connector 109">
                  <a:extLst>
                    <a:ext uri="{FF2B5EF4-FFF2-40B4-BE49-F238E27FC236}">
                      <a16:creationId xmlns:a16="http://schemas.microsoft.com/office/drawing/2014/main" id="{E0537F99-35EB-4EC6-B715-FB208D5E0060}"/>
                    </a:ext>
                  </a:extLst>
                </p:cNvPr>
                <p:cNvCxnSpPr>
                  <a:cxnSpLocks/>
                </p:cNvCxnSpPr>
                <p:nvPr/>
              </p:nvCxnSpPr>
              <p:spPr>
                <a:xfrm>
                  <a:off x="5736280" y="1132269"/>
                  <a:ext cx="6027938" cy="0"/>
                </a:xfrm>
                <a:prstGeom prst="line">
                  <a:avLst/>
                </a:prstGeom>
                <a:ln w="38100">
                  <a:solidFill>
                    <a:schemeClr val="bg1"/>
                  </a:solidFill>
                  <a:prstDash val="sysDot"/>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112" name="Rectangle: Rounded Corners 111">
                  <a:extLst>
                    <a:ext uri="{FF2B5EF4-FFF2-40B4-BE49-F238E27FC236}">
                      <a16:creationId xmlns:a16="http://schemas.microsoft.com/office/drawing/2014/main" id="{26E224AB-B685-4C8F-8FA7-1A444CC9AB42}"/>
                    </a:ext>
                  </a:extLst>
                </p:cNvPr>
                <p:cNvSpPr/>
                <p:nvPr/>
              </p:nvSpPr>
              <p:spPr bwMode="auto">
                <a:xfrm>
                  <a:off x="5165687" y="817505"/>
                  <a:ext cx="643250" cy="6295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a:gradFill>
                        <a:gsLst>
                          <a:gs pos="0">
                            <a:srgbClr val="FFFFFF"/>
                          </a:gs>
                          <a:gs pos="100000">
                            <a:srgbClr val="FFFFFF"/>
                          </a:gs>
                        </a:gsLst>
                        <a:lin ang="5400000" scaled="0"/>
                      </a:gradFill>
                      <a:latin typeface="Segoe UI Black" panose="020B0A02040204020203" pitchFamily="34" charset="0"/>
                      <a:ea typeface="Segoe UI Black" panose="020B0A02040204020203" pitchFamily="34" charset="0"/>
                      <a:cs typeface="Segoe UI" pitchFamily="34" charset="0"/>
                    </a:rPr>
                    <a:t>5</a:t>
                  </a:r>
                </a:p>
              </p:txBody>
            </p:sp>
          </p:grpSp>
        </p:grpSp>
        <p:sp>
          <p:nvSpPr>
            <p:cNvPr id="139" name="TextBox 138">
              <a:extLst>
                <a:ext uri="{FF2B5EF4-FFF2-40B4-BE49-F238E27FC236}">
                  <a16:creationId xmlns:a16="http://schemas.microsoft.com/office/drawing/2014/main" id="{1109A346-C115-4CF0-B0D4-D948F42CA247}"/>
                </a:ext>
              </a:extLst>
            </p:cNvPr>
            <p:cNvSpPr txBox="1"/>
            <p:nvPr/>
          </p:nvSpPr>
          <p:spPr>
            <a:xfrm>
              <a:off x="5260506" y="4840770"/>
              <a:ext cx="428625" cy="184666"/>
            </a:xfrm>
            <a:prstGeom prst="rect">
              <a:avLst/>
            </a:prstGeom>
            <a:noFill/>
          </p:spPr>
          <p:txBody>
            <a:bodyPr wrap="square" lIns="0" tIns="0" rIns="0" bIns="0" rtlCol="0">
              <a:spAutoFit/>
            </a:bodyPr>
            <a:lstStyle/>
            <a:p>
              <a:pPr algn="l"/>
              <a:r>
                <a:rPr lang="en-US" sz="1200">
                  <a:solidFill>
                    <a:schemeClr val="bg1"/>
                  </a:solidFill>
                </a:rPr>
                <a:t>level</a:t>
              </a:r>
            </a:p>
          </p:txBody>
        </p:sp>
      </p:grpSp>
      <p:sp>
        <p:nvSpPr>
          <p:cNvPr id="125" name="TextBox 124">
            <a:extLst>
              <a:ext uri="{FF2B5EF4-FFF2-40B4-BE49-F238E27FC236}">
                <a16:creationId xmlns:a16="http://schemas.microsoft.com/office/drawing/2014/main" id="{504307D9-46E5-4C7B-BBD4-26E67D45D57C}"/>
              </a:ext>
            </a:extLst>
          </p:cNvPr>
          <p:cNvSpPr txBox="1"/>
          <p:nvPr/>
        </p:nvSpPr>
        <p:spPr>
          <a:xfrm>
            <a:off x="237672" y="758149"/>
            <a:ext cx="4694644" cy="1323439"/>
          </a:xfrm>
          <a:prstGeom prst="rect">
            <a:avLst/>
          </a:prstGeom>
          <a:solidFill>
            <a:schemeClr val="bg1">
              <a:lumMod val="95000"/>
            </a:schemeClr>
          </a:solidFill>
        </p:spPr>
        <p:txBody>
          <a:bodyPr wrap="square">
            <a:spAutoFit/>
          </a:bodyPr>
          <a:lstStyle/>
          <a:p>
            <a:pPr algn="l"/>
            <a:r>
              <a:rPr lang="en-US" sz="400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incident response</a:t>
            </a:r>
            <a:br>
              <a:rPr lang="en-US" sz="400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br>
            <a:r>
              <a:rPr lang="en-US" sz="400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maturity levels</a:t>
            </a:r>
          </a:p>
        </p:txBody>
      </p:sp>
      <p:sp>
        <p:nvSpPr>
          <p:cNvPr id="120" name="TextBox 119">
            <a:extLst>
              <a:ext uri="{FF2B5EF4-FFF2-40B4-BE49-F238E27FC236}">
                <a16:creationId xmlns:a16="http://schemas.microsoft.com/office/drawing/2014/main" id="{DF01CA10-D3AA-4C0C-9535-B629962D0BAD}"/>
              </a:ext>
            </a:extLst>
          </p:cNvPr>
          <p:cNvSpPr txBox="1"/>
          <p:nvPr/>
        </p:nvSpPr>
        <p:spPr>
          <a:xfrm>
            <a:off x="2867026" y="225655"/>
            <a:ext cx="2585452" cy="369332"/>
          </a:xfrm>
          <a:prstGeom prst="rect">
            <a:avLst/>
          </a:prstGeom>
          <a:solidFill>
            <a:schemeClr val="accent1">
              <a:lumMod val="20000"/>
              <a:lumOff val="80000"/>
            </a:schemeClr>
          </a:solidFill>
        </p:spPr>
        <p:txBody>
          <a:bodyPr wrap="square">
            <a:spAutoFit/>
          </a:bodyPr>
          <a:lstStyle/>
          <a:p>
            <a:pPr algn="l"/>
            <a:r>
              <a:rPr lang="en-US">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rPr>
              <a:t>Start here … </a:t>
            </a:r>
            <a:endParaRPr lang="en-US" sz="180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endParaRPr>
          </a:p>
        </p:txBody>
      </p:sp>
      <p:sp>
        <p:nvSpPr>
          <p:cNvPr id="142" name="TextBox 141">
            <a:extLst>
              <a:ext uri="{FF2B5EF4-FFF2-40B4-BE49-F238E27FC236}">
                <a16:creationId xmlns:a16="http://schemas.microsoft.com/office/drawing/2014/main" id="{EC67E262-D08B-4856-A2BF-73330B4A943E}"/>
              </a:ext>
            </a:extLst>
          </p:cNvPr>
          <p:cNvSpPr txBox="1"/>
          <p:nvPr/>
        </p:nvSpPr>
        <p:spPr>
          <a:xfrm>
            <a:off x="161533" y="194183"/>
            <a:ext cx="643250" cy="1477328"/>
          </a:xfrm>
          <a:prstGeom prst="rect">
            <a:avLst/>
          </a:prstGeom>
          <a:noFill/>
        </p:spPr>
        <p:txBody>
          <a:bodyPr wrap="square" lIns="0" tIns="0" rIns="0" bIns="0" rtlCol="0">
            <a:spAutoFit/>
          </a:bodyPr>
          <a:lstStyle/>
          <a:p>
            <a:pPr algn="l"/>
            <a:r>
              <a:rPr lang="en-US" sz="9600">
                <a:solidFill>
                  <a:schemeClr val="bg1">
                    <a:lumMod val="50000"/>
                  </a:schemeClr>
                </a:solidFill>
                <a:latin typeface="Segoe UI Black" panose="020B0A02040204020203" pitchFamily="34" charset="0"/>
                <a:ea typeface="Segoe UI Black" panose="020B0A02040204020203" pitchFamily="34" charset="0"/>
              </a:rPr>
              <a:t>5</a:t>
            </a:r>
            <a:endParaRPr lang="en-US" sz="2000">
              <a:solidFill>
                <a:schemeClr val="bg1">
                  <a:lumMod val="50000"/>
                </a:schemeClr>
              </a:solidFill>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6F165720-75D3-4992-A0E1-BD0CFA381099}"/>
              </a:ext>
            </a:extLst>
          </p:cNvPr>
          <p:cNvSpPr txBox="1"/>
          <p:nvPr/>
        </p:nvSpPr>
        <p:spPr>
          <a:xfrm>
            <a:off x="9943508" y="4850297"/>
            <a:ext cx="1997077" cy="615553"/>
          </a:xfrm>
          <a:prstGeom prst="rect">
            <a:avLst/>
          </a:prstGeom>
          <a:solidFill>
            <a:srgbClr val="0078D4"/>
          </a:solidFill>
        </p:spPr>
        <p:txBody>
          <a:bodyPr wrap="square" lIns="0" tIns="0" rIns="0" bIns="0" rtlCol="0">
            <a:spAutoFit/>
          </a:bodyPr>
          <a:lstStyle/>
          <a:p>
            <a:pPr algn="r"/>
            <a:r>
              <a:rPr lang="en-US" sz="2000" b="1">
                <a:solidFill>
                  <a:schemeClr val="bg1"/>
                </a:solidFill>
              </a:rPr>
              <a:t>scalability</a:t>
            </a:r>
          </a:p>
          <a:p>
            <a:pPr algn="r"/>
            <a:r>
              <a:rPr lang="en-US" sz="2000" b="1">
                <a:solidFill>
                  <a:schemeClr val="bg1"/>
                </a:solidFill>
              </a:rPr>
              <a:t>maintainability</a:t>
            </a:r>
          </a:p>
        </p:txBody>
      </p:sp>
      <p:sp>
        <p:nvSpPr>
          <p:cNvPr id="8" name="Isosceles Triangle 7">
            <a:extLst>
              <a:ext uri="{FF2B5EF4-FFF2-40B4-BE49-F238E27FC236}">
                <a16:creationId xmlns:a16="http://schemas.microsoft.com/office/drawing/2014/main" id="{8BC69938-2E73-4771-BB1F-27B1A244C89E}"/>
              </a:ext>
            </a:extLst>
          </p:cNvPr>
          <p:cNvSpPr/>
          <p:nvPr/>
        </p:nvSpPr>
        <p:spPr bwMode="auto">
          <a:xfrm rot="5400000">
            <a:off x="9874528" y="5053211"/>
            <a:ext cx="309410" cy="19050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916E3C10-2C1E-4D89-A049-18F958EF9B22}"/>
              </a:ext>
            </a:extLst>
          </p:cNvPr>
          <p:cNvGrpSpPr/>
          <p:nvPr/>
        </p:nvGrpSpPr>
        <p:grpSpPr>
          <a:xfrm>
            <a:off x="237671" y="2583889"/>
            <a:ext cx="4705645" cy="3140636"/>
            <a:chOff x="237671" y="2583889"/>
            <a:chExt cx="4705645" cy="3140636"/>
          </a:xfrm>
        </p:grpSpPr>
        <p:pic>
          <p:nvPicPr>
            <p:cNvPr id="19" name="Picture 18" descr="Kitten sleeping in a bed">
              <a:extLst>
                <a:ext uri="{FF2B5EF4-FFF2-40B4-BE49-F238E27FC236}">
                  <a16:creationId xmlns:a16="http://schemas.microsoft.com/office/drawing/2014/main" id="{4F760FE3-30E1-4114-9E6A-8A2E6C57144B}"/>
                </a:ext>
              </a:extLst>
            </p:cNvPr>
            <p:cNvPicPr>
              <a:picLocks noChangeAspect="1"/>
            </p:cNvPicPr>
            <p:nvPr/>
          </p:nvPicPr>
          <p:blipFill>
            <a:blip r:embed="rId3"/>
            <a:stretch>
              <a:fillRect/>
            </a:stretch>
          </p:blipFill>
          <p:spPr>
            <a:xfrm>
              <a:off x="237671" y="2583889"/>
              <a:ext cx="4705211" cy="3140636"/>
            </a:xfrm>
            <a:prstGeom prst="rect">
              <a:avLst/>
            </a:prstGeom>
          </p:spPr>
        </p:pic>
        <p:sp>
          <p:nvSpPr>
            <p:cNvPr id="21" name="Rectangle 20">
              <a:extLst>
                <a:ext uri="{FF2B5EF4-FFF2-40B4-BE49-F238E27FC236}">
                  <a16:creationId xmlns:a16="http://schemas.microsoft.com/office/drawing/2014/main" id="{079CFD73-70D5-4ADA-90BB-3434B7C5191A}"/>
                </a:ext>
              </a:extLst>
            </p:cNvPr>
            <p:cNvSpPr/>
            <p:nvPr/>
          </p:nvSpPr>
          <p:spPr bwMode="auto">
            <a:xfrm>
              <a:off x="622747" y="4972448"/>
              <a:ext cx="4320569" cy="528597"/>
            </a:xfrm>
            <a:prstGeom prst="rect">
              <a:avLst/>
            </a:prstGeom>
            <a:solidFill>
              <a:srgbClr val="0078D4">
                <a:alpha val="5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FFFFFF"/>
                  </a:solidFill>
                  <a:latin typeface="+mj-lt"/>
                  <a:ea typeface="Segoe UI" pitchFamily="34" charset="0"/>
                  <a:cs typeface="Segoe UI" pitchFamily="34" charset="0"/>
                </a:rPr>
                <a:t>Less 2am calls! Happier DBAs… </a:t>
              </a:r>
            </a:p>
          </p:txBody>
        </p:sp>
      </p:grpSp>
    </p:spTree>
    <p:extLst>
      <p:ext uri="{BB962C8B-B14F-4D97-AF65-F5344CB8AC3E}">
        <p14:creationId xmlns:p14="http://schemas.microsoft.com/office/powerpoint/2010/main" val="1608812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F8DD-6000-42FC-885E-3EC3C7AA2398}"/>
              </a:ext>
            </a:extLst>
          </p:cNvPr>
          <p:cNvSpPr>
            <a:spLocks noGrp="1"/>
          </p:cNvSpPr>
          <p:nvPr>
            <p:ph type="title"/>
          </p:nvPr>
        </p:nvSpPr>
        <p:spPr/>
        <p:txBody>
          <a:bodyPr/>
          <a:lstStyle/>
          <a:p>
            <a:r>
              <a:rPr lang="en-US"/>
              <a:t>Jump start with your existing scripts</a:t>
            </a:r>
          </a:p>
        </p:txBody>
      </p:sp>
      <p:sp>
        <p:nvSpPr>
          <p:cNvPr id="6" name="Content Placeholder 5">
            <a:extLst>
              <a:ext uri="{FF2B5EF4-FFF2-40B4-BE49-F238E27FC236}">
                <a16:creationId xmlns:a16="http://schemas.microsoft.com/office/drawing/2014/main" id="{DCBF5059-C0C0-4627-96CF-CF12127A900F}"/>
              </a:ext>
            </a:extLst>
          </p:cNvPr>
          <p:cNvSpPr>
            <a:spLocks noGrp="1"/>
          </p:cNvSpPr>
          <p:nvPr>
            <p:ph sz="quarter" idx="10"/>
          </p:nvPr>
        </p:nvSpPr>
        <p:spPr>
          <a:xfrm>
            <a:off x="584199" y="1435100"/>
            <a:ext cx="10417175" cy="1809726"/>
          </a:xfrm>
        </p:spPr>
        <p:txBody>
          <a:bodyPr/>
          <a:lstStyle/>
          <a:p>
            <a:r>
              <a:rPr lang="en-US"/>
              <a:t>Convert SQL scripts to Notebook using </a:t>
            </a:r>
            <a:r>
              <a:rPr lang="en-US" err="1"/>
              <a:t>ConvertTo-SqlNotebook</a:t>
            </a:r>
            <a:endParaRPr lang="en-US"/>
          </a:p>
          <a:p>
            <a:r>
              <a:rPr lang="en-US"/>
              <a:t>Convert </a:t>
            </a:r>
            <a:r>
              <a:rPr lang="en-US" err="1"/>
              <a:t>Powershell</a:t>
            </a:r>
            <a:r>
              <a:rPr lang="en-US"/>
              <a:t> scripts to Notebook using </a:t>
            </a:r>
            <a:r>
              <a:rPr lang="en-US" err="1"/>
              <a:t>ConvertTo-PowerShellNoteBook</a:t>
            </a:r>
            <a:br>
              <a:rPr lang="en-US"/>
            </a:br>
            <a:r>
              <a:rPr lang="en-US">
                <a:hlinkClick r:id="rId3"/>
              </a:rPr>
              <a:t>https://github.com/dfinke/PowerShellNotebook</a:t>
            </a:r>
            <a:endParaRPr lang="en-US"/>
          </a:p>
        </p:txBody>
      </p:sp>
      <p:grpSp>
        <p:nvGrpSpPr>
          <p:cNvPr id="23" name="Group 22">
            <a:extLst>
              <a:ext uri="{FF2B5EF4-FFF2-40B4-BE49-F238E27FC236}">
                <a16:creationId xmlns:a16="http://schemas.microsoft.com/office/drawing/2014/main" id="{EC1FF0EE-2CD2-45F1-A255-CAC6BF546513}"/>
              </a:ext>
            </a:extLst>
          </p:cNvPr>
          <p:cNvGrpSpPr/>
          <p:nvPr/>
        </p:nvGrpSpPr>
        <p:grpSpPr>
          <a:xfrm>
            <a:off x="3383193" y="4216000"/>
            <a:ext cx="1915091" cy="1014438"/>
            <a:chOff x="1151959" y="2968168"/>
            <a:chExt cx="1915091" cy="1014438"/>
          </a:xfrm>
        </p:grpSpPr>
        <p:sp>
          <p:nvSpPr>
            <p:cNvPr id="11" name="TextBox 10">
              <a:extLst>
                <a:ext uri="{FF2B5EF4-FFF2-40B4-BE49-F238E27FC236}">
                  <a16:creationId xmlns:a16="http://schemas.microsoft.com/office/drawing/2014/main" id="{08CA6FAB-D125-4BFC-BD84-432A0D3B6888}"/>
                </a:ext>
              </a:extLst>
            </p:cNvPr>
            <p:cNvSpPr txBox="1"/>
            <p:nvPr/>
          </p:nvSpPr>
          <p:spPr>
            <a:xfrm>
              <a:off x="1151959" y="3613274"/>
              <a:ext cx="1915091" cy="369332"/>
            </a:xfrm>
            <a:prstGeom prst="rect">
              <a:avLst/>
            </a:prstGeom>
            <a:noFill/>
          </p:spPr>
          <p:txBody>
            <a:bodyPr wrap="square">
              <a:spAutoFit/>
            </a:bodyPr>
            <a:lstStyle/>
            <a:p>
              <a:pPr algn="l"/>
              <a:r>
                <a:rPr lang="en-US" sz="1800">
                  <a:gradFill>
                    <a:gsLst>
                      <a:gs pos="2917">
                        <a:schemeClr val="tx1"/>
                      </a:gs>
                      <a:gs pos="30000">
                        <a:schemeClr val="tx1"/>
                      </a:gs>
                    </a:gsLst>
                    <a:lin ang="5400000" scaled="0"/>
                  </a:gradFill>
                </a:rPr>
                <a:t>Reusable scripts</a:t>
              </a:r>
            </a:p>
          </p:txBody>
        </p:sp>
        <p:grpSp>
          <p:nvGrpSpPr>
            <p:cNvPr id="21" name="Group 20">
              <a:extLst>
                <a:ext uri="{FF2B5EF4-FFF2-40B4-BE49-F238E27FC236}">
                  <a16:creationId xmlns:a16="http://schemas.microsoft.com/office/drawing/2014/main" id="{96316086-8085-4E1A-8728-2BBD034969A3}"/>
                </a:ext>
              </a:extLst>
            </p:cNvPr>
            <p:cNvGrpSpPr/>
            <p:nvPr/>
          </p:nvGrpSpPr>
          <p:grpSpPr>
            <a:xfrm>
              <a:off x="1239905" y="2968168"/>
              <a:ext cx="643250" cy="629528"/>
              <a:chOff x="3486942" y="2923077"/>
              <a:chExt cx="643250" cy="629528"/>
            </a:xfrm>
          </p:grpSpPr>
          <p:sp>
            <p:nvSpPr>
              <p:cNvPr id="15" name="Rectangle: Rounded Corners 14">
                <a:extLst>
                  <a:ext uri="{FF2B5EF4-FFF2-40B4-BE49-F238E27FC236}">
                    <a16:creationId xmlns:a16="http://schemas.microsoft.com/office/drawing/2014/main" id="{7503543B-26C5-4AAE-A0EE-EB75C1BD1C1A}"/>
                  </a:ext>
                </a:extLst>
              </p:cNvPr>
              <p:cNvSpPr/>
              <p:nvPr/>
            </p:nvSpPr>
            <p:spPr bwMode="auto">
              <a:xfrm>
                <a:off x="3486942" y="2923077"/>
                <a:ext cx="643250" cy="6295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a:gradFill>
                      <a:gsLst>
                        <a:gs pos="0">
                          <a:srgbClr val="FFFFFF"/>
                        </a:gs>
                        <a:gs pos="100000">
                          <a:srgbClr val="FFFFFF"/>
                        </a:gs>
                      </a:gsLst>
                      <a:lin ang="5400000" scaled="0"/>
                    </a:gradFill>
                    <a:latin typeface="Segoe UI Black" panose="020B0A02040204020203" pitchFamily="34" charset="0"/>
                    <a:ea typeface="Segoe UI Black" panose="020B0A02040204020203" pitchFamily="34" charset="0"/>
                    <a:cs typeface="Segoe UI" pitchFamily="34" charset="0"/>
                  </a:rPr>
                  <a:t>3</a:t>
                </a:r>
              </a:p>
            </p:txBody>
          </p:sp>
          <p:sp>
            <p:nvSpPr>
              <p:cNvPr id="19" name="TextBox 18">
                <a:extLst>
                  <a:ext uri="{FF2B5EF4-FFF2-40B4-BE49-F238E27FC236}">
                    <a16:creationId xmlns:a16="http://schemas.microsoft.com/office/drawing/2014/main" id="{E8D87DE9-D064-4155-9DD1-BDCB45B4D68E}"/>
                  </a:ext>
                </a:extLst>
              </p:cNvPr>
              <p:cNvSpPr txBox="1"/>
              <p:nvPr/>
            </p:nvSpPr>
            <p:spPr>
              <a:xfrm>
                <a:off x="3660306" y="2955413"/>
                <a:ext cx="428625" cy="184666"/>
              </a:xfrm>
              <a:prstGeom prst="rect">
                <a:avLst/>
              </a:prstGeom>
              <a:noFill/>
            </p:spPr>
            <p:txBody>
              <a:bodyPr wrap="square" lIns="0" tIns="0" rIns="0" bIns="0" rtlCol="0">
                <a:spAutoFit/>
              </a:bodyPr>
              <a:lstStyle/>
              <a:p>
                <a:pPr algn="l"/>
                <a:r>
                  <a:rPr lang="en-US" sz="1200">
                    <a:solidFill>
                      <a:schemeClr val="bg1"/>
                    </a:solidFill>
                  </a:rPr>
                  <a:t>level</a:t>
                </a:r>
              </a:p>
            </p:txBody>
          </p:sp>
        </p:grpSp>
      </p:grpSp>
      <p:grpSp>
        <p:nvGrpSpPr>
          <p:cNvPr id="24" name="Group 23">
            <a:extLst>
              <a:ext uri="{FF2B5EF4-FFF2-40B4-BE49-F238E27FC236}">
                <a16:creationId xmlns:a16="http://schemas.microsoft.com/office/drawing/2014/main" id="{C49E9CCE-A0B7-4E91-B18C-A56142D292A8}"/>
              </a:ext>
            </a:extLst>
          </p:cNvPr>
          <p:cNvGrpSpPr/>
          <p:nvPr/>
        </p:nvGrpSpPr>
        <p:grpSpPr>
          <a:xfrm>
            <a:off x="6354762" y="4202263"/>
            <a:ext cx="2474914" cy="1035465"/>
            <a:chOff x="5123460" y="3016570"/>
            <a:chExt cx="2474914" cy="1035465"/>
          </a:xfrm>
        </p:grpSpPr>
        <p:sp>
          <p:nvSpPr>
            <p:cNvPr id="12" name="TextBox 11">
              <a:extLst>
                <a:ext uri="{FF2B5EF4-FFF2-40B4-BE49-F238E27FC236}">
                  <a16:creationId xmlns:a16="http://schemas.microsoft.com/office/drawing/2014/main" id="{42AF72CE-D1D7-4DE5-A746-BA496D8FF4CA}"/>
                </a:ext>
              </a:extLst>
            </p:cNvPr>
            <p:cNvSpPr txBox="1"/>
            <p:nvPr/>
          </p:nvSpPr>
          <p:spPr>
            <a:xfrm>
              <a:off x="5123460" y="3682703"/>
              <a:ext cx="2474914" cy="369332"/>
            </a:xfrm>
            <a:prstGeom prst="rect">
              <a:avLst/>
            </a:prstGeom>
            <a:noFill/>
          </p:spPr>
          <p:txBody>
            <a:bodyPr wrap="square">
              <a:spAutoFit/>
            </a:bodyPr>
            <a:lstStyle/>
            <a:p>
              <a:pPr lvl="0"/>
              <a:r>
                <a:rPr lang="en-US" sz="1800"/>
                <a:t>Executable Notebooks</a:t>
              </a:r>
            </a:p>
          </p:txBody>
        </p:sp>
        <p:grpSp>
          <p:nvGrpSpPr>
            <p:cNvPr id="22" name="Group 21">
              <a:extLst>
                <a:ext uri="{FF2B5EF4-FFF2-40B4-BE49-F238E27FC236}">
                  <a16:creationId xmlns:a16="http://schemas.microsoft.com/office/drawing/2014/main" id="{00184179-6133-4983-89AD-6F766F691ED7}"/>
                </a:ext>
              </a:extLst>
            </p:cNvPr>
            <p:cNvGrpSpPr/>
            <p:nvPr/>
          </p:nvGrpSpPr>
          <p:grpSpPr>
            <a:xfrm>
              <a:off x="5216096" y="3016570"/>
              <a:ext cx="643250" cy="629528"/>
              <a:chOff x="3486942" y="3958350"/>
              <a:chExt cx="643250" cy="629528"/>
            </a:xfrm>
          </p:grpSpPr>
          <p:sp>
            <p:nvSpPr>
              <p:cNvPr id="18" name="Rectangle: Rounded Corners 17">
                <a:extLst>
                  <a:ext uri="{FF2B5EF4-FFF2-40B4-BE49-F238E27FC236}">
                    <a16:creationId xmlns:a16="http://schemas.microsoft.com/office/drawing/2014/main" id="{A69C6376-C130-4B48-8E4F-D94E57750EEA}"/>
                  </a:ext>
                </a:extLst>
              </p:cNvPr>
              <p:cNvSpPr/>
              <p:nvPr/>
            </p:nvSpPr>
            <p:spPr bwMode="auto">
              <a:xfrm>
                <a:off x="3486942" y="3958350"/>
                <a:ext cx="643250" cy="6295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a:gradFill>
                      <a:gsLst>
                        <a:gs pos="0">
                          <a:srgbClr val="FFFFFF"/>
                        </a:gs>
                        <a:gs pos="100000">
                          <a:srgbClr val="FFFFFF"/>
                        </a:gs>
                      </a:gsLst>
                      <a:lin ang="5400000" scaled="0"/>
                    </a:gradFill>
                    <a:latin typeface="Segoe UI Black" panose="020B0A02040204020203" pitchFamily="34" charset="0"/>
                    <a:ea typeface="Segoe UI Black" panose="020B0A02040204020203" pitchFamily="34" charset="0"/>
                    <a:cs typeface="Segoe UI" pitchFamily="34" charset="0"/>
                  </a:rPr>
                  <a:t>4</a:t>
                </a:r>
              </a:p>
            </p:txBody>
          </p:sp>
          <p:sp>
            <p:nvSpPr>
              <p:cNvPr id="20" name="TextBox 19">
                <a:extLst>
                  <a:ext uri="{FF2B5EF4-FFF2-40B4-BE49-F238E27FC236}">
                    <a16:creationId xmlns:a16="http://schemas.microsoft.com/office/drawing/2014/main" id="{A7C7F5A4-31A4-4AC0-A98B-AAF097ADF3BB}"/>
                  </a:ext>
                </a:extLst>
              </p:cNvPr>
              <p:cNvSpPr txBox="1"/>
              <p:nvPr/>
            </p:nvSpPr>
            <p:spPr>
              <a:xfrm>
                <a:off x="3660306" y="3971291"/>
                <a:ext cx="428625" cy="184666"/>
              </a:xfrm>
              <a:prstGeom prst="rect">
                <a:avLst/>
              </a:prstGeom>
              <a:noFill/>
            </p:spPr>
            <p:txBody>
              <a:bodyPr wrap="square" lIns="0" tIns="0" rIns="0" bIns="0" rtlCol="0">
                <a:spAutoFit/>
              </a:bodyPr>
              <a:lstStyle/>
              <a:p>
                <a:pPr algn="l"/>
                <a:r>
                  <a:rPr lang="en-US" sz="1200">
                    <a:solidFill>
                      <a:schemeClr val="bg1"/>
                    </a:solidFill>
                  </a:rPr>
                  <a:t>level</a:t>
                </a:r>
              </a:p>
            </p:txBody>
          </p:sp>
        </p:grpSp>
      </p:grpSp>
      <p:sp>
        <p:nvSpPr>
          <p:cNvPr id="25" name="Isosceles Triangle 24">
            <a:extLst>
              <a:ext uri="{FF2B5EF4-FFF2-40B4-BE49-F238E27FC236}">
                <a16:creationId xmlns:a16="http://schemas.microsoft.com/office/drawing/2014/main" id="{0CC62EFE-544A-4A90-A19F-6CCC41F4DB61}"/>
              </a:ext>
            </a:extLst>
          </p:cNvPr>
          <p:cNvSpPr/>
          <p:nvPr/>
        </p:nvSpPr>
        <p:spPr bwMode="auto">
          <a:xfrm rot="5400000">
            <a:off x="5577851" y="4351575"/>
            <a:ext cx="467343" cy="36933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7" name="Isosceles Triangle 26">
            <a:extLst>
              <a:ext uri="{FF2B5EF4-FFF2-40B4-BE49-F238E27FC236}">
                <a16:creationId xmlns:a16="http://schemas.microsoft.com/office/drawing/2014/main" id="{2A87AA0D-6F72-4692-A9BB-4DC0D30B19DC}"/>
              </a:ext>
            </a:extLst>
          </p:cNvPr>
          <p:cNvSpPr/>
          <p:nvPr/>
        </p:nvSpPr>
        <p:spPr bwMode="auto">
          <a:xfrm rot="5400000">
            <a:off x="5742580" y="4351576"/>
            <a:ext cx="467343" cy="36933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TextBox 28">
            <a:extLst>
              <a:ext uri="{FF2B5EF4-FFF2-40B4-BE49-F238E27FC236}">
                <a16:creationId xmlns:a16="http://schemas.microsoft.com/office/drawing/2014/main" id="{B0517034-3148-4EC8-B167-E5E29036EA6F}"/>
              </a:ext>
            </a:extLst>
          </p:cNvPr>
          <p:cNvSpPr txBox="1"/>
          <p:nvPr/>
        </p:nvSpPr>
        <p:spPr>
          <a:xfrm>
            <a:off x="344973" y="5649342"/>
            <a:ext cx="3995765" cy="977900"/>
          </a:xfrm>
          <a:prstGeom prst="rect">
            <a:avLst/>
          </a:prstGeom>
          <a:solidFill>
            <a:schemeClr val="bg1">
              <a:lumMod val="75000"/>
            </a:schemeClr>
          </a:solidFill>
        </p:spPr>
        <p:txBody>
          <a:bodyPr wrap="square" lIns="0" tIns="0" rIns="0" bIns="0" rtlCol="0" anchor="ctr">
            <a:noAutofit/>
          </a:bodyPr>
          <a:lstStyle/>
          <a:p>
            <a:pPr algn="ctr"/>
            <a:r>
              <a:rPr lang="en-US" sz="2400">
                <a:solidFill>
                  <a:schemeClr val="bg1"/>
                </a:solidFill>
              </a:rPr>
              <a:t>Demo: Convert your scripts!</a:t>
            </a:r>
          </a:p>
        </p:txBody>
      </p:sp>
    </p:spTree>
    <p:extLst>
      <p:ext uri="{BB962C8B-B14F-4D97-AF65-F5344CB8AC3E}">
        <p14:creationId xmlns:p14="http://schemas.microsoft.com/office/powerpoint/2010/main" val="21482677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F8DD-6000-42FC-885E-3EC3C7AA2398}"/>
              </a:ext>
            </a:extLst>
          </p:cNvPr>
          <p:cNvSpPr>
            <a:spLocks noGrp="1"/>
          </p:cNvSpPr>
          <p:nvPr>
            <p:ph type="title"/>
          </p:nvPr>
        </p:nvSpPr>
        <p:spPr/>
        <p:txBody>
          <a:bodyPr/>
          <a:lstStyle/>
          <a:p>
            <a:r>
              <a:rPr lang="en-US"/>
              <a:t>Notebook Development and Sharing</a:t>
            </a:r>
          </a:p>
        </p:txBody>
      </p:sp>
      <p:sp>
        <p:nvSpPr>
          <p:cNvPr id="6" name="Content Placeholder 5">
            <a:extLst>
              <a:ext uri="{FF2B5EF4-FFF2-40B4-BE49-F238E27FC236}">
                <a16:creationId xmlns:a16="http://schemas.microsoft.com/office/drawing/2014/main" id="{DCBF5059-C0C0-4627-96CF-CF12127A900F}"/>
              </a:ext>
            </a:extLst>
          </p:cNvPr>
          <p:cNvSpPr>
            <a:spLocks noGrp="1"/>
          </p:cNvSpPr>
          <p:nvPr>
            <p:ph sz="quarter" idx="10"/>
          </p:nvPr>
        </p:nvSpPr>
        <p:spPr>
          <a:xfrm>
            <a:off x="584199" y="1435100"/>
            <a:ext cx="11131551" cy="5022914"/>
          </a:xfrm>
        </p:spPr>
        <p:txBody>
          <a:bodyPr vert="horz" wrap="square" lIns="0" tIns="0" rIns="0" bIns="0" rtlCol="0" anchor="t">
            <a:spAutoFit/>
          </a:bodyPr>
          <a:lstStyle/>
          <a:p>
            <a:r>
              <a:rPr lang="en-US">
                <a:cs typeface="Segoe UI"/>
              </a:rPr>
              <a:t>Write Notebooks in Azure Data Studio</a:t>
            </a:r>
          </a:p>
          <a:p>
            <a:pPr lvl="1"/>
            <a:r>
              <a:rPr lang="en-US"/>
              <a:t>Troubleshooting Guide template</a:t>
            </a:r>
            <a:endParaRPr lang="en-US">
              <a:cs typeface="Segoe UI"/>
            </a:endParaRPr>
          </a:p>
          <a:p>
            <a:r>
              <a:rPr lang="en-US">
                <a:cs typeface="Segoe UI"/>
              </a:rPr>
              <a:t>Bundle and organize your notebooks as </a:t>
            </a:r>
            <a:r>
              <a:rPr lang="en-US" err="1">
                <a:cs typeface="Segoe UI"/>
              </a:rPr>
              <a:t>Jupyter</a:t>
            </a:r>
            <a:r>
              <a:rPr lang="en-US">
                <a:cs typeface="Segoe UI"/>
              </a:rPr>
              <a:t> Books</a:t>
            </a:r>
          </a:p>
          <a:p>
            <a:r>
              <a:rPr lang="en-US">
                <a:cs typeface="Segoe UI"/>
              </a:rPr>
              <a:t>Use source control – e.g. GitHub, Azure DevOps</a:t>
            </a:r>
          </a:p>
          <a:p>
            <a:r>
              <a:rPr lang="en-US">
                <a:cs typeface="Segoe UI"/>
              </a:rPr>
              <a:t>Ship it!</a:t>
            </a:r>
          </a:p>
          <a:p>
            <a:pPr lvl="1"/>
            <a:r>
              <a:rPr lang="en-US"/>
              <a:t>For external facing use GitHub release features, example: </a:t>
            </a:r>
            <a:r>
              <a:rPr lang="en-US">
                <a:hlinkClick r:id="rId3"/>
              </a:rPr>
              <a:t>https://github.com/MsSQLGirl/jubilant-data-wizards/releases/tag/v0.0.0</a:t>
            </a:r>
            <a:r>
              <a:rPr lang="en-US"/>
              <a:t> </a:t>
            </a:r>
            <a:endParaRPr lang="en-US">
              <a:cs typeface="Segoe UI"/>
            </a:endParaRPr>
          </a:p>
          <a:p>
            <a:pPr lvl="1"/>
            <a:r>
              <a:rPr lang="en-US"/>
              <a:t>Ship as an Azure Data Studio extension to launch a </a:t>
            </a:r>
            <a:r>
              <a:rPr lang="en-US" err="1"/>
              <a:t>Jupyter</a:t>
            </a:r>
            <a:r>
              <a:rPr lang="en-US"/>
              <a:t> Book</a:t>
            </a:r>
            <a:endParaRPr lang="en-US">
              <a:cs typeface="Segoe UI"/>
            </a:endParaRPr>
          </a:p>
          <a:p>
            <a:r>
              <a:rPr lang="en-US">
                <a:cs typeface="Segoe UI"/>
              </a:rPr>
              <a:t>Integrate with your incident response system</a:t>
            </a:r>
          </a:p>
          <a:p>
            <a:pPr lvl="1"/>
            <a:r>
              <a:rPr lang="en-US"/>
              <a:t>Ensure troubleshooting notebooks are evaluated and fixed during post-mortem</a:t>
            </a:r>
            <a:endParaRPr lang="en-US">
              <a:cs typeface="Segoe UI"/>
            </a:endParaRPr>
          </a:p>
          <a:p>
            <a:pPr lvl="1"/>
            <a:r>
              <a:rPr lang="en-US"/>
              <a:t>Watch for novel incidents with missing notebooks</a:t>
            </a:r>
            <a:endParaRPr lang="en-US">
              <a:cs typeface="Segoe UI"/>
            </a:endParaRPr>
          </a:p>
          <a:p>
            <a:pPr lvl="1"/>
            <a:r>
              <a:rPr lang="en-US"/>
              <a:t>New features should be accompanied with troubleshooting notebooks</a:t>
            </a:r>
            <a:endParaRPr lang="en-US">
              <a:cs typeface="Segoe UI"/>
            </a:endParaRPr>
          </a:p>
        </p:txBody>
      </p:sp>
      <p:sp>
        <p:nvSpPr>
          <p:cNvPr id="4" name="TextBox 3">
            <a:extLst>
              <a:ext uri="{FF2B5EF4-FFF2-40B4-BE49-F238E27FC236}">
                <a16:creationId xmlns:a16="http://schemas.microsoft.com/office/drawing/2014/main" id="{7DA7282D-E86A-4DE8-84E9-82B0DF82EC62}"/>
              </a:ext>
            </a:extLst>
          </p:cNvPr>
          <p:cNvSpPr txBox="1"/>
          <p:nvPr/>
        </p:nvSpPr>
        <p:spPr>
          <a:xfrm>
            <a:off x="8123723" y="1011198"/>
            <a:ext cx="3995765" cy="977900"/>
          </a:xfrm>
          <a:prstGeom prst="rect">
            <a:avLst/>
          </a:prstGeom>
          <a:solidFill>
            <a:schemeClr val="bg1">
              <a:lumMod val="75000"/>
            </a:schemeClr>
          </a:solidFill>
        </p:spPr>
        <p:txBody>
          <a:bodyPr wrap="square" lIns="0" tIns="0" rIns="0" bIns="0" rtlCol="0" anchor="ctr">
            <a:noAutofit/>
          </a:bodyPr>
          <a:lstStyle/>
          <a:p>
            <a:pPr algn="ctr"/>
            <a:r>
              <a:rPr lang="en-US" sz="2400">
                <a:solidFill>
                  <a:schemeClr val="bg1"/>
                </a:solidFill>
              </a:rPr>
              <a:t>Demo: Ship </a:t>
            </a:r>
            <a:r>
              <a:rPr lang="en-US" sz="2400" err="1">
                <a:solidFill>
                  <a:schemeClr val="bg1"/>
                </a:solidFill>
              </a:rPr>
              <a:t>Jupyter</a:t>
            </a:r>
            <a:r>
              <a:rPr lang="en-US" sz="2400">
                <a:solidFill>
                  <a:schemeClr val="bg1"/>
                </a:solidFill>
              </a:rPr>
              <a:t> Book</a:t>
            </a:r>
          </a:p>
        </p:txBody>
      </p:sp>
    </p:spTree>
    <p:extLst>
      <p:ext uri="{BB962C8B-B14F-4D97-AF65-F5344CB8AC3E}">
        <p14:creationId xmlns:p14="http://schemas.microsoft.com/office/powerpoint/2010/main" val="13033194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E9C6BAF8-BAD5-4DEB-8047-E78A653E77E9}"/>
              </a:ext>
            </a:extLst>
          </p:cNvPr>
          <p:cNvGrpSpPr/>
          <p:nvPr/>
        </p:nvGrpSpPr>
        <p:grpSpPr>
          <a:xfrm>
            <a:off x="245678" y="4503550"/>
            <a:ext cx="11413237" cy="2258758"/>
            <a:chOff x="245678" y="4503550"/>
            <a:chExt cx="11413237" cy="2258758"/>
          </a:xfrm>
        </p:grpSpPr>
        <p:sp>
          <p:nvSpPr>
            <p:cNvPr id="39" name="Rectangle 38">
              <a:extLst>
                <a:ext uri="{FF2B5EF4-FFF2-40B4-BE49-F238E27FC236}">
                  <a16:creationId xmlns:a16="http://schemas.microsoft.com/office/drawing/2014/main" id="{63B05E13-6CF5-4C40-8A1A-8B00258CD235}"/>
                </a:ext>
              </a:extLst>
            </p:cNvPr>
            <p:cNvSpPr/>
            <p:nvPr/>
          </p:nvSpPr>
          <p:spPr bwMode="auto">
            <a:xfrm>
              <a:off x="245678" y="4503550"/>
              <a:ext cx="11413237" cy="2258758"/>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ln>
                    <a:solidFill>
                      <a:schemeClr val="accent6">
                        <a:lumMod val="20000"/>
                        <a:lumOff val="80000"/>
                      </a:schemeClr>
                    </a:solidFill>
                  </a:ln>
                  <a:solidFill>
                    <a:schemeClr val="tx1">
                      <a:lumMod val="75000"/>
                      <a:lumOff val="25000"/>
                    </a:schemeClr>
                  </a:solidFill>
                  <a:latin typeface="+mj-lt"/>
                  <a:ea typeface="Segoe UI" pitchFamily="34" charset="0"/>
                  <a:cs typeface="Segoe UI" pitchFamily="34" charset="0"/>
                </a:rPr>
                <a:t>Post Mortem</a:t>
              </a:r>
            </a:p>
          </p:txBody>
        </p:sp>
        <p:grpSp>
          <p:nvGrpSpPr>
            <p:cNvPr id="59" name="Group 58">
              <a:extLst>
                <a:ext uri="{FF2B5EF4-FFF2-40B4-BE49-F238E27FC236}">
                  <a16:creationId xmlns:a16="http://schemas.microsoft.com/office/drawing/2014/main" id="{2802D59D-F506-4ADA-8D9A-2B2AEBD76491}"/>
                </a:ext>
              </a:extLst>
            </p:cNvPr>
            <p:cNvGrpSpPr/>
            <p:nvPr/>
          </p:nvGrpSpPr>
          <p:grpSpPr>
            <a:xfrm>
              <a:off x="380421" y="5010150"/>
              <a:ext cx="2924175" cy="850083"/>
              <a:chOff x="274239" y="4895987"/>
              <a:chExt cx="2924175" cy="850083"/>
            </a:xfrm>
          </p:grpSpPr>
          <p:sp>
            <p:nvSpPr>
              <p:cNvPr id="43" name="Rectangle: Rounded Corners 42">
                <a:extLst>
                  <a:ext uri="{FF2B5EF4-FFF2-40B4-BE49-F238E27FC236}">
                    <a16:creationId xmlns:a16="http://schemas.microsoft.com/office/drawing/2014/main" id="{07B18497-7A3A-42CE-9C04-7A3AA8DC21B1}"/>
                  </a:ext>
                </a:extLst>
              </p:cNvPr>
              <p:cNvSpPr/>
              <p:nvPr/>
            </p:nvSpPr>
            <p:spPr bwMode="auto">
              <a:xfrm>
                <a:off x="274239" y="4895987"/>
                <a:ext cx="2924175" cy="850083"/>
              </a:xfrm>
              <a:prstGeom prst="round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1600">
                    <a:solidFill>
                      <a:schemeClr val="bg1">
                        <a:lumMod val="95000"/>
                      </a:schemeClr>
                    </a:solidFill>
                    <a:ea typeface="Segoe UI" pitchFamily="34" charset="0"/>
                    <a:cs typeface="Segoe UI" pitchFamily="34" charset="0"/>
                  </a:rPr>
                  <a:t>Analyze and enrich Troubleshooting Repo</a:t>
                </a:r>
              </a:p>
            </p:txBody>
          </p:sp>
          <p:pic>
            <p:nvPicPr>
              <p:cNvPr id="46" name="Graphic 45" descr="Scribble">
                <a:extLst>
                  <a:ext uri="{FF2B5EF4-FFF2-40B4-BE49-F238E27FC236}">
                    <a16:creationId xmlns:a16="http://schemas.microsoft.com/office/drawing/2014/main" id="{C18A9DD7-2D2D-49CE-9D59-E5626AE6FA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0849" y="4954072"/>
                <a:ext cx="543770" cy="543770"/>
              </a:xfrm>
              <a:prstGeom prst="rect">
                <a:avLst/>
              </a:prstGeom>
            </p:spPr>
          </p:pic>
        </p:grpSp>
      </p:grpSp>
      <p:grpSp>
        <p:nvGrpSpPr>
          <p:cNvPr id="60" name="Group 59">
            <a:extLst>
              <a:ext uri="{FF2B5EF4-FFF2-40B4-BE49-F238E27FC236}">
                <a16:creationId xmlns:a16="http://schemas.microsoft.com/office/drawing/2014/main" id="{6A61897C-D994-462D-BCE5-5ED5EA5B1E93}"/>
              </a:ext>
            </a:extLst>
          </p:cNvPr>
          <p:cNvGrpSpPr/>
          <p:nvPr/>
        </p:nvGrpSpPr>
        <p:grpSpPr>
          <a:xfrm>
            <a:off x="192181" y="2522291"/>
            <a:ext cx="11413237" cy="1868039"/>
            <a:chOff x="192181" y="2524130"/>
            <a:chExt cx="11413237" cy="1637775"/>
          </a:xfrm>
        </p:grpSpPr>
        <p:sp>
          <p:nvSpPr>
            <p:cNvPr id="37" name="Rectangle 36">
              <a:extLst>
                <a:ext uri="{FF2B5EF4-FFF2-40B4-BE49-F238E27FC236}">
                  <a16:creationId xmlns:a16="http://schemas.microsoft.com/office/drawing/2014/main" id="{AE2C9B12-141D-49DC-8511-5B75BE256A81}"/>
                </a:ext>
              </a:extLst>
            </p:cNvPr>
            <p:cNvSpPr/>
            <p:nvPr/>
          </p:nvSpPr>
          <p:spPr bwMode="auto">
            <a:xfrm>
              <a:off x="192181" y="2524130"/>
              <a:ext cx="11413237" cy="1637775"/>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a:ln>
                    <a:solidFill>
                      <a:schemeClr val="accent6">
                        <a:lumMod val="20000"/>
                        <a:lumOff val="80000"/>
                      </a:schemeClr>
                    </a:solidFill>
                  </a:ln>
                  <a:solidFill>
                    <a:srgbClr val="243A5E"/>
                  </a:solidFill>
                  <a:latin typeface="+mj-lt"/>
                  <a:ea typeface="Segoe UI" pitchFamily="34" charset="0"/>
                  <a:cs typeface="Segoe UI" pitchFamily="34" charset="0"/>
                </a:rPr>
                <a:t>Investigate &amp; Mitigate</a:t>
              </a:r>
              <a:endParaRPr lang="en-US" sz="2000" b="1">
                <a:solidFill>
                  <a:srgbClr val="243A5E"/>
                </a:solidFill>
                <a:latin typeface="+mj-lt"/>
                <a:ea typeface="Segoe UI" pitchFamily="34" charset="0"/>
                <a:cs typeface="Segoe UI" pitchFamily="34" charset="0"/>
              </a:endParaRPr>
            </a:p>
          </p:txBody>
        </p:sp>
        <p:grpSp>
          <p:nvGrpSpPr>
            <p:cNvPr id="41" name="Group 40">
              <a:extLst>
                <a:ext uri="{FF2B5EF4-FFF2-40B4-BE49-F238E27FC236}">
                  <a16:creationId xmlns:a16="http://schemas.microsoft.com/office/drawing/2014/main" id="{D2E1B6F9-23EE-4AB7-BFFA-8793F3B4FBEF}"/>
                </a:ext>
              </a:extLst>
            </p:cNvPr>
            <p:cNvGrpSpPr/>
            <p:nvPr/>
          </p:nvGrpSpPr>
          <p:grpSpPr>
            <a:xfrm>
              <a:off x="323271" y="3037523"/>
              <a:ext cx="2924175" cy="850083"/>
              <a:chOff x="6972300" y="1362465"/>
              <a:chExt cx="3876675" cy="1193018"/>
            </a:xfrm>
          </p:grpSpPr>
          <p:sp>
            <p:nvSpPr>
              <p:cNvPr id="40" name="Rectangle: Rounded Corners 39">
                <a:extLst>
                  <a:ext uri="{FF2B5EF4-FFF2-40B4-BE49-F238E27FC236}">
                    <a16:creationId xmlns:a16="http://schemas.microsoft.com/office/drawing/2014/main" id="{485C6551-E498-489B-BFFD-6AC40F4B1B3B}"/>
                  </a:ext>
                </a:extLst>
              </p:cNvPr>
              <p:cNvSpPr/>
              <p:nvPr/>
            </p:nvSpPr>
            <p:spPr bwMode="auto">
              <a:xfrm>
                <a:off x="6972300" y="1362465"/>
                <a:ext cx="3876675" cy="1193018"/>
              </a:xfrm>
              <a:prstGeom prst="round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1600">
                    <a:solidFill>
                      <a:schemeClr val="bg1">
                        <a:lumMod val="95000"/>
                      </a:schemeClr>
                    </a:solidFill>
                    <a:ea typeface="Segoe UI" pitchFamily="34" charset="0"/>
                    <a:cs typeface="Segoe UI" pitchFamily="34" charset="0"/>
                  </a:rPr>
                  <a:t>Use Notebook as the incident’s audit trail </a:t>
                </a:r>
              </a:p>
            </p:txBody>
          </p:sp>
          <p:pic>
            <p:nvPicPr>
              <p:cNvPr id="20" name="Graphic 19" descr="Scroll">
                <a:extLst>
                  <a:ext uri="{FF2B5EF4-FFF2-40B4-BE49-F238E27FC236}">
                    <a16:creationId xmlns:a16="http://schemas.microsoft.com/office/drawing/2014/main" id="{DEDB3BB2-7962-45A1-B3FD-043548C47E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088" y="1501773"/>
                <a:ext cx="914400" cy="914400"/>
              </a:xfrm>
              <a:prstGeom prst="rect">
                <a:avLst/>
              </a:prstGeom>
            </p:spPr>
          </p:pic>
        </p:grpSp>
      </p:grpSp>
      <p:sp>
        <p:nvSpPr>
          <p:cNvPr id="2" name="Title 1">
            <a:extLst>
              <a:ext uri="{FF2B5EF4-FFF2-40B4-BE49-F238E27FC236}">
                <a16:creationId xmlns:a16="http://schemas.microsoft.com/office/drawing/2014/main" id="{9B83B92E-85A0-4A0D-BB08-92C700A536A9}"/>
              </a:ext>
            </a:extLst>
          </p:cNvPr>
          <p:cNvSpPr>
            <a:spLocks noGrp="1"/>
          </p:cNvSpPr>
          <p:nvPr>
            <p:ph type="title"/>
          </p:nvPr>
        </p:nvSpPr>
        <p:spPr>
          <a:xfrm>
            <a:off x="586898" y="367569"/>
            <a:ext cx="11018520" cy="553998"/>
          </a:xfrm>
        </p:spPr>
        <p:txBody>
          <a:bodyPr/>
          <a:lstStyle/>
          <a:p>
            <a:r>
              <a:rPr lang="en-US"/>
              <a:t>Incident Response Flow &amp; Ecosystem</a:t>
            </a:r>
          </a:p>
        </p:txBody>
      </p:sp>
      <p:graphicFrame>
        <p:nvGraphicFramePr>
          <p:cNvPr id="4" name="Content Placeholder 3">
            <a:extLst>
              <a:ext uri="{FF2B5EF4-FFF2-40B4-BE49-F238E27FC236}">
                <a16:creationId xmlns:a16="http://schemas.microsoft.com/office/drawing/2014/main" id="{5E3049B8-B541-423B-88EF-44F0DC251ADD}"/>
              </a:ext>
            </a:extLst>
          </p:cNvPr>
          <p:cNvGraphicFramePr>
            <a:graphicFrameLocks noGrp="1"/>
          </p:cNvGraphicFramePr>
          <p:nvPr>
            <p:ph sz="quarter" idx="10"/>
            <p:extLst>
              <p:ext uri="{D42A27DB-BD31-4B8C-83A1-F6EECF244321}">
                <p14:modId xmlns:p14="http://schemas.microsoft.com/office/powerpoint/2010/main" val="2595157282"/>
              </p:ext>
            </p:extLst>
          </p:nvPr>
        </p:nvGraphicFramePr>
        <p:xfrm>
          <a:off x="1295400" y="921567"/>
          <a:ext cx="10896600" cy="55688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8" name="Straight Arrow Connector 7">
            <a:extLst>
              <a:ext uri="{FF2B5EF4-FFF2-40B4-BE49-F238E27FC236}">
                <a16:creationId xmlns:a16="http://schemas.microsoft.com/office/drawing/2014/main" id="{55C0E211-3ACE-478F-BD50-8A11BE4148F2}"/>
              </a:ext>
            </a:extLst>
          </p:cNvPr>
          <p:cNvCxnSpPr>
            <a:cxnSpLocks/>
          </p:cNvCxnSpPr>
          <p:nvPr/>
        </p:nvCxnSpPr>
        <p:spPr>
          <a:xfrm>
            <a:off x="4980189" y="6156745"/>
            <a:ext cx="1779493" cy="0"/>
          </a:xfrm>
          <a:prstGeom prst="straightConnector1">
            <a:avLst/>
          </a:prstGeom>
          <a:ln w="5715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5976809-2079-4B7A-8CC8-E25E69E85F20}"/>
              </a:ext>
            </a:extLst>
          </p:cNvPr>
          <p:cNvCxnSpPr>
            <a:cxnSpLocks/>
            <a:endCxn id="6" idx="0"/>
          </p:cNvCxnSpPr>
          <p:nvPr/>
        </p:nvCxnSpPr>
        <p:spPr>
          <a:xfrm rot="16200000" flipH="1">
            <a:off x="5481561" y="3888024"/>
            <a:ext cx="1802782" cy="1667859"/>
          </a:xfrm>
          <a:prstGeom prst="bentConnector3">
            <a:avLst>
              <a:gd name="adj1" fmla="val 1392"/>
            </a:avLst>
          </a:prstGeom>
          <a:ln w="38100">
            <a:solidFill>
              <a:schemeClr val="bg1">
                <a:lumMod val="50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C9D88CF-2C0D-4C62-8FAB-810D4B7D1736}"/>
              </a:ext>
            </a:extLst>
          </p:cNvPr>
          <p:cNvCxnSpPr>
            <a:cxnSpLocks/>
          </p:cNvCxnSpPr>
          <p:nvPr/>
        </p:nvCxnSpPr>
        <p:spPr>
          <a:xfrm flipH="1">
            <a:off x="7674082" y="6156744"/>
            <a:ext cx="1409700" cy="1"/>
          </a:xfrm>
          <a:prstGeom prst="straightConnector1">
            <a:avLst/>
          </a:prstGeom>
          <a:ln w="5715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22BDC8C0-BEC8-4AD7-B2D0-DF7EDFBCE87B}"/>
              </a:ext>
            </a:extLst>
          </p:cNvPr>
          <p:cNvGrpSpPr/>
          <p:nvPr/>
        </p:nvGrpSpPr>
        <p:grpSpPr>
          <a:xfrm>
            <a:off x="6565413" y="5623345"/>
            <a:ext cx="1302940" cy="1116550"/>
            <a:chOff x="5825531" y="5298263"/>
            <a:chExt cx="1302940" cy="1116550"/>
          </a:xfrm>
        </p:grpSpPr>
        <p:pic>
          <p:nvPicPr>
            <p:cNvPr id="6" name="Graphic 5" descr="Books on shelf">
              <a:extLst>
                <a:ext uri="{FF2B5EF4-FFF2-40B4-BE49-F238E27FC236}">
                  <a16:creationId xmlns:a16="http://schemas.microsoft.com/office/drawing/2014/main" id="{EADAFA24-0F95-4084-AFDF-63EE067B2CA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19800" y="5298263"/>
              <a:ext cx="914400" cy="914400"/>
            </a:xfrm>
            <a:prstGeom prst="rect">
              <a:avLst/>
            </a:prstGeom>
          </p:spPr>
        </p:pic>
        <p:sp>
          <p:nvSpPr>
            <p:cNvPr id="51" name="TextBox 50">
              <a:extLst>
                <a:ext uri="{FF2B5EF4-FFF2-40B4-BE49-F238E27FC236}">
                  <a16:creationId xmlns:a16="http://schemas.microsoft.com/office/drawing/2014/main" id="{7AD21A03-E31B-4E08-A8DE-FC4C38862A54}"/>
                </a:ext>
              </a:extLst>
            </p:cNvPr>
            <p:cNvSpPr txBox="1"/>
            <p:nvPr/>
          </p:nvSpPr>
          <p:spPr>
            <a:xfrm>
              <a:off x="5825531" y="6091648"/>
              <a:ext cx="1302940" cy="323165"/>
            </a:xfrm>
            <a:prstGeom prst="rect">
              <a:avLst/>
            </a:prstGeom>
            <a:noFill/>
          </p:spPr>
          <p:txBody>
            <a:bodyPr wrap="square" lIns="0" tIns="0" rIns="0" bIns="0" rtlCol="0">
              <a:spAutoFit/>
            </a:bodyPr>
            <a:lstStyle/>
            <a:p>
              <a:pPr algn="ctr"/>
              <a:r>
                <a:rPr lang="en-US" sz="1050"/>
                <a:t>Troubleshooting Notebook Repo</a:t>
              </a:r>
            </a:p>
          </p:txBody>
        </p:sp>
      </p:grpSp>
      <p:grpSp>
        <p:nvGrpSpPr>
          <p:cNvPr id="70" name="Group 69">
            <a:extLst>
              <a:ext uri="{FF2B5EF4-FFF2-40B4-BE49-F238E27FC236}">
                <a16:creationId xmlns:a16="http://schemas.microsoft.com/office/drawing/2014/main" id="{E8363B14-91CC-4361-BA39-7A88332524E4}"/>
              </a:ext>
            </a:extLst>
          </p:cNvPr>
          <p:cNvGrpSpPr/>
          <p:nvPr/>
        </p:nvGrpSpPr>
        <p:grpSpPr>
          <a:xfrm>
            <a:off x="7624572" y="1393349"/>
            <a:ext cx="1508720" cy="998949"/>
            <a:chOff x="7341890" y="1413250"/>
            <a:chExt cx="1508720" cy="998949"/>
          </a:xfrm>
        </p:grpSpPr>
        <p:pic>
          <p:nvPicPr>
            <p:cNvPr id="50" name="Graphic 49" descr="Ui Ux">
              <a:extLst>
                <a:ext uri="{FF2B5EF4-FFF2-40B4-BE49-F238E27FC236}">
                  <a16:creationId xmlns:a16="http://schemas.microsoft.com/office/drawing/2014/main" id="{19E7BB37-17C9-4AF4-9D6C-ECE73AFDCC4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39050" y="1413250"/>
              <a:ext cx="914400" cy="914400"/>
            </a:xfrm>
            <a:prstGeom prst="rect">
              <a:avLst/>
            </a:prstGeom>
          </p:spPr>
        </p:pic>
        <p:sp>
          <p:nvSpPr>
            <p:cNvPr id="53" name="TextBox 52">
              <a:extLst>
                <a:ext uri="{FF2B5EF4-FFF2-40B4-BE49-F238E27FC236}">
                  <a16:creationId xmlns:a16="http://schemas.microsoft.com/office/drawing/2014/main" id="{A55907FA-9B78-47DE-843F-8655F6EEAEC9}"/>
                </a:ext>
              </a:extLst>
            </p:cNvPr>
            <p:cNvSpPr txBox="1"/>
            <p:nvPr/>
          </p:nvSpPr>
          <p:spPr>
            <a:xfrm>
              <a:off x="7341890" y="2258311"/>
              <a:ext cx="1508720" cy="153888"/>
            </a:xfrm>
            <a:prstGeom prst="rect">
              <a:avLst/>
            </a:prstGeom>
            <a:noFill/>
          </p:spPr>
          <p:txBody>
            <a:bodyPr wrap="square" lIns="0" tIns="0" rIns="0" bIns="0" rtlCol="0">
              <a:spAutoFit/>
            </a:bodyPr>
            <a:lstStyle/>
            <a:p>
              <a:pPr algn="ctr"/>
              <a:r>
                <a:rPr lang="en-US" sz="1000"/>
                <a:t>Incident Response System</a:t>
              </a:r>
            </a:p>
          </p:txBody>
        </p:sp>
      </p:grpSp>
      <p:pic>
        <p:nvPicPr>
          <p:cNvPr id="55" name="Graphic 54" descr="Call center">
            <a:extLst>
              <a:ext uri="{FF2B5EF4-FFF2-40B4-BE49-F238E27FC236}">
                <a16:creationId xmlns:a16="http://schemas.microsoft.com/office/drawing/2014/main" id="{D8AF0C50-D2BA-4201-9199-2156392CD49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148218" y="3820561"/>
            <a:ext cx="914400" cy="914400"/>
          </a:xfrm>
          <a:prstGeom prst="rect">
            <a:avLst/>
          </a:prstGeom>
        </p:spPr>
      </p:pic>
      <p:grpSp>
        <p:nvGrpSpPr>
          <p:cNvPr id="68" name="Group 67">
            <a:extLst>
              <a:ext uri="{FF2B5EF4-FFF2-40B4-BE49-F238E27FC236}">
                <a16:creationId xmlns:a16="http://schemas.microsoft.com/office/drawing/2014/main" id="{F122489B-92AA-4C04-B3D6-244E2F536097}"/>
              </a:ext>
            </a:extLst>
          </p:cNvPr>
          <p:cNvGrpSpPr/>
          <p:nvPr/>
        </p:nvGrpSpPr>
        <p:grpSpPr>
          <a:xfrm>
            <a:off x="3457575" y="1006259"/>
            <a:ext cx="1992048" cy="3385542"/>
            <a:chOff x="3457575" y="1006259"/>
            <a:chExt cx="1992048" cy="3385542"/>
          </a:xfrm>
        </p:grpSpPr>
        <p:sp>
          <p:nvSpPr>
            <p:cNvPr id="67" name="TextBox 66">
              <a:extLst>
                <a:ext uri="{FF2B5EF4-FFF2-40B4-BE49-F238E27FC236}">
                  <a16:creationId xmlns:a16="http://schemas.microsoft.com/office/drawing/2014/main" id="{353E544D-2815-4A27-93D2-7831889689A5}"/>
                </a:ext>
              </a:extLst>
            </p:cNvPr>
            <p:cNvSpPr txBox="1"/>
            <p:nvPr/>
          </p:nvSpPr>
          <p:spPr>
            <a:xfrm>
              <a:off x="3457575" y="1006259"/>
              <a:ext cx="1992048" cy="3385542"/>
            </a:xfrm>
            <a:custGeom>
              <a:avLst/>
              <a:gdLst>
                <a:gd name="connsiteX0" fmla="*/ 0 w 1992048"/>
                <a:gd name="connsiteY0" fmla="*/ 0 h 3385542"/>
                <a:gd name="connsiteX1" fmla="*/ 1992048 w 1992048"/>
                <a:gd name="connsiteY1" fmla="*/ 0 h 3385542"/>
                <a:gd name="connsiteX2" fmla="*/ 1992048 w 1992048"/>
                <a:gd name="connsiteY2" fmla="*/ 3385542 h 3385542"/>
                <a:gd name="connsiteX3" fmla="*/ 0 w 1992048"/>
                <a:gd name="connsiteY3" fmla="*/ 3385542 h 3385542"/>
                <a:gd name="connsiteX4" fmla="*/ 0 w 1992048"/>
                <a:gd name="connsiteY4" fmla="*/ 0 h 3385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2048" h="3385542" extrusionOk="0">
                  <a:moveTo>
                    <a:pt x="0" y="0"/>
                  </a:moveTo>
                  <a:cubicBezTo>
                    <a:pt x="400721" y="-5264"/>
                    <a:pt x="1030761" y="84467"/>
                    <a:pt x="1992048" y="0"/>
                  </a:cubicBezTo>
                  <a:cubicBezTo>
                    <a:pt x="1863875" y="1590886"/>
                    <a:pt x="2121198" y="2736671"/>
                    <a:pt x="1992048" y="3385542"/>
                  </a:cubicBezTo>
                  <a:cubicBezTo>
                    <a:pt x="1006587" y="3491862"/>
                    <a:pt x="779451" y="3377893"/>
                    <a:pt x="0" y="3385542"/>
                  </a:cubicBezTo>
                  <a:cubicBezTo>
                    <a:pt x="160128" y="1960339"/>
                    <a:pt x="25049" y="884477"/>
                    <a:pt x="0" y="0"/>
                  </a:cubicBezTo>
                  <a:close/>
                </a:path>
              </a:pathLst>
            </a:custGeom>
            <a:noFill/>
            <a:ln>
              <a:solidFill>
                <a:schemeClr val="accent1">
                  <a:lumMod val="75000"/>
                </a:schemeClr>
              </a:solidFill>
              <a:extLst>
                <a:ext uri="{C807C97D-BFC1-408E-A445-0C87EB9F89A2}">
                  <ask:lineSketchStyleProps xmlns:ask="http://schemas.microsoft.com/office/drawing/2018/sketchyshapes" sd="2650216993">
                    <a:prstGeom prst="rect">
                      <a:avLst/>
                    </a:prstGeom>
                    <ask:type>
                      <ask:lineSketchCurved/>
                    </ask:type>
                  </ask:lineSketchStyleProps>
                </a:ext>
              </a:extLst>
            </a:ln>
          </p:spPr>
          <p:txBody>
            <a:bodyPr wrap="square" lIns="0" tIns="0" rIns="0" bIns="0" rtlCol="0">
              <a:spAutoFit/>
            </a:bodyPr>
            <a:lstStyle/>
            <a:p>
              <a:pPr algn="ctr"/>
              <a:r>
                <a:rPr lang="en-US" sz="2000"/>
                <a:t>Automate</a:t>
              </a:r>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err="1"/>
            </a:p>
          </p:txBody>
        </p:sp>
        <p:pic>
          <p:nvPicPr>
            <p:cNvPr id="66" name="Graphic 65" descr="Lightbulb and gear">
              <a:extLst>
                <a:ext uri="{FF2B5EF4-FFF2-40B4-BE49-F238E27FC236}">
                  <a16:creationId xmlns:a16="http://schemas.microsoft.com/office/drawing/2014/main" id="{CEE222C8-54EA-46D1-BE15-8E2D48186B5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65789" y="1373230"/>
              <a:ext cx="914400" cy="914400"/>
            </a:xfrm>
            <a:prstGeom prst="rect">
              <a:avLst/>
            </a:prstGeom>
          </p:spPr>
        </p:pic>
      </p:grpSp>
      <p:pic>
        <p:nvPicPr>
          <p:cNvPr id="72" name="Picture 2" descr="Download Azure Data Studio For Windows - What can it do?">
            <a:extLst>
              <a:ext uri="{FF2B5EF4-FFF2-40B4-BE49-F238E27FC236}">
                <a16:creationId xmlns:a16="http://schemas.microsoft.com/office/drawing/2014/main" id="{0DCF2B2F-8332-4C68-A433-4BA2C6666FD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17722" y="2676807"/>
            <a:ext cx="801824" cy="63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077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36322641-F7AA-4822-A59A-EB0921C55454}"/>
                                            </p:graphicEl>
                                          </p:spTgt>
                                        </p:tgtEl>
                                        <p:attrNameLst>
                                          <p:attrName>style.visibility</p:attrName>
                                        </p:attrNameLst>
                                      </p:cBhvr>
                                      <p:to>
                                        <p:strVal val="visible"/>
                                      </p:to>
                                    </p:set>
                                    <p:animEffect transition="in" filter="fade">
                                      <p:cBhvr>
                                        <p:cTn id="7" dur="500"/>
                                        <p:tgtEl>
                                          <p:spTgt spid="4">
                                            <p:graphicEl>
                                              <a:dgm id="{36322641-F7AA-4822-A59A-EB0921C55454}"/>
                                            </p:graphic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812335A3-98DD-4F47-956C-A58C5F3792AC}"/>
                                            </p:graphicEl>
                                          </p:spTgt>
                                        </p:tgtEl>
                                        <p:attrNameLst>
                                          <p:attrName>style.visibility</p:attrName>
                                        </p:attrNameLst>
                                      </p:cBhvr>
                                      <p:to>
                                        <p:strVal val="visible"/>
                                      </p:to>
                                    </p:set>
                                    <p:animEffect transition="in" filter="fade">
                                      <p:cBhvr>
                                        <p:cTn id="13" dur="500"/>
                                        <p:tgtEl>
                                          <p:spTgt spid="4">
                                            <p:graphicEl>
                                              <a:dgm id="{812335A3-98DD-4F47-956C-A58C5F3792AC}"/>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graphicEl>
                                              <a:dgm id="{14731648-ECB8-43E1-AE9A-A4661BEEF184}"/>
                                            </p:graphicEl>
                                          </p:spTgt>
                                        </p:tgtEl>
                                        <p:attrNameLst>
                                          <p:attrName>style.visibility</p:attrName>
                                        </p:attrNameLst>
                                      </p:cBhvr>
                                      <p:to>
                                        <p:strVal val="visible"/>
                                      </p:to>
                                    </p:set>
                                    <p:animEffect transition="in" filter="fade">
                                      <p:cBhvr>
                                        <p:cTn id="16" dur="500"/>
                                        <p:tgtEl>
                                          <p:spTgt spid="4">
                                            <p:graphicEl>
                                              <a:dgm id="{14731648-ECB8-43E1-AE9A-A4661BEEF184}"/>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F2210C7F-FAB2-423B-B78D-9E44F1AFC860}"/>
                                            </p:graphicEl>
                                          </p:spTgt>
                                        </p:tgtEl>
                                        <p:attrNameLst>
                                          <p:attrName>style.visibility</p:attrName>
                                        </p:attrNameLst>
                                      </p:cBhvr>
                                      <p:to>
                                        <p:strVal val="visible"/>
                                      </p:to>
                                    </p:set>
                                    <p:animEffect transition="in" filter="fade">
                                      <p:cBhvr>
                                        <p:cTn id="21" dur="500"/>
                                        <p:tgtEl>
                                          <p:spTgt spid="4">
                                            <p:graphicEl>
                                              <a:dgm id="{F2210C7F-FAB2-423B-B78D-9E44F1AFC860}"/>
                                            </p:graphicEl>
                                          </p:spTgt>
                                        </p:tgtEl>
                                      </p:cBhvr>
                                    </p:animEffect>
                                  </p:childTnLst>
                                </p:cTn>
                              </p:par>
                              <p:par>
                                <p:cTn id="22" presetID="16" presetClass="entr" presetSubtype="37"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barn(outVertical)">
                                      <p:cBhvr>
                                        <p:cTn id="24" dur="500"/>
                                        <p:tgtEl>
                                          <p:spTgt spid="72"/>
                                        </p:tgtEl>
                                      </p:cBhvr>
                                    </p:animEffect>
                                  </p:childTnLst>
                                </p:cTn>
                              </p:par>
                              <p:par>
                                <p:cTn id="25" presetID="22" presetClass="entr" presetSubtype="8"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par>
                                <p:cTn id="28" presetID="1" presetClass="entr" presetSubtype="0"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4">
                                            <p:graphicEl>
                                              <a:dgm id="{8BA0ADDD-857E-4DD6-B1E7-5DBCAC203663}"/>
                                            </p:graphicEl>
                                          </p:spTgt>
                                        </p:tgtEl>
                                        <p:attrNameLst>
                                          <p:attrName>style.visibility</p:attrName>
                                        </p:attrNameLst>
                                      </p:cBhvr>
                                      <p:to>
                                        <p:strVal val="visible"/>
                                      </p:to>
                                    </p:set>
                                    <p:animEffect transition="in" filter="fade">
                                      <p:cBhvr>
                                        <p:cTn id="32" dur="500"/>
                                        <p:tgtEl>
                                          <p:spTgt spid="4">
                                            <p:graphicEl>
                                              <a:dgm id="{8BA0ADDD-857E-4DD6-B1E7-5DBCAC203663}"/>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B5560EC4-D11F-4A00-92BC-F2D31675BF0C}"/>
                                            </p:graphicEl>
                                          </p:spTgt>
                                        </p:tgtEl>
                                        <p:attrNameLst>
                                          <p:attrName>style.visibility</p:attrName>
                                        </p:attrNameLst>
                                      </p:cBhvr>
                                      <p:to>
                                        <p:strVal val="visible"/>
                                      </p:to>
                                    </p:set>
                                    <p:animEffect transition="in" filter="fade">
                                      <p:cBhvr>
                                        <p:cTn id="35" dur="500"/>
                                        <p:tgtEl>
                                          <p:spTgt spid="4">
                                            <p:graphicEl>
                                              <a:dgm id="{B5560EC4-D11F-4A00-92BC-F2D31675BF0C}"/>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graphicEl>
                                              <a:dgm id="{204ACB9F-6A35-4D5B-8F34-E41343AD8E50}"/>
                                            </p:graphicEl>
                                          </p:spTgt>
                                        </p:tgtEl>
                                        <p:attrNameLst>
                                          <p:attrName>style.visibility</p:attrName>
                                        </p:attrNameLst>
                                      </p:cBhvr>
                                      <p:to>
                                        <p:strVal val="visible"/>
                                      </p:to>
                                    </p:set>
                                    <p:animEffect transition="in" filter="fade">
                                      <p:cBhvr>
                                        <p:cTn id="38" dur="500"/>
                                        <p:tgtEl>
                                          <p:spTgt spid="4">
                                            <p:graphicEl>
                                              <a:dgm id="{204ACB9F-6A35-4D5B-8F34-E41343AD8E50}"/>
                                            </p:graphic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graphicEl>
                                              <a:dgm id="{C64C840D-0E99-43C9-8765-3D26B8EC046C}"/>
                                            </p:graphicEl>
                                          </p:spTgt>
                                        </p:tgtEl>
                                        <p:attrNameLst>
                                          <p:attrName>style.visibility</p:attrName>
                                        </p:attrNameLst>
                                      </p:cBhvr>
                                      <p:to>
                                        <p:strVal val="visible"/>
                                      </p:to>
                                    </p:set>
                                    <p:animEffect transition="in" filter="fade">
                                      <p:cBhvr>
                                        <p:cTn id="50" dur="500"/>
                                        <p:tgtEl>
                                          <p:spTgt spid="4">
                                            <p:graphicEl>
                                              <a:dgm id="{C64C840D-0E99-43C9-8765-3D26B8EC046C}"/>
                                            </p:graphicEl>
                                          </p:spTgt>
                                        </p:tgtEl>
                                      </p:cBhvr>
                                    </p:animEffect>
                                  </p:childTnLst>
                                </p:cTn>
                              </p:par>
                              <p:par>
                                <p:cTn id="51" presetID="22" presetClass="entr" presetSubtype="8"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wipe(left)">
                                      <p:cBhvr>
                                        <p:cTn id="53" dur="500"/>
                                        <p:tgtEl>
                                          <p:spTgt spid="6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graphicEl>
                                              <a:dgm id="{033BF473-5811-495C-BC10-685227259104}"/>
                                            </p:graphicEl>
                                          </p:spTgt>
                                        </p:tgtEl>
                                        <p:attrNameLst>
                                          <p:attrName>style.visibility</p:attrName>
                                        </p:attrNameLst>
                                      </p:cBhvr>
                                      <p:to>
                                        <p:strVal val="visible"/>
                                      </p:to>
                                    </p:set>
                                    <p:animEffect transition="in" filter="fade">
                                      <p:cBhvr>
                                        <p:cTn id="56" dur="500"/>
                                        <p:tgtEl>
                                          <p:spTgt spid="4">
                                            <p:graphicEl>
                                              <a:dgm id="{033BF473-5811-495C-BC10-685227259104}"/>
                                            </p:graphic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graphicEl>
                                              <a:dgm id="{268A29F3-A96C-4F6E-ABE2-9A200C518E03}"/>
                                            </p:graphicEl>
                                          </p:spTgt>
                                        </p:tgtEl>
                                        <p:attrNameLst>
                                          <p:attrName>style.visibility</p:attrName>
                                        </p:attrNameLst>
                                      </p:cBhvr>
                                      <p:to>
                                        <p:strVal val="visible"/>
                                      </p:to>
                                    </p:set>
                                    <p:animEffect transition="in" filter="fade">
                                      <p:cBhvr>
                                        <p:cTn id="59" dur="500"/>
                                        <p:tgtEl>
                                          <p:spTgt spid="4">
                                            <p:graphicEl>
                                              <a:dgm id="{268A29F3-A96C-4F6E-ABE2-9A200C518E03}"/>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graphicEl>
                                              <a:dgm id="{CA60E2DC-F906-4647-88BA-D09A239AFE44}"/>
                                            </p:graphicEl>
                                          </p:spTgt>
                                        </p:tgtEl>
                                        <p:attrNameLst>
                                          <p:attrName>style.visibility</p:attrName>
                                        </p:attrNameLst>
                                      </p:cBhvr>
                                      <p:to>
                                        <p:strVal val="visible"/>
                                      </p:to>
                                    </p:set>
                                    <p:animEffect transition="in" filter="fade">
                                      <p:cBhvr>
                                        <p:cTn id="62" dur="500"/>
                                        <p:tgtEl>
                                          <p:spTgt spid="4">
                                            <p:graphicEl>
                                              <a:dgm id="{CA60E2DC-F906-4647-88BA-D09A239AFE44}"/>
                                            </p:graphicEl>
                                          </p:spTgt>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left)">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graphicEl>
                                              <a:dgm id="{F58BC3D6-9E22-42D4-88A4-008B755F2F5A}"/>
                                            </p:graphicEl>
                                          </p:spTgt>
                                        </p:tgtEl>
                                        <p:attrNameLst>
                                          <p:attrName>style.visibility</p:attrName>
                                        </p:attrNameLst>
                                      </p:cBhvr>
                                      <p:to>
                                        <p:strVal val="visible"/>
                                      </p:to>
                                    </p:set>
                                    <p:animEffect transition="in" filter="fade">
                                      <p:cBhvr>
                                        <p:cTn id="71" dur="500"/>
                                        <p:tgtEl>
                                          <p:spTgt spid="4">
                                            <p:graphicEl>
                                              <a:dgm id="{F58BC3D6-9E22-42D4-88A4-008B755F2F5A}"/>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graphicEl>
                                              <a:dgm id="{26FB193F-F847-4960-93D2-497AF769DFD8}"/>
                                            </p:graphicEl>
                                          </p:spTgt>
                                        </p:tgtEl>
                                        <p:attrNameLst>
                                          <p:attrName>style.visibility</p:attrName>
                                        </p:attrNameLst>
                                      </p:cBhvr>
                                      <p:to>
                                        <p:strVal val="visible"/>
                                      </p:to>
                                    </p:set>
                                    <p:animEffect transition="in" filter="fade">
                                      <p:cBhvr>
                                        <p:cTn id="74" dur="500"/>
                                        <p:tgtEl>
                                          <p:spTgt spid="4">
                                            <p:graphicEl>
                                              <a:dgm id="{26FB193F-F847-4960-93D2-497AF769DFD8}"/>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graphicEl>
                                              <a:dgm id="{D64804AA-62D0-4DD9-B507-0C6C0234D731}"/>
                                            </p:graphicEl>
                                          </p:spTgt>
                                        </p:tgtEl>
                                        <p:attrNameLst>
                                          <p:attrName>style.visibility</p:attrName>
                                        </p:attrNameLst>
                                      </p:cBhvr>
                                      <p:to>
                                        <p:strVal val="visible"/>
                                      </p:to>
                                    </p:set>
                                    <p:animEffect transition="in" filter="fade">
                                      <p:cBhvr>
                                        <p:cTn id="77" dur="500"/>
                                        <p:tgtEl>
                                          <p:spTgt spid="4">
                                            <p:graphicEl>
                                              <a:dgm id="{D64804AA-62D0-4DD9-B507-0C6C0234D731}"/>
                                            </p:graphic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graphicEl>
                                              <a:dgm id="{30EC8FEB-4BB4-4BCB-808D-C58030C4FA26}"/>
                                            </p:graphicEl>
                                          </p:spTgt>
                                        </p:tgtEl>
                                        <p:attrNameLst>
                                          <p:attrName>style.visibility</p:attrName>
                                        </p:attrNameLst>
                                      </p:cBhvr>
                                      <p:to>
                                        <p:strVal val="visible"/>
                                      </p:to>
                                    </p:set>
                                    <p:animEffect transition="in" filter="fade">
                                      <p:cBhvr>
                                        <p:cTn id="80" dur="500"/>
                                        <p:tgtEl>
                                          <p:spTgt spid="4">
                                            <p:graphicEl>
                                              <a:dgm id="{30EC8FEB-4BB4-4BCB-808D-C58030C4FA26}"/>
                                            </p:graphic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
                                            <p:graphicEl>
                                              <a:dgm id="{475A6206-3E84-4250-AF6E-6009BE10EAAB}"/>
                                            </p:graphicEl>
                                          </p:spTgt>
                                        </p:tgtEl>
                                        <p:attrNameLst>
                                          <p:attrName>style.visibility</p:attrName>
                                        </p:attrNameLst>
                                      </p:cBhvr>
                                      <p:to>
                                        <p:strVal val="visible"/>
                                      </p:to>
                                    </p:set>
                                    <p:animEffect transition="in" filter="fade">
                                      <p:cBhvr>
                                        <p:cTn id="85" dur="500"/>
                                        <p:tgtEl>
                                          <p:spTgt spid="4">
                                            <p:graphicEl>
                                              <a:dgm id="{475A6206-3E84-4250-AF6E-6009BE10EAAB}"/>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
                                            <p:graphicEl>
                                              <a:dgm id="{53CE40D2-8431-4715-B7DC-91BFB901E906}"/>
                                            </p:graphicEl>
                                          </p:spTgt>
                                        </p:tgtEl>
                                        <p:attrNameLst>
                                          <p:attrName>style.visibility</p:attrName>
                                        </p:attrNameLst>
                                      </p:cBhvr>
                                      <p:to>
                                        <p:strVal val="visible"/>
                                      </p:to>
                                    </p:set>
                                    <p:animEffect transition="in" filter="fade">
                                      <p:cBhvr>
                                        <p:cTn id="88" dur="500"/>
                                        <p:tgtEl>
                                          <p:spTgt spid="4">
                                            <p:graphicEl>
                                              <a:dgm id="{53CE40D2-8431-4715-B7DC-91BFB901E906}"/>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graphicEl>
                                              <a:dgm id="{F4F9BE7E-0A08-4098-8881-2AC5DF68DD13}"/>
                                            </p:graphicEl>
                                          </p:spTgt>
                                        </p:tgtEl>
                                        <p:attrNameLst>
                                          <p:attrName>style.visibility</p:attrName>
                                        </p:attrNameLst>
                                      </p:cBhvr>
                                      <p:to>
                                        <p:strVal val="visible"/>
                                      </p:to>
                                    </p:set>
                                    <p:animEffect transition="in" filter="fade">
                                      <p:cBhvr>
                                        <p:cTn id="91" dur="500"/>
                                        <p:tgtEl>
                                          <p:spTgt spid="4">
                                            <p:graphicEl>
                                              <a:dgm id="{F4F9BE7E-0A08-4098-8881-2AC5DF68DD13}"/>
                                            </p:graphic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
                                            <p:graphicEl>
                                              <a:dgm id="{2AAA1B5C-B9AA-4CC3-AC60-E85B498EEE39}"/>
                                            </p:graphicEl>
                                          </p:spTgt>
                                        </p:tgtEl>
                                        <p:attrNameLst>
                                          <p:attrName>style.visibility</p:attrName>
                                        </p:attrNameLst>
                                      </p:cBhvr>
                                      <p:to>
                                        <p:strVal val="visible"/>
                                      </p:to>
                                    </p:set>
                                    <p:animEffect transition="in" filter="fade">
                                      <p:cBhvr>
                                        <p:cTn id="94" dur="500"/>
                                        <p:tgtEl>
                                          <p:spTgt spid="4">
                                            <p:graphicEl>
                                              <a:dgm id="{2AAA1B5C-B9AA-4CC3-AC60-E85B498EEE39}"/>
                                            </p:graphic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
                                            <p:graphicEl>
                                              <a:dgm id="{0AABC0EC-8AF5-447F-A60A-9CCDAAF122F5}"/>
                                            </p:graphicEl>
                                          </p:spTgt>
                                        </p:tgtEl>
                                        <p:attrNameLst>
                                          <p:attrName>style.visibility</p:attrName>
                                        </p:attrNameLst>
                                      </p:cBhvr>
                                      <p:to>
                                        <p:strVal val="visible"/>
                                      </p:to>
                                    </p:set>
                                    <p:animEffect transition="in" filter="fade">
                                      <p:cBhvr>
                                        <p:cTn id="99" dur="500"/>
                                        <p:tgtEl>
                                          <p:spTgt spid="4">
                                            <p:graphicEl>
                                              <a:dgm id="{0AABC0EC-8AF5-447F-A60A-9CCDAAF122F5}"/>
                                            </p:graphic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graphicEl>
                                              <a:dgm id="{0EE19346-9448-4E06-A11E-9A6948EFC139}"/>
                                            </p:graphicEl>
                                          </p:spTgt>
                                        </p:tgtEl>
                                        <p:attrNameLst>
                                          <p:attrName>style.visibility</p:attrName>
                                        </p:attrNameLst>
                                      </p:cBhvr>
                                      <p:to>
                                        <p:strVal val="visible"/>
                                      </p:to>
                                    </p:set>
                                    <p:animEffect transition="in" filter="fade">
                                      <p:cBhvr>
                                        <p:cTn id="102" dur="500"/>
                                        <p:tgtEl>
                                          <p:spTgt spid="4">
                                            <p:graphicEl>
                                              <a:dgm id="{0EE19346-9448-4E06-A11E-9A6948EFC139}"/>
                                            </p:graphic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graphicEl>
                                              <a:dgm id="{AD77370A-95A0-4AE1-82DD-9C31D2FB32F7}"/>
                                            </p:graphicEl>
                                          </p:spTgt>
                                        </p:tgtEl>
                                        <p:attrNameLst>
                                          <p:attrName>style.visibility</p:attrName>
                                        </p:attrNameLst>
                                      </p:cBhvr>
                                      <p:to>
                                        <p:strVal val="visible"/>
                                      </p:to>
                                    </p:set>
                                    <p:animEffect transition="in" filter="fade">
                                      <p:cBhvr>
                                        <p:cTn id="105" dur="500"/>
                                        <p:tgtEl>
                                          <p:spTgt spid="4">
                                            <p:graphicEl>
                                              <a:dgm id="{AD77370A-95A0-4AE1-82DD-9C31D2FB32F7}"/>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graphicEl>
                                              <a:dgm id="{81032794-16B5-462F-998E-ECFC218F1EE2}"/>
                                            </p:graphicEl>
                                          </p:spTgt>
                                        </p:tgtEl>
                                        <p:attrNameLst>
                                          <p:attrName>style.visibility</p:attrName>
                                        </p:attrNameLst>
                                      </p:cBhvr>
                                      <p:to>
                                        <p:strVal val="visible"/>
                                      </p:to>
                                    </p:set>
                                    <p:animEffect transition="in" filter="fade">
                                      <p:cBhvr>
                                        <p:cTn id="108" dur="500"/>
                                        <p:tgtEl>
                                          <p:spTgt spid="4">
                                            <p:graphicEl>
                                              <a:dgm id="{81032794-16B5-462F-998E-ECFC218F1EE2}"/>
                                            </p:graphicEl>
                                          </p:spTgt>
                                        </p:tgtEl>
                                      </p:cBhvr>
                                    </p:animEffect>
                                  </p:childTnLst>
                                </p:cTn>
                              </p:par>
                            </p:childTnLst>
                          </p:cTn>
                        </p:par>
                        <p:par>
                          <p:cTn id="109" fill="hold">
                            <p:stCondLst>
                              <p:cond delay="500"/>
                            </p:stCondLst>
                            <p:childTnLst>
                              <p:par>
                                <p:cTn id="110" presetID="22" presetClass="entr" presetSubtype="2" fill="hold" nodeType="after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wipe(right)">
                                      <p:cBhvr>
                                        <p:cTn id="112" dur="500"/>
                                        <p:tgtEl>
                                          <p:spTgt spid="1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graphicEl>
                                              <a:dgm id="{5CE55521-E232-4D52-A464-0A7173874FF0}"/>
                                            </p:graphicEl>
                                          </p:spTgt>
                                        </p:tgtEl>
                                        <p:attrNameLst>
                                          <p:attrName>style.visibility</p:attrName>
                                        </p:attrNameLst>
                                      </p:cBhvr>
                                      <p:to>
                                        <p:strVal val="visible"/>
                                      </p:to>
                                    </p:set>
                                    <p:animEffect transition="in" filter="fade">
                                      <p:cBhvr>
                                        <p:cTn id="117" dur="500"/>
                                        <p:tgtEl>
                                          <p:spTgt spid="4">
                                            <p:graphicEl>
                                              <a:dgm id="{5CE55521-E232-4D52-A464-0A7173874FF0}"/>
                                            </p:graphicEl>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
                                            <p:graphicEl>
                                              <a:dgm id="{1812E311-8BB4-4077-8F7D-87760A58891C}"/>
                                            </p:graphicEl>
                                          </p:spTgt>
                                        </p:tgtEl>
                                        <p:attrNameLst>
                                          <p:attrName>style.visibility</p:attrName>
                                        </p:attrNameLst>
                                      </p:cBhvr>
                                      <p:to>
                                        <p:strVal val="visible"/>
                                      </p:to>
                                    </p:set>
                                    <p:animEffect transition="in" filter="fade">
                                      <p:cBhvr>
                                        <p:cTn id="120" dur="500"/>
                                        <p:tgtEl>
                                          <p:spTgt spid="4">
                                            <p:graphicEl>
                                              <a:dgm id="{1812E311-8BB4-4077-8F7D-87760A58891C}"/>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
                                            <p:graphicEl>
                                              <a:dgm id="{AB20DB89-4893-49C2-90E6-598A2C1FE954}"/>
                                            </p:graphicEl>
                                          </p:spTgt>
                                        </p:tgtEl>
                                        <p:attrNameLst>
                                          <p:attrName>style.visibility</p:attrName>
                                        </p:attrNameLst>
                                      </p:cBhvr>
                                      <p:to>
                                        <p:strVal val="visible"/>
                                      </p:to>
                                    </p:set>
                                    <p:animEffect transition="in" filter="fade">
                                      <p:cBhvr>
                                        <p:cTn id="123" dur="500"/>
                                        <p:tgtEl>
                                          <p:spTgt spid="4">
                                            <p:graphicEl>
                                              <a:dgm id="{AB20DB89-4893-49C2-90E6-598A2C1FE954}"/>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
                                            <p:graphicEl>
                                              <a:dgm id="{3ACC8134-B4F4-4863-8580-BA6D65FB050E}"/>
                                            </p:graphicEl>
                                          </p:spTgt>
                                        </p:tgtEl>
                                        <p:attrNameLst>
                                          <p:attrName>style.visibility</p:attrName>
                                        </p:attrNameLst>
                                      </p:cBhvr>
                                      <p:to>
                                        <p:strVal val="visible"/>
                                      </p:to>
                                    </p:set>
                                    <p:animEffect transition="in" filter="fade">
                                      <p:cBhvr>
                                        <p:cTn id="126" dur="500"/>
                                        <p:tgtEl>
                                          <p:spTgt spid="4">
                                            <p:graphicEl>
                                              <a:dgm id="{3ACC8134-B4F4-4863-8580-BA6D65FB050E}"/>
                                            </p:graphic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randombar(horizontal)">
                                      <p:cBhvr>
                                        <p:cTn id="13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54C1-3CDA-45C6-8361-2E9B909A2F12}"/>
              </a:ext>
            </a:extLst>
          </p:cNvPr>
          <p:cNvSpPr>
            <a:spLocks noGrp="1"/>
          </p:cNvSpPr>
          <p:nvPr>
            <p:ph type="title"/>
          </p:nvPr>
        </p:nvSpPr>
        <p:spPr/>
        <p:txBody>
          <a:bodyPr/>
          <a:lstStyle/>
          <a:p>
            <a:r>
              <a:rPr lang="en-US"/>
              <a:t>Take-aways</a:t>
            </a:r>
          </a:p>
        </p:txBody>
      </p:sp>
      <p:sp>
        <p:nvSpPr>
          <p:cNvPr id="3" name="Text Placeholder 2">
            <a:extLst>
              <a:ext uri="{FF2B5EF4-FFF2-40B4-BE49-F238E27FC236}">
                <a16:creationId xmlns:a16="http://schemas.microsoft.com/office/drawing/2014/main" id="{E5E30504-661D-4467-BA2A-A779845B9808}"/>
              </a:ext>
            </a:extLst>
          </p:cNvPr>
          <p:cNvSpPr>
            <a:spLocks noGrp="1"/>
          </p:cNvSpPr>
          <p:nvPr>
            <p:ph type="body" sz="quarter" idx="10"/>
          </p:nvPr>
        </p:nvSpPr>
        <p:spPr>
          <a:xfrm>
            <a:off x="586390" y="1434370"/>
            <a:ext cx="11018520" cy="5084469"/>
          </a:xfrm>
        </p:spPr>
        <p:txBody>
          <a:bodyPr/>
          <a:lstStyle/>
          <a:p>
            <a:r>
              <a:rPr lang="en-US">
                <a:hlinkClick r:id="rId3"/>
              </a:rPr>
              <a:t>http://aka.ms/GetAzureDataStudio</a:t>
            </a:r>
            <a:endParaRPr lang="en-US"/>
          </a:p>
          <a:p>
            <a:endParaRPr lang="en-US"/>
          </a:p>
          <a:p>
            <a:pPr marL="514350" indent="-514350">
              <a:buFont typeface="+mj-lt"/>
              <a:buAutoNum type="arabicPeriod"/>
            </a:pPr>
            <a:r>
              <a:rPr lang="en-US"/>
              <a:t>Notebooks for triage and incident response</a:t>
            </a:r>
          </a:p>
          <a:p>
            <a:pPr marL="514350" indent="-514350">
              <a:buFont typeface="+mj-lt"/>
              <a:buAutoNum type="arabicPeriod"/>
            </a:pPr>
            <a:r>
              <a:rPr lang="en-US"/>
              <a:t>Triage fundamentals</a:t>
            </a:r>
          </a:p>
          <a:p>
            <a:pPr marL="514350" indent="-514350">
              <a:buFont typeface="+mj-lt"/>
              <a:buAutoNum type="arabicPeriod"/>
            </a:pPr>
            <a:r>
              <a:rPr lang="en-US"/>
              <a:t>Incident Response maturity levels</a:t>
            </a:r>
          </a:p>
          <a:p>
            <a:pPr marL="514350" indent="-514350">
              <a:buFont typeface="+mj-lt"/>
              <a:buAutoNum type="arabicPeriod"/>
            </a:pPr>
            <a:r>
              <a:rPr lang="en-US"/>
              <a:t>Understand your incident response measurement and goals</a:t>
            </a:r>
          </a:p>
          <a:p>
            <a:pPr marL="514350" indent="-514350">
              <a:buFont typeface="+mj-lt"/>
              <a:buAutoNum type="arabicPeriod"/>
            </a:pPr>
            <a:r>
              <a:rPr lang="en-US"/>
              <a:t>End-to-end incident response ecosystem</a:t>
            </a:r>
          </a:p>
          <a:p>
            <a:endParaRPr lang="en-US"/>
          </a:p>
          <a:p>
            <a:endParaRPr lang="en-US"/>
          </a:p>
          <a:p>
            <a:r>
              <a:rPr lang="en-US"/>
              <a:t> </a:t>
            </a:r>
          </a:p>
        </p:txBody>
      </p:sp>
    </p:spTree>
    <p:extLst>
      <p:ext uri="{BB962C8B-B14F-4D97-AF65-F5344CB8AC3E}">
        <p14:creationId xmlns:p14="http://schemas.microsoft.com/office/powerpoint/2010/main" val="36902354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54C1-3CDA-45C6-8361-2E9B909A2F12}"/>
              </a:ext>
            </a:extLst>
          </p:cNvPr>
          <p:cNvSpPr>
            <a:spLocks noGrp="1"/>
          </p:cNvSpPr>
          <p:nvPr>
            <p:ph type="title"/>
          </p:nvPr>
        </p:nvSpPr>
        <p:spPr/>
        <p:txBody>
          <a:bodyPr/>
          <a:lstStyle/>
          <a:p>
            <a:r>
              <a:rPr lang="en-US"/>
              <a:t>Additional Resources</a:t>
            </a:r>
          </a:p>
        </p:txBody>
      </p:sp>
      <p:sp>
        <p:nvSpPr>
          <p:cNvPr id="3" name="Text Placeholder 2">
            <a:extLst>
              <a:ext uri="{FF2B5EF4-FFF2-40B4-BE49-F238E27FC236}">
                <a16:creationId xmlns:a16="http://schemas.microsoft.com/office/drawing/2014/main" id="{E5E30504-661D-4467-BA2A-A779845B9808}"/>
              </a:ext>
            </a:extLst>
          </p:cNvPr>
          <p:cNvSpPr>
            <a:spLocks noGrp="1"/>
          </p:cNvSpPr>
          <p:nvPr>
            <p:ph type="body" sz="quarter" idx="10"/>
          </p:nvPr>
        </p:nvSpPr>
        <p:spPr>
          <a:xfrm>
            <a:off x="586390" y="1434370"/>
            <a:ext cx="11018520" cy="4825937"/>
          </a:xfrm>
        </p:spPr>
        <p:txBody>
          <a:bodyPr/>
          <a:lstStyle/>
          <a:p>
            <a:r>
              <a:rPr lang="en-US">
                <a:hlinkClick r:id="rId3"/>
              </a:rPr>
              <a:t>https://littlekendra.com/2020/03/19/the-learners-guide-to-sql-server-performance-triage/</a:t>
            </a:r>
            <a:endParaRPr lang="en-US"/>
          </a:p>
          <a:p>
            <a:r>
              <a:rPr lang="en-US">
                <a:hlinkClick r:id="rId4"/>
              </a:rPr>
              <a:t>https://dbatools.io/</a:t>
            </a:r>
            <a:endParaRPr lang="en-US"/>
          </a:p>
          <a:p>
            <a:r>
              <a:rPr lang="en-US">
                <a:hlinkClick r:id="rId5"/>
              </a:rPr>
              <a:t>https://beard.media/Notebooks</a:t>
            </a:r>
            <a:r>
              <a:rPr lang="en-US"/>
              <a:t> </a:t>
            </a:r>
          </a:p>
          <a:p>
            <a:r>
              <a:rPr lang="en-US">
                <a:hlinkClick r:id="rId6"/>
              </a:rPr>
              <a:t>https://tsql.tech/the-sql-diagnostic-jupyter-book/</a:t>
            </a:r>
            <a:endParaRPr lang="en-US"/>
          </a:p>
          <a:p>
            <a:r>
              <a:rPr lang="en-US">
                <a:hlinkClick r:id="rId7"/>
              </a:rPr>
              <a:t>https://github.com/SQLvariant/Demos/blob/master/Presentations/Intro-to-Jupyter-Notebooks/8.How-Can-I-Automate-SQL-Notebooks/How-Can-I-Automate-SQL-Notebooks.ipynb</a:t>
            </a:r>
            <a:r>
              <a:rPr lang="en-US"/>
              <a:t> </a:t>
            </a:r>
          </a:p>
          <a:p>
            <a:r>
              <a:rPr lang="en-US">
                <a:hlinkClick r:id="rId8"/>
              </a:rPr>
              <a:t>https://github.com/dzsquared/dba-notebooks</a:t>
            </a:r>
            <a:r>
              <a:rPr lang="en-US"/>
              <a:t> </a:t>
            </a:r>
          </a:p>
          <a:p>
            <a:r>
              <a:rPr lang="en-US">
                <a:hlinkClick r:id="rId9"/>
              </a:rPr>
              <a:t>http://github.com/mssqlgirl/jubilant-data-wizards</a:t>
            </a:r>
            <a:r>
              <a:rPr lang="en-US"/>
              <a:t> </a:t>
            </a:r>
          </a:p>
        </p:txBody>
      </p:sp>
    </p:spTree>
    <p:extLst>
      <p:ext uri="{BB962C8B-B14F-4D97-AF65-F5344CB8AC3E}">
        <p14:creationId xmlns:p14="http://schemas.microsoft.com/office/powerpoint/2010/main" val="13072071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3767185"/>
          </a:xfrm>
        </p:spPr>
        <p:txBody>
          <a:bodyPr/>
          <a:lstStyle/>
          <a:p>
            <a:pPr marL="914400" lvl="1" indent="-457200">
              <a:buFont typeface="Arial" panose="020B0604020202020204" pitchFamily="34" charset="0"/>
              <a:buChar char="•"/>
            </a:pPr>
            <a:r>
              <a:rPr lang="en-US" sz="3600"/>
              <a:t>Notebooks</a:t>
            </a:r>
          </a:p>
          <a:p>
            <a:pPr marL="914400" lvl="1" indent="-457200">
              <a:buFont typeface="Arial" panose="020B0604020202020204" pitchFamily="34" charset="0"/>
              <a:buChar char="•"/>
            </a:pPr>
            <a:r>
              <a:rPr lang="en-US" sz="3600"/>
              <a:t>Triage Fundamentals</a:t>
            </a:r>
          </a:p>
          <a:p>
            <a:pPr marL="914400" lvl="1" indent="-457200">
              <a:buFont typeface="Arial" panose="020B0604020202020204" pitchFamily="34" charset="0"/>
              <a:buChar char="•"/>
            </a:pPr>
            <a:r>
              <a:rPr lang="en-US" sz="3600"/>
              <a:t>DBA Scenarios</a:t>
            </a:r>
          </a:p>
          <a:p>
            <a:pPr marL="914400" lvl="1" indent="-457200">
              <a:buFont typeface="Arial" panose="020B0604020202020204" pitchFamily="34" charset="0"/>
              <a:buChar char="•"/>
            </a:pPr>
            <a:r>
              <a:rPr lang="en-US" sz="3600"/>
              <a:t>End-to-end Incident Response Flow with Notebooks</a:t>
            </a:r>
          </a:p>
          <a:p>
            <a:pPr marL="914400" lvl="1" indent="-457200">
              <a:buFont typeface="Arial" panose="020B0604020202020204" pitchFamily="34" charset="0"/>
              <a:buChar char="•"/>
            </a:pPr>
            <a:endParaRPr lang="en-US" sz="360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54C1-3CDA-45C6-8361-2E9B909A2F12}"/>
              </a:ext>
            </a:extLst>
          </p:cNvPr>
          <p:cNvSpPr>
            <a:spLocks noGrp="1"/>
          </p:cNvSpPr>
          <p:nvPr>
            <p:ph type="title"/>
          </p:nvPr>
        </p:nvSpPr>
        <p:spPr/>
        <p:txBody>
          <a:bodyPr/>
          <a:lstStyle/>
          <a:p>
            <a:r>
              <a:rPr lang="en-US"/>
              <a:t>Additional Events</a:t>
            </a:r>
          </a:p>
        </p:txBody>
      </p:sp>
      <p:sp>
        <p:nvSpPr>
          <p:cNvPr id="3" name="Text Placeholder 2">
            <a:extLst>
              <a:ext uri="{FF2B5EF4-FFF2-40B4-BE49-F238E27FC236}">
                <a16:creationId xmlns:a16="http://schemas.microsoft.com/office/drawing/2014/main" id="{E5E30504-661D-4467-BA2A-A779845B9808}"/>
              </a:ext>
            </a:extLst>
          </p:cNvPr>
          <p:cNvSpPr>
            <a:spLocks noGrp="1"/>
          </p:cNvSpPr>
          <p:nvPr>
            <p:ph type="body" sz="quarter" idx="10"/>
          </p:nvPr>
        </p:nvSpPr>
        <p:spPr>
          <a:xfrm>
            <a:off x="586390" y="1434370"/>
            <a:ext cx="11018520" cy="2326791"/>
          </a:xfrm>
        </p:spPr>
        <p:txBody>
          <a:bodyPr/>
          <a:lstStyle/>
          <a:p>
            <a:r>
              <a:rPr lang="en-US" err="1"/>
              <a:t>DataWeekender</a:t>
            </a:r>
            <a:r>
              <a:rPr lang="en-US"/>
              <a:t> session on Azure Data Studio extension development - </a:t>
            </a:r>
            <a:r>
              <a:rPr lang="en-US">
                <a:hlinkClick r:id="rId3"/>
              </a:rPr>
              <a:t>https://www.dataweekender.com/schedule</a:t>
            </a:r>
            <a:r>
              <a:rPr lang="en-US"/>
              <a:t> </a:t>
            </a:r>
          </a:p>
          <a:p>
            <a:endParaRPr lang="en-US"/>
          </a:p>
          <a:p>
            <a:r>
              <a:rPr lang="en-US"/>
              <a:t>Focus Group @ PASS Summit – follow us on </a:t>
            </a:r>
            <a:r>
              <a:rPr lang="en-US">
                <a:hlinkClick r:id="rId4"/>
              </a:rPr>
              <a:t>@AzureDataStudio</a:t>
            </a:r>
            <a:r>
              <a:rPr lang="en-US"/>
              <a:t> for more info</a:t>
            </a:r>
          </a:p>
        </p:txBody>
      </p:sp>
    </p:spTree>
    <p:extLst>
      <p:ext uri="{BB962C8B-B14F-4D97-AF65-F5344CB8AC3E}">
        <p14:creationId xmlns:p14="http://schemas.microsoft.com/office/powerpoint/2010/main" val="36205608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3AE5EB9-CED6-41E4-8FFD-012E563355F8}"/>
              </a:ext>
            </a:extLst>
          </p:cNvPr>
          <p:cNvSpPr txBox="1">
            <a:spLocks/>
          </p:cNvSpPr>
          <p:nvPr/>
        </p:nvSpPr>
        <p:spPr>
          <a:xfrm>
            <a:off x="651399" y="3920520"/>
            <a:ext cx="5915479" cy="1292662"/>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800" b="1" i="0" u="none" strike="noStrike" kern="1200" cap="none" spc="0" normalizeH="0" baseline="0" noProof="0">
                <a:ln>
                  <a:noFill/>
                </a:ln>
                <a:effectLst/>
                <a:uLnTx/>
                <a:uFillTx/>
                <a:latin typeface="Segoe UI"/>
                <a:ea typeface="+mn-ea"/>
                <a:cs typeface="Segoe UI" panose="020B0502040204020203" pitchFamily="34" charset="0"/>
              </a:rPr>
              <a:t>Drew Skwiers-Koballa</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effectLst/>
                <a:uLnTx/>
                <a:uFillTx/>
                <a:latin typeface="Segoe UI"/>
                <a:ea typeface="+mn-ea"/>
                <a:cs typeface="Segoe UI" panose="020B0502040204020203" pitchFamily="34" charset="0"/>
              </a:rPr>
              <a:t>Program Manager</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sz="2800">
                <a:latin typeface="Segoe UI"/>
              </a:rPr>
              <a:t>drew.skwierskoballa@microsoft.com</a:t>
            </a:r>
            <a:endParaRPr kumimoji="0" lang="en-US" sz="2800" b="0" i="0" u="none" strike="noStrike" kern="1200" cap="none" spc="0" normalizeH="0" baseline="0" noProof="0">
              <a:ln>
                <a:noFill/>
              </a:ln>
              <a:effectLst/>
              <a:uLnTx/>
              <a:uFillTx/>
              <a:latin typeface="Segoe UI"/>
              <a:ea typeface="+mn-ea"/>
              <a:cs typeface="Segoe UI" panose="020B0502040204020203" pitchFamily="34" charset="0"/>
            </a:endParaRPr>
          </a:p>
        </p:txBody>
      </p:sp>
      <p:sp>
        <p:nvSpPr>
          <p:cNvPr id="3" name="Text Placeholder 4">
            <a:extLst>
              <a:ext uri="{FF2B5EF4-FFF2-40B4-BE49-F238E27FC236}">
                <a16:creationId xmlns:a16="http://schemas.microsoft.com/office/drawing/2014/main" id="{5A850B43-5C03-42C5-B7A7-9BED29255BDE}"/>
              </a:ext>
            </a:extLst>
          </p:cNvPr>
          <p:cNvSpPr txBox="1">
            <a:spLocks/>
          </p:cNvSpPr>
          <p:nvPr/>
        </p:nvSpPr>
        <p:spPr>
          <a:xfrm>
            <a:off x="651399" y="1644818"/>
            <a:ext cx="5001078" cy="164883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t>Julie Koesmarno</a:t>
            </a:r>
            <a:br>
              <a:rPr lang="en-US" b="1"/>
            </a:br>
            <a:r>
              <a:rPr lang="en-US"/>
              <a:t>Principal Program Manager</a:t>
            </a:r>
            <a:br>
              <a:rPr lang="en-US"/>
            </a:br>
            <a:r>
              <a:rPr lang="en-US"/>
              <a:t>jukoesma@microsoft.com</a:t>
            </a:r>
          </a:p>
        </p:txBody>
      </p:sp>
    </p:spTree>
    <p:extLst>
      <p:ext uri="{BB962C8B-B14F-4D97-AF65-F5344CB8AC3E}">
        <p14:creationId xmlns:p14="http://schemas.microsoft.com/office/powerpoint/2010/main" val="41858040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Data Studio</a:t>
            </a:r>
          </a:p>
        </p:txBody>
      </p:sp>
      <p:sp>
        <p:nvSpPr>
          <p:cNvPr id="6" name="Text Placeholder 5"/>
          <p:cNvSpPr>
            <a:spLocks noGrp="1"/>
          </p:cNvSpPr>
          <p:nvPr>
            <p:ph type="body" sz="quarter" idx="10"/>
          </p:nvPr>
        </p:nvSpPr>
        <p:spPr>
          <a:xfrm>
            <a:off x="664327" y="1562100"/>
            <a:ext cx="11110860" cy="5256824"/>
          </a:xfrm>
        </p:spPr>
        <p:txBody>
          <a:bodyPr/>
          <a:lstStyle/>
          <a:p>
            <a:r>
              <a:rPr lang="en-US" sz="3200"/>
              <a:t>Cross-platform tool for data-centric and data-adjacent users</a:t>
            </a:r>
          </a:p>
          <a:p>
            <a:endParaRPr lang="en-US" sz="3200"/>
          </a:p>
          <a:p>
            <a:r>
              <a:rPr lang="en-US" sz="3200"/>
              <a:t>Cross-platform for client and server</a:t>
            </a:r>
          </a:p>
          <a:p>
            <a:pPr lvl="1"/>
            <a:r>
              <a:rPr lang="en-US" sz="2200"/>
              <a:t>Windows, macOS, and Linux</a:t>
            </a:r>
          </a:p>
          <a:p>
            <a:pPr lvl="1"/>
            <a:r>
              <a:rPr lang="en-US" sz="2200"/>
              <a:t>SQL Server, Azure SQL, PostgreSQL, and Azure Data Explorer / KQL</a:t>
            </a:r>
          </a:p>
          <a:p>
            <a:endParaRPr lang="en-US" sz="3000"/>
          </a:p>
          <a:p>
            <a:r>
              <a:rPr lang="en-US" sz="3000"/>
              <a:t>Home to </a:t>
            </a:r>
            <a:r>
              <a:rPr lang="en-US" sz="3000" b="1"/>
              <a:t>Notebooks</a:t>
            </a:r>
          </a:p>
          <a:p>
            <a:endParaRPr lang="en-US" sz="3000" b="1"/>
          </a:p>
          <a:p>
            <a:r>
              <a:rPr lang="en-US" sz="3000">
                <a:hlinkClick r:id="rId3"/>
              </a:rPr>
              <a:t>http://aka.ms/AzureDataStudio</a:t>
            </a:r>
            <a:endParaRPr lang="en-US" sz="3000"/>
          </a:p>
          <a:p>
            <a:r>
              <a:rPr lang="en-US" sz="3000">
                <a:hlinkClick r:id="rId4"/>
              </a:rPr>
              <a:t>@AzureDataStudio</a:t>
            </a:r>
            <a:endParaRPr lang="en-US" sz="3000"/>
          </a:p>
        </p:txBody>
      </p:sp>
      <p:pic>
        <p:nvPicPr>
          <p:cNvPr id="2" name="Picture 2" descr="Download Azure Data Studio For Windows - What can it do?">
            <a:extLst>
              <a:ext uri="{FF2B5EF4-FFF2-40B4-BE49-F238E27FC236}">
                <a16:creationId xmlns:a16="http://schemas.microsoft.com/office/drawing/2014/main" id="{F8A50E0D-8472-41D6-ACE3-759BC63A44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9636" y="2800570"/>
            <a:ext cx="2027360" cy="160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223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65D-98C2-4E9D-BC0C-48DE27011347}"/>
              </a:ext>
            </a:extLst>
          </p:cNvPr>
          <p:cNvSpPr>
            <a:spLocks noGrp="1"/>
          </p:cNvSpPr>
          <p:nvPr>
            <p:ph type="title"/>
          </p:nvPr>
        </p:nvSpPr>
        <p:spPr/>
        <p:txBody>
          <a:bodyPr/>
          <a:lstStyle/>
          <a:p>
            <a:r>
              <a:rPr lang="en-US"/>
              <a:t>Notebooks Use Cases</a:t>
            </a:r>
          </a:p>
        </p:txBody>
      </p:sp>
      <p:pic>
        <p:nvPicPr>
          <p:cNvPr id="9" name="Graphic 8" descr="Flask">
            <a:extLst>
              <a:ext uri="{FF2B5EF4-FFF2-40B4-BE49-F238E27FC236}">
                <a16:creationId xmlns:a16="http://schemas.microsoft.com/office/drawing/2014/main" id="{693514C0-FC55-4A56-B3B9-D31335629A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4093" y="1291621"/>
            <a:ext cx="1145642" cy="1145642"/>
          </a:xfrm>
          <a:prstGeom prst="rect">
            <a:avLst/>
          </a:prstGeom>
        </p:spPr>
      </p:pic>
      <p:sp>
        <p:nvSpPr>
          <p:cNvPr id="10" name="TextBox 9">
            <a:extLst>
              <a:ext uri="{FF2B5EF4-FFF2-40B4-BE49-F238E27FC236}">
                <a16:creationId xmlns:a16="http://schemas.microsoft.com/office/drawing/2014/main" id="{0B0DC14B-15B9-46F7-9D0B-06BB2DBF915C}"/>
              </a:ext>
            </a:extLst>
          </p:cNvPr>
          <p:cNvSpPr txBox="1"/>
          <p:nvPr/>
        </p:nvSpPr>
        <p:spPr>
          <a:xfrm>
            <a:off x="2393163" y="2611884"/>
            <a:ext cx="1707502" cy="307777"/>
          </a:xfrm>
          <a:prstGeom prst="rect">
            <a:avLst/>
          </a:prstGeom>
          <a:noFill/>
        </p:spPr>
        <p:txBody>
          <a:bodyPr wrap="square" lIns="0" tIns="0" rIns="0" bIns="0" rtlCol="0">
            <a:spAutoFit/>
          </a:bodyPr>
          <a:lstStyle/>
          <a:p>
            <a:pPr algn="ctr"/>
            <a:r>
              <a:rPr lang="en-US" sz="2000"/>
              <a:t>Data Science</a:t>
            </a:r>
          </a:p>
        </p:txBody>
      </p:sp>
      <p:sp>
        <p:nvSpPr>
          <p:cNvPr id="12" name="TextBox 11">
            <a:extLst>
              <a:ext uri="{FF2B5EF4-FFF2-40B4-BE49-F238E27FC236}">
                <a16:creationId xmlns:a16="http://schemas.microsoft.com/office/drawing/2014/main" id="{A804CC16-E41B-4320-8A49-BACF08F2EE25}"/>
              </a:ext>
            </a:extLst>
          </p:cNvPr>
          <p:cNvSpPr txBox="1"/>
          <p:nvPr/>
        </p:nvSpPr>
        <p:spPr>
          <a:xfrm>
            <a:off x="4474344" y="1695035"/>
            <a:ext cx="7557857" cy="1231106"/>
          </a:xfrm>
          <a:prstGeom prst="rect">
            <a:avLst/>
          </a:prstGeom>
          <a:noFill/>
        </p:spPr>
        <p:txBody>
          <a:bodyPr wrap="square" lIns="0" tIns="0" rIns="0" bIns="0" rtlCol="0">
            <a:spAutoFit/>
          </a:bodyPr>
          <a:lstStyle/>
          <a:p>
            <a:r>
              <a:rPr lang="en-US" sz="2000" b="1"/>
              <a:t>Why?</a:t>
            </a:r>
          </a:p>
          <a:p>
            <a:pPr marL="342900" indent="-342900">
              <a:buFont typeface="Arial" panose="020B0604020202020204" pitchFamily="34" charset="0"/>
              <a:buChar char="•"/>
            </a:pPr>
            <a:r>
              <a:rPr lang="en-US" sz="2000"/>
              <a:t>Executable / Interactive</a:t>
            </a:r>
          </a:p>
          <a:p>
            <a:pPr marL="342900" indent="-342900">
              <a:buFont typeface="Arial" panose="020B0604020202020204" pitchFamily="34" charset="0"/>
              <a:buChar char="•"/>
            </a:pPr>
            <a:r>
              <a:rPr lang="en-US" sz="2000"/>
              <a:t>Automatable</a:t>
            </a:r>
          </a:p>
          <a:p>
            <a:pPr marL="342900" indent="-342900">
              <a:buFont typeface="Arial" panose="020B0604020202020204" pitchFamily="34" charset="0"/>
              <a:buChar char="•"/>
            </a:pPr>
            <a:r>
              <a:rPr lang="en-US" sz="2000"/>
              <a:t>Support reproducibility – docs, code, results, explanation</a:t>
            </a:r>
          </a:p>
        </p:txBody>
      </p:sp>
      <p:grpSp>
        <p:nvGrpSpPr>
          <p:cNvPr id="21" name="Group 20">
            <a:extLst>
              <a:ext uri="{FF2B5EF4-FFF2-40B4-BE49-F238E27FC236}">
                <a16:creationId xmlns:a16="http://schemas.microsoft.com/office/drawing/2014/main" id="{826CAF70-1E56-4F72-A3E7-8B73AD8ED907}"/>
              </a:ext>
            </a:extLst>
          </p:cNvPr>
          <p:cNvGrpSpPr/>
          <p:nvPr/>
        </p:nvGrpSpPr>
        <p:grpSpPr>
          <a:xfrm>
            <a:off x="1376039" y="3577701"/>
            <a:ext cx="9774314" cy="3098307"/>
            <a:chOff x="1376039" y="3577701"/>
            <a:chExt cx="9774314" cy="3098307"/>
          </a:xfrm>
        </p:grpSpPr>
        <p:sp>
          <p:nvSpPr>
            <p:cNvPr id="20" name="Rectangle 19">
              <a:extLst>
                <a:ext uri="{FF2B5EF4-FFF2-40B4-BE49-F238E27FC236}">
                  <a16:creationId xmlns:a16="http://schemas.microsoft.com/office/drawing/2014/main" id="{EF000258-FC8C-4AD6-8E14-3ACE32DFAB03}"/>
                </a:ext>
              </a:extLst>
            </p:cNvPr>
            <p:cNvSpPr/>
            <p:nvPr/>
          </p:nvSpPr>
          <p:spPr bwMode="auto">
            <a:xfrm>
              <a:off x="1376039" y="3577701"/>
              <a:ext cx="9774314" cy="3098307"/>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accent3">
                    <a:lumMod val="20000"/>
                    <a:lumOff val="80000"/>
                  </a:schemeClr>
                </a:solidFill>
                <a:ea typeface="Segoe UI" pitchFamily="34" charset="0"/>
                <a:cs typeface="Segoe UI" pitchFamily="34" charset="0"/>
              </a:endParaRPr>
            </a:p>
          </p:txBody>
        </p:sp>
        <p:sp>
          <p:nvSpPr>
            <p:cNvPr id="19" name="TextBox 18">
              <a:extLst>
                <a:ext uri="{FF2B5EF4-FFF2-40B4-BE49-F238E27FC236}">
                  <a16:creationId xmlns:a16="http://schemas.microsoft.com/office/drawing/2014/main" id="{C224A4E9-4225-41EA-B0DD-DADACFCA31C6}"/>
                </a:ext>
              </a:extLst>
            </p:cNvPr>
            <p:cNvSpPr txBox="1"/>
            <p:nvPr/>
          </p:nvSpPr>
          <p:spPr>
            <a:xfrm>
              <a:off x="1472646" y="3593331"/>
              <a:ext cx="4694177" cy="430887"/>
            </a:xfrm>
            <a:prstGeom prst="rect">
              <a:avLst/>
            </a:prstGeom>
            <a:noFill/>
          </p:spPr>
          <p:txBody>
            <a:bodyPr wrap="square" lIns="0" tIns="0" rIns="0" bIns="0" rtlCol="0">
              <a:spAutoFit/>
            </a:bodyPr>
            <a:lstStyle/>
            <a:p>
              <a:pPr algn="l"/>
              <a:r>
                <a:rPr lang="en-US" sz="2800" b="1">
                  <a:solidFill>
                    <a:schemeClr val="accent1"/>
                  </a:solidFill>
                </a:rPr>
                <a:t>Emerging Use Cases</a:t>
              </a:r>
            </a:p>
          </p:txBody>
        </p:sp>
      </p:grpSp>
      <p:grpSp>
        <p:nvGrpSpPr>
          <p:cNvPr id="35" name="Group 34">
            <a:extLst>
              <a:ext uri="{FF2B5EF4-FFF2-40B4-BE49-F238E27FC236}">
                <a16:creationId xmlns:a16="http://schemas.microsoft.com/office/drawing/2014/main" id="{BBAA55F3-B5C9-4EAE-A638-53AC0D3BA280}"/>
              </a:ext>
            </a:extLst>
          </p:cNvPr>
          <p:cNvGrpSpPr/>
          <p:nvPr/>
        </p:nvGrpSpPr>
        <p:grpSpPr>
          <a:xfrm>
            <a:off x="5690586" y="4063147"/>
            <a:ext cx="5125375" cy="2081057"/>
            <a:chOff x="5690586" y="4063147"/>
            <a:chExt cx="5125375" cy="2081057"/>
          </a:xfrm>
        </p:grpSpPr>
        <p:sp>
          <p:nvSpPr>
            <p:cNvPr id="28" name="Rectangle 27">
              <a:extLst>
                <a:ext uri="{FF2B5EF4-FFF2-40B4-BE49-F238E27FC236}">
                  <a16:creationId xmlns:a16="http://schemas.microsoft.com/office/drawing/2014/main" id="{971BAF39-A1CF-4FA9-AAE2-C1EC34EF0ED6}"/>
                </a:ext>
              </a:extLst>
            </p:cNvPr>
            <p:cNvSpPr/>
            <p:nvPr/>
          </p:nvSpPr>
          <p:spPr bwMode="auto">
            <a:xfrm>
              <a:off x="5690586" y="4063147"/>
              <a:ext cx="5125375" cy="20810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27" name="Graphic 26" descr="Tools">
              <a:extLst>
                <a:ext uri="{FF2B5EF4-FFF2-40B4-BE49-F238E27FC236}">
                  <a16:creationId xmlns:a16="http://schemas.microsoft.com/office/drawing/2014/main" id="{B0528B76-21D1-490A-B3C0-F48E623E0C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53956" y="4345373"/>
              <a:ext cx="1516603" cy="1516603"/>
            </a:xfrm>
            <a:prstGeom prst="rect">
              <a:avLst/>
            </a:prstGeom>
          </p:spPr>
        </p:pic>
        <p:sp>
          <p:nvSpPr>
            <p:cNvPr id="29" name="TextBox 28">
              <a:extLst>
                <a:ext uri="{FF2B5EF4-FFF2-40B4-BE49-F238E27FC236}">
                  <a16:creationId xmlns:a16="http://schemas.microsoft.com/office/drawing/2014/main" id="{B05CCAEB-9BED-4E0C-B1F3-0CA33835B8B7}"/>
                </a:ext>
              </a:extLst>
            </p:cNvPr>
            <p:cNvSpPr txBox="1"/>
            <p:nvPr/>
          </p:nvSpPr>
          <p:spPr>
            <a:xfrm>
              <a:off x="7546019" y="4669770"/>
              <a:ext cx="3089430" cy="861774"/>
            </a:xfrm>
            <a:prstGeom prst="rect">
              <a:avLst/>
            </a:prstGeom>
            <a:noFill/>
          </p:spPr>
          <p:txBody>
            <a:bodyPr wrap="square" lIns="0" tIns="0" rIns="0" bIns="0" rtlCol="0">
              <a:spAutoFit/>
            </a:bodyPr>
            <a:lstStyle/>
            <a:p>
              <a:pPr algn="l"/>
              <a:r>
                <a:rPr lang="en-US" sz="2800">
                  <a:solidFill>
                    <a:schemeClr val="bg1"/>
                  </a:solidFill>
                </a:rPr>
                <a:t>Triage and </a:t>
              </a:r>
              <a:br>
                <a:rPr lang="en-US" sz="2800">
                  <a:solidFill>
                    <a:schemeClr val="bg1"/>
                  </a:solidFill>
                </a:rPr>
              </a:br>
              <a:r>
                <a:rPr lang="en-US" sz="2800">
                  <a:solidFill>
                    <a:schemeClr val="bg1"/>
                  </a:solidFill>
                </a:rPr>
                <a:t>Incident Response</a:t>
              </a:r>
            </a:p>
          </p:txBody>
        </p:sp>
      </p:grpSp>
      <p:grpSp>
        <p:nvGrpSpPr>
          <p:cNvPr id="33" name="Group 32">
            <a:extLst>
              <a:ext uri="{FF2B5EF4-FFF2-40B4-BE49-F238E27FC236}">
                <a16:creationId xmlns:a16="http://schemas.microsoft.com/office/drawing/2014/main" id="{404AB7DD-D91B-4BDD-972A-7F417041C306}"/>
              </a:ext>
            </a:extLst>
          </p:cNvPr>
          <p:cNvGrpSpPr/>
          <p:nvPr/>
        </p:nvGrpSpPr>
        <p:grpSpPr>
          <a:xfrm>
            <a:off x="1935963" y="4063147"/>
            <a:ext cx="2476239" cy="914400"/>
            <a:chOff x="1935963" y="4063147"/>
            <a:chExt cx="2476239" cy="914400"/>
          </a:xfrm>
        </p:grpSpPr>
        <p:pic>
          <p:nvPicPr>
            <p:cNvPr id="23" name="Graphic 22" descr="Classroom">
              <a:extLst>
                <a:ext uri="{FF2B5EF4-FFF2-40B4-BE49-F238E27FC236}">
                  <a16:creationId xmlns:a16="http://schemas.microsoft.com/office/drawing/2014/main" id="{4B077B23-9FAC-4DC0-897F-329893D56A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35963" y="4063147"/>
              <a:ext cx="914400" cy="914400"/>
            </a:xfrm>
            <a:prstGeom prst="rect">
              <a:avLst/>
            </a:prstGeom>
          </p:spPr>
        </p:pic>
        <p:sp>
          <p:nvSpPr>
            <p:cNvPr id="30" name="TextBox 29">
              <a:extLst>
                <a:ext uri="{FF2B5EF4-FFF2-40B4-BE49-F238E27FC236}">
                  <a16:creationId xmlns:a16="http://schemas.microsoft.com/office/drawing/2014/main" id="{C682E82E-FC3A-4EEB-845B-29261A0DDFCA}"/>
                </a:ext>
              </a:extLst>
            </p:cNvPr>
            <p:cNvSpPr txBox="1"/>
            <p:nvPr/>
          </p:nvSpPr>
          <p:spPr>
            <a:xfrm>
              <a:off x="3017559" y="4357308"/>
              <a:ext cx="1394643" cy="307777"/>
            </a:xfrm>
            <a:prstGeom prst="rect">
              <a:avLst/>
            </a:prstGeom>
            <a:noFill/>
          </p:spPr>
          <p:txBody>
            <a:bodyPr wrap="square" lIns="0" tIns="0" rIns="0" bIns="0" rtlCol="0">
              <a:spAutoFit/>
            </a:bodyPr>
            <a:lstStyle/>
            <a:p>
              <a:pPr algn="l"/>
              <a:r>
                <a:rPr lang="en-US" sz="2000"/>
                <a:t>Tutorials</a:t>
              </a:r>
            </a:p>
          </p:txBody>
        </p:sp>
      </p:grpSp>
      <p:grpSp>
        <p:nvGrpSpPr>
          <p:cNvPr id="34" name="Group 33">
            <a:extLst>
              <a:ext uri="{FF2B5EF4-FFF2-40B4-BE49-F238E27FC236}">
                <a16:creationId xmlns:a16="http://schemas.microsoft.com/office/drawing/2014/main" id="{86E79BDE-11CE-4223-A73E-5EF1B5BC81F6}"/>
              </a:ext>
            </a:extLst>
          </p:cNvPr>
          <p:cNvGrpSpPr/>
          <p:nvPr/>
        </p:nvGrpSpPr>
        <p:grpSpPr>
          <a:xfrm>
            <a:off x="1864093" y="5270509"/>
            <a:ext cx="3142913" cy="914400"/>
            <a:chOff x="1864093" y="5270509"/>
            <a:chExt cx="3142913" cy="914400"/>
          </a:xfrm>
        </p:grpSpPr>
        <p:pic>
          <p:nvPicPr>
            <p:cNvPr id="25" name="Graphic 24" descr="Programmer female">
              <a:extLst>
                <a:ext uri="{FF2B5EF4-FFF2-40B4-BE49-F238E27FC236}">
                  <a16:creationId xmlns:a16="http://schemas.microsoft.com/office/drawing/2014/main" id="{DB2AA3FE-13A9-4E4B-AAD5-A2A7AA5FF4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64093" y="5270509"/>
              <a:ext cx="914400" cy="914400"/>
            </a:xfrm>
            <a:prstGeom prst="rect">
              <a:avLst/>
            </a:prstGeom>
          </p:spPr>
        </p:pic>
        <p:sp>
          <p:nvSpPr>
            <p:cNvPr id="32" name="TextBox 31">
              <a:extLst>
                <a:ext uri="{FF2B5EF4-FFF2-40B4-BE49-F238E27FC236}">
                  <a16:creationId xmlns:a16="http://schemas.microsoft.com/office/drawing/2014/main" id="{016C0DDA-1AF1-4907-A5B4-A5C13D4C7434}"/>
                </a:ext>
              </a:extLst>
            </p:cNvPr>
            <p:cNvSpPr txBox="1"/>
            <p:nvPr/>
          </p:nvSpPr>
          <p:spPr>
            <a:xfrm>
              <a:off x="3009312" y="5554199"/>
              <a:ext cx="1997694" cy="307777"/>
            </a:xfrm>
            <a:prstGeom prst="rect">
              <a:avLst/>
            </a:prstGeom>
            <a:noFill/>
          </p:spPr>
          <p:txBody>
            <a:bodyPr wrap="square" lIns="0" tIns="0" rIns="0" bIns="0" rtlCol="0">
              <a:spAutoFit/>
            </a:bodyPr>
            <a:lstStyle/>
            <a:p>
              <a:pPr algn="l"/>
              <a:r>
                <a:rPr lang="en-US" sz="2000"/>
                <a:t>Data Engineering</a:t>
              </a:r>
            </a:p>
          </p:txBody>
        </p:sp>
      </p:grpSp>
      <p:sp>
        <p:nvSpPr>
          <p:cNvPr id="37" name="TextBox 36">
            <a:extLst>
              <a:ext uri="{FF2B5EF4-FFF2-40B4-BE49-F238E27FC236}">
                <a16:creationId xmlns:a16="http://schemas.microsoft.com/office/drawing/2014/main" id="{7333A02A-44FF-4E46-AD17-C479DF67983D}"/>
              </a:ext>
            </a:extLst>
          </p:cNvPr>
          <p:cNvSpPr txBox="1"/>
          <p:nvPr/>
        </p:nvSpPr>
        <p:spPr>
          <a:xfrm>
            <a:off x="8036436" y="181992"/>
            <a:ext cx="3995765" cy="977900"/>
          </a:xfrm>
          <a:prstGeom prst="rect">
            <a:avLst/>
          </a:prstGeom>
          <a:solidFill>
            <a:schemeClr val="bg1">
              <a:lumMod val="75000"/>
            </a:schemeClr>
          </a:solidFill>
        </p:spPr>
        <p:txBody>
          <a:bodyPr wrap="square" lIns="0" tIns="0" rIns="0" bIns="0" rtlCol="0" anchor="ctr">
            <a:noAutofit/>
          </a:bodyPr>
          <a:lstStyle/>
          <a:p>
            <a:pPr algn="ctr"/>
            <a:r>
              <a:rPr lang="en-US" sz="2400">
                <a:solidFill>
                  <a:schemeClr val="bg1"/>
                </a:solidFill>
              </a:rPr>
              <a:t>Demo: Notebook Basics</a:t>
            </a:r>
          </a:p>
        </p:txBody>
      </p:sp>
    </p:spTree>
    <p:extLst>
      <p:ext uri="{BB962C8B-B14F-4D97-AF65-F5344CB8AC3E}">
        <p14:creationId xmlns:p14="http://schemas.microsoft.com/office/powerpoint/2010/main" val="3186789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A2C2-6346-4FF4-8710-B5B1EA81593E}"/>
              </a:ext>
            </a:extLst>
          </p:cNvPr>
          <p:cNvSpPr>
            <a:spLocks noGrp="1"/>
          </p:cNvSpPr>
          <p:nvPr>
            <p:ph type="title"/>
          </p:nvPr>
        </p:nvSpPr>
        <p:spPr/>
        <p:txBody>
          <a:bodyPr/>
          <a:lstStyle/>
          <a:p>
            <a:r>
              <a:rPr lang="en-US"/>
              <a:t>Notebooks</a:t>
            </a:r>
          </a:p>
        </p:txBody>
      </p:sp>
      <p:sp>
        <p:nvSpPr>
          <p:cNvPr id="3" name="Content Placeholder 2">
            <a:extLst>
              <a:ext uri="{FF2B5EF4-FFF2-40B4-BE49-F238E27FC236}">
                <a16:creationId xmlns:a16="http://schemas.microsoft.com/office/drawing/2014/main" id="{008B2A2E-538A-4CF2-9868-63B9FFECE74C}"/>
              </a:ext>
            </a:extLst>
          </p:cNvPr>
          <p:cNvSpPr>
            <a:spLocks noGrp="1"/>
          </p:cNvSpPr>
          <p:nvPr>
            <p:ph sz="quarter" idx="12"/>
          </p:nvPr>
        </p:nvSpPr>
        <p:spPr>
          <a:xfrm>
            <a:off x="584200" y="1435100"/>
            <a:ext cx="2741643" cy="2794611"/>
          </a:xfrm>
        </p:spPr>
        <p:txBody>
          <a:bodyPr/>
          <a:lstStyle/>
          <a:p>
            <a:r>
              <a:rPr lang="en-US"/>
              <a:t>Text cells</a:t>
            </a:r>
          </a:p>
          <a:p>
            <a:r>
              <a:rPr lang="en-US"/>
              <a:t>Code cells</a:t>
            </a:r>
          </a:p>
          <a:p>
            <a:pPr lvl="1"/>
            <a:r>
              <a:rPr lang="en-US"/>
              <a:t>SQL</a:t>
            </a:r>
          </a:p>
          <a:p>
            <a:pPr lvl="1"/>
            <a:r>
              <a:rPr lang="en-US"/>
              <a:t>PowerShell</a:t>
            </a:r>
          </a:p>
          <a:p>
            <a:pPr lvl="1"/>
            <a:r>
              <a:rPr lang="en-US"/>
              <a:t>Python</a:t>
            </a:r>
          </a:p>
          <a:p>
            <a:pPr lvl="1"/>
            <a:r>
              <a:rPr lang="en-US"/>
              <a:t>KQL</a:t>
            </a:r>
          </a:p>
          <a:p>
            <a:pPr lvl="1"/>
            <a:r>
              <a:rPr lang="en-US" i="1"/>
              <a:t>.NET interactive</a:t>
            </a:r>
          </a:p>
        </p:txBody>
      </p:sp>
      <p:sp>
        <p:nvSpPr>
          <p:cNvPr id="4" name="Content Placeholder 3">
            <a:extLst>
              <a:ext uri="{FF2B5EF4-FFF2-40B4-BE49-F238E27FC236}">
                <a16:creationId xmlns:a16="http://schemas.microsoft.com/office/drawing/2014/main" id="{E11DD941-5FCB-4744-AF36-B87BB7E4007B}"/>
              </a:ext>
            </a:extLst>
          </p:cNvPr>
          <p:cNvSpPr>
            <a:spLocks noGrp="1"/>
          </p:cNvSpPr>
          <p:nvPr>
            <p:ph sz="quarter" idx="13"/>
          </p:nvPr>
        </p:nvSpPr>
        <p:spPr/>
        <p:txBody>
          <a:bodyPr/>
          <a:lstStyle/>
          <a:p>
            <a:endParaRPr lang="en-US"/>
          </a:p>
        </p:txBody>
      </p:sp>
      <p:pic>
        <p:nvPicPr>
          <p:cNvPr id="6" name="Picture 5">
            <a:extLst>
              <a:ext uri="{FF2B5EF4-FFF2-40B4-BE49-F238E27FC236}">
                <a16:creationId xmlns:a16="http://schemas.microsoft.com/office/drawing/2014/main" id="{57A55B3E-C403-4A7A-9C28-863A6F1AD62E}"/>
              </a:ext>
            </a:extLst>
          </p:cNvPr>
          <p:cNvPicPr>
            <a:picLocks noChangeAspect="1"/>
          </p:cNvPicPr>
          <p:nvPr/>
        </p:nvPicPr>
        <p:blipFill>
          <a:blip r:embed="rId3"/>
          <a:stretch>
            <a:fillRect/>
          </a:stretch>
        </p:blipFill>
        <p:spPr>
          <a:xfrm>
            <a:off x="3115348" y="105507"/>
            <a:ext cx="9095469" cy="6618850"/>
          </a:xfrm>
          <a:prstGeom prst="rect">
            <a:avLst/>
          </a:prstGeom>
        </p:spPr>
      </p:pic>
    </p:spTree>
    <p:extLst>
      <p:ext uri="{BB962C8B-B14F-4D97-AF65-F5344CB8AC3E}">
        <p14:creationId xmlns:p14="http://schemas.microsoft.com/office/powerpoint/2010/main" val="21267915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EFA0-3CCE-48DE-9633-F3915043B7D7}"/>
              </a:ext>
            </a:extLst>
          </p:cNvPr>
          <p:cNvSpPr>
            <a:spLocks noGrp="1"/>
          </p:cNvSpPr>
          <p:nvPr>
            <p:ph type="title"/>
          </p:nvPr>
        </p:nvSpPr>
        <p:spPr>
          <a:xfrm>
            <a:off x="588263" y="485775"/>
            <a:ext cx="11020988" cy="553998"/>
          </a:xfrm>
        </p:spPr>
        <p:txBody>
          <a:bodyPr/>
          <a:lstStyle/>
          <a:p>
            <a:r>
              <a:rPr lang="en-US"/>
              <a:t>This is not:</a:t>
            </a:r>
          </a:p>
        </p:txBody>
      </p:sp>
      <p:sp>
        <p:nvSpPr>
          <p:cNvPr id="3" name="Text Placeholder 2">
            <a:extLst>
              <a:ext uri="{FF2B5EF4-FFF2-40B4-BE49-F238E27FC236}">
                <a16:creationId xmlns:a16="http://schemas.microsoft.com/office/drawing/2014/main" id="{008FEB36-49BE-436D-BC71-99AA728CEFAF}"/>
              </a:ext>
            </a:extLst>
          </p:cNvPr>
          <p:cNvSpPr>
            <a:spLocks noGrp="1"/>
          </p:cNvSpPr>
          <p:nvPr>
            <p:ph type="body" sz="quarter" idx="10"/>
          </p:nvPr>
        </p:nvSpPr>
        <p:spPr>
          <a:xfrm>
            <a:off x="584200" y="1435100"/>
            <a:ext cx="5212080" cy="3477875"/>
          </a:xfrm>
        </p:spPr>
        <p:txBody>
          <a:bodyPr/>
          <a:lstStyle/>
          <a:p>
            <a:pPr marL="457200" indent="-457200">
              <a:buFont typeface="Arial" panose="020B0604020202020204" pitchFamily="34" charset="0"/>
              <a:buChar char="•"/>
            </a:pPr>
            <a:r>
              <a:rPr lang="en-US"/>
              <a:t>Replacing your monitoring solution</a:t>
            </a:r>
          </a:p>
          <a:p>
            <a:pPr marL="457200" indent="-457200">
              <a:buFont typeface="Arial" panose="020B0604020202020204" pitchFamily="34" charset="0"/>
              <a:buChar char="•"/>
            </a:pPr>
            <a:r>
              <a:rPr lang="en-US"/>
              <a:t>Suggesting a monitoring solution</a:t>
            </a:r>
          </a:p>
          <a:p>
            <a:pPr marL="457200" indent="-457200">
              <a:buFont typeface="Arial" panose="020B0604020202020204" pitchFamily="34" charset="0"/>
              <a:buChar char="•"/>
            </a:pPr>
            <a:r>
              <a:rPr lang="en-US"/>
              <a:t>Handing you a 1-size-fits-all DBA solution</a:t>
            </a:r>
          </a:p>
          <a:p>
            <a:pPr marL="457200" indent="-457200">
              <a:buFont typeface="Arial" panose="020B0604020202020204" pitchFamily="34" charset="0"/>
              <a:buChar char="•"/>
            </a:pPr>
            <a:endParaRPr lang="en-US"/>
          </a:p>
        </p:txBody>
      </p:sp>
      <p:sp>
        <p:nvSpPr>
          <p:cNvPr id="4" name="Text Placeholder 3">
            <a:extLst>
              <a:ext uri="{FF2B5EF4-FFF2-40B4-BE49-F238E27FC236}">
                <a16:creationId xmlns:a16="http://schemas.microsoft.com/office/drawing/2014/main" id="{36BFDD79-F7A3-4139-B5F5-6EE30EDF03B8}"/>
              </a:ext>
            </a:extLst>
          </p:cNvPr>
          <p:cNvSpPr>
            <a:spLocks noGrp="1"/>
          </p:cNvSpPr>
          <p:nvPr>
            <p:ph type="body" sz="quarter" idx="12"/>
          </p:nvPr>
        </p:nvSpPr>
        <p:spPr>
          <a:xfrm>
            <a:off x="6397171" y="1435100"/>
            <a:ext cx="5212080" cy="4339650"/>
          </a:xfrm>
        </p:spPr>
        <p:txBody>
          <a:bodyPr/>
          <a:lstStyle/>
          <a:p>
            <a:pPr marL="457200" indent="-457200">
              <a:buFont typeface="Arial" panose="020B0604020202020204" pitchFamily="34" charset="0"/>
              <a:buChar char="•"/>
            </a:pPr>
            <a:r>
              <a:rPr lang="en-US"/>
              <a:t>Teaching you the foundations of notebooks</a:t>
            </a:r>
          </a:p>
          <a:p>
            <a:pPr marL="457200" indent="-457200">
              <a:buFont typeface="Arial" panose="020B0604020202020204" pitchFamily="34" charset="0"/>
              <a:buChar char="•"/>
            </a:pPr>
            <a:r>
              <a:rPr lang="en-US"/>
              <a:t>Going through some examples to stoke your creativity</a:t>
            </a:r>
          </a:p>
          <a:p>
            <a:pPr marL="457200" indent="-457200">
              <a:buFont typeface="Arial" panose="020B0604020202020204" pitchFamily="34" charset="0"/>
              <a:buChar char="•"/>
            </a:pPr>
            <a:r>
              <a:rPr lang="en-US"/>
              <a:t>Giving you the skills to elevate the benefits of your DBA solution(s)</a:t>
            </a:r>
          </a:p>
          <a:p>
            <a:pPr marL="457200" indent="-457200">
              <a:buFont typeface="Arial" panose="020B0604020202020204" pitchFamily="34" charset="0"/>
              <a:buChar char="•"/>
            </a:pPr>
            <a:endParaRPr lang="en-US"/>
          </a:p>
        </p:txBody>
      </p:sp>
      <p:sp>
        <p:nvSpPr>
          <p:cNvPr id="6" name="Title 1">
            <a:extLst>
              <a:ext uri="{FF2B5EF4-FFF2-40B4-BE49-F238E27FC236}">
                <a16:creationId xmlns:a16="http://schemas.microsoft.com/office/drawing/2014/main" id="{F7C845CA-04DB-426A-9A0A-AC0BDE762D42}"/>
              </a:ext>
            </a:extLst>
          </p:cNvPr>
          <p:cNvSpPr txBox="1">
            <a:spLocks/>
          </p:cNvSpPr>
          <p:nvPr/>
        </p:nvSpPr>
        <p:spPr>
          <a:xfrm>
            <a:off x="6266328" y="485775"/>
            <a:ext cx="5338931"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a:t>This is:</a:t>
            </a:r>
          </a:p>
        </p:txBody>
      </p:sp>
    </p:spTree>
    <p:extLst>
      <p:ext uri="{BB962C8B-B14F-4D97-AF65-F5344CB8AC3E}">
        <p14:creationId xmlns:p14="http://schemas.microsoft.com/office/powerpoint/2010/main" val="23723736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FBE6-D318-46AF-AFD9-5273745CD3C6}"/>
              </a:ext>
            </a:extLst>
          </p:cNvPr>
          <p:cNvSpPr>
            <a:spLocks noGrp="1"/>
          </p:cNvSpPr>
          <p:nvPr>
            <p:ph type="title"/>
          </p:nvPr>
        </p:nvSpPr>
        <p:spPr/>
        <p:txBody>
          <a:bodyPr/>
          <a:lstStyle/>
          <a:p>
            <a:r>
              <a:rPr lang="en-US"/>
              <a:t>Triage Fundamentals</a:t>
            </a:r>
          </a:p>
        </p:txBody>
      </p:sp>
      <p:sp>
        <p:nvSpPr>
          <p:cNvPr id="3" name="Text Placeholder 2">
            <a:extLst>
              <a:ext uri="{FF2B5EF4-FFF2-40B4-BE49-F238E27FC236}">
                <a16:creationId xmlns:a16="http://schemas.microsoft.com/office/drawing/2014/main" id="{E3ACF549-1DB9-4533-BAC2-2BCC59EEB868}"/>
              </a:ext>
            </a:extLst>
          </p:cNvPr>
          <p:cNvSpPr>
            <a:spLocks noGrp="1"/>
          </p:cNvSpPr>
          <p:nvPr>
            <p:ph type="body" sz="quarter" idx="10"/>
          </p:nvPr>
        </p:nvSpPr>
        <p:spPr>
          <a:xfrm>
            <a:off x="584200" y="1435100"/>
            <a:ext cx="5212080" cy="430887"/>
          </a:xfrm>
        </p:spPr>
        <p:txBody>
          <a:bodyPr/>
          <a:lstStyle/>
          <a:p>
            <a:r>
              <a:rPr lang="en-US"/>
              <a:t>What does normal look like?</a:t>
            </a:r>
          </a:p>
        </p:txBody>
      </p:sp>
      <p:sp>
        <p:nvSpPr>
          <p:cNvPr id="4" name="Text Placeholder 3">
            <a:extLst>
              <a:ext uri="{FF2B5EF4-FFF2-40B4-BE49-F238E27FC236}">
                <a16:creationId xmlns:a16="http://schemas.microsoft.com/office/drawing/2014/main" id="{D8346CCB-362E-43A9-9CFA-A7E549D1DC89}"/>
              </a:ext>
            </a:extLst>
          </p:cNvPr>
          <p:cNvSpPr>
            <a:spLocks noGrp="1"/>
          </p:cNvSpPr>
          <p:nvPr>
            <p:ph type="body" sz="quarter" idx="12"/>
          </p:nvPr>
        </p:nvSpPr>
        <p:spPr>
          <a:xfrm>
            <a:off x="584200" y="2604159"/>
            <a:ext cx="4131235" cy="430887"/>
          </a:xfrm>
        </p:spPr>
        <p:txBody>
          <a:bodyPr/>
          <a:lstStyle/>
          <a:p>
            <a:r>
              <a:rPr lang="en-US"/>
              <a:t>Narrow your focus</a:t>
            </a:r>
          </a:p>
        </p:txBody>
      </p:sp>
      <p:sp>
        <p:nvSpPr>
          <p:cNvPr id="5" name="Trapezoid 4">
            <a:extLst>
              <a:ext uri="{FF2B5EF4-FFF2-40B4-BE49-F238E27FC236}">
                <a16:creationId xmlns:a16="http://schemas.microsoft.com/office/drawing/2014/main" id="{7324B220-7E94-4EB9-8133-2DBA30E3EBE5}"/>
              </a:ext>
            </a:extLst>
          </p:cNvPr>
          <p:cNvSpPr/>
          <p:nvPr/>
        </p:nvSpPr>
        <p:spPr bwMode="auto">
          <a:xfrm rot="10800000">
            <a:off x="6507122" y="1433060"/>
            <a:ext cx="4678325" cy="914140"/>
          </a:xfrm>
          <a:prstGeom prst="trapezoid">
            <a:avLst>
              <a:gd name="adj" fmla="val 65885"/>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1"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rapezoid 7">
            <a:extLst>
              <a:ext uri="{FF2B5EF4-FFF2-40B4-BE49-F238E27FC236}">
                <a16:creationId xmlns:a16="http://schemas.microsoft.com/office/drawing/2014/main" id="{84484665-D6AB-4F78-AEEE-CA13ECA1D8BE}"/>
              </a:ext>
            </a:extLst>
          </p:cNvPr>
          <p:cNvSpPr/>
          <p:nvPr/>
        </p:nvSpPr>
        <p:spPr bwMode="auto">
          <a:xfrm rot="10800000">
            <a:off x="7194779" y="2463692"/>
            <a:ext cx="3331971" cy="1695710"/>
          </a:xfrm>
          <a:prstGeom prst="trapezoid">
            <a:avLst>
              <a:gd name="adj" fmla="val 6574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1"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E01D7348-6C10-4256-A47B-F6E66EDA6257}"/>
              </a:ext>
            </a:extLst>
          </p:cNvPr>
          <p:cNvSpPr/>
          <p:nvPr/>
        </p:nvSpPr>
        <p:spPr bwMode="auto">
          <a:xfrm>
            <a:off x="8318810" y="4275894"/>
            <a:ext cx="1081668" cy="199109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 Placeholder 3">
            <a:extLst>
              <a:ext uri="{FF2B5EF4-FFF2-40B4-BE49-F238E27FC236}">
                <a16:creationId xmlns:a16="http://schemas.microsoft.com/office/drawing/2014/main" id="{899A9A2D-5536-4361-977A-61E5D413C35F}"/>
              </a:ext>
            </a:extLst>
          </p:cNvPr>
          <p:cNvSpPr txBox="1">
            <a:spLocks/>
          </p:cNvSpPr>
          <p:nvPr/>
        </p:nvSpPr>
        <p:spPr>
          <a:xfrm>
            <a:off x="584200" y="4275894"/>
            <a:ext cx="5212080" cy="187743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solidFill>
                  <a:schemeClr val="tx1"/>
                </a:soli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chemeClr val="tx1"/>
                </a:soli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solidFill>
                  <a:schemeClr val="tx1"/>
                </a:soli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solidFill>
                  <a:schemeClr val="tx1"/>
                </a:soli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Remediate</a:t>
            </a:r>
            <a:br>
              <a:rPr lang="en-US"/>
            </a:br>
            <a:endParaRPr lang="en-US"/>
          </a:p>
          <a:p>
            <a:r>
              <a:rPr lang="en-US"/>
              <a:t>Update monitoring and documentation</a:t>
            </a:r>
          </a:p>
        </p:txBody>
      </p:sp>
    </p:spTree>
    <p:extLst>
      <p:ext uri="{BB962C8B-B14F-4D97-AF65-F5344CB8AC3E}">
        <p14:creationId xmlns:p14="http://schemas.microsoft.com/office/powerpoint/2010/main" val="6588830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2EE5-ADAF-4B8A-AFEF-A5B520D5DC95}"/>
              </a:ext>
            </a:extLst>
          </p:cNvPr>
          <p:cNvSpPr>
            <a:spLocks noGrp="1"/>
          </p:cNvSpPr>
          <p:nvPr>
            <p:ph type="title"/>
          </p:nvPr>
        </p:nvSpPr>
        <p:spPr/>
        <p:txBody>
          <a:bodyPr/>
          <a:lstStyle/>
          <a:p>
            <a:r>
              <a:rPr lang="en-US"/>
              <a:t>What does “normal” look like?</a:t>
            </a:r>
          </a:p>
        </p:txBody>
      </p:sp>
      <p:sp>
        <p:nvSpPr>
          <p:cNvPr id="3" name="Content Placeholder 2">
            <a:extLst>
              <a:ext uri="{FF2B5EF4-FFF2-40B4-BE49-F238E27FC236}">
                <a16:creationId xmlns:a16="http://schemas.microsoft.com/office/drawing/2014/main" id="{8534EA53-9709-458F-B710-831288092118}"/>
              </a:ext>
            </a:extLst>
          </p:cNvPr>
          <p:cNvSpPr>
            <a:spLocks noGrp="1"/>
          </p:cNvSpPr>
          <p:nvPr>
            <p:ph sz="quarter" idx="10"/>
          </p:nvPr>
        </p:nvSpPr>
        <p:spPr>
          <a:xfrm>
            <a:off x="584200" y="1435100"/>
            <a:ext cx="4678325" cy="2954655"/>
          </a:xfrm>
        </p:spPr>
        <p:txBody>
          <a:bodyPr/>
          <a:lstStyle/>
          <a:p>
            <a:r>
              <a:rPr lang="en-US" sz="3200"/>
              <a:t>Capture your baselines</a:t>
            </a:r>
          </a:p>
          <a:p>
            <a:pPr lvl="1"/>
            <a:r>
              <a:rPr lang="en-US" sz="2400"/>
              <a:t>wait statistics</a:t>
            </a:r>
          </a:p>
          <a:p>
            <a:pPr lvl="1"/>
            <a:r>
              <a:rPr lang="en-US" sz="2400"/>
              <a:t>server configuration </a:t>
            </a:r>
          </a:p>
          <a:p>
            <a:r>
              <a:rPr lang="en-US" sz="3200"/>
              <a:t>Successful triage can be less painful with a little pre-work</a:t>
            </a:r>
          </a:p>
        </p:txBody>
      </p:sp>
      <p:sp>
        <p:nvSpPr>
          <p:cNvPr id="4" name="TextBox 3">
            <a:extLst>
              <a:ext uri="{FF2B5EF4-FFF2-40B4-BE49-F238E27FC236}">
                <a16:creationId xmlns:a16="http://schemas.microsoft.com/office/drawing/2014/main" id="{A99EE23D-E06E-4752-8A28-AFB6F0348611}"/>
              </a:ext>
            </a:extLst>
          </p:cNvPr>
          <p:cNvSpPr txBox="1"/>
          <p:nvPr/>
        </p:nvSpPr>
        <p:spPr>
          <a:xfrm>
            <a:off x="422209" y="5716147"/>
            <a:ext cx="3911666" cy="598928"/>
          </a:xfrm>
          <a:prstGeom prst="rect">
            <a:avLst/>
          </a:prstGeom>
          <a:solidFill>
            <a:schemeClr val="tx2"/>
          </a:solidFill>
        </p:spPr>
        <p:txBody>
          <a:bodyPr wrap="square" lIns="0" tIns="0" rIns="0" bIns="0" rtlCol="0" anchor="ctr">
            <a:noAutofit/>
          </a:bodyPr>
          <a:lstStyle/>
          <a:p>
            <a:pPr algn="ctr"/>
            <a:r>
              <a:rPr lang="en-US" sz="2400">
                <a:solidFill>
                  <a:schemeClr val="bg1"/>
                </a:solidFill>
              </a:rPr>
              <a:t>Demo: Capturing Baselines</a:t>
            </a:r>
          </a:p>
        </p:txBody>
      </p:sp>
      <p:sp>
        <p:nvSpPr>
          <p:cNvPr id="6" name="Trapezoid 5">
            <a:extLst>
              <a:ext uri="{FF2B5EF4-FFF2-40B4-BE49-F238E27FC236}">
                <a16:creationId xmlns:a16="http://schemas.microsoft.com/office/drawing/2014/main" id="{014AF8ED-DED6-437C-A451-334DA07B7CBB}"/>
              </a:ext>
            </a:extLst>
          </p:cNvPr>
          <p:cNvSpPr/>
          <p:nvPr/>
        </p:nvSpPr>
        <p:spPr bwMode="auto">
          <a:xfrm rot="10800000">
            <a:off x="6583322" y="2118860"/>
            <a:ext cx="4678325" cy="914140"/>
          </a:xfrm>
          <a:prstGeom prst="trapezoid">
            <a:avLst>
              <a:gd name="adj" fmla="val 65885"/>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1"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843655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2EE5-ADAF-4B8A-AFEF-A5B520D5DC95}"/>
              </a:ext>
            </a:extLst>
          </p:cNvPr>
          <p:cNvSpPr>
            <a:spLocks noGrp="1"/>
          </p:cNvSpPr>
          <p:nvPr>
            <p:ph type="title"/>
          </p:nvPr>
        </p:nvSpPr>
        <p:spPr/>
        <p:txBody>
          <a:bodyPr/>
          <a:lstStyle/>
          <a:p>
            <a:r>
              <a:rPr lang="en-US"/>
              <a:t>Narrow Your Focus</a:t>
            </a:r>
          </a:p>
        </p:txBody>
      </p:sp>
      <p:sp>
        <p:nvSpPr>
          <p:cNvPr id="3" name="Content Placeholder 2">
            <a:extLst>
              <a:ext uri="{FF2B5EF4-FFF2-40B4-BE49-F238E27FC236}">
                <a16:creationId xmlns:a16="http://schemas.microsoft.com/office/drawing/2014/main" id="{8534EA53-9709-458F-B710-831288092118}"/>
              </a:ext>
            </a:extLst>
          </p:cNvPr>
          <p:cNvSpPr>
            <a:spLocks noGrp="1"/>
          </p:cNvSpPr>
          <p:nvPr>
            <p:ph sz="quarter" idx="10"/>
          </p:nvPr>
        </p:nvSpPr>
        <p:spPr>
          <a:xfrm>
            <a:off x="584200" y="1435100"/>
            <a:ext cx="11018838" cy="2425279"/>
          </a:xfrm>
        </p:spPr>
        <p:txBody>
          <a:bodyPr/>
          <a:lstStyle/>
          <a:p>
            <a:r>
              <a:rPr lang="en-US"/>
              <a:t>Which of the big 3</a:t>
            </a:r>
          </a:p>
          <a:p>
            <a:pPr lvl="1"/>
            <a:r>
              <a:rPr lang="en-US"/>
              <a:t>Infrastructure</a:t>
            </a:r>
          </a:p>
          <a:p>
            <a:pPr lvl="1"/>
            <a:r>
              <a:rPr lang="en-US"/>
              <a:t>Workload</a:t>
            </a:r>
          </a:p>
          <a:p>
            <a:pPr lvl="1"/>
            <a:r>
              <a:rPr lang="en-US"/>
              <a:t>A query’s execution</a:t>
            </a:r>
          </a:p>
          <a:p>
            <a:r>
              <a:rPr lang="en-US"/>
              <a:t>Identify the root cause(s)</a:t>
            </a:r>
          </a:p>
          <a:p>
            <a:pPr lvl="1"/>
            <a:endParaRPr lang="en-US"/>
          </a:p>
        </p:txBody>
      </p:sp>
      <p:sp>
        <p:nvSpPr>
          <p:cNvPr id="5" name="Trapezoid 4">
            <a:extLst>
              <a:ext uri="{FF2B5EF4-FFF2-40B4-BE49-F238E27FC236}">
                <a16:creationId xmlns:a16="http://schemas.microsoft.com/office/drawing/2014/main" id="{4D783561-9A52-444A-AD9C-DADBECDBF74B}"/>
              </a:ext>
            </a:extLst>
          </p:cNvPr>
          <p:cNvSpPr/>
          <p:nvPr/>
        </p:nvSpPr>
        <p:spPr bwMode="auto">
          <a:xfrm rot="10800000">
            <a:off x="7070954" y="2463073"/>
            <a:ext cx="3331971" cy="1695710"/>
          </a:xfrm>
          <a:prstGeom prst="trapezoid">
            <a:avLst>
              <a:gd name="adj" fmla="val 6574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1"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E9CFB4A6-7981-4A7B-A604-C4852AC9D769}"/>
              </a:ext>
            </a:extLst>
          </p:cNvPr>
          <p:cNvSpPr txBox="1"/>
          <p:nvPr/>
        </p:nvSpPr>
        <p:spPr>
          <a:xfrm>
            <a:off x="438150" y="5422900"/>
            <a:ext cx="3995765" cy="977900"/>
          </a:xfrm>
          <a:prstGeom prst="rect">
            <a:avLst/>
          </a:prstGeom>
          <a:solidFill>
            <a:schemeClr val="accent1"/>
          </a:solidFill>
        </p:spPr>
        <p:txBody>
          <a:bodyPr wrap="square" lIns="0" tIns="0" rIns="0" bIns="0" rtlCol="0" anchor="ctr">
            <a:noAutofit/>
          </a:bodyPr>
          <a:lstStyle/>
          <a:p>
            <a:pPr algn="ctr"/>
            <a:r>
              <a:rPr lang="en-US" sz="2400">
                <a:solidFill>
                  <a:schemeClr val="bg1"/>
                </a:solidFill>
              </a:rPr>
              <a:t>Demo: Event Logs</a:t>
            </a:r>
          </a:p>
        </p:txBody>
      </p:sp>
    </p:spTree>
    <p:extLst>
      <p:ext uri="{BB962C8B-B14F-4D97-AF65-F5344CB8AC3E}">
        <p14:creationId xmlns:p14="http://schemas.microsoft.com/office/powerpoint/2010/main" val="361732788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Light Gray Template">
  <a:themeElements>
    <a:clrScheme name="TS_20_Blue on Lt Gray">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69BA"/>
      </a:hlink>
      <a:folHlink>
        <a:srgbClr val="0069BA"/>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Template Starter Blue - February 2020_v6" id="{071E01FD-2079-42F8-8403-F72D98F421C4}" vid="{EF41C9EB-B142-4E30-BAE0-84776965436A}"/>
    </a:ext>
  </a:extLst>
</a:theme>
</file>

<file path=ppt/theme/theme3.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Template Starter Blue - February 2020_v6" id="{071E01FD-2079-42F8-8403-F72D98F421C4}" vid="{9D8E5C3C-11CC-4CE1-840F-261C702EDBD0}"/>
    </a:ext>
  </a:extLst>
</a:theme>
</file>

<file path=ppt/theme/theme4.xml><?xml version="1.0" encoding="utf-8"?>
<a:theme xmlns:a="http://schemas.openxmlformats.org/drawingml/2006/main" name="White Layouts Full Screen">
  <a:themeElements>
    <a:clrScheme name="MSA 2020">
      <a:dk1>
        <a:srgbClr val="1A1A1A"/>
      </a:dk1>
      <a:lt1>
        <a:srgbClr val="FFFFFF"/>
      </a:lt1>
      <a:dk2>
        <a:srgbClr val="0D0D0D"/>
      </a:dk2>
      <a:lt2>
        <a:srgbClr val="E6E6E6"/>
      </a:lt2>
      <a:accent1>
        <a:srgbClr val="0078D4"/>
      </a:accent1>
      <a:accent2>
        <a:srgbClr val="243A5E"/>
      </a:accent2>
      <a:accent3>
        <a:srgbClr val="50E6FF"/>
      </a:accent3>
      <a:accent4>
        <a:srgbClr val="1A1A1A"/>
      </a:accent4>
      <a:accent5>
        <a:srgbClr val="505050"/>
      </a:accent5>
      <a:accent6>
        <a:srgbClr val="E6E6E6"/>
      </a:accent6>
      <a:hlink>
        <a:srgbClr val="0078D4"/>
      </a:hlink>
      <a:folHlink>
        <a:srgbClr val="243A5E"/>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Education_2018_11.potx" id="{BF3E11C6-35C0-4BED-A3CA-466079E1BA5C}" vid="{F4D201D5-9844-4CE1-BAAD-F9E5FB66531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9129EA06E8E946AE3D5085021ACE19" ma:contentTypeVersion="17" ma:contentTypeDescription="Create a new document." ma:contentTypeScope="" ma:versionID="74a6beea21bde458901a67309f82202c">
  <xsd:schema xmlns:xsd="http://www.w3.org/2001/XMLSchema" xmlns:xs="http://www.w3.org/2001/XMLSchema" xmlns:p="http://schemas.microsoft.com/office/2006/metadata/properties" xmlns:ns1="http://schemas.microsoft.com/sharepoint/v3" xmlns:ns2="e29d0ce5-c079-4d10-bacb-482f4aa1ce8a" xmlns:ns3="1c732b8c-be74-4769-9400-47b718c552d1" targetNamespace="http://schemas.microsoft.com/office/2006/metadata/properties" ma:root="true" ma:fieldsID="8405a47ba4c5d3faab856cc64d552969" ns1:_="" ns2:_="" ns3:_="">
    <xsd:import namespace="http://schemas.microsoft.com/sharepoint/v3"/>
    <xsd:import namespace="e29d0ce5-c079-4d10-bacb-482f4aa1ce8a"/>
    <xsd:import namespace="1c732b8c-be74-4769-9400-47b718c552d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Location" minOccurs="0"/>
                <xsd:element ref="ns2:MediaServiceTranscript"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9d0ce5-c079-4d10-bacb-482f4aa1ce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Transcript" ma:index="22"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732b8c-be74-4769-9400-47b718c552d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29d0ce5-c079-4d10-bacb-482f4aa1ce8a" xsi:nil="true"/>
    <MediaServiceTranscript xmlns="e29d0ce5-c079-4d10-bacb-482f4aa1ce8a"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F165603-BB9F-4B37-8249-DD42DC11E37C}">
  <ds:schemaRefs>
    <ds:schemaRef ds:uri="1c732b8c-be74-4769-9400-47b718c552d1"/>
    <ds:schemaRef ds:uri="e29d0ce5-c079-4d10-bacb-482f4aa1ce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0F116-B58F-4255-B05B-DA3808E0E5C6}">
  <ds:schemaRefs>
    <ds:schemaRef ds:uri="1c732b8c-be74-4769-9400-47b718c552d1"/>
    <ds:schemaRef ds:uri="e29d0ce5-c079-4d10-bacb-482f4aa1ce8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21</Notes>
  <HiddenSlides>0</HiddenSlide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White Template</vt:lpstr>
      <vt:lpstr>Light Gray Template</vt:lpstr>
      <vt:lpstr>Black Template</vt:lpstr>
      <vt:lpstr>White Layouts Full Screen</vt:lpstr>
      <vt:lpstr>Notebooks for Triage and Incident Response: A Tale of DBA Heroism</vt:lpstr>
      <vt:lpstr>Agenda</vt:lpstr>
      <vt:lpstr>Azure Data Studio</vt:lpstr>
      <vt:lpstr>Notebooks Use Cases</vt:lpstr>
      <vt:lpstr>Notebooks</vt:lpstr>
      <vt:lpstr>This is not:</vt:lpstr>
      <vt:lpstr>Triage Fundamentals</vt:lpstr>
      <vt:lpstr>What does “normal” look like?</vt:lpstr>
      <vt:lpstr>Narrow Your Focus</vt:lpstr>
      <vt:lpstr>Scenario A</vt:lpstr>
      <vt:lpstr>Scenario B</vt:lpstr>
      <vt:lpstr>Scenario C</vt:lpstr>
      <vt:lpstr>How does your team measure incident response today?</vt:lpstr>
      <vt:lpstr>PowerPoint Presentation</vt:lpstr>
      <vt:lpstr>Jump start with your existing scripts</vt:lpstr>
      <vt:lpstr>Notebook Development and Sharing</vt:lpstr>
      <vt:lpstr>Incident Response Flow &amp; Ecosystem</vt:lpstr>
      <vt:lpstr>Take-aways</vt:lpstr>
      <vt:lpstr>Additional Resources</vt:lpstr>
      <vt:lpstr>Additional Events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Notebooks for Triage and Incident Response: A Tale of DBA Heroism</dc:title>
  <dc:creator>Julie Koesmarno</dc:creator>
  <cp:keywords/>
  <cp:revision>1</cp:revision>
  <dcterms:created xsi:type="dcterms:W3CDTF">2020-10-13T05:05:11Z</dcterms:created>
  <dcterms:modified xsi:type="dcterms:W3CDTF">2020-10-13T15:34:45Z</dcterms:modified>
</cp:coreProperties>
</file>