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6"/>
  </p:sldMasterIdLst>
  <p:notesMasterIdLst>
    <p:notesMasterId r:id="rId75"/>
  </p:notesMasterIdLst>
  <p:handoutMasterIdLst>
    <p:handoutMasterId r:id="rId76"/>
  </p:handoutMasterIdLst>
  <p:sldIdLst>
    <p:sldId id="341" r:id="rId67"/>
    <p:sldId id="327" r:id="rId68"/>
    <p:sldId id="331" r:id="rId69"/>
    <p:sldId id="332" r:id="rId70"/>
    <p:sldId id="333" r:id="rId71"/>
    <p:sldId id="334" r:id="rId72"/>
    <p:sldId id="330" r:id="rId73"/>
    <p:sldId id="342" r:id="rId74"/>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58491" autoAdjust="0"/>
  </p:normalViewPr>
  <p:slideViewPr>
    <p:cSldViewPr showGuides="1">
      <p:cViewPr varScale="1">
        <p:scale>
          <a:sx n="46" d="100"/>
          <a:sy n="46" d="100"/>
        </p:scale>
        <p:origin x="1364" y="24"/>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slide" Target="slides/slide2.xml"/><Relationship Id="rId76"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Master" Target="slideMasters/slideMaster1.xml"/><Relationship Id="rId74" Type="http://schemas.openxmlformats.org/officeDocument/2006/relationships/slide" Target="slides/slide8.xml"/><Relationship Id="rId79"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7.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 Target="slides/slide3.xml"/><Relationship Id="rId77"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6.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 Target="slides/slid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5/05/2016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5/05/2016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800" dirty="0"/>
          </a:p>
        </p:txBody>
      </p:sp>
      <p:sp>
        <p:nvSpPr>
          <p:cNvPr id="4" name="Header Placeholder 3"/>
          <p:cNvSpPr>
            <a:spLocks noGrp="1"/>
          </p:cNvSpPr>
          <p:nvPr>
            <p:ph type="hdr" sz="quarter" idx="10"/>
          </p:nvPr>
        </p:nvSpPr>
        <p:spPr/>
        <p:txBody>
          <a:bodyPr/>
          <a:lstStyle/>
          <a:p>
            <a:r>
              <a:rPr lang="en-US">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FEA05ED1-98DB-40F0-AEDE-6AA03D2693F1}" type="datetime1">
              <a:rPr lang="en-US" smtClean="0">
                <a:solidFill>
                  <a:prstClr val="black"/>
                </a:solidFill>
              </a:rPr>
              <a:pPr/>
              <a:t>5/5/2016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2426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AB80E0E-1F2C-4E6E-B168-928DCCD9FC96}"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5/05/2016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513" y="2084655"/>
            <a:ext cx="9859388" cy="1793519"/>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282361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2"/>
            <a:ext cx="12190414" cy="6993800"/>
          </a:xfrm>
          <a:prstGeom prst="rect">
            <a:avLst/>
          </a:prstGeom>
        </p:spPr>
      </p:pic>
      <p:sp>
        <p:nvSpPr>
          <p:cNvPr id="10" name="Rectangle 9"/>
          <p:cNvSpPr/>
          <p:nvPr userDrawn="1"/>
        </p:nvSpPr>
        <p:spPr bwMode="gray">
          <a:xfrm>
            <a:off x="274738" y="2126169"/>
            <a:ext cx="7316153" cy="3658433"/>
          </a:xfrm>
          <a:prstGeom prst="rect">
            <a:avLst/>
          </a:prstGeom>
          <a:solidFill>
            <a:srgbClr val="68217A">
              <a:alpha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904" tIns="146323" rIns="182904" bIns="146323" numCol="1" spcCol="0" rtlCol="0" fromWordArt="0" anchor="t" anchorCtr="0" forceAA="0" compatLnSpc="1">
            <a:prstTxWarp prst="textNoShape">
              <a:avLst/>
            </a:prstTxWarp>
            <a:noAutofit/>
          </a:bodyPr>
          <a:lstStyle/>
          <a:p>
            <a:pPr marL="0" marR="0" lvl="0" indent="0" algn="ctr" defTabSz="932565"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 Placeholder 4"/>
          <p:cNvSpPr>
            <a:spLocks noGrp="1"/>
          </p:cNvSpPr>
          <p:nvPr>
            <p:ph type="body" sz="quarter" idx="13" hasCustomPrompt="1"/>
          </p:nvPr>
        </p:nvSpPr>
        <p:spPr>
          <a:xfrm>
            <a:off x="469461" y="4477059"/>
            <a:ext cx="6892998" cy="369332"/>
          </a:xfrm>
        </p:spPr>
        <p:txBody>
          <a:bodyPr>
            <a:spAutoFit/>
          </a:bodyPr>
          <a:lstStyle>
            <a:lvl1pPr marL="0" indent="0">
              <a:spcBef>
                <a:spcPts val="0"/>
              </a:spcBef>
              <a:buNone/>
              <a:defRPr sz="2400" spc="-70" baseline="0">
                <a:solidFill>
                  <a:schemeClr val="bg1"/>
                </a:solidFill>
                <a:latin typeface="+mj-lt"/>
              </a:defRPr>
            </a:lvl1pPr>
          </a:lstStyle>
          <a:p>
            <a:pPr lvl="0"/>
            <a:r>
              <a:rPr lang="en-US" dirty="0"/>
              <a:t>Speaker Title</a:t>
            </a:r>
          </a:p>
        </p:txBody>
      </p:sp>
      <p:sp>
        <p:nvSpPr>
          <p:cNvPr id="28" name="Title 1"/>
          <p:cNvSpPr>
            <a:spLocks noGrp="1"/>
          </p:cNvSpPr>
          <p:nvPr>
            <p:ph type="title" hasCustomPrompt="1"/>
          </p:nvPr>
        </p:nvSpPr>
        <p:spPr>
          <a:xfrm>
            <a:off x="469462" y="3084622"/>
            <a:ext cx="6892998" cy="1163664"/>
          </a:xfrm>
        </p:spPr>
        <p:txBody>
          <a:bodyPr/>
          <a:lstStyle>
            <a:lvl1pPr>
              <a:defRPr sz="4200">
                <a:solidFill>
                  <a:schemeClr val="bg1"/>
                </a:solidFill>
              </a:defRPr>
            </a:lvl1pPr>
          </a:lstStyle>
          <a:p>
            <a:r>
              <a:rPr lang="en-US" dirty="0"/>
              <a:t>Line 1</a:t>
            </a:r>
            <a:br>
              <a:rPr lang="en-US" dirty="0"/>
            </a:br>
            <a:r>
              <a:rPr lang="en-US" dirty="0"/>
              <a:t>Line 2</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622" y="401011"/>
            <a:ext cx="2273011" cy="636625"/>
          </a:xfrm>
          <a:prstGeom prst="rect">
            <a:avLst/>
          </a:prstGeom>
        </p:spPr>
      </p:pic>
    </p:spTree>
    <p:extLst>
      <p:ext uri="{BB962C8B-B14F-4D97-AF65-F5344CB8AC3E}">
        <p14:creationId xmlns:p14="http://schemas.microsoft.com/office/powerpoint/2010/main" val="3074654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81365592-B95A-4E1B-8688-B9BAC9237151}"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AD4CC7D5-0035-4193-9F83-5592C7C73289}"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noProof="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5/05/2016</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2E27-7A8C-4707-AD07-B4E8FCCC602F}" type="datetime1">
              <a:rPr lang="en-AU" smtClean="0"/>
              <a:t>5/05/2016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3345A4CD-9276-444C-86E6-50A9930741D5}" type="datetime1">
              <a:rPr lang="en-AU" smtClean="0"/>
              <a:t>5/05/2016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5"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5/05/2016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 id="2147483694" r:id="rId42"/>
    <p:sldLayoutId id="2147483698" r:id="rId43"/>
  </p:sldLayoutIdLst>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462" y="3084657"/>
            <a:ext cx="6892998" cy="655264"/>
          </a:xfrm>
        </p:spPr>
        <p:txBody>
          <a:bodyPr/>
          <a:lstStyle/>
          <a:p>
            <a:pPr>
              <a:lnSpc>
                <a:spcPct val="110000"/>
              </a:lnSpc>
            </a:pPr>
            <a:r>
              <a:rPr lang="en-US" dirty="0"/>
              <a:t>Dev Test Labs Overview</a:t>
            </a:r>
            <a:endParaRPr lang="en-US" sz="2500" spc="0" dirty="0"/>
          </a:p>
        </p:txBody>
      </p:sp>
      <p:sp>
        <p:nvSpPr>
          <p:cNvPr id="4" name="Text Placeholder 3"/>
          <p:cNvSpPr>
            <a:spLocks noGrp="1"/>
          </p:cNvSpPr>
          <p:nvPr>
            <p:ph type="body" sz="quarter" idx="13"/>
          </p:nvPr>
        </p:nvSpPr>
        <p:spPr/>
        <p:txBody>
          <a:bodyPr/>
          <a:lstStyle/>
          <a:p>
            <a:endParaRPr lang="en-AU"/>
          </a:p>
        </p:txBody>
      </p:sp>
    </p:spTree>
    <p:extLst>
      <p:ext uri="{BB962C8B-B14F-4D97-AF65-F5344CB8AC3E}">
        <p14:creationId xmlns:p14="http://schemas.microsoft.com/office/powerpoint/2010/main" val="9948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051" y="1338408"/>
            <a:ext cx="6105844" cy="4108079"/>
          </a:xfrm>
          <a:prstGeom prst="rect">
            <a:avLst/>
          </a:prstGeom>
        </p:spPr>
      </p:pic>
    </p:spTree>
    <p:extLst>
      <p:ext uri="{BB962C8B-B14F-4D97-AF65-F5344CB8AC3E}">
        <p14:creationId xmlns:p14="http://schemas.microsoft.com/office/powerpoint/2010/main" val="26642550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702718" y="4221882"/>
            <a:ext cx="6946388" cy="1045693"/>
          </a:xfrm>
        </p:spPr>
        <p:txBody>
          <a:bodyPr/>
          <a:lstStyle/>
          <a:p>
            <a:r>
              <a:rPr lang="en-US" sz="5293" dirty="0"/>
              <a:t>Worry Free Self-Service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90" y="981522"/>
            <a:ext cx="4440614" cy="2987694"/>
          </a:xfrm>
          <a:prstGeom prst="rect">
            <a:avLst/>
          </a:prstGeom>
        </p:spPr>
      </p:pic>
    </p:spTree>
    <p:extLst>
      <p:ext uri="{BB962C8B-B14F-4D97-AF65-F5344CB8AC3E}">
        <p14:creationId xmlns:p14="http://schemas.microsoft.com/office/powerpoint/2010/main" val="34797876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414686" y="4268301"/>
            <a:ext cx="6946388" cy="1792616"/>
          </a:xfrm>
        </p:spPr>
        <p:txBody>
          <a:bodyPr/>
          <a:lstStyle/>
          <a:p>
            <a:r>
              <a:rPr lang="en-US" sz="5881" dirty="0"/>
              <a:t>Fast Provisioning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34" y="1487794"/>
            <a:ext cx="4332156" cy="3676815"/>
          </a:xfrm>
          <a:prstGeom prst="rect">
            <a:avLst/>
          </a:prstGeom>
        </p:spPr>
      </p:pic>
    </p:spTree>
    <p:extLst>
      <p:ext uri="{BB962C8B-B14F-4D97-AF65-F5344CB8AC3E}">
        <p14:creationId xmlns:p14="http://schemas.microsoft.com/office/powerpoint/2010/main" val="3717633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42665" y="1861255"/>
            <a:ext cx="6946388" cy="1792616"/>
          </a:xfrm>
        </p:spPr>
        <p:txBody>
          <a:bodyPr/>
          <a:lstStyle/>
          <a:p>
            <a:r>
              <a:rPr lang="en-US" sz="5881" dirty="0"/>
              <a:t>Create Once,</a:t>
            </a:r>
            <a:br>
              <a:rPr lang="en-US" sz="5881" dirty="0"/>
            </a:br>
            <a:r>
              <a:rPr lang="en-US" sz="5881" dirty="0"/>
              <a:t>Use Everywhere,</a:t>
            </a:r>
            <a:br>
              <a:rPr lang="en-US" sz="5881" dirty="0"/>
            </a:br>
            <a:r>
              <a:rPr lang="en-US" sz="5881" dirty="0"/>
              <a:t>By Everyone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542" y="1786563"/>
            <a:ext cx="3585232" cy="2806812"/>
          </a:xfrm>
          <a:prstGeom prst="rect">
            <a:avLst/>
          </a:prstGeom>
        </p:spPr>
      </p:pic>
    </p:spTree>
    <p:extLst>
      <p:ext uri="{BB962C8B-B14F-4D97-AF65-F5344CB8AC3E}">
        <p14:creationId xmlns:p14="http://schemas.microsoft.com/office/powerpoint/2010/main" val="3823849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062758" y="4290608"/>
            <a:ext cx="6946388" cy="1792616"/>
          </a:xfrm>
        </p:spPr>
        <p:txBody>
          <a:bodyPr/>
          <a:lstStyle/>
          <a:p>
            <a:r>
              <a:rPr lang="en-US" sz="5881" dirty="0"/>
              <a:t>Integrates with your</a:t>
            </a:r>
            <a:br>
              <a:rPr lang="en-US" sz="5881" dirty="0"/>
            </a:br>
            <a:r>
              <a:rPr lang="en-US" sz="5881" dirty="0"/>
              <a:t>Existing Toolchain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910" y="189434"/>
            <a:ext cx="4929695" cy="4101174"/>
          </a:xfrm>
          <a:prstGeom prst="rect">
            <a:avLst/>
          </a:prstGeom>
        </p:spPr>
      </p:pic>
    </p:spTree>
    <p:extLst>
      <p:ext uri="{BB962C8B-B14F-4D97-AF65-F5344CB8AC3E}">
        <p14:creationId xmlns:p14="http://schemas.microsoft.com/office/powerpoint/2010/main" val="13671483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12" y="2384101"/>
            <a:ext cx="9859388" cy="1792616"/>
          </a:xfrm>
        </p:spPr>
        <p:txBody>
          <a:bodyPr anchor="ctr" anchorCtr="0"/>
          <a:lstStyle/>
          <a:p>
            <a:pPr algn="ctr"/>
            <a:r>
              <a:rPr lang="en-US" sz="6469" dirty="0"/>
              <a:t>Demo</a:t>
            </a:r>
          </a:p>
        </p:txBody>
      </p:sp>
    </p:spTree>
    <p:extLst>
      <p:ext uri="{BB962C8B-B14F-4D97-AF65-F5344CB8AC3E}">
        <p14:creationId xmlns:p14="http://schemas.microsoft.com/office/powerpoint/2010/main" val="39649008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1" y="349"/>
            <a:ext cx="12190413" cy="6858892"/>
          </a:xfrm>
          <a:prstGeom prst="rect">
            <a:avLst/>
          </a:prstGeom>
          <a:solidFill>
            <a:srgbClr val="8A3986"/>
          </a:solidFill>
          <a:ln w="0" cap="flat" cmpd="sng" algn="ctr">
            <a:noFill/>
            <a:prstDash val="solid"/>
            <a:headEnd type="none" w="med" len="med"/>
            <a:tailEnd type="none" w="med" len="med"/>
          </a:ln>
          <a:effectLst/>
        </p:spPr>
        <p:txBody>
          <a:bodyPr rot="0" spcFirstLastPara="0" vertOverflow="overflow" horzOverflow="overflow" vert="horz" wrap="square" lIns="182904" tIns="146323" rIns="182904" bIns="146323" numCol="1" spcCol="0" rtlCol="0" fromWordArt="0" anchor="t" anchorCtr="0" forceAA="0" compatLnSpc="1">
            <a:prstTxWarp prst="textNoShape">
              <a:avLst/>
            </a:prstTxWarp>
            <a:noAutofit/>
          </a:bodyPr>
          <a:lstStyle/>
          <a:p>
            <a:pPr algn="ctr" defTabSz="932565"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txBox="1">
            <a:spLocks/>
          </p:cNvSpPr>
          <p:nvPr/>
        </p:nvSpPr>
        <p:spPr>
          <a:xfrm>
            <a:off x="978822" y="2894291"/>
            <a:ext cx="11211591" cy="646219"/>
          </a:xfrm>
          <a:prstGeom prst="rect">
            <a:avLst/>
          </a:prstGeom>
        </p:spPr>
        <p:txBody>
          <a:bodyPr/>
          <a:lstStyle>
            <a:lvl1pPr algn="l" defTabSz="932742" rtl="0" eaLnBrk="1" latinLnBrk="0" hangingPunct="1">
              <a:lnSpc>
                <a:spcPct val="90000"/>
              </a:lnSpc>
              <a:spcBef>
                <a:spcPct val="0"/>
              </a:spcBef>
              <a:buNone/>
              <a:defRPr lang="en-US" sz="4200" b="0" kern="1200" cap="none" spc="-102" baseline="0">
                <a:ln w="3175">
                  <a:noFill/>
                </a:ln>
                <a:solidFill>
                  <a:schemeClr val="bg1"/>
                </a:solidFill>
                <a:effectLst/>
                <a:latin typeface="+mj-lt"/>
                <a:ea typeface="+mn-ea"/>
                <a:cs typeface="Segoe UI" pitchFamily="34" charset="0"/>
              </a:defRPr>
            </a:lvl1pPr>
          </a:lstStyle>
          <a:p>
            <a:pPr>
              <a:defRPr/>
            </a:pPr>
            <a:r>
              <a:rPr dirty="0">
                <a:solidFill>
                  <a:srgbClr val="FFFFFF"/>
                </a:solidFill>
              </a:rPr>
              <a:t>Questions?</a:t>
            </a:r>
          </a:p>
        </p:txBody>
      </p:sp>
    </p:spTree>
    <p:extLst>
      <p:ext uri="{BB962C8B-B14F-4D97-AF65-F5344CB8AC3E}">
        <p14:creationId xmlns:p14="http://schemas.microsoft.com/office/powerpoint/2010/main" val="1811555704"/>
      </p:ext>
    </p:extLst>
  </p:cSld>
  <p:clrMapOvr>
    <a:masterClrMapping/>
  </p:clrMapOvr>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0000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CheckBoxChecked" Revision="1" Stencil="System.Storyboarding.Common" StencilVersion="0.1"/>
</Control>
</file>

<file path=customXml/item1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1.xml><?xml version="1.0" encoding="utf-8"?>
<Control xmlns="http://schemas.microsoft.com/VisualStudio/2011/storyboarding/control">
  <Id Name="System.Storyboarding.Metro.MetroTileMedium" Revision="1" Stencil="System.Storyboarding.Metro" StencilVersion="0.1"/>
</Control>
</file>

<file path=customXml/item12.xml><?xml version="1.0" encoding="utf-8"?>
<Control xmlns="http://schemas.microsoft.com/VisualStudio/2011/storyboarding/control">
  <Id Name="System.Storyboarding.MetroIcons.Settings" Revision="1" Stencil="System.Storyboarding.MetroIcons" StencilVersion="0.1"/>
</Control>
</file>

<file path=customXml/item1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4.xml><?xml version="1.0" encoding="utf-8"?>
<Control xmlns="http://schemas.microsoft.com/VisualStudio/2011/storyboarding/control">
  <Id Name="System.Storyboarding.MetroIcons.Settings" Revision="1" Stencil="System.Storyboarding.MetroIcons" StencilVersion="0.1"/>
</Control>
</file>

<file path=customXml/item15.xml><?xml version="1.0" encoding="utf-8"?>
<Control xmlns="http://schemas.microsoft.com/VisualStudio/2011/storyboarding/control">
  <Id Name="System.Storyboarding.Metro.MetroTileMedium" Revision="1" Stencil="System.Storyboarding.Metro" StencilVersion="0.1"/>
</Control>
</file>

<file path=customXml/item1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7.xml><?xml version="1.0" encoding="utf-8"?>
<Control xmlns="http://schemas.microsoft.com/VisualStudio/2011/storyboarding/control">
  <Id Name="System.Storyboarding.Metro.MetroTileMedium" Revision="1" Stencil="System.Storyboarding.Metro" StencilVersion="0.1"/>
</Control>
</file>

<file path=customXml/item18.xml><?xml version="1.0" encoding="utf-8"?>
<Control xmlns="http://schemas.microsoft.com/VisualStudio/2011/storyboarding/control">
  <Id Name="System.Storyboarding.Metro.MetroTileMedium" Revision="1" Stencil="System.Storyboarding.Metro" StencilVersion="0.1"/>
</Control>
</file>

<file path=customXml/item19.xml><?xml version="1.0" encoding="utf-8"?>
<Control xmlns="http://schemas.microsoft.com/VisualStudio/2011/storyboarding/control">
  <Id Name="System.Storyboarding.MetroIcons.Settings" Revision="1" Stencil="System.Storyboarding.MetroIcons" StencilVersion="0.1"/>
</Control>
</file>

<file path=customXml/item2.xml><?xml version="1.0" encoding="utf-8"?>
<Control xmlns="http://schemas.microsoft.com/VisualStudio/2011/storyboarding/control">
  <Id Name="System.Storyboarding.MetroIcons.Settings" Revision="1" Stencil="System.Storyboarding.MetroIcons" StencilVersion="0.1"/>
</Control>
</file>

<file path=customXml/item20.xml><?xml version="1.0" encoding="utf-8"?>
<Control xmlns="http://schemas.microsoft.com/VisualStudio/2011/storyboarding/control">
  <Id Name="System.Storyboarding.Metro.MetroTileMedium" Revision="1" Stencil="System.Storyboarding.Metro" StencilVersion="0.1"/>
</Control>
</file>

<file path=customXml/item21.xml><?xml version="1.0" encoding="utf-8"?>
<Control xmlns="http://schemas.microsoft.com/VisualStudio/2011/storyboarding/control">
  <Id Name="System.Storyboarding.Metro.MetroTileMedium" Revision="1" Stencil="System.Storyboarding.Metro" StencilVersion="0.1"/>
</Control>
</file>

<file path=customXml/item22.xml><?xml version="1.0" encoding="utf-8"?>
<Control xmlns="http://schemas.microsoft.com/VisualStudio/2011/storyboarding/control">
  <Id Name="System.Storyboarding.Metro.MetroTileMedium" Revision="1" Stencil="System.Storyboarding.Metro" StencilVersion="0.1"/>
</Control>
</file>

<file path=customXml/item23.xml><?xml version="1.0" encoding="utf-8"?>
<Control xmlns="http://schemas.microsoft.com/VisualStudio/2011/storyboarding/control">
  <Id Name="System.Storyboarding.Common.CheckBoxChecked" Revision="1" Stencil="System.Storyboarding.Common" StencilVersion="0.1"/>
</Control>
</file>

<file path=customXml/item24.xml><?xml version="1.0" encoding="utf-8"?>
<Control xmlns="http://schemas.microsoft.com/VisualStudio/2011/storyboarding/control">
  <Id Name="System.Storyboarding.MetroIcons.Settings" Revision="1" Stencil="System.Storyboarding.MetroIcons" StencilVersion="0.1"/>
</Control>
</file>

<file path=customXml/item25.xml><?xml version="1.0" encoding="utf-8"?>
<Control xmlns="http://schemas.microsoft.com/VisualStudio/2011/storyboarding/control">
  <Id Name="System.Storyboarding.Metro.MetroTileMedium" Revision="1" Stencil="System.Storyboarding.Metro" StencilVersion="0.1"/>
</Control>
</file>

<file path=customXml/item26.xml><?xml version="1.0" encoding="utf-8"?>
<Control xmlns="http://schemas.microsoft.com/VisualStudio/2011/storyboarding/control">
  <Id Name="System.Storyboarding.Metro.MetroTileMedium" Revision="1" Stencil="System.Storyboarding.Metro" StencilVersion="0.1"/>
</Control>
</file>

<file path=customXml/item27.xml><?xml version="1.0" encoding="utf-8"?>
<Control xmlns="http://schemas.microsoft.com/VisualStudio/2011/storyboarding/control">
  <Id Name="System.Storyboarding.MetroIcons.Settings" Revision="1" Stencil="System.Storyboarding.MetroIcons" StencilVersion="0.1"/>
</Control>
</file>

<file path=customXml/item28.xml><?xml version="1.0" encoding="utf-8"?>
<Control xmlns="http://schemas.microsoft.com/VisualStudio/2011/storyboarding/control">
  <Id Name="System.Storyboarding.Metro.MetroTileMedium" Revision="1" Stencil="System.Storyboarding.Metro" StencilVersion="0.1"/>
</Control>
</file>

<file path=customXml/item29.xml><?xml version="1.0" encoding="utf-8"?>
<Control xmlns="http://schemas.microsoft.com/VisualStudio/2011/storyboarding/control">
  <Id Name="System.Storyboarding.Common.MousePointer" Revision="1" Stencil="System.Storyboarding.Common" StencilVersion="0.1"/>
</Control>
</file>

<file path=customXml/item3.xml><?xml version="1.0" encoding="utf-8"?>
<Control xmlns="http://schemas.microsoft.com/VisualStudio/2011/storyboarding/control">
  <Id Name="System.Storyboarding.Metro.MetroTileMedium" Revision="1" Stencil="System.Storyboarding.Metro" StencilVersion="0.1"/>
</Control>
</file>

<file path=customXml/item30.xml><?xml version="1.0" encoding="utf-8"?>
<Control xmlns="http://schemas.microsoft.com/VisualStudio/2011/storyboarding/control">
  <Id Name="System.Storyboarding.Metro.MetroTileMedium" Revision="1" Stencil="System.Storyboarding.Metro" StencilVersion="0.1"/>
</Control>
</file>

<file path=customXml/item3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3.xml><?xml version="1.0" encoding="utf-8"?>
<p:properties xmlns:p="http://schemas.microsoft.com/office/2006/metadata/properties" xmlns:xsi="http://www.w3.org/2001/XMLSchema-instance" xmlns:pc="http://schemas.microsoft.com/office/infopath/2007/PartnerControls">
  <documentManagement>
    <Platforms xmlns="0cc6f989-ae37-48d5-893a-9cdb2385d23a">7</Platforms>
    <Presenter xmlns="0cc6f989-ae37-48d5-893a-9cdb2385d23a">
      <ns2:UserInfo xmlns:ns2="0cc6f989-ae37-48d5-893a-9cdb2385d23a">
        <ns2:DisplayName>Jason Stangroome</ns2:DisplayName>
        <ns2:AccountId>49</ns2:AccountId>
        <ns2:AccountType>User</ns2:AccountType>
      </ns2:UserInfo>
    </Presenter>
    <Event xmlns="0cc6f989-ae37-48d5-893a-9cdb2385d23a">24</Event>
    <Author0 xmlns="0cc6f989-ae37-48d5-893a-9cdb2385d23a">
      <ns2:UserInfo xmlns:ns2="0cc6f989-ae37-48d5-893a-9cdb2385d23a">
        <ns2:DisplayName>Jason Stangroome</ns2:DisplayName>
        <ns2:AccountId>49</ns2:AccountId>
        <ns2:AccountType>User</ns2:AccountType>
      </ns2:UserInfo>
    </Author0>
  </documentManagement>
</p:properties>
</file>

<file path=customXml/item34.xml><?xml version="1.0" encoding="utf-8"?>
<ct:contentTypeSchema xmlns:ct="http://schemas.microsoft.com/office/2006/metadata/contentType" xmlns:ma="http://schemas.microsoft.com/office/2006/metadata/properties/metaAttributes" ct:_="" ma:_="" ma:contentTypeName="Document" ma:contentTypeID="0x010100AD4A92689255A148B85CF11E70204670" ma:contentTypeVersion="9" ma:contentTypeDescription="Create a new document." ma:contentTypeScope="" ma:versionID="8b51ace006976d393d787968063ab262">
  <xsd:schema xmlns:xsd="http://www.w3.org/2001/XMLSchema" xmlns:xs="http://www.w3.org/2001/XMLSchema" xmlns:p="http://schemas.microsoft.com/office/2006/metadata/properties" xmlns:ns2="0cc6f989-ae37-48d5-893a-9cdb2385d23a" targetNamespace="http://schemas.microsoft.com/office/2006/metadata/properties" ma:root="true" ma:fieldsID="4d215d308c41de7770d4c311a5e8d0e8" ns2:_="">
    <xsd:import namespace="0cc6f989-ae37-48d5-893a-9cdb2385d23a"/>
    <xsd:element name="properties">
      <xsd:complexType>
        <xsd:sequence>
          <xsd:element name="documentManagement">
            <xsd:complexType>
              <xsd:all>
                <xsd:element ref="ns2:Author0"/>
                <xsd:element ref="ns2:Presenter"/>
                <xsd:element ref="ns2:Event"/>
                <xsd:element ref="ns2:Platform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6f989-ae37-48d5-893a-9cdb2385d23a" elementFormDefault="qualified">
    <xsd:import namespace="http://schemas.microsoft.com/office/2006/documentManagement/types"/>
    <xsd:import namespace="http://schemas.microsoft.com/office/infopath/2007/PartnerControls"/>
    <xsd:element name="Author0" ma:index="8" ma:displayName="Author" ma:list="UserInfo" ma:SharePointGroup="0" ma:internalName="Author0"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resenter" ma:index="9" ma:displayName="Presenter" ma:list="UserInfo" ma:SharePointGroup="0" ma:internalName="Present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vent" ma:index="10" ma:displayName="Event" ma:list="{876a38e5-89e7-4408-9b5b-0d79db68aa55}" ma:internalName="Event" ma:showField="Title">
      <xsd:simpleType>
        <xsd:restriction base="dms:Lookup"/>
      </xsd:simpleType>
    </xsd:element>
    <xsd:element name="Platforms" ma:index="11" ma:displayName="Platform" ma:list="{9ddc90a0-36ab-429b-b001-5e0b424c3e90}" ma:internalName="Platforms"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5.xml><?xml version="1.0" encoding="utf-8"?>
<Control xmlns="http://schemas.microsoft.com/VisualStudio/2011/storyboarding/control">
  <Id Name="System.Storyboarding.Metro.MetroTileMedium" Revision="1" Stencil="System.Storyboarding.Metro" StencilVersion="0.1"/>
</Control>
</file>

<file path=customXml/item36.xml><?xml version="1.0" encoding="utf-8"?>
<Control xmlns="http://schemas.microsoft.com/VisualStudio/2011/storyboarding/control">
  <Id Name="System.Storyboarding.Metro.MetroTileMedium" Revision="1" Stencil="System.Storyboarding.Metro" StencilVersion="0.1"/>
</Control>
</file>

<file path=customXml/item3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8.xml><?xml version="1.0" encoding="utf-8"?>
<Control xmlns="http://schemas.microsoft.com/VisualStudio/2011/storyboarding/control">
  <Id Name="System.Storyboarding.Metro.MetroTileMedium" Revision="1" Stencil="System.Storyboarding.Metro" StencilVersion="0.1"/>
</Control>
</file>

<file path=customXml/item39.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System.Storyboarding.Metro.MetroTileMedium" Revision="1" Stencil="System.Storyboarding.Metro" StencilVersion="0.1"/>
</Control>
</file>

<file path=customXml/item40.xml><?xml version="1.0" encoding="utf-8"?>
<Control xmlns="http://schemas.microsoft.com/VisualStudio/2011/storyboarding/control">
  <Id Name="System.Storyboarding.MetroIcons.Settings" Revision="1" Stencil="System.Storyboarding.MetroIcons" StencilVersion="0.1"/>
</Control>
</file>

<file path=customXml/item41.xml><?xml version="1.0" encoding="utf-8"?>
<Control xmlns="http://schemas.microsoft.com/VisualStudio/2011/storyboarding/control">
  <Id Name="System.Storyboarding.Metro.MetroTileMedium" Revision="1" Stencil="System.Storyboarding.Metro" StencilVersion="0.1"/>
</Control>
</file>

<file path=customXml/item4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3.xml><?xml version="1.0" encoding="utf-8"?>
<Control xmlns="http://schemas.microsoft.com/VisualStudio/2011/storyboarding/control">
  <Id Name="System.Storyboarding.Metro.MetroTileMedium" Revision="1" Stencil="System.Storyboarding.Metro" StencilVersion="0.1"/>
</Control>
</file>

<file path=customXml/item44.xml><?xml version="1.0" encoding="utf-8"?>
<Control xmlns="http://schemas.microsoft.com/VisualStudio/2011/storyboarding/control">
  <Id Name="System.Storyboarding.Metro.MetroTileMedium" Revision="1" Stencil="System.Storyboarding.Metro" StencilVersion="0.1"/>
</Control>
</file>

<file path=customXml/item45.xml><?xml version="1.0" encoding="utf-8"?>
<Control xmlns="http://schemas.microsoft.com/VisualStudio/2011/storyboarding/control">
  <Id Name="System.Storyboarding.Metro.MetroTileMedium" Revision="1" Stencil="System.Storyboarding.Metro" StencilVersion="0.1"/>
</Control>
</file>

<file path=customXml/item46.xml><?xml version="1.0" encoding="utf-8"?>
<Control xmlns="http://schemas.microsoft.com/VisualStudio/2011/storyboarding/control">
  <Id Name="System.Storyboarding.Metro.MetroTileMedium" Revision="1" Stencil="System.Storyboarding.Metro" StencilVersion="0.1"/>
</Control>
</file>

<file path=customXml/item47.xml><?xml version="1.0" encoding="utf-8"?>
<Control xmlns="http://schemas.microsoft.com/VisualStudio/2011/storyboarding/control">
  <Id Name="System.Storyboarding.MetroIcons.Settings" Revision="1" Stencil="System.Storyboarding.MetroIcons" StencilVersion="0.1"/>
</Control>
</file>

<file path=customXml/item48.xml><?xml version="1.0" encoding="utf-8"?>
<Control xmlns="http://schemas.microsoft.com/VisualStudio/2011/storyboarding/control">
  <Id Name="System.Storyboarding.Metro.MetroTileMedium" Revision="1" Stencil="System.Storyboarding.Metro" StencilVersion="0.1"/>
</Control>
</file>

<file path=customXml/item4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xml><?xml version="1.0" encoding="utf-8"?>
<Control xmlns="http://schemas.microsoft.com/VisualStudio/2011/storyboarding/control">
  <Id Name="System.Storyboarding.Metro.MetroTileMedium" Revision="1" Stencil="System.Storyboarding.Metro" StencilVersion="0.1"/>
</Control>
</file>

<file path=customXml/item5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1.xml><?xml version="1.0" encoding="utf-8"?>
<Control xmlns="http://schemas.microsoft.com/VisualStudio/2011/storyboarding/control">
  <Id Name="System.Storyboarding.MetroIcons.Settings" Revision="1" Stencil="System.Storyboarding.MetroIcons" StencilVersion="0.1"/>
</Control>
</file>

<file path=customXml/item52.xml><?xml version="1.0" encoding="utf-8"?>
<Control xmlns="http://schemas.microsoft.com/VisualStudio/2011/storyboarding/control">
  <Id Name="System.Storyboarding.Metro.MetroTileMedium" Revision="1" Stencil="System.Storyboarding.Metro" StencilVersion="0.1"/>
</Control>
</file>

<file path=customXml/item53.xml><?xml version="1.0" encoding="utf-8"?>
<Control xmlns="http://schemas.microsoft.com/VisualStudio/2011/storyboarding/control">
  <Id Name="System.Storyboarding.Metro.MetroTileMedium" Revision="1" Stencil="System.Storyboarding.Metro" StencilVersion="0.1"/>
</Control>
</file>

<file path=customXml/item5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6.xml><?xml version="1.0" encoding="utf-8"?>
<Control xmlns="http://schemas.microsoft.com/VisualStudio/2011/storyboarding/control">
  <Id Name="System.Storyboarding.MetroIcons.Settings" Revision="1" Stencil="System.Storyboarding.MetroIcons" StencilVersion="0.1"/>
</Control>
</file>

<file path=customXml/item57.xml><?xml version="1.0" encoding="utf-8"?>
<Control xmlns="http://schemas.microsoft.com/VisualStudio/2011/storyboarding/control">
  <Id Name="System.Storyboarding.Metro.MetroTileMedium" Revision="1" Stencil="System.Storyboarding.Metro" StencilVersion="0.1"/>
</Control>
</file>

<file path=customXml/item58.xml><?xml version="1.0" encoding="utf-8"?>
<Control xmlns="http://schemas.microsoft.com/VisualStudio/2011/storyboarding/control">
  <Id Name="System.Storyboarding.Metro.MetroTileMedium" Revision="1" Stencil="System.Storyboarding.Metro" StencilVersion="0.1"/>
</Control>
</file>

<file path=customXml/item59.xml><?xml version="1.0" encoding="utf-8"?>
<Control xmlns="http://schemas.microsoft.com/VisualStudio/2011/storyboarding/control">
  <Id Name="System.Storyboarding.Metro.MetroTileMedium" Revision="1" Stencil="System.Storyboarding.Metro" StencilVersion="0.1"/>
</Control>
</file>

<file path=customXml/item6.xml><?xml version="1.0" encoding="utf-8"?>
<Control xmlns="http://schemas.microsoft.com/VisualStudio/2011/storyboarding/control">
  <Id Name="System.Storyboarding.Metro.MetroTileMedium" Revision="1" Stencil="System.Storyboarding.Metro" StencilVersion="0.1"/>
</Control>
</file>

<file path=customXml/item6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1.xml><?xml version="1.0" encoding="utf-8"?>
<Control xmlns="http://schemas.microsoft.com/VisualStudio/2011/storyboarding/control">
  <Id Name="System.Storyboarding.Metro.MetroTileMedium" Revision="1" Stencil="System.Storyboarding.Metro" StencilVersion="0.1"/>
</Control>
</file>

<file path=customXml/item62.xml><?xml version="1.0" encoding="utf-8"?>
<Control xmlns="http://schemas.microsoft.com/VisualStudio/2011/storyboarding/control">
  <Id Name="System.Storyboarding.Metro.MetroTileMedium" Revision="1" Stencil="System.Storyboarding.Metro" StencilVersion="0.1"/>
</Control>
</file>

<file path=customXml/item63.xml><?xml version="1.0" encoding="utf-8"?>
<Control xmlns="http://schemas.microsoft.com/VisualStudio/2011/storyboarding/control">
  <Id Name="System.Storyboarding.Metro.MetroTileMedium" Revision="1" Stencil="System.Storyboarding.Metro" StencilVersion="0.1"/>
</Control>
</file>

<file path=customXml/item64.xml><?xml version="1.0" encoding="utf-8"?>
<?mso-contentType ?>
<FormTemplates xmlns="http://schemas.microsoft.com/sharepoint/v3/contenttype/forms">
  <Display>DocumentLibraryForm</Display>
  <Edit>DocumentLibraryForm</Edit>
  <New>DocumentLibraryForm</New>
</FormTemplates>
</file>

<file path=customXml/item65.xml><?xml version="1.0" encoding="utf-8"?>
<Control xmlns="http://schemas.microsoft.com/VisualStudio/2011/storyboarding/control">
  <Id Name="System.Storyboarding.MetroIcons.Settings" Revision="1" Stencil="System.Storyboarding.MetroIcons" StencilVersion="0.1"/>
</Control>
</file>

<file path=customXml/item7.xml><?xml version="1.0" encoding="utf-8"?>
<Control xmlns="http://schemas.microsoft.com/VisualStudio/2011/storyboarding/control">
  <Id Name="System.Storyboarding.Metro.MetroTileMedium" Revision="1" Stencil="System.Storyboarding.Metro" StencilVersion="0.1"/>
</Control>
</file>

<file path=customXml/item8.xml><?xml version="1.0" encoding="utf-8"?>
<Control xmlns="http://schemas.microsoft.com/VisualStudio/2011/storyboarding/control">
  <Id Name="System.Storyboarding.Common.CheckBoxChecked" Revision="1" Stencil="System.Storyboarding.Common" StencilVersion="0.1"/>
</Control>
</file>

<file path=customXml/item9.xml><?xml version="1.0" encoding="utf-8"?>
<Control xmlns="http://schemas.microsoft.com/VisualStudio/2011/storyboarding/control">
  <Id Name="System.Storyboarding.Metro.MetroTileMedium" Revision="1" Stencil="System.Storyboarding.Metro" StencilVersion="0.1"/>
</Control>
</file>

<file path=customXml/itemProps1.xml><?xml version="1.0" encoding="utf-8"?>
<ds:datastoreItem xmlns:ds="http://schemas.openxmlformats.org/officeDocument/2006/customXml" ds:itemID="{7C52B786-ECAE-4127-8D5A-9D5737CDA9AE}">
  <ds:schemaRefs>
    <ds:schemaRef ds:uri="http://schemas.microsoft.com/VisualStudio/2011/storyboarding/control"/>
  </ds:schemaRefs>
</ds:datastoreItem>
</file>

<file path=customXml/itemProps10.xml><?xml version="1.0" encoding="utf-8"?>
<ds:datastoreItem xmlns:ds="http://schemas.openxmlformats.org/officeDocument/2006/customXml" ds:itemID="{D4F7A010-B228-4D2E-82E7-14766C86B525}">
  <ds:schemaRefs>
    <ds:schemaRef ds:uri="http://schemas.microsoft.com/VisualStudio/2011/storyboarding/control"/>
  </ds:schemaRefs>
</ds:datastoreItem>
</file>

<file path=customXml/itemProps11.xml><?xml version="1.0" encoding="utf-8"?>
<ds:datastoreItem xmlns:ds="http://schemas.openxmlformats.org/officeDocument/2006/customXml" ds:itemID="{17CE010B-F72F-4B30-B776-405D00945A4F}">
  <ds:schemaRefs>
    <ds:schemaRef ds:uri="http://schemas.microsoft.com/VisualStudio/2011/storyboarding/control"/>
  </ds:schemaRefs>
</ds:datastoreItem>
</file>

<file path=customXml/itemProps12.xml><?xml version="1.0" encoding="utf-8"?>
<ds:datastoreItem xmlns:ds="http://schemas.openxmlformats.org/officeDocument/2006/customXml" ds:itemID="{C8945317-D1AF-430E-9C5D-932A078C62DE}">
  <ds:schemaRefs>
    <ds:schemaRef ds:uri="http://schemas.microsoft.com/VisualStudio/2011/storyboarding/control"/>
  </ds:schemaRefs>
</ds:datastoreItem>
</file>

<file path=customXml/itemProps13.xml><?xml version="1.0" encoding="utf-8"?>
<ds:datastoreItem xmlns:ds="http://schemas.openxmlformats.org/officeDocument/2006/customXml" ds:itemID="{F69CDB88-D0A7-4521-8343-EADDC429580F}">
  <ds:schemaRefs>
    <ds:schemaRef ds:uri="http://schemas.microsoft.com/VisualStudio/2011/storyboarding/control"/>
  </ds:schemaRefs>
</ds:datastoreItem>
</file>

<file path=customXml/itemProps14.xml><?xml version="1.0" encoding="utf-8"?>
<ds:datastoreItem xmlns:ds="http://schemas.openxmlformats.org/officeDocument/2006/customXml" ds:itemID="{99C6647E-F1FE-4244-AAB8-EE20E00D82E7}">
  <ds:schemaRefs>
    <ds:schemaRef ds:uri="http://schemas.microsoft.com/VisualStudio/2011/storyboarding/control"/>
  </ds:schemaRefs>
</ds:datastoreItem>
</file>

<file path=customXml/itemProps15.xml><?xml version="1.0" encoding="utf-8"?>
<ds:datastoreItem xmlns:ds="http://schemas.openxmlformats.org/officeDocument/2006/customXml" ds:itemID="{30C0E41E-7E65-476D-9141-293610C8C93E}">
  <ds:schemaRefs>
    <ds:schemaRef ds:uri="http://schemas.microsoft.com/VisualStudio/2011/storyboarding/control"/>
  </ds:schemaRefs>
</ds:datastoreItem>
</file>

<file path=customXml/itemProps16.xml><?xml version="1.0" encoding="utf-8"?>
<ds:datastoreItem xmlns:ds="http://schemas.openxmlformats.org/officeDocument/2006/customXml" ds:itemID="{05616930-00E9-419E-9C9E-66802063C018}">
  <ds:schemaRefs>
    <ds:schemaRef ds:uri="http://schemas.microsoft.com/VisualStudio/2011/storyboarding/control"/>
  </ds:schemaRefs>
</ds:datastoreItem>
</file>

<file path=customXml/itemProps17.xml><?xml version="1.0" encoding="utf-8"?>
<ds:datastoreItem xmlns:ds="http://schemas.openxmlformats.org/officeDocument/2006/customXml" ds:itemID="{9482D06E-D145-4884-B797-B9D121334A53}">
  <ds:schemaRefs>
    <ds:schemaRef ds:uri="http://schemas.microsoft.com/VisualStudio/2011/storyboarding/control"/>
  </ds:schemaRefs>
</ds:datastoreItem>
</file>

<file path=customXml/itemProps18.xml><?xml version="1.0" encoding="utf-8"?>
<ds:datastoreItem xmlns:ds="http://schemas.openxmlformats.org/officeDocument/2006/customXml" ds:itemID="{56A05390-7D58-49FF-8369-3AA8063D6025}">
  <ds:schemaRefs>
    <ds:schemaRef ds:uri="http://schemas.microsoft.com/VisualStudio/2011/storyboarding/control"/>
  </ds:schemaRefs>
</ds:datastoreItem>
</file>

<file path=customXml/itemProps19.xml><?xml version="1.0" encoding="utf-8"?>
<ds:datastoreItem xmlns:ds="http://schemas.openxmlformats.org/officeDocument/2006/customXml" ds:itemID="{2AD08BF1-FC3F-4FD1-B252-4A0D98F43508}">
  <ds:schemaRefs>
    <ds:schemaRef ds:uri="http://schemas.microsoft.com/VisualStudio/2011/storyboarding/control"/>
  </ds:schemaRefs>
</ds:datastoreItem>
</file>

<file path=customXml/itemProps2.xml><?xml version="1.0" encoding="utf-8"?>
<ds:datastoreItem xmlns:ds="http://schemas.openxmlformats.org/officeDocument/2006/customXml" ds:itemID="{6FDAF948-4318-448E-AAA2-097A8C4C67AB}">
  <ds:schemaRefs>
    <ds:schemaRef ds:uri="http://schemas.microsoft.com/VisualStudio/2011/storyboarding/control"/>
  </ds:schemaRefs>
</ds:datastoreItem>
</file>

<file path=customXml/itemProps20.xml><?xml version="1.0" encoding="utf-8"?>
<ds:datastoreItem xmlns:ds="http://schemas.openxmlformats.org/officeDocument/2006/customXml" ds:itemID="{BF83BAA4-7603-4E40-BF43-7B8EB2DBCC13}">
  <ds:schemaRefs>
    <ds:schemaRef ds:uri="http://schemas.microsoft.com/VisualStudio/2011/storyboarding/control"/>
  </ds:schemaRefs>
</ds:datastoreItem>
</file>

<file path=customXml/itemProps21.xml><?xml version="1.0" encoding="utf-8"?>
<ds:datastoreItem xmlns:ds="http://schemas.openxmlformats.org/officeDocument/2006/customXml" ds:itemID="{601B5EE9-A336-47AE-8F46-F70DDF8116E5}">
  <ds:schemaRefs>
    <ds:schemaRef ds:uri="http://schemas.microsoft.com/VisualStudio/2011/storyboarding/control"/>
  </ds:schemaRefs>
</ds:datastoreItem>
</file>

<file path=customXml/itemProps22.xml><?xml version="1.0" encoding="utf-8"?>
<ds:datastoreItem xmlns:ds="http://schemas.openxmlformats.org/officeDocument/2006/customXml" ds:itemID="{A3B3D6E3-D488-47AE-B00F-790941B42B49}">
  <ds:schemaRefs>
    <ds:schemaRef ds:uri="http://schemas.microsoft.com/VisualStudio/2011/storyboarding/control"/>
  </ds:schemaRefs>
</ds:datastoreItem>
</file>

<file path=customXml/itemProps23.xml><?xml version="1.0" encoding="utf-8"?>
<ds:datastoreItem xmlns:ds="http://schemas.openxmlformats.org/officeDocument/2006/customXml" ds:itemID="{E8E16B47-527F-460C-A8CF-8EFFB051887E}">
  <ds:schemaRefs>
    <ds:schemaRef ds:uri="http://schemas.microsoft.com/VisualStudio/2011/storyboarding/control"/>
  </ds:schemaRefs>
</ds:datastoreItem>
</file>

<file path=customXml/itemProps24.xml><?xml version="1.0" encoding="utf-8"?>
<ds:datastoreItem xmlns:ds="http://schemas.openxmlformats.org/officeDocument/2006/customXml" ds:itemID="{F6379A78-9ED3-4E6E-8FB9-B69777DBCC90}">
  <ds:schemaRefs>
    <ds:schemaRef ds:uri="http://schemas.microsoft.com/VisualStudio/2011/storyboarding/control"/>
  </ds:schemaRefs>
</ds:datastoreItem>
</file>

<file path=customXml/itemProps25.xml><?xml version="1.0" encoding="utf-8"?>
<ds:datastoreItem xmlns:ds="http://schemas.openxmlformats.org/officeDocument/2006/customXml" ds:itemID="{ACD5070E-1D94-48CA-9053-79D076328F53}">
  <ds:schemaRefs>
    <ds:schemaRef ds:uri="http://schemas.microsoft.com/VisualStudio/2011/storyboarding/control"/>
  </ds:schemaRefs>
</ds:datastoreItem>
</file>

<file path=customXml/itemProps26.xml><?xml version="1.0" encoding="utf-8"?>
<ds:datastoreItem xmlns:ds="http://schemas.openxmlformats.org/officeDocument/2006/customXml" ds:itemID="{663EAE25-D995-45FE-A969-480E2BE4879B}">
  <ds:schemaRefs>
    <ds:schemaRef ds:uri="http://schemas.microsoft.com/VisualStudio/2011/storyboarding/control"/>
  </ds:schemaRefs>
</ds:datastoreItem>
</file>

<file path=customXml/itemProps27.xml><?xml version="1.0" encoding="utf-8"?>
<ds:datastoreItem xmlns:ds="http://schemas.openxmlformats.org/officeDocument/2006/customXml" ds:itemID="{4F198A18-84AA-4D4F-91F9-02E87433ECC8}">
  <ds:schemaRefs>
    <ds:schemaRef ds:uri="http://schemas.microsoft.com/VisualStudio/2011/storyboarding/control"/>
  </ds:schemaRefs>
</ds:datastoreItem>
</file>

<file path=customXml/itemProps28.xml><?xml version="1.0" encoding="utf-8"?>
<ds:datastoreItem xmlns:ds="http://schemas.openxmlformats.org/officeDocument/2006/customXml" ds:itemID="{E998AAD8-2AEF-4B24-92E1-07FF3771E4E2}">
  <ds:schemaRefs>
    <ds:schemaRef ds:uri="http://schemas.microsoft.com/VisualStudio/2011/storyboarding/control"/>
  </ds:schemaRefs>
</ds:datastoreItem>
</file>

<file path=customXml/itemProps29.xml><?xml version="1.0" encoding="utf-8"?>
<ds:datastoreItem xmlns:ds="http://schemas.openxmlformats.org/officeDocument/2006/customXml" ds:itemID="{BD4C0FA5-BE41-444E-A58F-13B9710A3740}">
  <ds:schemaRefs>
    <ds:schemaRef ds:uri="http://schemas.microsoft.com/VisualStudio/2011/storyboarding/control"/>
  </ds:schemaRefs>
</ds:datastoreItem>
</file>

<file path=customXml/itemProps3.xml><?xml version="1.0" encoding="utf-8"?>
<ds:datastoreItem xmlns:ds="http://schemas.openxmlformats.org/officeDocument/2006/customXml" ds:itemID="{692DF9AE-8581-4162-A653-46D9A71C9081}">
  <ds:schemaRefs>
    <ds:schemaRef ds:uri="http://schemas.microsoft.com/VisualStudio/2011/storyboarding/control"/>
  </ds:schemaRefs>
</ds:datastoreItem>
</file>

<file path=customXml/itemProps30.xml><?xml version="1.0" encoding="utf-8"?>
<ds:datastoreItem xmlns:ds="http://schemas.openxmlformats.org/officeDocument/2006/customXml" ds:itemID="{5D1145E7-C742-4FCA-88CD-CA4C99BDA974}">
  <ds:schemaRefs>
    <ds:schemaRef ds:uri="http://schemas.microsoft.com/VisualStudio/2011/storyboarding/control"/>
  </ds:schemaRefs>
</ds:datastoreItem>
</file>

<file path=customXml/itemProps31.xml><?xml version="1.0" encoding="utf-8"?>
<ds:datastoreItem xmlns:ds="http://schemas.openxmlformats.org/officeDocument/2006/customXml" ds:itemID="{4E826C96-6D66-4097-9F07-E9EED5848D4D}">
  <ds:schemaRefs>
    <ds:schemaRef ds:uri="http://schemas.microsoft.com/VisualStudio/2011/storyboarding/control"/>
  </ds:schemaRefs>
</ds:datastoreItem>
</file>

<file path=customXml/itemProps32.xml><?xml version="1.0" encoding="utf-8"?>
<ds:datastoreItem xmlns:ds="http://schemas.openxmlformats.org/officeDocument/2006/customXml" ds:itemID="{80797D30-58B7-45DE-8118-E4A31971BC1C}">
  <ds:schemaRefs>
    <ds:schemaRef ds:uri="http://schemas.microsoft.com/VisualStudio/2011/storyboarding/control"/>
  </ds:schemaRefs>
</ds:datastoreItem>
</file>

<file path=customXml/itemProps33.xml><?xml version="1.0" encoding="utf-8"?>
<ds:datastoreItem xmlns:ds="http://schemas.openxmlformats.org/officeDocument/2006/customXml" ds:itemID="{5047D001-EB49-48B0-A77B-C527DDF76C3E}">
  <ds:schemaRefs>
    <ds:schemaRef ds:uri="http://purl.org/dc/elements/1.1/"/>
    <ds:schemaRef ds:uri="http://purl.org/dc/terms/"/>
    <ds:schemaRef ds:uri="http://www.w3.org/XML/1998/namespace"/>
    <ds:schemaRef ds:uri="http://schemas.microsoft.com/office/2006/metadata/propertie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0cc6f989-ae37-48d5-893a-9cdb2385d23a"/>
  </ds:schemaRefs>
</ds:datastoreItem>
</file>

<file path=customXml/itemProps34.xml><?xml version="1.0" encoding="utf-8"?>
<ds:datastoreItem xmlns:ds="http://schemas.openxmlformats.org/officeDocument/2006/customXml" ds:itemID="{DE7773D0-2632-4C03-AF26-DE3DAAC08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c6f989-ae37-48d5-893a-9cdb2385d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5.xml><?xml version="1.0" encoding="utf-8"?>
<ds:datastoreItem xmlns:ds="http://schemas.openxmlformats.org/officeDocument/2006/customXml" ds:itemID="{8406A2C0-D3E9-485E-A7DC-1B413A190265}">
  <ds:schemaRefs>
    <ds:schemaRef ds:uri="http://schemas.microsoft.com/VisualStudio/2011/storyboarding/control"/>
  </ds:schemaRefs>
</ds:datastoreItem>
</file>

<file path=customXml/itemProps36.xml><?xml version="1.0" encoding="utf-8"?>
<ds:datastoreItem xmlns:ds="http://schemas.openxmlformats.org/officeDocument/2006/customXml" ds:itemID="{1A616033-A9D4-4F27-8019-D5F016F25514}">
  <ds:schemaRefs>
    <ds:schemaRef ds:uri="http://schemas.microsoft.com/VisualStudio/2011/storyboarding/control"/>
  </ds:schemaRefs>
</ds:datastoreItem>
</file>

<file path=customXml/itemProps37.xml><?xml version="1.0" encoding="utf-8"?>
<ds:datastoreItem xmlns:ds="http://schemas.openxmlformats.org/officeDocument/2006/customXml" ds:itemID="{4BA2F418-AC6A-43F8-B114-1E6040197810}">
  <ds:schemaRefs>
    <ds:schemaRef ds:uri="http://schemas.microsoft.com/VisualStudio/2011/storyboarding/control"/>
  </ds:schemaRefs>
</ds:datastoreItem>
</file>

<file path=customXml/itemProps38.xml><?xml version="1.0" encoding="utf-8"?>
<ds:datastoreItem xmlns:ds="http://schemas.openxmlformats.org/officeDocument/2006/customXml" ds:itemID="{414C37EE-FD98-492B-B792-EA583AE839C4}">
  <ds:schemaRefs>
    <ds:schemaRef ds:uri="http://schemas.microsoft.com/VisualStudio/2011/storyboarding/control"/>
  </ds:schemaRefs>
</ds:datastoreItem>
</file>

<file path=customXml/itemProps39.xml><?xml version="1.0" encoding="utf-8"?>
<ds:datastoreItem xmlns:ds="http://schemas.openxmlformats.org/officeDocument/2006/customXml" ds:itemID="{E93850D7-0EF6-43A3-8F00-A8DF831BED81}">
  <ds:schemaRefs>
    <ds:schemaRef ds:uri="http://schemas.microsoft.com/VisualStudio/2011/storyboarding/control"/>
  </ds:schemaRefs>
</ds:datastoreItem>
</file>

<file path=customXml/itemProps4.xml><?xml version="1.0" encoding="utf-8"?>
<ds:datastoreItem xmlns:ds="http://schemas.openxmlformats.org/officeDocument/2006/customXml" ds:itemID="{8AB8CF82-0D61-490E-A6AD-6D2294B353F5}">
  <ds:schemaRefs>
    <ds:schemaRef ds:uri="http://schemas.microsoft.com/VisualStudio/2011/storyboarding/control"/>
  </ds:schemaRefs>
</ds:datastoreItem>
</file>

<file path=customXml/itemProps40.xml><?xml version="1.0" encoding="utf-8"?>
<ds:datastoreItem xmlns:ds="http://schemas.openxmlformats.org/officeDocument/2006/customXml" ds:itemID="{49F22B53-3182-4900-82E5-B9AF3F3A2CBF}">
  <ds:schemaRefs>
    <ds:schemaRef ds:uri="http://schemas.microsoft.com/VisualStudio/2011/storyboarding/control"/>
  </ds:schemaRefs>
</ds:datastoreItem>
</file>

<file path=customXml/itemProps41.xml><?xml version="1.0" encoding="utf-8"?>
<ds:datastoreItem xmlns:ds="http://schemas.openxmlformats.org/officeDocument/2006/customXml" ds:itemID="{368AD440-A676-4584-99FE-D2E00CCF4C31}">
  <ds:schemaRefs>
    <ds:schemaRef ds:uri="http://schemas.microsoft.com/VisualStudio/2011/storyboarding/control"/>
  </ds:schemaRefs>
</ds:datastoreItem>
</file>

<file path=customXml/itemProps42.xml><?xml version="1.0" encoding="utf-8"?>
<ds:datastoreItem xmlns:ds="http://schemas.openxmlformats.org/officeDocument/2006/customXml" ds:itemID="{ED37A6BE-1905-4141-83ED-28B916D2FE36}">
  <ds:schemaRefs>
    <ds:schemaRef ds:uri="http://schemas.microsoft.com/VisualStudio/2011/storyboarding/control"/>
  </ds:schemaRefs>
</ds:datastoreItem>
</file>

<file path=customXml/itemProps43.xml><?xml version="1.0" encoding="utf-8"?>
<ds:datastoreItem xmlns:ds="http://schemas.openxmlformats.org/officeDocument/2006/customXml" ds:itemID="{C2FA8E4B-D54B-4B66-A7DD-B76F9D624E01}">
  <ds:schemaRefs>
    <ds:schemaRef ds:uri="http://schemas.microsoft.com/VisualStudio/2011/storyboarding/control"/>
  </ds:schemaRefs>
</ds:datastoreItem>
</file>

<file path=customXml/itemProps44.xml><?xml version="1.0" encoding="utf-8"?>
<ds:datastoreItem xmlns:ds="http://schemas.openxmlformats.org/officeDocument/2006/customXml" ds:itemID="{6E7884C0-8EF3-4DE1-B211-757DBF410696}">
  <ds:schemaRefs>
    <ds:schemaRef ds:uri="http://schemas.microsoft.com/VisualStudio/2011/storyboarding/control"/>
  </ds:schemaRefs>
</ds:datastoreItem>
</file>

<file path=customXml/itemProps45.xml><?xml version="1.0" encoding="utf-8"?>
<ds:datastoreItem xmlns:ds="http://schemas.openxmlformats.org/officeDocument/2006/customXml" ds:itemID="{0C40ABEC-9A43-4EDA-8C55-D368872600D2}">
  <ds:schemaRefs>
    <ds:schemaRef ds:uri="http://schemas.microsoft.com/VisualStudio/2011/storyboarding/control"/>
  </ds:schemaRefs>
</ds:datastoreItem>
</file>

<file path=customXml/itemProps46.xml><?xml version="1.0" encoding="utf-8"?>
<ds:datastoreItem xmlns:ds="http://schemas.openxmlformats.org/officeDocument/2006/customXml" ds:itemID="{9257A5E2-1966-4801-AB7F-EA07B56FB594}">
  <ds:schemaRefs>
    <ds:schemaRef ds:uri="http://schemas.microsoft.com/VisualStudio/2011/storyboarding/control"/>
  </ds:schemaRefs>
</ds:datastoreItem>
</file>

<file path=customXml/itemProps47.xml><?xml version="1.0" encoding="utf-8"?>
<ds:datastoreItem xmlns:ds="http://schemas.openxmlformats.org/officeDocument/2006/customXml" ds:itemID="{C46743ED-07AA-4033-A400-780642B1BB20}">
  <ds:schemaRefs>
    <ds:schemaRef ds:uri="http://schemas.microsoft.com/VisualStudio/2011/storyboarding/control"/>
  </ds:schemaRefs>
</ds:datastoreItem>
</file>

<file path=customXml/itemProps48.xml><?xml version="1.0" encoding="utf-8"?>
<ds:datastoreItem xmlns:ds="http://schemas.openxmlformats.org/officeDocument/2006/customXml" ds:itemID="{F02C59BC-1F80-405C-96CB-418D67CD2642}">
  <ds:schemaRefs>
    <ds:schemaRef ds:uri="http://schemas.microsoft.com/VisualStudio/2011/storyboarding/control"/>
  </ds:schemaRefs>
</ds:datastoreItem>
</file>

<file path=customXml/itemProps49.xml><?xml version="1.0" encoding="utf-8"?>
<ds:datastoreItem xmlns:ds="http://schemas.openxmlformats.org/officeDocument/2006/customXml" ds:itemID="{8B78FDD9-91AB-4FC3-A83F-902B4925CD15}">
  <ds:schemaRefs>
    <ds:schemaRef ds:uri="http://schemas.microsoft.com/VisualStudio/2011/storyboarding/control"/>
  </ds:schemaRefs>
</ds:datastoreItem>
</file>

<file path=customXml/itemProps5.xml><?xml version="1.0" encoding="utf-8"?>
<ds:datastoreItem xmlns:ds="http://schemas.openxmlformats.org/officeDocument/2006/customXml" ds:itemID="{EB793683-B4E9-4284-B1DB-FC2E40CF5428}">
  <ds:schemaRefs>
    <ds:schemaRef ds:uri="http://schemas.microsoft.com/VisualStudio/2011/storyboarding/control"/>
  </ds:schemaRefs>
</ds:datastoreItem>
</file>

<file path=customXml/itemProps50.xml><?xml version="1.0" encoding="utf-8"?>
<ds:datastoreItem xmlns:ds="http://schemas.openxmlformats.org/officeDocument/2006/customXml" ds:itemID="{B3FD3F3D-6F66-4A3A-9E64-F79988C55AB9}">
  <ds:schemaRefs>
    <ds:schemaRef ds:uri="http://schemas.microsoft.com/VisualStudio/2011/storyboarding/control"/>
  </ds:schemaRefs>
</ds:datastoreItem>
</file>

<file path=customXml/itemProps51.xml><?xml version="1.0" encoding="utf-8"?>
<ds:datastoreItem xmlns:ds="http://schemas.openxmlformats.org/officeDocument/2006/customXml" ds:itemID="{7DC0324A-2895-4F78-ACB1-122E59C406D8}">
  <ds:schemaRefs>
    <ds:schemaRef ds:uri="http://schemas.microsoft.com/VisualStudio/2011/storyboarding/control"/>
  </ds:schemaRefs>
</ds:datastoreItem>
</file>

<file path=customXml/itemProps52.xml><?xml version="1.0" encoding="utf-8"?>
<ds:datastoreItem xmlns:ds="http://schemas.openxmlformats.org/officeDocument/2006/customXml" ds:itemID="{9391F4EB-9A55-4063-B82B-E36B9CF74635}">
  <ds:schemaRefs>
    <ds:schemaRef ds:uri="http://schemas.microsoft.com/VisualStudio/2011/storyboarding/control"/>
  </ds:schemaRefs>
</ds:datastoreItem>
</file>

<file path=customXml/itemProps53.xml><?xml version="1.0" encoding="utf-8"?>
<ds:datastoreItem xmlns:ds="http://schemas.openxmlformats.org/officeDocument/2006/customXml" ds:itemID="{298B1941-34FB-41C9-8F1B-ED08BA23DC4A}">
  <ds:schemaRefs>
    <ds:schemaRef ds:uri="http://schemas.microsoft.com/VisualStudio/2011/storyboarding/control"/>
  </ds:schemaRefs>
</ds:datastoreItem>
</file>

<file path=customXml/itemProps54.xml><?xml version="1.0" encoding="utf-8"?>
<ds:datastoreItem xmlns:ds="http://schemas.openxmlformats.org/officeDocument/2006/customXml" ds:itemID="{8A5CE8F3-7E36-4468-BA31-3BF53643E0DD}">
  <ds:schemaRefs>
    <ds:schemaRef ds:uri="http://schemas.microsoft.com/VisualStudio/2011/storyboarding/control"/>
  </ds:schemaRefs>
</ds:datastoreItem>
</file>

<file path=customXml/itemProps55.xml><?xml version="1.0" encoding="utf-8"?>
<ds:datastoreItem xmlns:ds="http://schemas.openxmlformats.org/officeDocument/2006/customXml" ds:itemID="{4CC690C0-EFB5-42DD-9CCF-6384754B315D}">
  <ds:schemaRefs>
    <ds:schemaRef ds:uri="http://schemas.microsoft.com/VisualStudio/2011/storyboarding/control"/>
  </ds:schemaRefs>
</ds:datastoreItem>
</file>

<file path=customXml/itemProps56.xml><?xml version="1.0" encoding="utf-8"?>
<ds:datastoreItem xmlns:ds="http://schemas.openxmlformats.org/officeDocument/2006/customXml" ds:itemID="{A0FDD899-C562-4DDE-9AFF-49B7BB8425B5}">
  <ds:schemaRefs>
    <ds:schemaRef ds:uri="http://schemas.microsoft.com/VisualStudio/2011/storyboarding/control"/>
  </ds:schemaRefs>
</ds:datastoreItem>
</file>

<file path=customXml/itemProps57.xml><?xml version="1.0" encoding="utf-8"?>
<ds:datastoreItem xmlns:ds="http://schemas.openxmlformats.org/officeDocument/2006/customXml" ds:itemID="{6792B212-7B1B-46DA-A58C-31D3BDD763B6}">
  <ds:schemaRefs>
    <ds:schemaRef ds:uri="http://schemas.microsoft.com/VisualStudio/2011/storyboarding/control"/>
  </ds:schemaRefs>
</ds:datastoreItem>
</file>

<file path=customXml/itemProps58.xml><?xml version="1.0" encoding="utf-8"?>
<ds:datastoreItem xmlns:ds="http://schemas.openxmlformats.org/officeDocument/2006/customXml" ds:itemID="{9154F7C1-092D-4E40-9A2A-64D989284028}">
  <ds:schemaRefs>
    <ds:schemaRef ds:uri="http://schemas.microsoft.com/VisualStudio/2011/storyboarding/control"/>
  </ds:schemaRefs>
</ds:datastoreItem>
</file>

<file path=customXml/itemProps59.xml><?xml version="1.0" encoding="utf-8"?>
<ds:datastoreItem xmlns:ds="http://schemas.openxmlformats.org/officeDocument/2006/customXml" ds:itemID="{90381A68-7308-4EDA-AAF9-D5EF1917873C}">
  <ds:schemaRefs>
    <ds:schemaRef ds:uri="http://schemas.microsoft.com/VisualStudio/2011/storyboarding/control"/>
  </ds:schemaRefs>
</ds:datastoreItem>
</file>

<file path=customXml/itemProps6.xml><?xml version="1.0" encoding="utf-8"?>
<ds:datastoreItem xmlns:ds="http://schemas.openxmlformats.org/officeDocument/2006/customXml" ds:itemID="{4A791FCF-E011-4735-BE57-2F4C67F81343}">
  <ds:schemaRefs>
    <ds:schemaRef ds:uri="http://schemas.microsoft.com/VisualStudio/2011/storyboarding/control"/>
  </ds:schemaRefs>
</ds:datastoreItem>
</file>

<file path=customXml/itemProps60.xml><?xml version="1.0" encoding="utf-8"?>
<ds:datastoreItem xmlns:ds="http://schemas.openxmlformats.org/officeDocument/2006/customXml" ds:itemID="{F9BF860A-3B46-4442-99D7-F61AF54EBDAA}">
  <ds:schemaRefs>
    <ds:schemaRef ds:uri="http://schemas.microsoft.com/VisualStudio/2011/storyboarding/control"/>
  </ds:schemaRefs>
</ds:datastoreItem>
</file>

<file path=customXml/itemProps61.xml><?xml version="1.0" encoding="utf-8"?>
<ds:datastoreItem xmlns:ds="http://schemas.openxmlformats.org/officeDocument/2006/customXml" ds:itemID="{0749B68C-2563-4D7A-9F8E-382BE1E6AEA7}">
  <ds:schemaRefs>
    <ds:schemaRef ds:uri="http://schemas.microsoft.com/VisualStudio/2011/storyboarding/control"/>
  </ds:schemaRefs>
</ds:datastoreItem>
</file>

<file path=customXml/itemProps62.xml><?xml version="1.0" encoding="utf-8"?>
<ds:datastoreItem xmlns:ds="http://schemas.openxmlformats.org/officeDocument/2006/customXml" ds:itemID="{209B4C89-C1A9-4638-AC0C-D9274090A1E0}">
  <ds:schemaRefs>
    <ds:schemaRef ds:uri="http://schemas.microsoft.com/VisualStudio/2011/storyboarding/control"/>
  </ds:schemaRefs>
</ds:datastoreItem>
</file>

<file path=customXml/itemProps63.xml><?xml version="1.0" encoding="utf-8"?>
<ds:datastoreItem xmlns:ds="http://schemas.openxmlformats.org/officeDocument/2006/customXml" ds:itemID="{99785A80-8B36-4230-939B-0B1FF8C13FBE}">
  <ds:schemaRefs>
    <ds:schemaRef ds:uri="http://schemas.microsoft.com/VisualStudio/2011/storyboarding/control"/>
  </ds:schemaRefs>
</ds:datastoreItem>
</file>

<file path=customXml/itemProps64.xml><?xml version="1.0" encoding="utf-8"?>
<ds:datastoreItem xmlns:ds="http://schemas.openxmlformats.org/officeDocument/2006/customXml" ds:itemID="{F4E2C373-23A8-4F58-9D2A-A3D6CB762EE6}">
  <ds:schemaRefs>
    <ds:schemaRef ds:uri="http://schemas.microsoft.com/sharepoint/v3/contenttype/forms"/>
  </ds:schemaRefs>
</ds:datastoreItem>
</file>

<file path=customXml/itemProps65.xml><?xml version="1.0" encoding="utf-8"?>
<ds:datastoreItem xmlns:ds="http://schemas.openxmlformats.org/officeDocument/2006/customXml" ds:itemID="{FF6E2E3C-A1B1-4A42-AF94-388A57904285}">
  <ds:schemaRefs>
    <ds:schemaRef ds:uri="http://schemas.microsoft.com/VisualStudio/2011/storyboarding/control"/>
  </ds:schemaRefs>
</ds:datastoreItem>
</file>

<file path=customXml/itemProps7.xml><?xml version="1.0" encoding="utf-8"?>
<ds:datastoreItem xmlns:ds="http://schemas.openxmlformats.org/officeDocument/2006/customXml" ds:itemID="{0FA550CC-3C5D-4798-9CC5-897A999B9FCF}">
  <ds:schemaRefs>
    <ds:schemaRef ds:uri="http://schemas.microsoft.com/VisualStudio/2011/storyboarding/control"/>
  </ds:schemaRefs>
</ds:datastoreItem>
</file>

<file path=customXml/itemProps8.xml><?xml version="1.0" encoding="utf-8"?>
<ds:datastoreItem xmlns:ds="http://schemas.openxmlformats.org/officeDocument/2006/customXml" ds:itemID="{EAB8CB23-CF08-4E79-8A0E-90EE8083AFBE}">
  <ds:schemaRefs>
    <ds:schemaRef ds:uri="http://schemas.microsoft.com/VisualStudio/2011/storyboarding/control"/>
  </ds:schemaRefs>
</ds:datastoreItem>
</file>

<file path=customXml/itemProps9.xml><?xml version="1.0" encoding="utf-8"?>
<ds:datastoreItem xmlns:ds="http://schemas.openxmlformats.org/officeDocument/2006/customXml" ds:itemID="{36C49E62-3F5C-4711-8A96-4F7C0AA57F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Readify%20PPT%20Template</Template>
  <TotalTime>1869</TotalTime>
  <Words>140</Words>
  <Application>Microsoft Office PowerPoint</Application>
  <PresentationFormat>Custom</PresentationFormat>
  <Paragraphs>12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Readify Theme</vt:lpstr>
      <vt:lpstr>Dev Test Labs Overview</vt:lpstr>
      <vt:lpstr>PowerPoint Presentation</vt:lpstr>
      <vt:lpstr>Worry Free Self-Service</vt:lpstr>
      <vt:lpstr>Fast Provisioning</vt:lpstr>
      <vt:lpstr>Create Once, Use Everywhere, By Everyone</vt:lpstr>
      <vt:lpstr>Integrates with your Existing Toolchain</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 to Automated Deployment</dc:title>
  <dc:creator>jason.stangroome@readify.net</dc:creator>
  <cp:lastModifiedBy>Himanshu Desai</cp:lastModifiedBy>
  <cp:revision>107</cp:revision>
  <dcterms:created xsi:type="dcterms:W3CDTF">2014-02-24T23:24:53Z</dcterms:created>
  <dcterms:modified xsi:type="dcterms:W3CDTF">2016-05-04T18:45:47Z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0x010100AD4A92689255A148B85CF11E70204670</vt:lpwstr>
  </property>
</Properties>
</file>