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0761381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5DF9-AB07-403B-A14D-7C9FC4458AF7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5CAF-C95C-4BEA-851B-B9268AAF6A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57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M: Ask Dave why would you run apps on multiple cores and in particular the Cortex M4 Real time core</a:t>
            </a:r>
          </a:p>
          <a:p>
            <a:endParaRPr lang="en-GB"/>
          </a:p>
          <a:p>
            <a:r>
              <a:rPr lang="en-GB"/>
              <a:t>Running time sensitive code –sensor depends on predictable timing</a:t>
            </a:r>
          </a:p>
          <a:p>
            <a:r>
              <a:rPr lang="en-GB"/>
              <a:t>Scenarios include migrating existing code</a:t>
            </a:r>
          </a:p>
          <a:p>
            <a:r>
              <a:rPr lang="en-GB"/>
              <a:t>Running FreeRTOS and Azure RTOS</a:t>
            </a:r>
          </a:p>
          <a:p>
            <a:r>
              <a:rPr lang="en-GB"/>
              <a:t>Running Time Machine Learning models – for example voice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9DA494-B994-4962-A04D-0A79E4D8AD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7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6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3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8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7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3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8961E-80D6-4CE5-B56C-2063A6632072}"/>
              </a:ext>
            </a:extLst>
          </p:cNvPr>
          <p:cNvSpPr/>
          <p:nvPr/>
        </p:nvSpPr>
        <p:spPr>
          <a:xfrm>
            <a:off x="378690" y="2232736"/>
            <a:ext cx="11397673" cy="44657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Azure Sphere MT3620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2EFEE-E66C-4796-ACDB-D40750CDAD36}"/>
              </a:ext>
            </a:extLst>
          </p:cNvPr>
          <p:cNvSpPr/>
          <p:nvPr/>
        </p:nvSpPr>
        <p:spPr>
          <a:xfrm>
            <a:off x="748145" y="2754591"/>
            <a:ext cx="4066376" cy="367607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A7 Application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1B390-68A8-4AB1-9880-50BC3D081232}"/>
              </a:ext>
            </a:extLst>
          </p:cNvPr>
          <p:cNvSpPr/>
          <p:nvPr/>
        </p:nvSpPr>
        <p:spPr>
          <a:xfrm>
            <a:off x="7370613" y="2754591"/>
            <a:ext cx="4073241" cy="36760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M4 Real-time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BE68-8510-47F5-A9CE-2156D3DF9045}"/>
              </a:ext>
            </a:extLst>
          </p:cNvPr>
          <p:cNvSpPr/>
          <p:nvPr/>
        </p:nvSpPr>
        <p:spPr>
          <a:xfrm>
            <a:off x="5279771" y="2754591"/>
            <a:ext cx="1632457" cy="3676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Inter-core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B8A83-6052-4D5F-B5FF-E520C46B7688}"/>
              </a:ext>
            </a:extLst>
          </p:cNvPr>
          <p:cNvSpPr/>
          <p:nvPr/>
        </p:nvSpPr>
        <p:spPr>
          <a:xfrm>
            <a:off x="7763158" y="3461172"/>
            <a:ext cx="3265055" cy="26785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RTOS </a:t>
            </a:r>
            <a:r>
              <a:rPr kumimoji="0" lang="en-AU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ThreadX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32798-40E6-4792-B312-9D063C0142D6}"/>
              </a:ext>
            </a:extLst>
          </p:cNvPr>
          <p:cNvSpPr/>
          <p:nvPr/>
        </p:nvSpPr>
        <p:spPr>
          <a:xfrm>
            <a:off x="1163786" y="3447464"/>
            <a:ext cx="3267353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High-level application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A6AF3-869D-4720-BC27-0C6085977ECA}"/>
              </a:ext>
            </a:extLst>
          </p:cNvPr>
          <p:cNvSpPr/>
          <p:nvPr/>
        </p:nvSpPr>
        <p:spPr>
          <a:xfrm>
            <a:off x="1468582" y="3898883"/>
            <a:ext cx="2685322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7D1C147-5DA5-4BA9-9A46-1E1FDDF4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245680"/>
            <a:ext cx="11397672" cy="722220"/>
          </a:xfrm>
        </p:spPr>
        <p:txBody>
          <a:bodyPr>
            <a:normAutofit fontScale="90000"/>
          </a:bodyPr>
          <a:lstStyle/>
          <a:p>
            <a:r>
              <a:rPr lang="en-AU" sz="4000"/>
              <a:t>Secure IoT with Azure Sphere, Azure RTOS and IoT Central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2FEED-1FFD-46A0-BD40-AFBE389E32A7}"/>
              </a:ext>
            </a:extLst>
          </p:cNvPr>
          <p:cNvSpPr/>
          <p:nvPr/>
        </p:nvSpPr>
        <p:spPr>
          <a:xfrm>
            <a:off x="1579939" y="4017210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Environment Telemetry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EAC21-C27E-474C-B430-40993787770D}"/>
              </a:ext>
            </a:extLst>
          </p:cNvPr>
          <p:cNvSpPr/>
          <p:nvPr/>
        </p:nvSpPr>
        <p:spPr>
          <a:xfrm>
            <a:off x="1579939" y="5044085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Telemetry forward to Azure IoT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41FF6-EC27-4AB2-8582-57E97CF79697}"/>
              </a:ext>
            </a:extLst>
          </p:cNvPr>
          <p:cNvSpPr/>
          <p:nvPr/>
        </p:nvSpPr>
        <p:spPr>
          <a:xfrm>
            <a:off x="381741" y="900842"/>
            <a:ext cx="4376691" cy="7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11A95-4346-47E5-835E-6C1724839871}"/>
              </a:ext>
            </a:extLst>
          </p:cNvPr>
          <p:cNvSpPr/>
          <p:nvPr/>
        </p:nvSpPr>
        <p:spPr>
          <a:xfrm>
            <a:off x="446835" y="954662"/>
            <a:ext cx="4249393" cy="3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Central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9DF60-2268-43EA-B079-0519DC82AC12}"/>
              </a:ext>
            </a:extLst>
          </p:cNvPr>
          <p:cNvSpPr/>
          <p:nvPr/>
        </p:nvSpPr>
        <p:spPr>
          <a:xfrm>
            <a:off x="446835" y="1382390"/>
            <a:ext cx="1956453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 &amp; Device Twins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CC41C-AC05-4398-B46F-0832670A22BF}"/>
              </a:ext>
            </a:extLst>
          </p:cNvPr>
          <p:cNvSpPr/>
          <p:nvPr/>
        </p:nvSpPr>
        <p:spPr>
          <a:xfrm>
            <a:off x="2530221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F1C438-3284-4EA1-8442-3DD359D51690}"/>
              </a:ext>
            </a:extLst>
          </p:cNvPr>
          <p:cNvSpPr/>
          <p:nvPr/>
        </p:nvSpPr>
        <p:spPr>
          <a:xfrm>
            <a:off x="3294534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ASA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DA7157-D6C6-4665-B1AE-7DD24628E310}"/>
              </a:ext>
            </a:extLst>
          </p:cNvPr>
          <p:cNvSpPr/>
          <p:nvPr/>
        </p:nvSpPr>
        <p:spPr>
          <a:xfrm>
            <a:off x="4058848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TSI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4DF46-A6C5-44D2-A78C-86F6506AD555}"/>
              </a:ext>
            </a:extLst>
          </p:cNvPr>
          <p:cNvSpPr/>
          <p:nvPr/>
        </p:nvSpPr>
        <p:spPr>
          <a:xfrm>
            <a:off x="8040250" y="3797178"/>
            <a:ext cx="2683168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45044B-E303-4833-A5E4-57E522C7CB5C}"/>
              </a:ext>
            </a:extLst>
          </p:cNvPr>
          <p:cNvSpPr/>
          <p:nvPr/>
        </p:nvSpPr>
        <p:spPr>
          <a:xfrm>
            <a:off x="8130459" y="3959684"/>
            <a:ext cx="2481602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service thread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96F6FA-6E1D-40BF-9095-7DADB3E591DE}"/>
              </a:ext>
            </a:extLst>
          </p:cNvPr>
          <p:cNvSpPr/>
          <p:nvPr/>
        </p:nvSpPr>
        <p:spPr>
          <a:xfrm>
            <a:off x="8151607" y="4977413"/>
            <a:ext cx="2460454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sense thread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DB05B-2FAE-4CFE-BB4A-A5237D3C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73" y="871134"/>
            <a:ext cx="1956453" cy="10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21E2B-9399-41A2-A3C0-F8BAF2CF6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21" y="842887"/>
            <a:ext cx="4428842" cy="11440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D8155-0305-4976-8F6E-ABBB7518EA59}"/>
              </a:ext>
            </a:extLst>
          </p:cNvPr>
          <p:cNvGrpSpPr/>
          <p:nvPr/>
        </p:nvGrpSpPr>
        <p:grpSpPr>
          <a:xfrm>
            <a:off x="4153975" y="4210244"/>
            <a:ext cx="1118931" cy="397165"/>
            <a:chOff x="4153975" y="4210244"/>
            <a:chExt cx="1118931" cy="39716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F3C112B-847E-42BF-82BA-AF3306EF4EC2}"/>
                </a:ext>
              </a:extLst>
            </p:cNvPr>
            <p:cNvSpPr/>
            <p:nvPr/>
          </p:nvSpPr>
          <p:spPr>
            <a:xfrm>
              <a:off x="4153975" y="4210244"/>
              <a:ext cx="1118931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8D7113-835B-4885-AEB4-350943EF37FD}"/>
                </a:ext>
              </a:extLst>
            </p:cNvPr>
            <p:cNvSpPr/>
            <p:nvPr/>
          </p:nvSpPr>
          <p:spPr>
            <a:xfrm>
              <a:off x="4552234" y="431476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884C86-B34E-4FBC-A624-E4B2DB9DCFFD}"/>
              </a:ext>
            </a:extLst>
          </p:cNvPr>
          <p:cNvGrpSpPr/>
          <p:nvPr/>
        </p:nvGrpSpPr>
        <p:grpSpPr>
          <a:xfrm>
            <a:off x="6919093" y="3959684"/>
            <a:ext cx="1093318" cy="374422"/>
            <a:chOff x="6919093" y="3959684"/>
            <a:chExt cx="1093318" cy="374422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ACD1BD7-316E-4881-A9A1-792627EB090A}"/>
                </a:ext>
              </a:extLst>
            </p:cNvPr>
            <p:cNvSpPr/>
            <p:nvPr/>
          </p:nvSpPr>
          <p:spPr>
            <a:xfrm>
              <a:off x="6919093" y="3959684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A9CAAB-7157-4E42-B5D6-888B9ED81983}"/>
                </a:ext>
              </a:extLst>
            </p:cNvPr>
            <p:cNvSpPr/>
            <p:nvPr/>
          </p:nvSpPr>
          <p:spPr>
            <a:xfrm>
              <a:off x="7321848" y="4047324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597AA-7509-45D7-A01B-FE911EFF7336}"/>
              </a:ext>
            </a:extLst>
          </p:cNvPr>
          <p:cNvGrpSpPr/>
          <p:nvPr/>
        </p:nvGrpSpPr>
        <p:grpSpPr>
          <a:xfrm>
            <a:off x="6925784" y="4310609"/>
            <a:ext cx="1093318" cy="374422"/>
            <a:chOff x="6925784" y="4310609"/>
            <a:chExt cx="1093318" cy="37442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005DA57-D162-4264-A3B0-0D808974B935}"/>
                </a:ext>
              </a:extLst>
            </p:cNvPr>
            <p:cNvSpPr/>
            <p:nvPr/>
          </p:nvSpPr>
          <p:spPr>
            <a:xfrm rot="10800000">
              <a:off x="6925784" y="4310609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B70E58-8E2F-4ED0-A901-F3BF4BD86A63}"/>
                </a:ext>
              </a:extLst>
            </p:cNvPr>
            <p:cNvSpPr/>
            <p:nvPr/>
          </p:nvSpPr>
          <p:spPr>
            <a:xfrm>
              <a:off x="7321847" y="440320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ED30F-84A0-4A28-BC8B-9ED27805B08A}"/>
              </a:ext>
            </a:extLst>
          </p:cNvPr>
          <p:cNvGrpSpPr/>
          <p:nvPr/>
        </p:nvGrpSpPr>
        <p:grpSpPr>
          <a:xfrm>
            <a:off x="4153976" y="5317683"/>
            <a:ext cx="1125793" cy="397165"/>
            <a:chOff x="4153976" y="5317683"/>
            <a:chExt cx="1125793" cy="397165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7F6C807-66AE-4326-8F99-6DFAAC49E839}"/>
                </a:ext>
              </a:extLst>
            </p:cNvPr>
            <p:cNvSpPr/>
            <p:nvPr/>
          </p:nvSpPr>
          <p:spPr>
            <a:xfrm rot="10800000">
              <a:off x="4153976" y="5317683"/>
              <a:ext cx="1125793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501A97-35B4-4E47-82EF-D38A8A7C4AD8}"/>
                </a:ext>
              </a:extLst>
            </p:cNvPr>
            <p:cNvSpPr/>
            <p:nvPr/>
          </p:nvSpPr>
          <p:spPr>
            <a:xfrm>
              <a:off x="4557548" y="541669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574F4C-A6DA-48FC-BDE4-D9A64BB8D316}"/>
              </a:ext>
            </a:extLst>
          </p:cNvPr>
          <p:cNvGrpSpPr/>
          <p:nvPr/>
        </p:nvGrpSpPr>
        <p:grpSpPr>
          <a:xfrm>
            <a:off x="662771" y="1744971"/>
            <a:ext cx="805740" cy="3786007"/>
            <a:chOff x="662771" y="1744971"/>
            <a:chExt cx="805740" cy="3786007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973FCAE7-6B16-4FA8-B7B8-7E6D61014F7F}"/>
                </a:ext>
              </a:extLst>
            </p:cNvPr>
            <p:cNvSpPr/>
            <p:nvPr/>
          </p:nvSpPr>
          <p:spPr>
            <a:xfrm rot="16200000">
              <a:off x="-827363" y="3235105"/>
              <a:ext cx="3786007" cy="805740"/>
            </a:xfrm>
            <a:prstGeom prst="ben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B3BFFC-2F98-4429-B243-CE0293FB992B}"/>
                </a:ext>
              </a:extLst>
            </p:cNvPr>
            <p:cNvSpPr/>
            <p:nvPr/>
          </p:nvSpPr>
          <p:spPr>
            <a:xfrm>
              <a:off x="761946" y="364059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2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1_Office Theme</vt:lpstr>
      <vt:lpstr>Secure IoT with Azure Sphere, Azure RTOS and IoT Central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IoT with Azure Sphere, Azure RTOS and IoT Central</dc:title>
  <dc:creator>Dave Glover</dc:creator>
  <cp:lastModifiedBy>Dave Glover</cp:lastModifiedBy>
  <cp:revision>5</cp:revision>
  <dcterms:created xsi:type="dcterms:W3CDTF">2020-10-30T07:41:16Z</dcterms:created>
  <dcterms:modified xsi:type="dcterms:W3CDTF">2020-10-30T08:14:21Z</dcterms:modified>
</cp:coreProperties>
</file>