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30229-60E1-4812-B198-8EFB4471888B}" type="datetimeFigureOut">
              <a:rPr lang="en-AU" smtClean="0"/>
              <a:t>31/10/2020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A42DA-F270-44A0-87F9-74F31F5309E2}" type="slidenum">
              <a:rPr lang="en-AU" smtClean="0"/>
              <a:t>‹#›</a:t>
            </a:fld>
            <a:endParaRPr lang="en-AU"/>
          </a:p>
        </p:txBody>
      </p:sp>
    </p:spTree>
    <p:extLst>
      <p:ext uri="{BB962C8B-B14F-4D97-AF65-F5344CB8AC3E}">
        <p14:creationId xmlns:p14="http://schemas.microsoft.com/office/powerpoint/2010/main" val="277911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51750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943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85490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20656977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278342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258826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30990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0106992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99801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85773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5788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464735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9389782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4028096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421814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78950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7733038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407760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3604695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1307092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858536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09243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083969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2791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5465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614512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75599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8058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250817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5853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09715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00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81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3993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79525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22251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81789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256223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0296455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261090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32652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548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26381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15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0301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6494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1096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218520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microsoft.com/office/2007/relationships/hdphoto" Target="../media/hdphoto1.wdp"/><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10269556" y="1640891"/>
            <a:ext cx="1584227" cy="3727062"/>
          </a:xfrm>
          <a:prstGeom prst="rect">
            <a:avLst/>
          </a:prstGeom>
          <a:solidFill>
            <a:schemeClr val="accent5">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6656311" y="1640891"/>
            <a:ext cx="1435497" cy="3727062"/>
          </a:xfrm>
          <a:prstGeom prst="rect">
            <a:avLst/>
          </a:prstGeom>
          <a:solidFill>
            <a:srgbClr val="FD6363"/>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55" name="Rectangle 54">
            <a:extLst>
              <a:ext uri="{FF2B5EF4-FFF2-40B4-BE49-F238E27FC236}">
                <a16:creationId xmlns:a16="http://schemas.microsoft.com/office/drawing/2014/main" id="{737AA393-4C77-4814-B97F-4F146C413A7A}"/>
              </a:ext>
            </a:extLst>
          </p:cNvPr>
          <p:cNvSpPr/>
          <p:nvPr/>
        </p:nvSpPr>
        <p:spPr>
          <a:xfrm>
            <a:off x="10423398" y="2296222"/>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10423398" y="3541724"/>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HVAC 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10423398" y="4213800"/>
            <a:ext cx="1275155" cy="651287"/>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Acknowledge </a:t>
            </a:r>
            <a:r>
              <a:rPr kumimoji="0" lang="en-AU" sz="1050" b="0" i="0" u="none" strike="noStrike" kern="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a:t>
            </a:r>
            <a:endPar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F6034658-F5E1-4F46-A761-8D21A81F28A0}"/>
              </a:ext>
            </a:extLst>
          </p:cNvPr>
          <p:cNvSpPr/>
          <p:nvPr/>
        </p:nvSpPr>
        <p:spPr>
          <a:xfrm>
            <a:off x="6801379" y="2296221"/>
            <a:ext cx="1131634" cy="124183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lang="en-AU" sz="1050" kern="0" noProof="0" dirty="0">
                <a:solidFill>
                  <a:prstClr val="black"/>
                </a:solidFill>
                <a:latin typeface="Verdana" panose="020B0604030504040204" pitchFamily="34" charset="0"/>
                <a:ea typeface="Verdana" panose="020B0604030504040204" pitchFamily="34" charset="0"/>
                <a:cs typeface="Tahoma" panose="020B0604030504040204" pitchFamily="34" charset="0"/>
              </a:rPr>
              <a:t>t</a:t>
            </a: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twin and send device twin message</a:t>
            </a:r>
          </a:p>
        </p:txBody>
      </p:sp>
      <p:sp>
        <p:nvSpPr>
          <p:cNvPr id="59" name="Oval 58">
            <a:extLst>
              <a:ext uri="{FF2B5EF4-FFF2-40B4-BE49-F238E27FC236}">
                <a16:creationId xmlns:a16="http://schemas.microsoft.com/office/drawing/2014/main" id="{56BE4C6A-2BB0-479B-88D2-5FC9DE2F02B2}"/>
              </a:ext>
            </a:extLst>
          </p:cNvPr>
          <p:cNvSpPr/>
          <p:nvPr/>
        </p:nvSpPr>
        <p:spPr>
          <a:xfrm>
            <a:off x="7788152"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0" name="Oval 59">
            <a:extLst>
              <a:ext uri="{FF2B5EF4-FFF2-40B4-BE49-F238E27FC236}">
                <a16:creationId xmlns:a16="http://schemas.microsoft.com/office/drawing/2014/main" id="{1A6EA84A-C65E-4C59-933C-39EBFDAB6AE3}"/>
              </a:ext>
            </a:extLst>
          </p:cNvPr>
          <p:cNvSpPr/>
          <p:nvPr/>
        </p:nvSpPr>
        <p:spPr>
          <a:xfrm>
            <a:off x="11560351" y="386764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11559985" y="4677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7</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11060975" y="3257746"/>
            <a:ext cx="1" cy="283978"/>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11060976" y="3948738"/>
            <a:ext cx="0" cy="26506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8388916" y="1640891"/>
            <a:ext cx="1588551" cy="3727062"/>
          </a:xfrm>
          <a:prstGeom prst="rect">
            <a:avLst/>
          </a:prstGeom>
          <a:solidFill>
            <a:schemeClr val="accent4">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5" name="Oval 64">
            <a:extLst>
              <a:ext uri="{FF2B5EF4-FFF2-40B4-BE49-F238E27FC236}">
                <a16:creationId xmlns:a16="http://schemas.microsoft.com/office/drawing/2014/main" id="{D6C8E97A-C6B1-4833-BD03-1036970633E9}"/>
              </a:ext>
            </a:extLst>
          </p:cNvPr>
          <p:cNvSpPr/>
          <p:nvPr/>
        </p:nvSpPr>
        <p:spPr>
          <a:xfrm>
            <a:off x="11565171" y="31221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8005BA36-018B-4F25-B5F6-76ED1BB0E9D9}"/>
              </a:ext>
            </a:extLst>
          </p:cNvPr>
          <p:cNvSpPr/>
          <p:nvPr/>
        </p:nvSpPr>
        <p:spPr>
          <a:xfrm>
            <a:off x="8540220" y="2296222"/>
            <a:ext cx="1295349" cy="652077"/>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8720024" y="253056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8540220" y="4204504"/>
            <a:ext cx="1295349" cy="652078"/>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8720024" y="4432192"/>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cxnSp>
        <p:nvCxnSpPr>
          <p:cNvPr id="72" name="Straight Arrow Connector 71">
            <a:extLst>
              <a:ext uri="{FF2B5EF4-FFF2-40B4-BE49-F238E27FC236}">
                <a16:creationId xmlns:a16="http://schemas.microsoft.com/office/drawing/2014/main" id="{D9D5E46E-C415-4133-9325-8AD091C96BC4}"/>
              </a:ext>
            </a:extLst>
          </p:cNvPr>
          <p:cNvCxnSpPr>
            <a:cxnSpLocks/>
          </p:cNvCxnSpPr>
          <p:nvPr/>
        </p:nvCxnSpPr>
        <p:spPr>
          <a:xfrm>
            <a:off x="7935074" y="2656492"/>
            <a:ext cx="784950" cy="0"/>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p:cNvCxnSpPr>
          <p:nvPr/>
        </p:nvCxnSpPr>
        <p:spPr>
          <a:xfrm>
            <a:off x="9657826" y="2656916"/>
            <a:ext cx="767633"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a:off x="9657826" y="4555303"/>
            <a:ext cx="756411" cy="0"/>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8802237" y="561293"/>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6890974" y="510293"/>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40071" y="54137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4785188" y="1640891"/>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4956272" y="2296222"/>
            <a:ext cx="1242647" cy="256035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endPar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6200980" y="2656492"/>
            <a:ext cx="60246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4DDDD74-F43B-4E2C-8F6A-9657BD1E765A}"/>
              </a:ext>
            </a:extLst>
          </p:cNvPr>
          <p:cNvSpPr txBox="1"/>
          <p:nvPr/>
        </p:nvSpPr>
        <p:spPr>
          <a:xfrm>
            <a:off x="5563430" y="4308774"/>
            <a:ext cx="68183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Device Twin</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5137659" y="532675"/>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6059331"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p:cNvCxnSpPr>
          <p:nvPr/>
        </p:nvCxnSpPr>
        <p:spPr>
          <a:xfrm>
            <a:off x="6198919" y="4550655"/>
            <a:ext cx="2521105" cy="4648"/>
          </a:xfrm>
          <a:prstGeom prst="straightConnector1">
            <a:avLst/>
          </a:prstGeom>
          <a:noFill/>
          <a:ln w="38100" cap="flat" cmpd="sng" algn="ctr">
            <a:solidFill>
              <a:srgbClr val="4472C4"/>
            </a:solidFill>
            <a:prstDash val="solid"/>
            <a:miter lim="800000"/>
            <a:tailEnd type="triangle"/>
          </a:ln>
          <a:effectLst/>
        </p:spPr>
      </p:cxnSp>
      <p:sp>
        <p:nvSpPr>
          <p:cNvPr id="76" name="Oval 75">
            <a:extLst>
              <a:ext uri="{FF2B5EF4-FFF2-40B4-BE49-F238E27FC236}">
                <a16:creationId xmlns:a16="http://schemas.microsoft.com/office/drawing/2014/main" id="{FA171BA4-28A3-4DEF-94E1-2C6806F8D72A}"/>
              </a:ext>
            </a:extLst>
          </p:cNvPr>
          <p:cNvSpPr/>
          <p:nvPr/>
        </p:nvSpPr>
        <p:spPr>
          <a:xfrm>
            <a:off x="6059331" y="473618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8</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300" r="11300"/>
          <a:stretch/>
        </p:blipFill>
        <p:spPr bwMode="auto">
          <a:xfrm>
            <a:off x="2980561" y="531215"/>
            <a:ext cx="1010308" cy="936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11"/>
          <a:srcRect t="1" r="35147" b="-12581"/>
          <a:stretch/>
        </p:blipFill>
        <p:spPr>
          <a:xfrm>
            <a:off x="2474189" y="1876458"/>
            <a:ext cx="2023052"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37C57E-A4DF-4A08-A2F7-45C42C9FFC18}"/>
              </a:ext>
            </a:extLst>
          </p:cNvPr>
          <p:cNvPicPr>
            <a:picLocks noChangeAspect="1"/>
          </p:cNvPicPr>
          <p:nvPr/>
        </p:nvPicPr>
        <p:blipFill rotWithShape="1">
          <a:blip r:embed="rId13"/>
          <a:srcRect r="62073"/>
          <a:stretch/>
        </p:blipFill>
        <p:spPr>
          <a:xfrm>
            <a:off x="223027" y="1924683"/>
            <a:ext cx="2026234" cy="2394881"/>
          </a:xfrm>
          <a:prstGeom prst="rect">
            <a:avLst/>
          </a:prstGeom>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2172959"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48" name="Straight Arrow Connector 47">
            <a:extLst>
              <a:ext uri="{FF2B5EF4-FFF2-40B4-BE49-F238E27FC236}">
                <a16:creationId xmlns:a16="http://schemas.microsoft.com/office/drawing/2014/main" id="{F0A54ACB-B49A-44C8-BB6E-5241080FB325}"/>
              </a:ext>
            </a:extLst>
          </p:cNvPr>
          <p:cNvCxnSpPr>
            <a:cxnSpLocks/>
          </p:cNvCxnSpPr>
          <p:nvPr/>
        </p:nvCxnSpPr>
        <p:spPr>
          <a:xfrm flipH="1">
            <a:off x="4497241" y="3123618"/>
            <a:ext cx="459031"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223027" y="5646469"/>
            <a:ext cx="2251162" cy="600164"/>
          </a:xfrm>
          <a:prstGeom prst="rect">
            <a:avLst/>
          </a:prstGeom>
          <a:noFill/>
        </p:spPr>
        <p:txBody>
          <a:bodyPr wrap="square" rtlCol="0">
            <a:spAutoFit/>
          </a:bodyPr>
          <a:lstStyle/>
          <a:p>
            <a:r>
              <a:rPr lang="en-AU" sz="1100" dirty="0"/>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479550" y="5646469"/>
            <a:ext cx="2017692" cy="600164"/>
          </a:xfrm>
          <a:prstGeom prst="rect">
            <a:avLst/>
          </a:prstGeom>
          <a:noFill/>
        </p:spPr>
        <p:txBody>
          <a:bodyPr wrap="square" rtlCol="0">
            <a:spAutoFit/>
          </a:bodyPr>
          <a:lstStyle/>
          <a:p>
            <a:r>
              <a:rPr lang="en-AU" sz="1100" dirty="0"/>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4726757" y="5646469"/>
            <a:ext cx="1667100" cy="938719"/>
          </a:xfrm>
          <a:prstGeom prst="rect">
            <a:avLst/>
          </a:prstGeom>
          <a:noFill/>
        </p:spPr>
        <p:txBody>
          <a:bodyPr wrap="square" rtlCol="0">
            <a:spAutoFit/>
          </a:bodyPr>
          <a:lstStyle/>
          <a:p>
            <a:r>
              <a:rPr lang="en-AU" sz="1100" dirty="0"/>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10269556" y="5646469"/>
            <a:ext cx="1584227" cy="769441"/>
          </a:xfrm>
          <a:prstGeom prst="rect">
            <a:avLst/>
          </a:prstGeom>
          <a:noFill/>
        </p:spPr>
        <p:txBody>
          <a:bodyPr wrap="square" rtlCol="0">
            <a:spAutoFit/>
          </a:bodyPr>
          <a:lstStyle/>
          <a:p>
            <a:r>
              <a:rPr lang="en-AU" sz="1100" dirty="0"/>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623371" y="5646469"/>
            <a:ext cx="3354095" cy="600164"/>
          </a:xfrm>
          <a:prstGeom prst="rect">
            <a:avLst/>
          </a:prstGeom>
          <a:noFill/>
        </p:spPr>
        <p:txBody>
          <a:bodyPr wrap="square" rtlCol="0">
            <a:spAutoFit/>
          </a:bodyPr>
          <a:lstStyle/>
          <a:p>
            <a:r>
              <a:rPr lang="en-AU" sz="1100" dirty="0"/>
              <a:t>Azure IoT Hub updates device twin and sends device twin message to Azure Sphere HVAC control device</a:t>
            </a:r>
          </a:p>
        </p:txBody>
      </p:sp>
      <p:sp>
        <p:nvSpPr>
          <p:cNvPr id="45" name="Oval 44">
            <a:extLst>
              <a:ext uri="{FF2B5EF4-FFF2-40B4-BE49-F238E27FC236}">
                <a16:creationId xmlns:a16="http://schemas.microsoft.com/office/drawing/2014/main" id="{573E048C-8320-4528-9C20-D3C7AEAD1714}"/>
              </a:ext>
            </a:extLst>
          </p:cNvPr>
          <p:cNvSpPr/>
          <p:nvPr/>
        </p:nvSpPr>
        <p:spPr>
          <a:xfrm>
            <a:off x="2176784"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47" name="Oval 46">
            <a:extLst>
              <a:ext uri="{FF2B5EF4-FFF2-40B4-BE49-F238E27FC236}">
                <a16:creationId xmlns:a16="http://schemas.microsoft.com/office/drawing/2014/main" id="{8B448E20-A542-475A-89BB-252786D632E2}"/>
              </a:ext>
            </a:extLst>
          </p:cNvPr>
          <p:cNvSpPr/>
          <p:nvPr/>
        </p:nvSpPr>
        <p:spPr>
          <a:xfrm>
            <a:off x="450124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35" grpId="0"/>
      <p:bldP spid="37" grpId="0" animBg="1"/>
      <p:bldP spid="76" grpId="0" animBg="1"/>
      <p:bldP spid="45" grpId="0" animBg="1"/>
      <p:bldP spid="47" grpId="0" animBg="1"/>
    </p:bld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125</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 (DEVELOPER RELATIONS)</dc:creator>
  <cp:lastModifiedBy>Dave Glover</cp:lastModifiedBy>
  <cp:revision>39</cp:revision>
  <dcterms:created xsi:type="dcterms:W3CDTF">2020-07-06T04:56:38Z</dcterms:created>
  <dcterms:modified xsi:type="dcterms:W3CDTF">2020-10-31T11:16:37Z</dcterms:modified>
</cp:coreProperties>
</file>