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31/10/2020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41724"/>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213800"/>
            <a:ext cx="1275155" cy="651287"/>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a:t>
            </a:r>
            <a:r>
              <a:rPr kumimoji="0" lang="en-AU" sz="1050" b="0" i="0" u="none" strike="noStrike" kern="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a:t>
            </a:r>
            <a:endPar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2"/>
            <a:ext cx="1131634"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283978"/>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48738"/>
            <a:ext cx="0" cy="26506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296222"/>
            <a:ext cx="1295349" cy="652077"/>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53056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204504"/>
            <a:ext cx="1295349" cy="652078"/>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0024" y="4432192"/>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p:cNvCxnSpPr>
          <p:nvPr/>
        </p:nvCxnSpPr>
        <p:spPr>
          <a:xfrm>
            <a:off x="7935074" y="2656492"/>
            <a:ext cx="784950" cy="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9657826" y="2656916"/>
            <a:ext cx="767633"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a:off x="9657826" y="4555303"/>
            <a:ext cx="756411"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296222"/>
            <a:ext cx="1242647" cy="256035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6200980" y="2656492"/>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63430" y="430877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a:off x="6198919" y="4550655"/>
            <a:ext cx="2521105" cy="4648"/>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3618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1"/>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37C57E-A4DF-4A08-A2F7-45C42C9FFC18}"/>
              </a:ext>
            </a:extLst>
          </p:cNvPr>
          <p:cNvPicPr>
            <a:picLocks noChangeAspect="1"/>
          </p:cNvPicPr>
          <p:nvPr/>
        </p:nvPicPr>
        <p:blipFill rotWithShape="1">
          <a:blip r:embed="rId13"/>
          <a:srcRect r="62073"/>
          <a:stretch/>
        </p:blipFill>
        <p:spPr>
          <a:xfrm>
            <a:off x="223027" y="1924683"/>
            <a:ext cx="2026234" cy="2394881"/>
          </a:xfrm>
          <a:prstGeom prst="rect">
            <a:avLst/>
          </a:prstGeom>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497241" y="3123618"/>
            <a:ext cx="459031"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120</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38</cp:revision>
  <dcterms:created xsi:type="dcterms:W3CDTF">2020-07-06T04:56:38Z</dcterms:created>
  <dcterms:modified xsi:type="dcterms:W3CDTF">2020-10-31T11:12:51Z</dcterms:modified>
</cp:coreProperties>
</file>