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0" d="100"/>
          <a:sy n="400" d="100"/>
        </p:scale>
        <p:origin x="-23094"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31/10/2020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jpe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41724"/>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213800"/>
            <a:ext cx="1275155" cy="651287"/>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a:t>
            </a:r>
            <a:r>
              <a:rPr kumimoji="0" lang="en-AU" sz="1050" b="0" i="0" u="none" strike="noStrike" kern="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a:t>
            </a:r>
            <a:endPar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1"/>
            <a:ext cx="1131634" cy="124183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 and send device twin message</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283978"/>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48738"/>
            <a:ext cx="0" cy="26506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296222"/>
            <a:ext cx="1295349" cy="652077"/>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53056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204504"/>
            <a:ext cx="1295349" cy="652078"/>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0024" y="4432192"/>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p:cNvCxnSpPr>
          <p:nvPr/>
        </p:nvCxnSpPr>
        <p:spPr>
          <a:xfrm>
            <a:off x="7935074" y="2656492"/>
            <a:ext cx="784950" cy="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9657826" y="2656916"/>
            <a:ext cx="767633"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a:off x="9657826" y="4555303"/>
            <a:ext cx="756411"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296222"/>
            <a:ext cx="1242647" cy="256035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6200980" y="2656492"/>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63430" y="430877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a:off x="6198919" y="4550655"/>
            <a:ext cx="2521105" cy="4648"/>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3618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7154" b="96870" l="19500" r="86300">
                        <a14:foregroundMark x1="31700" y1="29955" x2="31700" y2="29955"/>
                        <a14:foregroundMark x1="23200" y1="58271" x2="30500" y2="68256"/>
                        <a14:foregroundMark x1="20100" y1="49180" x2="19500" y2="50969"/>
                        <a14:foregroundMark x1="83800" y1="52757" x2="83800" y2="52757"/>
                        <a14:foregroundMark x1="54400" y1="7154" x2="54400" y2="7154"/>
                        <a14:foregroundMark x1="75200" y1="32638" x2="75200" y2="32638"/>
                        <a14:foregroundMark x1="76500" y1="34575" x2="76500" y2="34575"/>
                        <a14:foregroundMark x1="69100" y1="25335" x2="81400" y2="41878"/>
                        <a14:foregroundMark x1="67300" y1="75559" x2="79500" y2="60060"/>
                        <a14:foregroundMark x1="86300" y1="50075" x2="86300" y2="50075"/>
                        <a14:foregroundMark x1="41600" y1="92846" x2="41600" y2="92846"/>
                        <a14:foregroundMark x1="40200" y1="96870" x2="40200" y2="96870"/>
                        <a14:backgroundMark x1="36600" y1="55589" x2="36600" y2="55589"/>
                        <a14:backgroundMark x1="36000" y1="38152" x2="41500" y2="60060"/>
                      </a14:backgroundRemoval>
                    </a14:imgEffect>
                  </a14:imgLayer>
                </a14:imgProps>
              </a:ex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2"/>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37C57E-A4DF-4A08-A2F7-45C42C9FFC18}"/>
              </a:ext>
            </a:extLst>
          </p:cNvPr>
          <p:cNvPicPr>
            <a:picLocks noChangeAspect="1"/>
          </p:cNvPicPr>
          <p:nvPr/>
        </p:nvPicPr>
        <p:blipFill rotWithShape="1">
          <a:blip r:embed="rId14"/>
          <a:srcRect r="62073"/>
          <a:stretch/>
        </p:blipFill>
        <p:spPr>
          <a:xfrm>
            <a:off x="223027" y="1924683"/>
            <a:ext cx="2026234" cy="2394881"/>
          </a:xfrm>
          <a:prstGeom prst="rect">
            <a:avLst/>
          </a:prstGeom>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497241" y="3123618"/>
            <a:ext cx="459031"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125</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41</cp:revision>
  <dcterms:created xsi:type="dcterms:W3CDTF">2020-07-06T04:56:38Z</dcterms:created>
  <dcterms:modified xsi:type="dcterms:W3CDTF">2020-10-31T11:43:24Z</dcterms:modified>
</cp:coreProperties>
</file>