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0761381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95DF9-AB07-403B-A14D-7C9FC4458AF7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05CAF-C95C-4BEA-851B-B9268AAF6A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6579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M: Ask Dave why would you run apps on multiple cores and in particular the Cortex M4 Real time core</a:t>
            </a:r>
          </a:p>
          <a:p>
            <a:endParaRPr lang="en-GB"/>
          </a:p>
          <a:p>
            <a:r>
              <a:rPr lang="en-GB"/>
              <a:t>Running time sensitive code –sensor depends on predictable timing</a:t>
            </a:r>
          </a:p>
          <a:p>
            <a:r>
              <a:rPr lang="en-GB"/>
              <a:t>Scenarios include migrating existing code</a:t>
            </a:r>
          </a:p>
          <a:p>
            <a:r>
              <a:rPr lang="en-GB"/>
              <a:t>Running FreeRTOS and Azure RTOS</a:t>
            </a:r>
          </a:p>
          <a:p>
            <a:r>
              <a:rPr lang="en-GB"/>
              <a:t>Running Time Machine Learning models – for example voice activation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9DA494-B994-4962-A04D-0A79E4D8AD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275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A300-D5F7-4649-B0E5-357E5E5CD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59F7A-6C99-41BE-84EC-EF80BC150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ABE0B-E920-4074-9B04-18EB97B4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EAC57-713A-4188-972D-AFDA4C31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4C1FC-8B2C-4A3A-84FA-4AAA4E8D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864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601D-A645-4A66-B808-970FC54F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67AF5-4EC5-4B33-A04E-25B6FD641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586BC-F21E-4316-A710-0455C4D6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20945-3DB3-428E-98AF-C98C0556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E0C38-B0DF-4CBE-BB2B-113E25A2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693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41DBA8-D699-409D-B69C-51B6C1E42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9FE58-B143-41EC-96D4-9139C4D6F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A8F14-0EE3-4404-B790-AC6CF985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5E112-A46A-435D-A67D-4C3CD1E2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B9C90-1422-484A-8506-8F65B55E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935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D406-BE02-4361-B851-AC1BE696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B773A-41E0-4516-A95D-7DCF3D53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F435A-5C68-480F-AC4E-24119BEC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15365-F666-470D-AD9E-AC75DE1B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802B3-3839-4757-8728-237DF6DD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39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5D72-DB38-4155-91CC-4EBAF017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61E93-640F-4CDE-B0D2-76DE11C48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69DC0-9C68-4958-867D-B4065D28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76EF1-D3BF-4AD7-BC9B-7B836A9C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C4D95-25EF-43C2-8053-1454BE63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06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AB5F-C90A-41C0-A179-B675E35D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4F33A-84AC-4DFD-BD5D-633EFB429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4D9B-2374-42EC-AA5F-69ECB358B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7E3DF-F4A4-4FE2-AA8A-7029493C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67467-E3EC-453D-B0AA-06BE29A0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1F20F-9626-4571-A1A3-FDA1CEEF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218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4B73-4C7E-4CFD-BA18-842974B0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356D5-C22E-4F46-8257-FBA3D6944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CAF6A-6A02-4880-BA4F-AA7DFC1BF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F22B7-FDEF-4B6A-A5E7-3E4640937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E0355-8E11-4A2B-939F-E51069C2E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E07FA-E8A6-4A3C-B02F-4F2AFCC7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3558B6-4451-4AC0-A313-B3D7A7C0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A755F-2560-4A0A-BCF8-98FF39F0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585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DBE1-F3B5-401A-9C60-813579DD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CFE1C-8803-4AAC-AF15-2D24CE14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CBDD2-6F89-4A7F-8260-7001662C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4831F-648E-4D36-91BB-06720BB4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170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FC589-316D-4B03-8A18-61DD173E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C08EA-0223-418E-9A08-6AF534D7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A176A-6C4A-4DB8-A1E5-0BE1F0EA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029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9B73-62DA-4084-B55A-DB16383A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00035-27CC-446D-A61E-E8162D617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7F206-4CE6-4BAC-9E33-E0ED61324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243BF-0D2F-4110-ABF1-A54F485A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46618-9FAF-4CDD-9DDA-C44477F2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084E0-8DD3-40BF-A00F-AEB317F5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51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B48E-BFDA-469F-BC2E-665A51BE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9F0C7-BAEC-4A3A-B336-E1F53A3A8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98154-67DD-4B8F-B011-084485C59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BAF7A-5937-41D7-89A1-87C4281E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2E294-4405-4077-B6A4-389FB959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45EBC-8439-4C9C-A421-003F2B19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933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BC6296-40E8-4F6B-92DB-0C68B66B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18466-B5A1-485A-A9E7-99139C7CE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F9D1C-FC49-4FBB-9E5B-58D36EA40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E9784-E0E2-4C6A-9239-5C2951253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B80AB-FFF7-432A-BFD2-9C691B6DC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89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78961E-80D6-4CE5-B56C-2063A6632072}"/>
              </a:ext>
            </a:extLst>
          </p:cNvPr>
          <p:cNvSpPr/>
          <p:nvPr/>
        </p:nvSpPr>
        <p:spPr>
          <a:xfrm>
            <a:off x="378690" y="2232736"/>
            <a:ext cx="11397673" cy="44657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Azure Sphere MT3620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02EFEE-E66C-4796-ACDB-D40750CDAD36}"/>
              </a:ext>
            </a:extLst>
          </p:cNvPr>
          <p:cNvSpPr/>
          <p:nvPr/>
        </p:nvSpPr>
        <p:spPr>
          <a:xfrm>
            <a:off x="748145" y="2754591"/>
            <a:ext cx="4066376" cy="367607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Cortex A7 Application core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71B390-68A8-4AB1-9880-50BC3D081232}"/>
              </a:ext>
            </a:extLst>
          </p:cNvPr>
          <p:cNvSpPr/>
          <p:nvPr/>
        </p:nvSpPr>
        <p:spPr>
          <a:xfrm>
            <a:off x="7370613" y="2754591"/>
            <a:ext cx="4073241" cy="367607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Cortex M4 Real-time 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1BE68-8510-47F5-A9CE-2156D3DF9045}"/>
              </a:ext>
            </a:extLst>
          </p:cNvPr>
          <p:cNvSpPr/>
          <p:nvPr/>
        </p:nvSpPr>
        <p:spPr>
          <a:xfrm>
            <a:off x="5279771" y="2754591"/>
            <a:ext cx="1632457" cy="367607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Inter-core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Message bridge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4B8A83-6052-4D5F-B5FF-E520C46B7688}"/>
              </a:ext>
            </a:extLst>
          </p:cNvPr>
          <p:cNvSpPr/>
          <p:nvPr/>
        </p:nvSpPr>
        <p:spPr>
          <a:xfrm>
            <a:off x="7763158" y="3461172"/>
            <a:ext cx="3265055" cy="2678546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RTOS </a:t>
            </a:r>
            <a:r>
              <a:rPr kumimoji="0" lang="en-AU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ThreadX</a:t>
            </a: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132798-40E6-4792-B312-9D063C0142D6}"/>
              </a:ext>
            </a:extLst>
          </p:cNvPr>
          <p:cNvSpPr/>
          <p:nvPr/>
        </p:nvSpPr>
        <p:spPr>
          <a:xfrm>
            <a:off x="1163786" y="3447464"/>
            <a:ext cx="3267353" cy="2678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High-level application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FA6AF3-869D-4720-BC27-0C6085977ECA}"/>
              </a:ext>
            </a:extLst>
          </p:cNvPr>
          <p:cNvSpPr/>
          <p:nvPr/>
        </p:nvSpPr>
        <p:spPr>
          <a:xfrm>
            <a:off x="1468582" y="3898883"/>
            <a:ext cx="2685322" cy="20227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7F6C807-66AE-4326-8F99-6DFAAC49E839}"/>
              </a:ext>
            </a:extLst>
          </p:cNvPr>
          <p:cNvSpPr/>
          <p:nvPr/>
        </p:nvSpPr>
        <p:spPr>
          <a:xfrm rot="10800000">
            <a:off x="4153976" y="5317683"/>
            <a:ext cx="1125793" cy="39716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F3C112B-847E-42BF-82BA-AF3306EF4EC2}"/>
              </a:ext>
            </a:extLst>
          </p:cNvPr>
          <p:cNvSpPr/>
          <p:nvPr/>
        </p:nvSpPr>
        <p:spPr>
          <a:xfrm>
            <a:off x="4153975" y="4210244"/>
            <a:ext cx="1118931" cy="39716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C7D1C147-5DA5-4BA9-9A46-1E1FDDF4C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91" y="245680"/>
            <a:ext cx="11397672" cy="722220"/>
          </a:xfrm>
        </p:spPr>
        <p:txBody>
          <a:bodyPr>
            <a:normAutofit fontScale="90000"/>
          </a:bodyPr>
          <a:lstStyle/>
          <a:p>
            <a:r>
              <a:rPr lang="en-AU" sz="4000"/>
              <a:t>Secure IoT with Azure Sphere, Azure RTOS and IoT Central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42FEED-1FFD-46A0-BD40-AFBE389E32A7}"/>
              </a:ext>
            </a:extLst>
          </p:cNvPr>
          <p:cNvSpPr/>
          <p:nvPr/>
        </p:nvSpPr>
        <p:spPr>
          <a:xfrm>
            <a:off x="1579939" y="4017210"/>
            <a:ext cx="2460454" cy="7832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 Environment Telemetry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6EAC21-C27E-474C-B430-40993787770D}"/>
              </a:ext>
            </a:extLst>
          </p:cNvPr>
          <p:cNvSpPr/>
          <p:nvPr/>
        </p:nvSpPr>
        <p:spPr>
          <a:xfrm>
            <a:off x="1579939" y="5044085"/>
            <a:ext cx="2460454" cy="7832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 Telemetry forward to Azure IoT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741FF6-EC27-4AB2-8582-57E97CF79697}"/>
              </a:ext>
            </a:extLst>
          </p:cNvPr>
          <p:cNvSpPr/>
          <p:nvPr/>
        </p:nvSpPr>
        <p:spPr>
          <a:xfrm>
            <a:off x="381741" y="900842"/>
            <a:ext cx="4376691" cy="7941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B11A95-4346-47E5-835E-6C1724839871}"/>
              </a:ext>
            </a:extLst>
          </p:cNvPr>
          <p:cNvSpPr/>
          <p:nvPr/>
        </p:nvSpPr>
        <p:spPr>
          <a:xfrm>
            <a:off x="446835" y="954662"/>
            <a:ext cx="4249393" cy="3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IoT Central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99DF60-2268-43EA-B079-0519DC82AC12}"/>
              </a:ext>
            </a:extLst>
          </p:cNvPr>
          <p:cNvSpPr/>
          <p:nvPr/>
        </p:nvSpPr>
        <p:spPr>
          <a:xfrm>
            <a:off x="446835" y="1382390"/>
            <a:ext cx="1956453" cy="26062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Hub &amp; Device Twins</a:t>
            </a:r>
            <a:endParaRPr kumimoji="0" lang="en-AU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5CC41C-AC05-4398-B46F-0832670A22BF}"/>
              </a:ext>
            </a:extLst>
          </p:cNvPr>
          <p:cNvSpPr/>
          <p:nvPr/>
        </p:nvSpPr>
        <p:spPr>
          <a:xfrm>
            <a:off x="2530221" y="1382390"/>
            <a:ext cx="637380" cy="26062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DPS</a:t>
            </a:r>
            <a:endParaRPr kumimoji="0" lang="en-AU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F1C438-3284-4EA1-8442-3DD359D51690}"/>
              </a:ext>
            </a:extLst>
          </p:cNvPr>
          <p:cNvSpPr/>
          <p:nvPr/>
        </p:nvSpPr>
        <p:spPr>
          <a:xfrm>
            <a:off x="3294534" y="1382390"/>
            <a:ext cx="637380" cy="26062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ASA</a:t>
            </a:r>
            <a:endParaRPr kumimoji="0" lang="en-AU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DA7157-D6C6-4665-B1AE-7DD24628E310}"/>
              </a:ext>
            </a:extLst>
          </p:cNvPr>
          <p:cNvSpPr/>
          <p:nvPr/>
        </p:nvSpPr>
        <p:spPr>
          <a:xfrm>
            <a:off x="4058848" y="1382390"/>
            <a:ext cx="637380" cy="26062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TSI</a:t>
            </a:r>
            <a:endParaRPr kumimoji="0" lang="en-AU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84DF46-A6C5-44D2-A78C-86F6506AD555}"/>
              </a:ext>
            </a:extLst>
          </p:cNvPr>
          <p:cNvSpPr/>
          <p:nvPr/>
        </p:nvSpPr>
        <p:spPr>
          <a:xfrm>
            <a:off x="8040250" y="3797178"/>
            <a:ext cx="2683168" cy="20227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45044B-E303-4833-A5E4-57E522C7CB5C}"/>
              </a:ext>
            </a:extLst>
          </p:cNvPr>
          <p:cNvSpPr/>
          <p:nvPr/>
        </p:nvSpPr>
        <p:spPr>
          <a:xfrm>
            <a:off x="8130459" y="3959684"/>
            <a:ext cx="2481602" cy="7253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 telemetry service thread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96F6FA-6E1D-40BF-9095-7DADB3E591DE}"/>
              </a:ext>
            </a:extLst>
          </p:cNvPr>
          <p:cNvSpPr/>
          <p:nvPr/>
        </p:nvSpPr>
        <p:spPr>
          <a:xfrm>
            <a:off x="8151607" y="4977413"/>
            <a:ext cx="2460454" cy="7253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 telemetry sense thread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973FCAE7-6B16-4FA8-B7B8-7E6D61014F7F}"/>
              </a:ext>
            </a:extLst>
          </p:cNvPr>
          <p:cNvSpPr/>
          <p:nvPr/>
        </p:nvSpPr>
        <p:spPr>
          <a:xfrm rot="16200000">
            <a:off x="-827363" y="3235105"/>
            <a:ext cx="3786007" cy="805740"/>
          </a:xfrm>
          <a:prstGeom prst="bentArrow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FDB05B-2FAE-4CFE-BB4A-A5237D3C9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773" y="871134"/>
            <a:ext cx="1956453" cy="109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821E2B-9399-41A2-A3C0-F8BAF2CF6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521" y="842887"/>
            <a:ext cx="4428842" cy="114407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ACD1BD7-316E-4881-A9A1-792627EB090A}"/>
              </a:ext>
            </a:extLst>
          </p:cNvPr>
          <p:cNvSpPr/>
          <p:nvPr/>
        </p:nvSpPr>
        <p:spPr>
          <a:xfrm>
            <a:off x="6919093" y="3959684"/>
            <a:ext cx="1093318" cy="374422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005DA57-D162-4264-A3B0-0D808974B935}"/>
              </a:ext>
            </a:extLst>
          </p:cNvPr>
          <p:cNvSpPr/>
          <p:nvPr/>
        </p:nvSpPr>
        <p:spPr>
          <a:xfrm rot="10800000">
            <a:off x="6925784" y="4310609"/>
            <a:ext cx="1093318" cy="374422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9525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7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111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Secure IoT with Azure Sphere, Azure RTOS and IoT Central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IoT with Azure Sphere, Azure RTOS and IoT Central</dc:title>
  <dc:creator>Dave Glover</dc:creator>
  <cp:lastModifiedBy>Dave Glover</cp:lastModifiedBy>
  <cp:revision>3</cp:revision>
  <dcterms:created xsi:type="dcterms:W3CDTF">2020-10-30T07:41:16Z</dcterms:created>
  <dcterms:modified xsi:type="dcterms:W3CDTF">2020-10-30T07:58:18Z</dcterms:modified>
</cp:coreProperties>
</file>