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EF97-FA7B-4EE3-9165-FDEC3A87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1D2D0-F8D8-4E23-9579-100156930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D251-8B2E-4BB2-873C-565791DB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BF13-7D20-4890-8256-B605CF1D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F56E-B626-49D7-B618-204C54C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5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0AD7-0511-4295-B8FC-70B70416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6FE8-8E2C-411A-A4C7-F3D7BCA0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57BA-2F93-4B3F-B3DB-FD482998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594D-AD22-48B4-8FB7-7F9406D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1BB-649F-48AD-A036-62E63636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FA1-1B63-4C19-AD41-FE7BC869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46A8D-226C-405D-8E0E-12CB3ABA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FFFC-F866-4E17-B7B3-AF6B9FDC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30FA-D57F-4324-A16E-A93B3D22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DD85-7697-4DD3-BF4E-6E7ED6A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7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DFFB-D36F-4EAE-BB77-8F090E06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27DA-2C0B-4612-8271-1D00BF1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312-065A-4D6A-89F4-D127A72E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3F33-2910-4B9A-9505-83D273E8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ED2-7F63-43FD-9D08-D87DB09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8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9E3B-8013-48D9-B4CF-B9494BB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FDAB-2998-444A-8F0D-9F40F010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7028-4BA4-4F8E-8A0C-0E8C0E8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0B77-2192-4E69-80A4-BC7B5488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373C-33EB-432A-A9CC-D3B33AB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09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18D0-EB86-4EC3-9F84-0699577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EFA0-20EB-4DDC-B145-3285CACC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C93F-8540-4864-ADBB-9E0B64A8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5277-6477-44E6-9A35-FDC14F58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3ACA-6470-48BE-8A6A-35FDF68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8639-B511-434B-A50A-058C582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9ED-F6C6-4F2A-B492-5150D3FD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70AE-37E4-4597-AFB0-760D2EB8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395F-5EC9-418F-8138-49285A43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4D021-949C-4AE5-B21F-9F57EE0C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7EDEE-D92E-445A-ABB6-089F9D42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C83A-3209-4DFA-A50C-BE657BEE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194E-B248-4744-9185-F5BE569B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3747E-13AA-40D2-A504-D9221B39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8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28F-DC81-439F-B0C8-1141DE29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C7E7-1FFC-4972-853F-3AB55E4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AD03-1614-4418-81B2-DB9C53E4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78189-4018-490D-8E22-E3D4C2EC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30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869F1-FDA0-4B67-9997-C727766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A07CE-F220-4E96-9EF0-27E7FC9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C006-7FBA-4FAC-806E-1EFBC7C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6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CC5-6029-4A94-95CC-75C115F0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4919-C212-4F59-97E1-A059E63B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3037-0711-4ECF-A7D8-A1DE00AFD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037F-7E54-449F-AEF3-8B9AB794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5469-E2DF-4AF3-A8CA-5BB0050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EEE1-2DE3-41AD-91C3-1BC52CDF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D280-9F77-48AC-8AF3-861E6C2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9E957-19F2-4AF0-90CC-D04C2FA0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4101-B83C-4096-865B-8831E46A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75A2-96A6-4AC6-A241-98BD1BE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4533-D816-4D99-AC7C-F3957D88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D6D8-4619-4E75-A41F-08927B94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37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910E1-391F-4AFE-BB85-743A3E14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4962-3752-43C8-A3B3-F5648B3F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C133-CA76-4508-A7A5-97BDE9F4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97E7-2C5B-4552-93B5-17D239F5E9CC}" type="datetimeFigureOut">
              <a:rPr lang="en-AU" smtClean="0"/>
              <a:t>28/01/2020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F819-422E-45F4-8327-E1FE8BBD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4220-E06A-4714-BFD4-3BEA935D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4BF3-A4B2-4B26-ADAE-7DE8FA5CE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7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30F6951-6D1C-4D1B-AAED-EF12945F4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2" t="14498" r="18463" b="14127"/>
          <a:stretch/>
        </p:blipFill>
        <p:spPr bwMode="auto">
          <a:xfrm>
            <a:off x="7752522" y="2800351"/>
            <a:ext cx="3324639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94337-2E8E-44FE-9BDE-32C5DCD38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4638" r="4927" b="14928"/>
          <a:stretch/>
        </p:blipFill>
        <p:spPr bwMode="auto">
          <a:xfrm rot="16200000">
            <a:off x="-191876" y="1590809"/>
            <a:ext cx="5126107" cy="30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6E4D32-9EAB-4942-B3FD-3B06DF250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5179" r="11456" b="4081"/>
          <a:stretch/>
        </p:blipFill>
        <p:spPr bwMode="auto">
          <a:xfrm>
            <a:off x="4432852" y="536712"/>
            <a:ext cx="3635504" cy="2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45738F-3ACC-4BF0-BE5B-D91167A26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4" t="11493" r="32937" b="12808"/>
          <a:stretch/>
        </p:blipFill>
        <p:spPr bwMode="auto">
          <a:xfrm rot="5400000">
            <a:off x="5128591" y="3026465"/>
            <a:ext cx="1630017" cy="2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31991-E63F-4057-B1B1-064ED94B7416}"/>
              </a:ext>
            </a:extLst>
          </p:cNvPr>
          <p:cNvSpPr txBox="1"/>
          <p:nvPr/>
        </p:nvSpPr>
        <p:spPr>
          <a:xfrm>
            <a:off x="819978" y="5662820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Seeed</a:t>
            </a:r>
            <a:r>
              <a:rPr lang="en-AU" b="1" dirty="0"/>
              <a:t> Studio Azure Sphere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D209A-DF27-44E8-807A-945750BC0365}"/>
              </a:ext>
            </a:extLst>
          </p:cNvPr>
          <p:cNvSpPr txBox="1"/>
          <p:nvPr/>
        </p:nvSpPr>
        <p:spPr>
          <a:xfrm>
            <a:off x="4591878" y="5252037"/>
            <a:ext cx="141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SHT31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47CDE-EE82-402C-B2FE-7BDB82DFBD1C}"/>
              </a:ext>
            </a:extLst>
          </p:cNvPr>
          <p:cNvSpPr txBox="1"/>
          <p:nvPr/>
        </p:nvSpPr>
        <p:spPr>
          <a:xfrm>
            <a:off x="3841132" y="646043"/>
            <a:ext cx="150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Azure Sphere </a:t>
            </a:r>
          </a:p>
          <a:p>
            <a:r>
              <a:rPr lang="en-AU" b="1" dirty="0"/>
              <a:t>Grove Shield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F1791-9464-4219-A58D-8A9356C71033}"/>
              </a:ext>
            </a:extLst>
          </p:cNvPr>
          <p:cNvSpPr txBox="1"/>
          <p:nvPr/>
        </p:nvSpPr>
        <p:spPr>
          <a:xfrm>
            <a:off x="8247139" y="2800351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Grove Relay</a:t>
            </a:r>
          </a:p>
        </p:txBody>
      </p:sp>
    </p:spTree>
    <p:extLst>
      <p:ext uri="{BB962C8B-B14F-4D97-AF65-F5344CB8AC3E}">
        <p14:creationId xmlns:p14="http://schemas.microsoft.com/office/powerpoint/2010/main" val="421954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1</cp:revision>
  <dcterms:created xsi:type="dcterms:W3CDTF">2020-01-28T04:38:49Z</dcterms:created>
  <dcterms:modified xsi:type="dcterms:W3CDTF">2020-01-28T04:46:24Z</dcterms:modified>
</cp:coreProperties>
</file>