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2/11/2020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8" name="Rectangle 67">
            <a:extLst>
              <a:ext uri="{FF2B5EF4-FFF2-40B4-BE49-F238E27FC236}">
                <a16:creationId xmlns:a16="http://schemas.microsoft.com/office/drawing/2014/main" id="{8005BA36-018B-4F25-B5F6-76ED1BB0E9D9}"/>
              </a:ext>
            </a:extLst>
          </p:cNvPr>
          <p:cNvSpPr/>
          <p:nvPr/>
        </p:nvSpPr>
        <p:spPr>
          <a:xfrm>
            <a:off x="4087788" y="2891434"/>
            <a:ext cx="1295349" cy="83017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4267592" y="3183411"/>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682318"/>
            <a:ext cx="1295349" cy="83017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276753" y="497429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344980"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125485" y="2171276"/>
            <a:ext cx="1584227"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5" name="Rectangle 54">
            <a:extLst>
              <a:ext uri="{FF2B5EF4-FFF2-40B4-BE49-F238E27FC236}">
                <a16:creationId xmlns:a16="http://schemas.microsoft.com/office/drawing/2014/main" id="{737AA393-4C77-4814-B97F-4F146C413A7A}"/>
              </a:ext>
            </a:extLst>
          </p:cNvPr>
          <p:cNvSpPr/>
          <p:nvPr/>
        </p:nvSpPr>
        <p:spPr>
          <a:xfrm>
            <a:off x="6279327" y="2826607"/>
            <a:ext cx="1275153" cy="96152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temperature </a:t>
            </a: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handler</a:t>
            </a:r>
          </a:p>
        </p:txBody>
      </p:sp>
      <p:sp>
        <p:nvSpPr>
          <p:cNvPr id="56" name="Rectangle 55">
            <a:extLst>
              <a:ext uri="{FF2B5EF4-FFF2-40B4-BE49-F238E27FC236}">
                <a16:creationId xmlns:a16="http://schemas.microsoft.com/office/drawing/2014/main" id="{41316905-DD2C-479F-B9CC-56056A82D481}"/>
              </a:ext>
            </a:extLst>
          </p:cNvPr>
          <p:cNvSpPr/>
          <p:nvPr/>
        </p:nvSpPr>
        <p:spPr>
          <a:xfrm>
            <a:off x="6279327" y="4115337"/>
            <a:ext cx="1275155" cy="40701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Set HVAC </a:t>
            </a:r>
            <a:r>
              <a:rPr kumimoji="0" lang="en-AU" sz="105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temperature</a:t>
            </a:r>
          </a:p>
        </p:txBody>
      </p:sp>
      <p:sp>
        <p:nvSpPr>
          <p:cNvPr id="57" name="Rectangle 56">
            <a:extLst>
              <a:ext uri="{FF2B5EF4-FFF2-40B4-BE49-F238E27FC236}">
                <a16:creationId xmlns:a16="http://schemas.microsoft.com/office/drawing/2014/main" id="{5C6BCCB6-5D07-4A6E-BEE9-949F31FD66EE}"/>
              </a:ext>
            </a:extLst>
          </p:cNvPr>
          <p:cNvSpPr/>
          <p:nvPr/>
        </p:nvSpPr>
        <p:spPr>
          <a:xfrm>
            <a:off x="6279327" y="4873873"/>
            <a:ext cx="1275155" cy="458311"/>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Acknowledge configuration</a:t>
            </a:r>
          </a:p>
        </p:txBody>
      </p:sp>
      <p:sp>
        <p:nvSpPr>
          <p:cNvPr id="60" name="Oval 59">
            <a:extLst>
              <a:ext uri="{FF2B5EF4-FFF2-40B4-BE49-F238E27FC236}">
                <a16:creationId xmlns:a16="http://schemas.microsoft.com/office/drawing/2014/main" id="{1A6EA84A-C65E-4C59-933C-39EBFDAB6AE3}"/>
              </a:ext>
            </a:extLst>
          </p:cNvPr>
          <p:cNvSpPr/>
          <p:nvPr/>
        </p:nvSpPr>
        <p:spPr>
          <a:xfrm>
            <a:off x="7416280" y="4398025"/>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4</a:t>
            </a:r>
          </a:p>
        </p:txBody>
      </p:sp>
      <p:sp>
        <p:nvSpPr>
          <p:cNvPr id="61" name="Oval 60">
            <a:extLst>
              <a:ext uri="{FF2B5EF4-FFF2-40B4-BE49-F238E27FC236}">
                <a16:creationId xmlns:a16="http://schemas.microsoft.com/office/drawing/2014/main" id="{E12402ED-3CA0-496F-88F7-1C4DA4073AAF}"/>
              </a:ext>
            </a:extLst>
          </p:cNvPr>
          <p:cNvSpPr/>
          <p:nvPr/>
        </p:nvSpPr>
        <p:spPr>
          <a:xfrm>
            <a:off x="7415914" y="5207857"/>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5</a:t>
            </a:r>
          </a:p>
        </p:txBody>
      </p:sp>
      <p:cxnSp>
        <p:nvCxnSpPr>
          <p:cNvPr id="62" name="Straight Arrow Connector 61">
            <a:extLst>
              <a:ext uri="{FF2B5EF4-FFF2-40B4-BE49-F238E27FC236}">
                <a16:creationId xmlns:a16="http://schemas.microsoft.com/office/drawing/2014/main" id="{B59EB95E-667F-47AF-9266-BD2918CFD203}"/>
              </a:ext>
            </a:extLst>
          </p:cNvPr>
          <p:cNvCxnSpPr>
            <a:cxnSpLocks/>
            <a:stCxn id="55" idx="2"/>
            <a:endCxn id="56" idx="0"/>
          </p:cNvCxnSpPr>
          <p:nvPr/>
        </p:nvCxnSpPr>
        <p:spPr>
          <a:xfrm>
            <a:off x="6916904" y="3788131"/>
            <a:ext cx="1" cy="327206"/>
          </a:xfrm>
          <a:prstGeom prst="straightConnector1">
            <a:avLst/>
          </a:prstGeom>
          <a:noFill/>
          <a:ln w="38100" cap="flat" cmpd="sng" algn="ctr">
            <a:solidFill>
              <a:srgbClr val="4472C4"/>
            </a:solidFill>
            <a:prstDash val="solid"/>
            <a:miter lim="800000"/>
            <a:tailEnd type="triangle"/>
          </a:ln>
          <a:effectLst/>
        </p:spPr>
      </p:cxnSp>
      <p:cxnSp>
        <p:nvCxnSpPr>
          <p:cNvPr id="63" name="Straight Arrow Connector 62">
            <a:extLst>
              <a:ext uri="{FF2B5EF4-FFF2-40B4-BE49-F238E27FC236}">
                <a16:creationId xmlns:a16="http://schemas.microsoft.com/office/drawing/2014/main" id="{5BFA4AA7-2C52-44DF-A96C-E348161BDC14}"/>
              </a:ext>
            </a:extLst>
          </p:cNvPr>
          <p:cNvCxnSpPr>
            <a:cxnSpLocks/>
            <a:stCxn id="56" idx="2"/>
            <a:endCxn id="57" idx="0"/>
          </p:cNvCxnSpPr>
          <p:nvPr/>
        </p:nvCxnSpPr>
        <p:spPr>
          <a:xfrm>
            <a:off x="6916905" y="4522351"/>
            <a:ext cx="0" cy="351522"/>
          </a:xfrm>
          <a:prstGeom prst="straightConnector1">
            <a:avLst/>
          </a:prstGeom>
          <a:noFill/>
          <a:ln w="38100" cap="flat" cmpd="sng" algn="ctr">
            <a:solidFill>
              <a:srgbClr val="4472C4"/>
            </a:solidFill>
            <a:prstDash val="solid"/>
            <a:miter lim="800000"/>
            <a:tailEnd type="triangle"/>
          </a:ln>
          <a:effectLst/>
        </p:spPr>
      </p:cxnSp>
      <p:sp>
        <p:nvSpPr>
          <p:cNvPr id="65" name="Oval 64">
            <a:extLst>
              <a:ext uri="{FF2B5EF4-FFF2-40B4-BE49-F238E27FC236}">
                <a16:creationId xmlns:a16="http://schemas.microsoft.com/office/drawing/2014/main" id="{D6C8E97A-C6B1-4833-BD03-1036970633E9}"/>
              </a:ext>
            </a:extLst>
          </p:cNvPr>
          <p:cNvSpPr/>
          <p:nvPr/>
        </p:nvSpPr>
        <p:spPr>
          <a:xfrm>
            <a:off x="7421100" y="365250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3</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1054452"/>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Update </a:t>
            </a:r>
            <a:r>
              <a:rPr kumimoji="0" lang="en-AU" sz="11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desired 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Property</a:t>
            </a: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76" name="Oval 75">
            <a:extLst>
              <a:ext uri="{FF2B5EF4-FFF2-40B4-BE49-F238E27FC236}">
                <a16:creationId xmlns:a16="http://schemas.microsoft.com/office/drawing/2014/main" id="{FA171BA4-28A3-4DEF-94E1-2C6806F8D72A}"/>
              </a:ext>
            </a:extLst>
          </p:cNvPr>
          <p:cNvSpPr/>
          <p:nvPr/>
        </p:nvSpPr>
        <p:spPr>
          <a:xfrm>
            <a:off x="3028306" y="52919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67896" y="3280705"/>
            <a:ext cx="929458" cy="0"/>
          </a:xfrm>
          <a:prstGeom prst="straightConnector1">
            <a:avLst/>
          </a:prstGeom>
          <a:noFill/>
          <a:ln w="38100" cap="flat" cmpd="sng" algn="ctr">
            <a:solidFill>
              <a:srgbClr val="4472C4"/>
            </a:solidFill>
            <a:prstDash val="solid"/>
            <a:miter lim="800000"/>
            <a:headEnd type="triangle" w="med" len="med"/>
            <a:tailEnd type="non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97405"/>
            <a:ext cx="919894" cy="1"/>
          </a:xfrm>
          <a:prstGeom prst="straightConnector1">
            <a:avLst/>
          </a:prstGeom>
          <a:noFill/>
          <a:ln w="38100" cap="flat" cmpd="sng" algn="ctr">
            <a:solidFill>
              <a:srgbClr val="4472C4"/>
            </a:solidFill>
            <a:prstDash val="solid"/>
            <a:miter lim="800000"/>
            <a:tailEnd type="triangle"/>
          </a:ln>
          <a:effectLst/>
        </p:spPr>
      </p:cxnSp>
      <p:cxnSp>
        <p:nvCxnSpPr>
          <p:cNvPr id="73" name="Straight Arrow Connector 72">
            <a:extLst>
              <a:ext uri="{FF2B5EF4-FFF2-40B4-BE49-F238E27FC236}">
                <a16:creationId xmlns:a16="http://schemas.microsoft.com/office/drawing/2014/main" id="{7A7CFC2B-B2A6-49FB-8E40-0FA5DBFB32A9}"/>
              </a:ext>
            </a:extLst>
          </p:cNvPr>
          <p:cNvCxnSpPr>
            <a:cxnSpLocks/>
            <a:stCxn id="68" idx="3"/>
            <a:endCxn id="55" idx="1"/>
          </p:cNvCxnSpPr>
          <p:nvPr/>
        </p:nvCxnSpPr>
        <p:spPr>
          <a:xfrm>
            <a:off x="5383137" y="3306522"/>
            <a:ext cx="896190" cy="847"/>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stCxn id="57" idx="1"/>
            <a:endCxn id="71" idx="3"/>
          </p:cNvCxnSpPr>
          <p:nvPr/>
        </p:nvCxnSpPr>
        <p:spPr>
          <a:xfrm flipH="1" flipV="1">
            <a:off x="5214555" y="5097406"/>
            <a:ext cx="1064772" cy="5623"/>
          </a:xfrm>
          <a:prstGeom prst="straightConnector1">
            <a:avLst/>
          </a:prstGeom>
          <a:noFill/>
          <a:ln w="38100" cap="flat" cmpd="sng" algn="ctr">
            <a:solidFill>
              <a:srgbClr val="4472C4"/>
            </a:solidFill>
            <a:prstDash val="solid"/>
            <a:miter lim="800000"/>
            <a:tailEnd type="triangle"/>
          </a:ln>
          <a:effectLst/>
        </p:spPr>
      </p:cxnSp>
      <p:sp>
        <p:nvSpPr>
          <p:cNvPr id="22" name="TextBox 21">
            <a:extLst>
              <a:ext uri="{FF2B5EF4-FFF2-40B4-BE49-F238E27FC236}">
                <a16:creationId xmlns:a16="http://schemas.microsoft.com/office/drawing/2014/main" id="{5048F278-D4E2-4DF5-ACEC-EB85D7408910}"/>
              </a:ext>
            </a:extLst>
          </p:cNvPr>
          <p:cNvSpPr txBox="1"/>
          <p:nvPr/>
        </p:nvSpPr>
        <p:spPr>
          <a:xfrm>
            <a:off x="2392355" y="4939784"/>
            <a:ext cx="716542" cy="338554"/>
          </a:xfrm>
          <a:prstGeom prst="rect">
            <a:avLst/>
          </a:prstGeom>
          <a:noFill/>
        </p:spPr>
        <p:txBody>
          <a:bodyPr wrap="none" lIns="0" tIns="0" rIns="0" bIns="0" rtlCol="0">
            <a:spAutoFit/>
          </a:bodyPr>
          <a:lstStyle/>
          <a:p>
            <a:pPr algn="ctr"/>
            <a:r>
              <a:rPr lang="en-AU" sz="1100" dirty="0"/>
              <a:t>Query</a:t>
            </a:r>
          </a:p>
          <a:p>
            <a:pPr algn="ctr"/>
            <a:r>
              <a:rPr lang="en-AU" sz="1100" dirty="0"/>
              <a:t>Device twin</a:t>
            </a:r>
          </a:p>
        </p:txBody>
      </p:sp>
      <p:sp>
        <p:nvSpPr>
          <p:cNvPr id="2" name="Oval 1">
            <a:extLst>
              <a:ext uri="{FF2B5EF4-FFF2-40B4-BE49-F238E27FC236}">
                <a16:creationId xmlns:a16="http://schemas.microsoft.com/office/drawing/2014/main" id="{E55674D5-44EE-4A41-8F7B-2546F1ED6E34}"/>
              </a:ext>
            </a:extLst>
          </p:cNvPr>
          <p:cNvSpPr/>
          <p:nvPr/>
        </p:nvSpPr>
        <p:spPr>
          <a:xfrm>
            <a:off x="5257838" y="276710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2</a:t>
            </a:r>
          </a:p>
        </p:txBody>
      </p:sp>
    </p:spTree>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48</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Consolas</vt:lpstr>
      <vt:lpstr>Segoe UI</vt:lpstr>
      <vt:lpstr>Segoe UI Semibold</vt:lpstr>
      <vt:lpstr>Verdana</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43</cp:revision>
  <dcterms:created xsi:type="dcterms:W3CDTF">2020-03-26T02:23:12Z</dcterms:created>
  <dcterms:modified xsi:type="dcterms:W3CDTF">2020-11-02T04:52:07Z</dcterms:modified>
</cp:coreProperties>
</file>