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4DA-EAB1-41C6-AFEB-AC7811E2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8D2A7-D569-45E9-96C3-E84C73FE7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091C-CC4F-4F65-96E9-48C61C6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E73E-2680-4488-8995-C914A443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87D1-3FEC-4CB0-B101-A18FBBD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6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D85-A957-4C28-B7F5-1B0E380E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917E-EFA6-4E42-B69A-0EA536FBD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DA46-30D1-477A-B057-CA92667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1E9E-C38E-4846-9DD2-C2572B27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77A9-EA0B-4477-AA69-0F11789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0F1B-C2FC-443E-BED3-69DB66A0D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E7AEE-EB7C-4EA0-A1C1-47409E83E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19A2-3FE2-4E62-B491-31BD78EC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1B65-6D53-4192-8CAF-B4575347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21F9E-D708-4CB4-A88D-4EACB02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6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63B-D60C-49B6-9B6D-DE61EF3C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8616-2419-4C4E-98CD-C6E829A7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C283-9837-4B02-8BE3-A16D4C8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A62D1-80F5-4143-96E5-75948DB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7002-072D-41EA-87FB-E349622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6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95AD-8F5E-4F33-A52C-F0A33A59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D51E-CF0D-435C-9103-E82CA8F2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5037-B2E1-47A2-A5D1-595DB94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9D1A-E8F6-4DFC-BE0A-9BFE70F3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8BF0-F3D1-4DA0-BD15-C79FDD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7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9D8-16D4-4961-BECF-3A93CFA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B0A1-D298-476C-9BA3-0CA5442D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EAB39-0232-4FCB-8460-56EFDA26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F1D9-D2EB-4773-AF70-C7F4F1A5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A512-DAA9-4EC0-A3F3-88F35E3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10C6A-1FF1-460D-A26E-A6EF101D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5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ECEB-E730-4C88-A4EA-E91997F5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66D8-54C1-4DB0-B05D-E90BB160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D1BD-2FEE-4E0A-A0C6-A629CE40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71604-9DEC-4BE6-A02D-9A8FBE17D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0F7F8-AF57-42E1-9313-490642B4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056A-C634-4A5B-9C49-F0BE36C7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182ED-137A-4868-877F-6B79C910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65E2D-E6FC-4939-A8B9-24D83A3E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D457-769E-459C-8A00-186FF482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1E6EB-BDCC-4C80-90FA-5932733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D573-6667-4A8F-BF90-A56E251E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35302-DB36-471B-A448-0844B03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9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1E484-D608-4585-931F-AA6103FE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94C00-8D3A-46D5-B030-A0873C4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A189-47F6-4A92-98F5-C6D9C96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9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2386-0212-47B3-813C-74B57D46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B424-E6C7-4415-8DAB-CDBAC427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5748-7DED-4915-ABC8-BE0E1A60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9078-B083-40D3-8CB0-F1D85C38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AD1A-C32C-4268-8321-288EB015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EA213-3D4F-4F21-9F6F-BE0E4526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5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8993-245A-44CD-ACCC-94F70E1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60498-86E0-44D4-9390-41D1028F4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1973-5971-43E1-9ACC-C9A8183E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D85B6-689E-4709-91EE-8453E23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2AC7-4072-43CE-A77D-6F56B1B8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0B70-C26A-4ABA-9724-4C05AC2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0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B6C66-E3D2-4E3B-9DCB-56472722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7AAD-B602-406B-A785-008CB528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B210-A154-4982-886D-745CE8A5E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A1A5-647C-4A11-8C97-E079FF19BDE1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ED2E-77E9-4258-984E-0BFA5F4F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6F36-5F9B-4908-84D6-A29407445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893B-6FB4-4B80-9C2A-05A2E3B8C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0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5A0677-7F75-4E6C-B971-7436E556B5FD}"/>
              </a:ext>
            </a:extLst>
          </p:cNvPr>
          <p:cNvSpPr/>
          <p:nvPr/>
        </p:nvSpPr>
        <p:spPr>
          <a:xfrm>
            <a:off x="216065" y="268092"/>
            <a:ext cx="1492415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Sphere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CE4EB-94B8-4A15-A143-7CCC1BA61379}"/>
              </a:ext>
            </a:extLst>
          </p:cNvPr>
          <p:cNvSpPr/>
          <p:nvPr/>
        </p:nvSpPr>
        <p:spPr>
          <a:xfrm>
            <a:off x="4650314" y="268091"/>
            <a:ext cx="1496486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or back end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BC468-2FE2-478E-9597-81FD7859B9AB}"/>
              </a:ext>
            </a:extLst>
          </p:cNvPr>
          <p:cNvSpPr/>
          <p:nvPr/>
        </p:nvSpPr>
        <p:spPr>
          <a:xfrm>
            <a:off x="395761" y="923423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Direct method reset handler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D625D-A9F9-4DFE-BBC2-BC66BF01EBFF}"/>
              </a:ext>
            </a:extLst>
          </p:cNvPr>
          <p:cNvSpPr/>
          <p:nvPr/>
        </p:nvSpPr>
        <p:spPr>
          <a:xfrm>
            <a:off x="395761" y="1947056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Apply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0C273-8F8F-401B-A9AC-14933916CE4A}"/>
              </a:ext>
            </a:extLst>
          </p:cNvPr>
          <p:cNvSpPr/>
          <p:nvPr/>
        </p:nvSpPr>
        <p:spPr>
          <a:xfrm>
            <a:off x="395761" y="2970689"/>
            <a:ext cx="1131634" cy="721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Direct method handler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C727E-4338-4432-80FC-BF4D8A362F52}"/>
              </a:ext>
            </a:extLst>
          </p:cNvPr>
          <p:cNvSpPr/>
          <p:nvPr/>
        </p:nvSpPr>
        <p:spPr>
          <a:xfrm>
            <a:off x="4832740" y="923423"/>
            <a:ext cx="1131634" cy="2600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Invoke reset direct method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A3C41-B373-483E-9E63-0F0EB397D9F3}"/>
              </a:ext>
            </a:extLst>
          </p:cNvPr>
          <p:cNvSpPr/>
          <p:nvPr/>
        </p:nvSpPr>
        <p:spPr>
          <a:xfrm>
            <a:off x="5836037" y="339968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09EC47-8D62-410B-AFED-51BC6E0CC0B5}"/>
              </a:ext>
            </a:extLst>
          </p:cNvPr>
          <p:cNvSpPr/>
          <p:nvPr/>
        </p:nvSpPr>
        <p:spPr>
          <a:xfrm>
            <a:off x="1399058" y="1520992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809EC1-4CBB-4D57-BA24-A0A6BE8EE280}"/>
              </a:ext>
            </a:extLst>
          </p:cNvPr>
          <p:cNvSpPr/>
          <p:nvPr/>
        </p:nvSpPr>
        <p:spPr>
          <a:xfrm>
            <a:off x="1399058" y="2544758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30F232-3DAC-455D-AE90-EF1D0529E073}"/>
              </a:ext>
            </a:extLst>
          </p:cNvPr>
          <p:cNvSpPr/>
          <p:nvPr/>
        </p:nvSpPr>
        <p:spPr>
          <a:xfrm>
            <a:off x="1399058" y="3554463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20406-F0D5-4D63-9464-6A0B7E4361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527395" y="1277014"/>
            <a:ext cx="3305345" cy="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15F593-7F21-4215-9507-5E6505A9BFE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27395" y="3331637"/>
            <a:ext cx="3305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F087F0-35C9-4B0C-9CD2-77A14B34E3DA}"/>
              </a:ext>
            </a:extLst>
          </p:cNvPr>
          <p:cNvSpPr txBox="1"/>
          <p:nvPr/>
        </p:nvSpPr>
        <p:spPr>
          <a:xfrm>
            <a:off x="2599301" y="1015404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Method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8D6FE-E608-4BA3-9477-941CE5135696}"/>
              </a:ext>
            </a:extLst>
          </p:cNvPr>
          <p:cNvSpPr txBox="1"/>
          <p:nvPr/>
        </p:nvSpPr>
        <p:spPr>
          <a:xfrm>
            <a:off x="2530692" y="3061359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Method Response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A72917-AA65-46DE-91DF-D154CE2FE0C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61578" y="1645318"/>
            <a:ext cx="0" cy="3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6D2D51-A2AF-466E-A9DA-78D548C6C0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61578" y="2668951"/>
            <a:ext cx="0" cy="30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0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1FBEA4-2DE0-49DD-AD89-FD4757626916}"/>
              </a:ext>
            </a:extLst>
          </p:cNvPr>
          <p:cNvSpPr/>
          <p:nvPr/>
        </p:nvSpPr>
        <p:spPr>
          <a:xfrm>
            <a:off x="170159" y="268092"/>
            <a:ext cx="1584227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Sphere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549F7-F806-4DE5-A114-C4C8A19E3D09}"/>
              </a:ext>
            </a:extLst>
          </p:cNvPr>
          <p:cNvSpPr/>
          <p:nvPr/>
        </p:nvSpPr>
        <p:spPr>
          <a:xfrm>
            <a:off x="4604282" y="268091"/>
            <a:ext cx="1588551" cy="3727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or back end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38390-3C1E-4225-944A-D3E214F40D91}"/>
              </a:ext>
            </a:extLst>
          </p:cNvPr>
          <p:cNvSpPr/>
          <p:nvPr/>
        </p:nvSpPr>
        <p:spPr>
          <a:xfrm>
            <a:off x="324001" y="923423"/>
            <a:ext cx="1275153" cy="9615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Device twin </a:t>
            </a:r>
          </a:p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LED blink rate handler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2D485-3B3E-4C61-B3FC-BA0457BF48EE}"/>
              </a:ext>
            </a:extLst>
          </p:cNvPr>
          <p:cNvSpPr/>
          <p:nvPr/>
        </p:nvSpPr>
        <p:spPr>
          <a:xfrm>
            <a:off x="324001" y="2212153"/>
            <a:ext cx="1275155" cy="407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Change Blink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920FE-04A3-4896-AFE8-3BCDB6EB3F01}"/>
              </a:ext>
            </a:extLst>
          </p:cNvPr>
          <p:cNvSpPr/>
          <p:nvPr/>
        </p:nvSpPr>
        <p:spPr>
          <a:xfrm>
            <a:off x="324001" y="2970689"/>
            <a:ext cx="1275155" cy="458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Report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31974-09AE-4B97-91DB-DA4918665579}"/>
              </a:ext>
            </a:extLst>
          </p:cNvPr>
          <p:cNvSpPr/>
          <p:nvPr/>
        </p:nvSpPr>
        <p:spPr>
          <a:xfrm>
            <a:off x="4832740" y="923423"/>
            <a:ext cx="1131634" cy="9615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Update desired LED blink rate configuration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80B4A7-6A60-4A66-97CD-444734B2BE1E}"/>
              </a:ext>
            </a:extLst>
          </p:cNvPr>
          <p:cNvSpPr/>
          <p:nvPr/>
        </p:nvSpPr>
        <p:spPr>
          <a:xfrm>
            <a:off x="5836037" y="175761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3C87-F68A-416B-9CD9-8315EB601DD6}"/>
              </a:ext>
            </a:extLst>
          </p:cNvPr>
          <p:cNvSpPr/>
          <p:nvPr/>
        </p:nvSpPr>
        <p:spPr>
          <a:xfrm>
            <a:off x="1460954" y="2494841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33E8AC-21B5-409D-A93C-C24F3CDED7F0}"/>
              </a:ext>
            </a:extLst>
          </p:cNvPr>
          <p:cNvSpPr/>
          <p:nvPr/>
        </p:nvSpPr>
        <p:spPr>
          <a:xfrm>
            <a:off x="1460588" y="3304673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5415F-6FE6-4422-97CE-16148E68029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61578" y="1884947"/>
            <a:ext cx="1" cy="327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B87C8-E192-4386-A58B-1581692E45C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61579" y="2619167"/>
            <a:ext cx="0" cy="35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67C66-D97A-403D-BF61-812C7D2A0443}"/>
              </a:ext>
            </a:extLst>
          </p:cNvPr>
          <p:cNvSpPr/>
          <p:nvPr/>
        </p:nvSpPr>
        <p:spPr>
          <a:xfrm>
            <a:off x="2385122" y="244027"/>
            <a:ext cx="1588551" cy="3727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Azure IoT Central properties (Device Twins)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3D496E-2F56-4292-90FE-EFDF06F3CA94}"/>
              </a:ext>
            </a:extLst>
          </p:cNvPr>
          <p:cNvSpPr/>
          <p:nvPr/>
        </p:nvSpPr>
        <p:spPr>
          <a:xfrm>
            <a:off x="1465774" y="174932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82FDA-653E-4F05-A88B-E388E7E2F4BD}"/>
              </a:ext>
            </a:extLst>
          </p:cNvPr>
          <p:cNvSpPr/>
          <p:nvPr/>
        </p:nvSpPr>
        <p:spPr>
          <a:xfrm>
            <a:off x="4832740" y="2970688"/>
            <a:ext cx="1131634" cy="458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Get twin or query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2CB9C6-05FB-4C1D-8896-4055D36B7CAF}"/>
              </a:ext>
            </a:extLst>
          </p:cNvPr>
          <p:cNvSpPr/>
          <p:nvPr/>
        </p:nvSpPr>
        <p:spPr>
          <a:xfrm>
            <a:off x="5836037" y="3279365"/>
            <a:ext cx="256674" cy="2486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2D6FF-8EC1-489F-B865-C87D0C27A038}"/>
              </a:ext>
            </a:extLst>
          </p:cNvPr>
          <p:cNvSpPr/>
          <p:nvPr/>
        </p:nvSpPr>
        <p:spPr>
          <a:xfrm>
            <a:off x="2530692" y="989097"/>
            <a:ext cx="1295349" cy="830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Properties.Desired</a:t>
            </a:r>
            <a:endParaRPr lang="en-AU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40954-F05F-4D22-B62C-36A426AE2D7B}"/>
              </a:ext>
            </a:extLst>
          </p:cNvPr>
          <p:cNvSpPr txBox="1"/>
          <p:nvPr/>
        </p:nvSpPr>
        <p:spPr>
          <a:xfrm>
            <a:off x="2710496" y="1281074"/>
            <a:ext cx="937802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F0B5D2-6D50-4E07-AA95-4B6435B561F7}"/>
              </a:ext>
            </a:extLst>
          </p:cNvPr>
          <p:cNvSpPr/>
          <p:nvPr/>
        </p:nvSpPr>
        <p:spPr>
          <a:xfrm>
            <a:off x="2530692" y="2779981"/>
            <a:ext cx="1295349" cy="830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Properties.Reported</a:t>
            </a:r>
            <a:endParaRPr lang="en-AU" sz="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5F4CC-0389-48FF-ACF3-E11874C53C02}"/>
              </a:ext>
            </a:extLst>
          </p:cNvPr>
          <p:cNvSpPr txBox="1"/>
          <p:nvPr/>
        </p:nvSpPr>
        <p:spPr>
          <a:xfrm>
            <a:off x="2719657" y="3071958"/>
            <a:ext cx="937802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27B84-525B-4AB7-9BD5-C0BDDF2573A4}"/>
              </a:ext>
            </a:extLst>
          </p:cNvPr>
          <p:cNvCxnSpPr>
            <a:stCxn id="7" idx="1"/>
            <a:endCxn id="31" idx="3"/>
          </p:cNvCxnSpPr>
          <p:nvPr/>
        </p:nvCxnSpPr>
        <p:spPr>
          <a:xfrm flipH="1">
            <a:off x="3648298" y="1404185"/>
            <a:ext cx="11844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2FD95-C7A0-4BB0-A57C-173271E5734B}"/>
              </a:ext>
            </a:extLst>
          </p:cNvPr>
          <p:cNvCxnSpPr>
            <a:stCxn id="31" idx="1"/>
            <a:endCxn id="4" idx="3"/>
          </p:cNvCxnSpPr>
          <p:nvPr/>
        </p:nvCxnSpPr>
        <p:spPr>
          <a:xfrm flipH="1">
            <a:off x="1599154" y="1404185"/>
            <a:ext cx="11113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228D46-DA4F-439C-867D-25EA070E87BA}"/>
              </a:ext>
            </a:extLst>
          </p:cNvPr>
          <p:cNvCxnSpPr>
            <a:stCxn id="6" idx="3"/>
            <a:endCxn id="33" idx="1"/>
          </p:cNvCxnSpPr>
          <p:nvPr/>
        </p:nvCxnSpPr>
        <p:spPr>
          <a:xfrm flipV="1">
            <a:off x="1599156" y="3195069"/>
            <a:ext cx="1120501" cy="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B1363-AE91-4D22-B83B-0302AAA3EF43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3657459" y="3195068"/>
            <a:ext cx="1175281" cy="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20</cp:revision>
  <dcterms:created xsi:type="dcterms:W3CDTF">2020-03-26T02:23:12Z</dcterms:created>
  <dcterms:modified xsi:type="dcterms:W3CDTF">2020-03-26T05:01:00Z</dcterms:modified>
</cp:coreProperties>
</file>