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9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0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5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46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3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18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96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94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0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2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6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569864" y="757438"/>
            <a:ext cx="8204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Seeing Eyed Rover demo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Realtime </a:t>
            </a:r>
            <a:r>
              <a:rPr lang="en-AU" sz="2400" b="1" dirty="0" err="1">
                <a:solidFill>
                  <a:srgbClr val="0070C0"/>
                </a:solidFill>
              </a:rPr>
              <a:t>FreeRTOS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b="1" dirty="0" err="1">
                <a:solidFill>
                  <a:srgbClr val="0070C0"/>
                </a:solidFill>
              </a:rPr>
              <a:t>Highlevel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677150" y="1898941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Azure Sphere MT3620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699951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03" y="4083286"/>
            <a:ext cx="2606335" cy="17406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722D574-1A25-4DA5-AAF8-1376B64B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04" y="2145161"/>
            <a:ext cx="2606333" cy="18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248525" y="948761"/>
            <a:ext cx="8204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Seeing Eyed Rover demo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Realtime </a:t>
            </a:r>
            <a:r>
              <a:rPr lang="en-AU" sz="2400" b="1" dirty="0" err="1">
                <a:solidFill>
                  <a:srgbClr val="0070C0"/>
                </a:solidFill>
              </a:rPr>
              <a:t>FreeRTOS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b="1" dirty="0" err="1">
                <a:solidFill>
                  <a:srgbClr val="0070C0"/>
                </a:solidFill>
              </a:rPr>
              <a:t>Highlevel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194956" y="1867013"/>
            <a:ext cx="15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Azure Sphere MT3620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271326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FreeRTOS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75" y="2689344"/>
            <a:ext cx="3744899" cy="25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273646" y="483462"/>
            <a:ext cx="8013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Azure Sphere MT3620 Application Architecture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273646" y="1151233"/>
            <a:ext cx="11578720" cy="5502115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A7</a:t>
              </a:r>
            </a:p>
            <a:p>
              <a:pPr algn="ctr"/>
              <a:r>
                <a:rPr lang="en-AU" sz="2000" dirty="0" err="1"/>
                <a:t>Highlevel</a:t>
              </a:r>
              <a:endParaRPr lang="en-AU" sz="2000" dirty="0"/>
            </a:p>
            <a:p>
              <a:pPr algn="ctr"/>
              <a:r>
                <a:rPr lang="en-AU" sz="20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FreeRTOS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0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138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7</cp:revision>
  <dcterms:created xsi:type="dcterms:W3CDTF">2020-07-22T00:18:27Z</dcterms:created>
  <dcterms:modified xsi:type="dcterms:W3CDTF">2020-07-22T02:37:21Z</dcterms:modified>
</cp:coreProperties>
</file>