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A300-D5F7-4649-B0E5-357E5E5CD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59F7A-6C99-41BE-84EC-EF80BC150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ABE0B-E920-4074-9B04-18EB97B4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22/07/2020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EAC57-713A-4188-972D-AFDA4C312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4C1FC-8B2C-4A3A-84FA-4AAA4E8D2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391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3601D-A645-4A66-B808-970FC54F1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67AF5-4EC5-4B33-A04E-25B6FD641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586BC-F21E-4316-A710-0455C4D6C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22/07/2020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20945-3DB3-428E-98AF-C98C0556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E0C38-B0DF-4CBE-BB2B-113E25A28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304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41DBA8-D699-409D-B69C-51B6C1E42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9FE58-B143-41EC-96D4-9139C4D6F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A8F14-0EE3-4404-B790-AC6CF9858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22/07/2020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5E112-A46A-435D-A67D-4C3CD1E27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B9C90-1422-484A-8506-8F65B55E4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652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1D406-BE02-4361-B851-AC1BE696C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B773A-41E0-4516-A95D-7DCF3D53D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F435A-5C68-480F-AC4E-24119BEC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22/07/2020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15365-F666-470D-AD9E-AC75DE1B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802B3-3839-4757-8728-237DF6DD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046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5D72-DB38-4155-91CC-4EBAF0170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61E93-640F-4CDE-B0D2-76DE11C48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69DC0-9C68-4958-867D-B4065D28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22/07/2020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76EF1-D3BF-4AD7-BC9B-7B836A9C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C4D95-25EF-43C2-8053-1454BE63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330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AB5F-C90A-41C0-A179-B675E35D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4F33A-84AC-4DFD-BD5D-633EFB429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04D9B-2374-42EC-AA5F-69ECB358B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7E3DF-F4A4-4FE2-AA8A-7029493CF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22/07/2020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67467-E3EC-453D-B0AA-06BE29A00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1F20F-9626-4571-A1A3-FDA1CEEF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4189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74B73-4C7E-4CFD-BA18-842974B0A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356D5-C22E-4F46-8257-FBA3D6944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CAF6A-6A02-4880-BA4F-AA7DFC1BF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F22B7-FDEF-4B6A-A5E7-3E4640937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0E0355-8E11-4A2B-939F-E51069C2E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5E07FA-E8A6-4A3C-B02F-4F2AFCC7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22/07/2020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3558B6-4451-4AC0-A313-B3D7A7C0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A755F-2560-4A0A-BCF8-98FF39F0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896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DBE1-F3B5-401A-9C60-813579DD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CCFE1C-8803-4AAC-AF15-2D24CE14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22/07/2020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CBDD2-6F89-4A7F-8260-7001662C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4831F-648E-4D36-91BB-06720BB4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894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EFC589-316D-4B03-8A18-61DD173E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22/07/2020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C08EA-0223-418E-9A08-6AF534D76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A176A-6C4A-4DB8-A1E5-0BE1F0EA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94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9B73-62DA-4084-B55A-DB16383AE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00035-27CC-446D-A61E-E8162D617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7F206-4CE6-4BAC-9E33-E0ED61324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243BF-0D2F-4110-ABF1-A54F485AF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22/07/2020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46618-9FAF-4CDD-9DDA-C44477F2F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084E0-8DD3-40BF-A00F-AEB317F5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210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B48E-BFDA-469F-BC2E-665A51BE1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19F0C7-BAEC-4A3A-B336-E1F53A3A8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98154-67DD-4B8F-B011-084485C59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BAF7A-5937-41D7-89A1-87C4281E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22/07/2020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2E294-4405-4077-B6A4-389FB959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45EBC-8439-4C9C-A421-003F2B19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927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BC6296-40E8-4F6B-92DB-0C68B66B2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18466-B5A1-485A-A9E7-99139C7CE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F9D1C-FC49-4FBB-9E5B-58D36EA402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B5CAD-2BDB-4AFC-BEB5-07B2730BB78E}" type="datetimeFigureOut">
              <a:rPr lang="en-AU" smtClean="0"/>
              <a:t>22/07/2020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E9784-E0E2-4C6A-9239-5C2951253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B80AB-FFF7-432A-BFD2-9C691B6DC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868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3086FCD9-566B-48C1-A3C3-6ADEDFEFE409}"/>
              </a:ext>
            </a:extLst>
          </p:cNvPr>
          <p:cNvSpPr txBox="1"/>
          <p:nvPr/>
        </p:nvSpPr>
        <p:spPr>
          <a:xfrm>
            <a:off x="569864" y="757438"/>
            <a:ext cx="8204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rgbClr val="0070C0"/>
                </a:solidFill>
              </a:rPr>
              <a:t>Seeing Eyed Rover demo</a:t>
            </a:r>
          </a:p>
          <a:p>
            <a:r>
              <a:rPr lang="en-AU" sz="2400" b="1" dirty="0">
                <a:solidFill>
                  <a:srgbClr val="0070C0"/>
                </a:solidFill>
              </a:rPr>
              <a:t>Realtime </a:t>
            </a:r>
            <a:r>
              <a:rPr lang="en-AU" sz="2400" b="1" dirty="0" err="1">
                <a:solidFill>
                  <a:srgbClr val="0070C0"/>
                </a:solidFill>
              </a:rPr>
              <a:t>FreeRTOS</a:t>
            </a:r>
            <a:r>
              <a:rPr lang="en-AU" sz="2400" b="1" dirty="0">
                <a:solidFill>
                  <a:srgbClr val="0070C0"/>
                </a:solidFill>
              </a:rPr>
              <a:t> </a:t>
            </a:r>
            <a:r>
              <a:rPr lang="en-AU" sz="2400" b="1" dirty="0" err="1">
                <a:solidFill>
                  <a:srgbClr val="0070C0"/>
                </a:solidFill>
              </a:rPr>
              <a:t>Highlevel</a:t>
            </a:r>
            <a:r>
              <a:rPr lang="en-AU" sz="2400" b="1" dirty="0">
                <a:solidFill>
                  <a:srgbClr val="0070C0"/>
                </a:solidFill>
              </a:rPr>
              <a:t> Azure IoT Integration Architecture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AF5C746-1658-42F3-9EAF-E5514F67F795}"/>
              </a:ext>
            </a:extLst>
          </p:cNvPr>
          <p:cNvSpPr txBox="1"/>
          <p:nvPr/>
        </p:nvSpPr>
        <p:spPr>
          <a:xfrm>
            <a:off x="677150" y="1898941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Azure Sphere MT3620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D373ECA-58DF-4D7B-AD5A-79D018287458}"/>
              </a:ext>
            </a:extLst>
          </p:cNvPr>
          <p:cNvGrpSpPr/>
          <p:nvPr/>
        </p:nvGrpSpPr>
        <p:grpSpPr>
          <a:xfrm>
            <a:off x="699951" y="2175941"/>
            <a:ext cx="7586799" cy="3691459"/>
            <a:chOff x="452301" y="2175940"/>
            <a:chExt cx="8160487" cy="337813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0E7430-A641-4388-8097-50C104374324}"/>
                </a:ext>
              </a:extLst>
            </p:cNvPr>
            <p:cNvSpPr/>
            <p:nvPr/>
          </p:nvSpPr>
          <p:spPr>
            <a:xfrm>
              <a:off x="452301" y="2192563"/>
              <a:ext cx="1524000" cy="336151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E56E71D-AFA2-4CA9-9B27-C587B06CA952}"/>
                </a:ext>
              </a:extLst>
            </p:cNvPr>
            <p:cNvSpPr/>
            <p:nvPr/>
          </p:nvSpPr>
          <p:spPr>
            <a:xfrm>
              <a:off x="574220" y="2305776"/>
              <a:ext cx="1280161" cy="97536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/>
                <a:t>A7</a:t>
              </a:r>
            </a:p>
            <a:p>
              <a:pPr algn="ctr"/>
              <a:r>
                <a:rPr lang="en-AU" sz="1400" dirty="0" err="1"/>
                <a:t>Highlevel</a:t>
              </a:r>
              <a:endParaRPr lang="en-AU" sz="1400" dirty="0"/>
            </a:p>
            <a:p>
              <a:pPr algn="ctr"/>
              <a:r>
                <a:rPr lang="en-AU" sz="1400" dirty="0"/>
                <a:t>core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E442C5E-B7DB-4B28-B73F-7171260F621E}"/>
                </a:ext>
              </a:extLst>
            </p:cNvPr>
            <p:cNvSpPr/>
            <p:nvPr/>
          </p:nvSpPr>
          <p:spPr>
            <a:xfrm>
              <a:off x="574219" y="3392170"/>
              <a:ext cx="1280161" cy="97536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</a:rPr>
                <a:t>M4</a:t>
              </a:r>
            </a:p>
            <a:p>
              <a:pPr algn="ctr"/>
              <a:r>
                <a:rPr lang="en-AU" sz="1400" dirty="0">
                  <a:solidFill>
                    <a:schemeClr val="bg1"/>
                  </a:solidFill>
                </a:rPr>
                <a:t>Realtime</a:t>
              </a:r>
            </a:p>
            <a:p>
              <a:pPr algn="ctr"/>
              <a:r>
                <a:rPr lang="en-AU" sz="1400" dirty="0">
                  <a:solidFill>
                    <a:schemeClr val="bg1"/>
                  </a:solidFill>
                </a:rPr>
                <a:t>core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606671-2A7B-4AF8-9711-EB7124082BD9}"/>
                </a:ext>
              </a:extLst>
            </p:cNvPr>
            <p:cNvSpPr/>
            <p:nvPr/>
          </p:nvSpPr>
          <p:spPr>
            <a:xfrm>
              <a:off x="574219" y="4478564"/>
              <a:ext cx="1280161" cy="97536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</a:rPr>
                <a:t>M4</a:t>
              </a:r>
            </a:p>
            <a:p>
              <a:pPr algn="ctr"/>
              <a:r>
                <a:rPr lang="en-AU" sz="1400" dirty="0">
                  <a:solidFill>
                    <a:schemeClr val="bg1"/>
                  </a:solidFill>
                </a:rPr>
                <a:t>Realtime</a:t>
              </a:r>
            </a:p>
            <a:p>
              <a:pPr algn="ctr"/>
              <a:r>
                <a:rPr lang="en-AU" sz="1400" dirty="0">
                  <a:solidFill>
                    <a:schemeClr val="bg1"/>
                  </a:solidFill>
                </a:rPr>
                <a:t>core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06D4F9-A762-4E0E-A2D1-68632DDD2453}"/>
                </a:ext>
              </a:extLst>
            </p:cNvPr>
            <p:cNvSpPr/>
            <p:nvPr/>
          </p:nvSpPr>
          <p:spPr>
            <a:xfrm>
              <a:off x="2368190" y="2305776"/>
              <a:ext cx="1907178" cy="44413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/>
                <a:t>IoT Central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064D1B1-5F90-418E-BA98-72E9BF84AEE5}"/>
                </a:ext>
              </a:extLst>
            </p:cNvPr>
            <p:cNvSpPr/>
            <p:nvPr/>
          </p:nvSpPr>
          <p:spPr>
            <a:xfrm>
              <a:off x="2368190" y="2836999"/>
              <a:ext cx="1907178" cy="44413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 err="1"/>
                <a:t>Intercore</a:t>
              </a:r>
              <a:r>
                <a:rPr lang="en-AU" sz="1600" dirty="0"/>
                <a:t> bridge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F17796F-13E4-4333-B283-54FC186B20FA}"/>
                </a:ext>
              </a:extLst>
            </p:cNvPr>
            <p:cNvSpPr/>
            <p:nvPr/>
          </p:nvSpPr>
          <p:spPr>
            <a:xfrm>
              <a:off x="2368190" y="3699323"/>
              <a:ext cx="1907178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 err="1"/>
                <a:t>Intercore</a:t>
              </a:r>
              <a:r>
                <a:rPr lang="en-AU" sz="1600" dirty="0"/>
                <a:t> bridge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1B38DB5-5A62-4864-93B8-7446F15DD175}"/>
                </a:ext>
              </a:extLst>
            </p:cNvPr>
            <p:cNvSpPr/>
            <p:nvPr/>
          </p:nvSpPr>
          <p:spPr>
            <a:xfrm>
              <a:off x="2368190" y="4210957"/>
              <a:ext cx="1907178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 err="1"/>
                <a:t>FreeRTOS</a:t>
              </a:r>
              <a:endParaRPr lang="en-AU" sz="16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5BF2075-374C-437B-8029-086FF9F8E735}"/>
                </a:ext>
              </a:extLst>
            </p:cNvPr>
            <p:cNvSpPr/>
            <p:nvPr/>
          </p:nvSpPr>
          <p:spPr>
            <a:xfrm>
              <a:off x="2368190" y="4722591"/>
              <a:ext cx="1907178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/>
                <a:t>MTK M4 drivers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1677F7-8674-4FFA-9A12-B9FDC4800A81}"/>
                </a:ext>
              </a:extLst>
            </p:cNvPr>
            <p:cNvCxnSpPr/>
            <p:nvPr/>
          </p:nvCxnSpPr>
          <p:spPr>
            <a:xfrm>
              <a:off x="2228850" y="2305776"/>
              <a:ext cx="0" cy="97536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81FCE0F-F2A7-4511-88A3-DDABB2B7FC02}"/>
                </a:ext>
              </a:extLst>
            </p:cNvPr>
            <p:cNvCxnSpPr/>
            <p:nvPr/>
          </p:nvCxnSpPr>
          <p:spPr>
            <a:xfrm flipH="1">
              <a:off x="2124347" y="2749913"/>
              <a:ext cx="104503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2DE0E31-53B9-4EC9-BA11-B7CAFB333AD8}"/>
                </a:ext>
              </a:extLst>
            </p:cNvPr>
            <p:cNvCxnSpPr>
              <a:cxnSpLocks/>
            </p:cNvCxnSpPr>
            <p:nvPr/>
          </p:nvCxnSpPr>
          <p:spPr>
            <a:xfrm>
              <a:off x="2228850" y="3699323"/>
              <a:ext cx="0" cy="1467405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157D260-0BBF-4C3F-B5A8-B232975A3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4347" y="4143460"/>
              <a:ext cx="104504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07AB9F4-28C4-48B2-A471-AFD261277C14}"/>
                </a:ext>
              </a:extLst>
            </p:cNvPr>
            <p:cNvCxnSpPr>
              <a:cxnSpLocks/>
            </p:cNvCxnSpPr>
            <p:nvPr/>
          </p:nvCxnSpPr>
          <p:spPr>
            <a:xfrm>
              <a:off x="3028950" y="3333750"/>
              <a:ext cx="0" cy="33020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1ED582E-F114-4BFC-AC05-979884BFB1AD}"/>
                </a:ext>
              </a:extLst>
            </p:cNvPr>
            <p:cNvSpPr/>
            <p:nvPr/>
          </p:nvSpPr>
          <p:spPr>
            <a:xfrm>
              <a:off x="4749440" y="2305775"/>
              <a:ext cx="1181455" cy="78667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 err="1"/>
                <a:t>FreeRTOS</a:t>
              </a:r>
              <a:endParaRPr lang="en-AU" sz="1600" dirty="0"/>
            </a:p>
            <a:p>
              <a:pPr algn="ctr"/>
              <a:r>
                <a:rPr lang="en-AU" sz="1600" dirty="0"/>
                <a:t>Task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2016BA3-2A3F-4FFC-AC1D-6D28DBBD75AE}"/>
                </a:ext>
              </a:extLst>
            </p:cNvPr>
            <p:cNvSpPr/>
            <p:nvPr/>
          </p:nvSpPr>
          <p:spPr>
            <a:xfrm>
              <a:off x="4749440" y="2305775"/>
              <a:ext cx="1181455" cy="83112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 err="1"/>
                <a:t>FreeRTOS</a:t>
              </a:r>
              <a:endParaRPr lang="en-AU" sz="1600" dirty="0"/>
            </a:p>
            <a:p>
              <a:pPr algn="ctr"/>
              <a:r>
                <a:rPr lang="en-AU" sz="1600" dirty="0"/>
                <a:t>Task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5B98812-477B-46AC-94AA-E0FC37AF0D63}"/>
                </a:ext>
              </a:extLst>
            </p:cNvPr>
            <p:cNvSpPr/>
            <p:nvPr/>
          </p:nvSpPr>
          <p:spPr>
            <a:xfrm>
              <a:off x="4749440" y="3320689"/>
              <a:ext cx="1181455" cy="83112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 err="1"/>
                <a:t>FreeRTOS</a:t>
              </a:r>
              <a:endParaRPr lang="en-AU" sz="1600" dirty="0"/>
            </a:p>
            <a:p>
              <a:pPr algn="ctr"/>
              <a:r>
                <a:rPr lang="en-AU" sz="1600" dirty="0"/>
                <a:t>Task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6D39A44-6A70-400A-AA9E-5151BDC91A58}"/>
                </a:ext>
              </a:extLst>
            </p:cNvPr>
            <p:cNvSpPr/>
            <p:nvPr/>
          </p:nvSpPr>
          <p:spPr>
            <a:xfrm>
              <a:off x="4749440" y="4335603"/>
              <a:ext cx="1181455" cy="83112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 err="1"/>
                <a:t>FreeRTOS</a:t>
              </a:r>
              <a:endParaRPr lang="en-AU" sz="1600" dirty="0"/>
            </a:p>
            <a:p>
              <a:pPr algn="ctr"/>
              <a:r>
                <a:rPr lang="en-AU" sz="1600" dirty="0"/>
                <a:t>Task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AEAD4C-65E2-431F-8BE2-58ECB9CAFE67}"/>
                </a:ext>
              </a:extLst>
            </p:cNvPr>
            <p:cNvSpPr/>
            <p:nvPr/>
          </p:nvSpPr>
          <p:spPr>
            <a:xfrm>
              <a:off x="6451605" y="3320689"/>
              <a:ext cx="2161183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 err="1"/>
                <a:t>Intercore</a:t>
              </a:r>
              <a:r>
                <a:rPr lang="en-AU" sz="1600" dirty="0"/>
                <a:t> messaging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ECBEB8D-1B45-4634-87B4-D25166C86AEC}"/>
                </a:ext>
              </a:extLst>
            </p:cNvPr>
            <p:cNvSpPr/>
            <p:nvPr/>
          </p:nvSpPr>
          <p:spPr>
            <a:xfrm>
              <a:off x="6451605" y="2305775"/>
              <a:ext cx="2161183" cy="83112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/>
                <a:t>Ultrasound distance sensor HC-SR04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7C4F7B1-F1EB-4855-9181-2D5D1EFA8E2D}"/>
                </a:ext>
              </a:extLst>
            </p:cNvPr>
            <p:cNvSpPr/>
            <p:nvPr/>
          </p:nvSpPr>
          <p:spPr>
            <a:xfrm>
              <a:off x="6451605" y="4335603"/>
              <a:ext cx="2161183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/>
                <a:t>LED UI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E464EA4-6812-40E9-BAED-8553E96E7D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0700" y="3921391"/>
              <a:ext cx="349250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B52C052-C4C0-4D64-98A7-B655B946C0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0700" y="4436466"/>
              <a:ext cx="349250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1C8C97F-680A-41DD-845F-DBA328D72F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0750" y="2645766"/>
              <a:ext cx="365125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0EA3207-8C39-4A9D-9E7D-80358F360E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0749" y="3527873"/>
              <a:ext cx="365125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5E7FD598-03F6-40A6-B78E-E4DE4D6371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687" y="4557671"/>
              <a:ext cx="365125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1CB2C69-029D-4A81-A42F-622744705E78}"/>
                </a:ext>
              </a:extLst>
            </p:cNvPr>
            <p:cNvCxnSpPr/>
            <p:nvPr/>
          </p:nvCxnSpPr>
          <p:spPr>
            <a:xfrm>
              <a:off x="1976301" y="3429000"/>
              <a:ext cx="2449649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6BAEFBC-AA9B-4172-864A-A04124938CDC}"/>
                </a:ext>
              </a:extLst>
            </p:cNvPr>
            <p:cNvCxnSpPr/>
            <p:nvPr/>
          </p:nvCxnSpPr>
          <p:spPr>
            <a:xfrm flipV="1">
              <a:off x="4425950" y="2175940"/>
              <a:ext cx="0" cy="125306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89" name="Picture 88" descr="A close up of electronics&#10;&#10;Description automatically generated">
            <a:extLst>
              <a:ext uri="{FF2B5EF4-FFF2-40B4-BE49-F238E27FC236}">
                <a16:creationId xmlns:a16="http://schemas.microsoft.com/office/drawing/2014/main" id="{31F05108-81C5-446E-90B3-930793A6C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003" y="4083286"/>
            <a:ext cx="2606335" cy="174060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5722D574-1A25-4DA5-AAF8-1376B64B0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8004" y="2145161"/>
            <a:ext cx="2606333" cy="18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4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3086FCD9-566B-48C1-A3C3-6ADEDFEFE409}"/>
              </a:ext>
            </a:extLst>
          </p:cNvPr>
          <p:cNvSpPr txBox="1"/>
          <p:nvPr/>
        </p:nvSpPr>
        <p:spPr>
          <a:xfrm>
            <a:off x="248525" y="948761"/>
            <a:ext cx="8204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rgbClr val="0070C0"/>
                </a:solidFill>
              </a:rPr>
              <a:t>Seeing Eyed Rover demo</a:t>
            </a:r>
          </a:p>
          <a:p>
            <a:r>
              <a:rPr lang="en-AU" sz="2400" b="1" dirty="0">
                <a:solidFill>
                  <a:srgbClr val="0070C0"/>
                </a:solidFill>
              </a:rPr>
              <a:t>Realtime </a:t>
            </a:r>
            <a:r>
              <a:rPr lang="en-AU" sz="2400" b="1" dirty="0" err="1">
                <a:solidFill>
                  <a:srgbClr val="0070C0"/>
                </a:solidFill>
              </a:rPr>
              <a:t>FreeRTOS</a:t>
            </a:r>
            <a:r>
              <a:rPr lang="en-AU" sz="2400" b="1" dirty="0">
                <a:solidFill>
                  <a:srgbClr val="0070C0"/>
                </a:solidFill>
              </a:rPr>
              <a:t> </a:t>
            </a:r>
            <a:r>
              <a:rPr lang="en-AU" sz="2400" b="1" dirty="0" err="1">
                <a:solidFill>
                  <a:srgbClr val="0070C0"/>
                </a:solidFill>
              </a:rPr>
              <a:t>Highlevel</a:t>
            </a:r>
            <a:r>
              <a:rPr lang="en-AU" sz="2400" b="1" dirty="0">
                <a:solidFill>
                  <a:srgbClr val="0070C0"/>
                </a:solidFill>
              </a:rPr>
              <a:t> Azure IoT Integration Architecture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AF5C746-1658-42F3-9EAF-E5514F67F795}"/>
              </a:ext>
            </a:extLst>
          </p:cNvPr>
          <p:cNvSpPr txBox="1"/>
          <p:nvPr/>
        </p:nvSpPr>
        <p:spPr>
          <a:xfrm>
            <a:off x="194956" y="1867013"/>
            <a:ext cx="1569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Azure Sphere MT3620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D373ECA-58DF-4D7B-AD5A-79D018287458}"/>
              </a:ext>
            </a:extLst>
          </p:cNvPr>
          <p:cNvGrpSpPr/>
          <p:nvPr/>
        </p:nvGrpSpPr>
        <p:grpSpPr>
          <a:xfrm>
            <a:off x="271326" y="2175941"/>
            <a:ext cx="7586799" cy="3691459"/>
            <a:chOff x="452301" y="2175940"/>
            <a:chExt cx="8160487" cy="337813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0E7430-A641-4388-8097-50C104374324}"/>
                </a:ext>
              </a:extLst>
            </p:cNvPr>
            <p:cNvSpPr/>
            <p:nvPr/>
          </p:nvSpPr>
          <p:spPr>
            <a:xfrm>
              <a:off x="452301" y="2192563"/>
              <a:ext cx="1524000" cy="336151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E56E71D-AFA2-4CA9-9B27-C587B06CA952}"/>
                </a:ext>
              </a:extLst>
            </p:cNvPr>
            <p:cNvSpPr/>
            <p:nvPr/>
          </p:nvSpPr>
          <p:spPr>
            <a:xfrm>
              <a:off x="574220" y="2305776"/>
              <a:ext cx="1280161" cy="97536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/>
                <a:t>A7</a:t>
              </a:r>
            </a:p>
            <a:p>
              <a:pPr algn="ctr"/>
              <a:r>
                <a:rPr lang="en-AU" sz="1400" dirty="0" err="1"/>
                <a:t>Highlevel</a:t>
              </a:r>
              <a:endParaRPr lang="en-AU" sz="1400" dirty="0"/>
            </a:p>
            <a:p>
              <a:pPr algn="ctr"/>
              <a:r>
                <a:rPr lang="en-AU" sz="1400" dirty="0"/>
                <a:t>core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E442C5E-B7DB-4B28-B73F-7171260F621E}"/>
                </a:ext>
              </a:extLst>
            </p:cNvPr>
            <p:cNvSpPr/>
            <p:nvPr/>
          </p:nvSpPr>
          <p:spPr>
            <a:xfrm>
              <a:off x="574219" y="3392170"/>
              <a:ext cx="1280161" cy="97536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</a:rPr>
                <a:t>M4</a:t>
              </a:r>
            </a:p>
            <a:p>
              <a:pPr algn="ctr"/>
              <a:r>
                <a:rPr lang="en-AU" sz="1400" dirty="0">
                  <a:solidFill>
                    <a:schemeClr val="bg1"/>
                  </a:solidFill>
                </a:rPr>
                <a:t>Realtime</a:t>
              </a:r>
            </a:p>
            <a:p>
              <a:pPr algn="ctr"/>
              <a:r>
                <a:rPr lang="en-AU" sz="1400" dirty="0">
                  <a:solidFill>
                    <a:schemeClr val="bg1"/>
                  </a:solidFill>
                </a:rPr>
                <a:t>core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606671-2A7B-4AF8-9711-EB7124082BD9}"/>
                </a:ext>
              </a:extLst>
            </p:cNvPr>
            <p:cNvSpPr/>
            <p:nvPr/>
          </p:nvSpPr>
          <p:spPr>
            <a:xfrm>
              <a:off x="574219" y="4478564"/>
              <a:ext cx="1280161" cy="97536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</a:rPr>
                <a:t>M4</a:t>
              </a:r>
            </a:p>
            <a:p>
              <a:pPr algn="ctr"/>
              <a:r>
                <a:rPr lang="en-AU" sz="1400" dirty="0">
                  <a:solidFill>
                    <a:schemeClr val="bg1"/>
                  </a:solidFill>
                </a:rPr>
                <a:t>Realtime</a:t>
              </a:r>
            </a:p>
            <a:p>
              <a:pPr algn="ctr"/>
              <a:r>
                <a:rPr lang="en-AU" sz="1400" dirty="0">
                  <a:solidFill>
                    <a:schemeClr val="bg1"/>
                  </a:solidFill>
                </a:rPr>
                <a:t>core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06D4F9-A762-4E0E-A2D1-68632DDD2453}"/>
                </a:ext>
              </a:extLst>
            </p:cNvPr>
            <p:cNvSpPr/>
            <p:nvPr/>
          </p:nvSpPr>
          <p:spPr>
            <a:xfrm>
              <a:off x="2368190" y="2305776"/>
              <a:ext cx="1907178" cy="44413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/>
                <a:t>IoT Central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064D1B1-5F90-418E-BA98-72E9BF84AEE5}"/>
                </a:ext>
              </a:extLst>
            </p:cNvPr>
            <p:cNvSpPr/>
            <p:nvPr/>
          </p:nvSpPr>
          <p:spPr>
            <a:xfrm>
              <a:off x="2368190" y="2836999"/>
              <a:ext cx="1907178" cy="44413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 err="1"/>
                <a:t>Intercore</a:t>
              </a:r>
              <a:r>
                <a:rPr lang="en-AU" sz="1600" dirty="0"/>
                <a:t> bridge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F17796F-13E4-4333-B283-54FC186B20FA}"/>
                </a:ext>
              </a:extLst>
            </p:cNvPr>
            <p:cNvSpPr/>
            <p:nvPr/>
          </p:nvSpPr>
          <p:spPr>
            <a:xfrm>
              <a:off x="2368190" y="3699323"/>
              <a:ext cx="1907178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 err="1"/>
                <a:t>Intercore</a:t>
              </a:r>
              <a:r>
                <a:rPr lang="en-AU" sz="1600" dirty="0"/>
                <a:t> bridge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1B38DB5-5A62-4864-93B8-7446F15DD175}"/>
                </a:ext>
              </a:extLst>
            </p:cNvPr>
            <p:cNvSpPr/>
            <p:nvPr/>
          </p:nvSpPr>
          <p:spPr>
            <a:xfrm>
              <a:off x="2368190" y="4210957"/>
              <a:ext cx="1907178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 err="1"/>
                <a:t>FreeRTOS</a:t>
              </a:r>
              <a:endParaRPr lang="en-AU" sz="16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5BF2075-374C-437B-8029-086FF9F8E735}"/>
                </a:ext>
              </a:extLst>
            </p:cNvPr>
            <p:cNvSpPr/>
            <p:nvPr/>
          </p:nvSpPr>
          <p:spPr>
            <a:xfrm>
              <a:off x="2368190" y="4722591"/>
              <a:ext cx="1907178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/>
                <a:t>MTK M4 drivers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1677F7-8674-4FFA-9A12-B9FDC4800A81}"/>
                </a:ext>
              </a:extLst>
            </p:cNvPr>
            <p:cNvCxnSpPr/>
            <p:nvPr/>
          </p:nvCxnSpPr>
          <p:spPr>
            <a:xfrm>
              <a:off x="2228850" y="2305776"/>
              <a:ext cx="0" cy="97536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81FCE0F-F2A7-4511-88A3-DDABB2B7FC02}"/>
                </a:ext>
              </a:extLst>
            </p:cNvPr>
            <p:cNvCxnSpPr/>
            <p:nvPr/>
          </p:nvCxnSpPr>
          <p:spPr>
            <a:xfrm flipH="1">
              <a:off x="2124347" y="2749913"/>
              <a:ext cx="104503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2DE0E31-53B9-4EC9-BA11-B7CAFB333AD8}"/>
                </a:ext>
              </a:extLst>
            </p:cNvPr>
            <p:cNvCxnSpPr>
              <a:cxnSpLocks/>
            </p:cNvCxnSpPr>
            <p:nvPr/>
          </p:nvCxnSpPr>
          <p:spPr>
            <a:xfrm>
              <a:off x="2228850" y="3699323"/>
              <a:ext cx="0" cy="1467405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157D260-0BBF-4C3F-B5A8-B232975A3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4347" y="4143460"/>
              <a:ext cx="104504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07AB9F4-28C4-48B2-A471-AFD261277C14}"/>
                </a:ext>
              </a:extLst>
            </p:cNvPr>
            <p:cNvCxnSpPr>
              <a:cxnSpLocks/>
            </p:cNvCxnSpPr>
            <p:nvPr/>
          </p:nvCxnSpPr>
          <p:spPr>
            <a:xfrm>
              <a:off x="3028950" y="3333750"/>
              <a:ext cx="0" cy="33020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1ED582E-F114-4BFC-AC05-979884BFB1AD}"/>
                </a:ext>
              </a:extLst>
            </p:cNvPr>
            <p:cNvSpPr/>
            <p:nvPr/>
          </p:nvSpPr>
          <p:spPr>
            <a:xfrm>
              <a:off x="4749440" y="2305775"/>
              <a:ext cx="1181455" cy="78667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 err="1"/>
                <a:t>FreeRTOS</a:t>
              </a:r>
              <a:endParaRPr lang="en-AU" sz="1600" dirty="0"/>
            </a:p>
            <a:p>
              <a:pPr algn="ctr"/>
              <a:r>
                <a:rPr lang="en-AU" sz="1600" dirty="0"/>
                <a:t>Task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2016BA3-2A3F-4FFC-AC1D-6D28DBBD75AE}"/>
                </a:ext>
              </a:extLst>
            </p:cNvPr>
            <p:cNvSpPr/>
            <p:nvPr/>
          </p:nvSpPr>
          <p:spPr>
            <a:xfrm>
              <a:off x="4749440" y="2305775"/>
              <a:ext cx="1181455" cy="83112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 err="1"/>
                <a:t>FreeRTOS</a:t>
              </a:r>
              <a:endParaRPr lang="en-AU" sz="1600" dirty="0"/>
            </a:p>
            <a:p>
              <a:pPr algn="ctr"/>
              <a:r>
                <a:rPr lang="en-AU" sz="1600" dirty="0"/>
                <a:t>Task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5B98812-477B-46AC-94AA-E0FC37AF0D63}"/>
                </a:ext>
              </a:extLst>
            </p:cNvPr>
            <p:cNvSpPr/>
            <p:nvPr/>
          </p:nvSpPr>
          <p:spPr>
            <a:xfrm>
              <a:off x="4749440" y="3320689"/>
              <a:ext cx="1181455" cy="83112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 err="1"/>
                <a:t>FreeRTOS</a:t>
              </a:r>
              <a:endParaRPr lang="en-AU" sz="1600" dirty="0"/>
            </a:p>
            <a:p>
              <a:pPr algn="ctr"/>
              <a:r>
                <a:rPr lang="en-AU" sz="1600" dirty="0"/>
                <a:t>Task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6D39A44-6A70-400A-AA9E-5151BDC91A58}"/>
                </a:ext>
              </a:extLst>
            </p:cNvPr>
            <p:cNvSpPr/>
            <p:nvPr/>
          </p:nvSpPr>
          <p:spPr>
            <a:xfrm>
              <a:off x="4749440" y="4335603"/>
              <a:ext cx="1181455" cy="83112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 err="1"/>
                <a:t>FreeRTOS</a:t>
              </a:r>
              <a:endParaRPr lang="en-AU" sz="1600" dirty="0"/>
            </a:p>
            <a:p>
              <a:pPr algn="ctr"/>
              <a:r>
                <a:rPr lang="en-AU" sz="1600" dirty="0"/>
                <a:t>Task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AEAD4C-65E2-431F-8BE2-58ECB9CAFE67}"/>
                </a:ext>
              </a:extLst>
            </p:cNvPr>
            <p:cNvSpPr/>
            <p:nvPr/>
          </p:nvSpPr>
          <p:spPr>
            <a:xfrm>
              <a:off x="6451605" y="3320689"/>
              <a:ext cx="2161183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 err="1"/>
                <a:t>Intercore</a:t>
              </a:r>
              <a:r>
                <a:rPr lang="en-AU" sz="1600" dirty="0"/>
                <a:t> messaging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ECBEB8D-1B45-4634-87B4-D25166C86AEC}"/>
                </a:ext>
              </a:extLst>
            </p:cNvPr>
            <p:cNvSpPr/>
            <p:nvPr/>
          </p:nvSpPr>
          <p:spPr>
            <a:xfrm>
              <a:off x="6451605" y="2305775"/>
              <a:ext cx="2161183" cy="83112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/>
                <a:t>Ultrasound distance sensor HC-SR04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7C4F7B1-F1EB-4855-9181-2D5D1EFA8E2D}"/>
                </a:ext>
              </a:extLst>
            </p:cNvPr>
            <p:cNvSpPr/>
            <p:nvPr/>
          </p:nvSpPr>
          <p:spPr>
            <a:xfrm>
              <a:off x="6451605" y="4335603"/>
              <a:ext cx="2161183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/>
                <a:t>LED UI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E464EA4-6812-40E9-BAED-8553E96E7D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0700" y="3921391"/>
              <a:ext cx="349250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B52C052-C4C0-4D64-98A7-B655B946C0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0700" y="4436466"/>
              <a:ext cx="349250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1C8C97F-680A-41DD-845F-DBA328D72F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0750" y="2645766"/>
              <a:ext cx="365125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0EA3207-8C39-4A9D-9E7D-80358F360E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0749" y="3527873"/>
              <a:ext cx="365125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5E7FD598-03F6-40A6-B78E-E4DE4D6371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687" y="4557671"/>
              <a:ext cx="365125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1CB2C69-029D-4A81-A42F-622744705E78}"/>
                </a:ext>
              </a:extLst>
            </p:cNvPr>
            <p:cNvCxnSpPr/>
            <p:nvPr/>
          </p:nvCxnSpPr>
          <p:spPr>
            <a:xfrm>
              <a:off x="1976301" y="3429000"/>
              <a:ext cx="2449649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6BAEFBC-AA9B-4172-864A-A04124938CDC}"/>
                </a:ext>
              </a:extLst>
            </p:cNvPr>
            <p:cNvCxnSpPr/>
            <p:nvPr/>
          </p:nvCxnSpPr>
          <p:spPr>
            <a:xfrm flipV="1">
              <a:off x="4425950" y="2175940"/>
              <a:ext cx="0" cy="125306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89" name="Picture 88" descr="A close up of electronics&#10;&#10;Description automatically generated">
            <a:extLst>
              <a:ext uri="{FF2B5EF4-FFF2-40B4-BE49-F238E27FC236}">
                <a16:creationId xmlns:a16="http://schemas.microsoft.com/office/drawing/2014/main" id="{31F05108-81C5-446E-90B3-930793A6C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775" y="2689344"/>
            <a:ext cx="3744899" cy="250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64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98</Words>
  <Application>Microsoft Office PowerPoint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Glover (DEVELOPER RELATIONS)</dc:creator>
  <cp:lastModifiedBy>Dave Glover (DEVELOPER RELATIONS)</cp:lastModifiedBy>
  <cp:revision>5</cp:revision>
  <dcterms:created xsi:type="dcterms:W3CDTF">2020-07-22T00:18:27Z</dcterms:created>
  <dcterms:modified xsi:type="dcterms:W3CDTF">2020-07-22T01:27:33Z</dcterms:modified>
</cp:coreProperties>
</file>