
<file path=[Content_Types].xml><?xml version="1.0" encoding="utf-8"?>
<Types xmlns="http://schemas.openxmlformats.org/package/2006/content-types">
  <Default Extension="xml" ContentType="application/xml"/>
  <Default Extension="wmf" ContentType="image/x-wmf"/>
  <Default Extension="jpeg" ContentType="image/jpeg"/>
  <Default Extension="rels" ContentType="application/vnd.openxmlformats-package.relationships+xml"/>
  <Default Extension="emf" ContentType="image/x-emf"/>
  <Default Extension="vml" ContentType="application/vnd.openxmlformats-officedocument.vmlDrawing"/>
  <Default Extension="gif" ContentType="image/gif"/>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embeddings/oleObject1.bin" ContentType="application/vnd.openxmlformats-officedocument.oleObject"/>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embeddings/oleObject2.bin" ContentType="application/vnd.openxmlformats-officedocument.oleObject"/>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embeddings/oleObject3.bin" ContentType="application/vnd.openxmlformats-officedocument.oleObject"/>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embeddings/oleObject4.bin" ContentType="application/vnd.openxmlformats-officedocument.oleObject"/>
  <Override PartName="/ppt/notesSlides/notesSlide18.xml" ContentType="application/vnd.openxmlformats-officedocument.presentationml.notesSlide+xml"/>
  <Override PartName="/ppt/embeddings/oleObject5.bin" ContentType="application/vnd.openxmlformats-officedocument.oleObject"/>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 id="2147483650" r:id="rId2"/>
  </p:sldMasterIdLst>
  <p:notesMasterIdLst>
    <p:notesMasterId r:id="rId71"/>
  </p:notesMasterIdLst>
  <p:sldIdLst>
    <p:sldId id="367" r:id="rId3"/>
    <p:sldId id="373" r:id="rId4"/>
    <p:sldId id="256" r:id="rId5"/>
    <p:sldId id="371" r:id="rId6"/>
    <p:sldId id="372" r:id="rId7"/>
    <p:sldId id="370" r:id="rId8"/>
    <p:sldId id="374" r:id="rId9"/>
    <p:sldId id="376" r:id="rId10"/>
    <p:sldId id="289" r:id="rId11"/>
    <p:sldId id="377" r:id="rId12"/>
    <p:sldId id="290" r:id="rId13"/>
    <p:sldId id="291" r:id="rId14"/>
    <p:sldId id="292" r:id="rId15"/>
    <p:sldId id="293" r:id="rId16"/>
    <p:sldId id="379" r:id="rId17"/>
    <p:sldId id="380" r:id="rId18"/>
    <p:sldId id="384" r:id="rId19"/>
    <p:sldId id="385" r:id="rId20"/>
    <p:sldId id="381" r:id="rId21"/>
    <p:sldId id="386" r:id="rId22"/>
    <p:sldId id="326" r:id="rId23"/>
    <p:sldId id="328" r:id="rId24"/>
    <p:sldId id="327" r:id="rId25"/>
    <p:sldId id="329" r:id="rId26"/>
    <p:sldId id="330" r:id="rId27"/>
    <p:sldId id="296" r:id="rId28"/>
    <p:sldId id="336" r:id="rId29"/>
    <p:sldId id="335" r:id="rId30"/>
    <p:sldId id="294" r:id="rId31"/>
    <p:sldId id="331" r:id="rId32"/>
    <p:sldId id="332" r:id="rId33"/>
    <p:sldId id="337" r:id="rId34"/>
    <p:sldId id="338" r:id="rId35"/>
    <p:sldId id="339" r:id="rId36"/>
    <p:sldId id="387" r:id="rId37"/>
    <p:sldId id="388" r:id="rId38"/>
    <p:sldId id="389" r:id="rId39"/>
    <p:sldId id="390" r:id="rId40"/>
    <p:sldId id="391" r:id="rId41"/>
    <p:sldId id="392" r:id="rId42"/>
    <p:sldId id="393" r:id="rId43"/>
    <p:sldId id="394" r:id="rId44"/>
    <p:sldId id="395" r:id="rId45"/>
    <p:sldId id="396" r:id="rId46"/>
    <p:sldId id="397" r:id="rId47"/>
    <p:sldId id="398" r:id="rId48"/>
    <p:sldId id="399" r:id="rId49"/>
    <p:sldId id="400" r:id="rId50"/>
    <p:sldId id="401" r:id="rId51"/>
    <p:sldId id="402" r:id="rId52"/>
    <p:sldId id="403" r:id="rId53"/>
    <p:sldId id="404" r:id="rId54"/>
    <p:sldId id="405" r:id="rId55"/>
    <p:sldId id="406" r:id="rId56"/>
    <p:sldId id="407" r:id="rId57"/>
    <p:sldId id="430" r:id="rId58"/>
    <p:sldId id="426" r:id="rId59"/>
    <p:sldId id="427" r:id="rId60"/>
    <p:sldId id="428" r:id="rId61"/>
    <p:sldId id="429" r:id="rId62"/>
    <p:sldId id="416" r:id="rId63"/>
    <p:sldId id="417" r:id="rId64"/>
    <p:sldId id="418" r:id="rId65"/>
    <p:sldId id="419" r:id="rId66"/>
    <p:sldId id="420" r:id="rId67"/>
    <p:sldId id="421" r:id="rId68"/>
    <p:sldId id="425" r:id="rId69"/>
    <p:sldId id="424" r:id="rId70"/>
  </p:sldIdLst>
  <p:sldSz cx="13004800" cy="9753600"/>
  <p:notesSz cx="6858000" cy="9144000"/>
  <p:defaultTextStyle>
    <a:defPPr>
      <a:defRPr lang="en-US"/>
    </a:defPPr>
    <a:lvl1pPr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1pPr>
    <a:lvl2pPr marL="4572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2pPr>
    <a:lvl3pPr marL="9144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3pPr>
    <a:lvl4pPr marL="13716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4pPr>
    <a:lvl5pPr marL="18288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5pPr>
    <a:lvl6pPr marL="2286000" algn="l" defTabSz="457200" rtl="0" eaLnBrk="1" latinLnBrk="0" hangingPunct="1">
      <a:defRPr sz="4200" kern="1200">
        <a:solidFill>
          <a:srgbClr val="000000"/>
        </a:solidFill>
        <a:latin typeface="Gill Sans" charset="0"/>
        <a:ea typeface="ヒラギノ角ゴ ProN W3" charset="0"/>
        <a:cs typeface="ヒラギノ角ゴ ProN W3" charset="0"/>
        <a:sym typeface="Gill Sans" charset="0"/>
      </a:defRPr>
    </a:lvl6pPr>
    <a:lvl7pPr marL="2743200" algn="l" defTabSz="457200" rtl="0" eaLnBrk="1" latinLnBrk="0" hangingPunct="1">
      <a:defRPr sz="4200" kern="1200">
        <a:solidFill>
          <a:srgbClr val="000000"/>
        </a:solidFill>
        <a:latin typeface="Gill Sans" charset="0"/>
        <a:ea typeface="ヒラギノ角ゴ ProN W3" charset="0"/>
        <a:cs typeface="ヒラギノ角ゴ ProN W3" charset="0"/>
        <a:sym typeface="Gill Sans" charset="0"/>
      </a:defRPr>
    </a:lvl7pPr>
    <a:lvl8pPr marL="3200400" algn="l" defTabSz="457200" rtl="0" eaLnBrk="1" latinLnBrk="0" hangingPunct="1">
      <a:defRPr sz="4200" kern="1200">
        <a:solidFill>
          <a:srgbClr val="000000"/>
        </a:solidFill>
        <a:latin typeface="Gill Sans" charset="0"/>
        <a:ea typeface="ヒラギノ角ゴ ProN W3" charset="0"/>
        <a:cs typeface="ヒラギノ角ゴ ProN W3" charset="0"/>
        <a:sym typeface="Gill Sans" charset="0"/>
      </a:defRPr>
    </a:lvl8pPr>
    <a:lvl9pPr marL="3657600" algn="l" defTabSz="457200" rtl="0" eaLnBrk="1" latinLnBrk="0" hangingPunct="1">
      <a:defRPr sz="4200" kern="1200">
        <a:solidFill>
          <a:srgbClr val="000000"/>
        </a:solidFill>
        <a:latin typeface="Gill Sans" charset="0"/>
        <a:ea typeface="ヒラギノ角ゴ ProN W3" charset="0"/>
        <a:cs typeface="ヒラギノ角ゴ ProN W3" charset="0"/>
        <a:sym typeface="Gill Sans"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F9A9ED"/>
    <a:srgbClr val="100B24"/>
    <a:srgbClr val="D92AF9"/>
    <a:srgbClr val="AC22C5"/>
    <a:srgbClr val="810FC5"/>
    <a:srgbClr val="110624"/>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5" d="100"/>
          <a:sy n="75" d="100"/>
        </p:scale>
        <p:origin x="-1696" y="-392"/>
      </p:cViewPr>
      <p:guideLst>
        <p:guide orient="horz" pos="3072"/>
        <p:guide pos="409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63" Type="http://schemas.openxmlformats.org/officeDocument/2006/relationships/slide" Target="slides/slide61.xml"/><Relationship Id="rId64" Type="http://schemas.openxmlformats.org/officeDocument/2006/relationships/slide" Target="slides/slide62.xml"/><Relationship Id="rId65" Type="http://schemas.openxmlformats.org/officeDocument/2006/relationships/slide" Target="slides/slide63.xml"/><Relationship Id="rId66" Type="http://schemas.openxmlformats.org/officeDocument/2006/relationships/slide" Target="slides/slide64.xml"/><Relationship Id="rId67" Type="http://schemas.openxmlformats.org/officeDocument/2006/relationships/slide" Target="slides/slide65.xml"/><Relationship Id="rId68" Type="http://schemas.openxmlformats.org/officeDocument/2006/relationships/slide" Target="slides/slide66.xml"/><Relationship Id="rId69" Type="http://schemas.openxmlformats.org/officeDocument/2006/relationships/slide" Target="slides/slide67.xml"/><Relationship Id="rId50" Type="http://schemas.openxmlformats.org/officeDocument/2006/relationships/slide" Target="slides/slide48.xml"/><Relationship Id="rId51" Type="http://schemas.openxmlformats.org/officeDocument/2006/relationships/slide" Target="slides/slide49.xml"/><Relationship Id="rId52" Type="http://schemas.openxmlformats.org/officeDocument/2006/relationships/slide" Target="slides/slide50.xml"/><Relationship Id="rId53" Type="http://schemas.openxmlformats.org/officeDocument/2006/relationships/slide" Target="slides/slide51.xml"/><Relationship Id="rId54" Type="http://schemas.openxmlformats.org/officeDocument/2006/relationships/slide" Target="slides/slide52.xml"/><Relationship Id="rId55" Type="http://schemas.openxmlformats.org/officeDocument/2006/relationships/slide" Target="slides/slide53.xml"/><Relationship Id="rId56" Type="http://schemas.openxmlformats.org/officeDocument/2006/relationships/slide" Target="slides/slide54.xml"/><Relationship Id="rId57" Type="http://schemas.openxmlformats.org/officeDocument/2006/relationships/slide" Target="slides/slide55.xml"/><Relationship Id="rId58" Type="http://schemas.openxmlformats.org/officeDocument/2006/relationships/slide" Target="slides/slide56.xml"/><Relationship Id="rId59" Type="http://schemas.openxmlformats.org/officeDocument/2006/relationships/slide" Target="slides/slide57.xml"/><Relationship Id="rId40" Type="http://schemas.openxmlformats.org/officeDocument/2006/relationships/slide" Target="slides/slide38.xml"/><Relationship Id="rId41" Type="http://schemas.openxmlformats.org/officeDocument/2006/relationships/slide" Target="slides/slide39.xml"/><Relationship Id="rId42" Type="http://schemas.openxmlformats.org/officeDocument/2006/relationships/slide" Target="slides/slide40.xml"/><Relationship Id="rId43" Type="http://schemas.openxmlformats.org/officeDocument/2006/relationships/slide" Target="slides/slide41.xml"/><Relationship Id="rId44" Type="http://schemas.openxmlformats.org/officeDocument/2006/relationships/slide" Target="slides/slide42.xml"/><Relationship Id="rId45" Type="http://schemas.openxmlformats.org/officeDocument/2006/relationships/slide" Target="slides/slide43.xml"/><Relationship Id="rId46" Type="http://schemas.openxmlformats.org/officeDocument/2006/relationships/slide" Target="slides/slide44.xml"/><Relationship Id="rId47" Type="http://schemas.openxmlformats.org/officeDocument/2006/relationships/slide" Target="slides/slide45.xml"/><Relationship Id="rId48" Type="http://schemas.openxmlformats.org/officeDocument/2006/relationships/slide" Target="slides/slide46.xml"/><Relationship Id="rId49" Type="http://schemas.openxmlformats.org/officeDocument/2006/relationships/slide" Target="slides/slide47.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33" Type="http://schemas.openxmlformats.org/officeDocument/2006/relationships/slide" Target="slides/slide31.xml"/><Relationship Id="rId34" Type="http://schemas.openxmlformats.org/officeDocument/2006/relationships/slide" Target="slides/slide32.xml"/><Relationship Id="rId35" Type="http://schemas.openxmlformats.org/officeDocument/2006/relationships/slide" Target="slides/slide33.xml"/><Relationship Id="rId36" Type="http://schemas.openxmlformats.org/officeDocument/2006/relationships/slide" Target="slides/slide34.xml"/><Relationship Id="rId37" Type="http://schemas.openxmlformats.org/officeDocument/2006/relationships/slide" Target="slides/slide35.xml"/><Relationship Id="rId38" Type="http://schemas.openxmlformats.org/officeDocument/2006/relationships/slide" Target="slides/slide36.xml"/><Relationship Id="rId39" Type="http://schemas.openxmlformats.org/officeDocument/2006/relationships/slide" Target="slides/slide37.xml"/><Relationship Id="rId70" Type="http://schemas.openxmlformats.org/officeDocument/2006/relationships/slide" Target="slides/slide68.xml"/><Relationship Id="rId71" Type="http://schemas.openxmlformats.org/officeDocument/2006/relationships/notesMaster" Target="notesMasters/notesMaster1.xml"/><Relationship Id="rId72" Type="http://schemas.openxmlformats.org/officeDocument/2006/relationships/printerSettings" Target="printerSettings/printerSettings1.bin"/><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73" Type="http://schemas.openxmlformats.org/officeDocument/2006/relationships/presProps" Target="presProps.xml"/><Relationship Id="rId74" Type="http://schemas.openxmlformats.org/officeDocument/2006/relationships/viewProps" Target="viewProps.xml"/><Relationship Id="rId75" Type="http://schemas.openxmlformats.org/officeDocument/2006/relationships/theme" Target="theme/theme1.xml"/><Relationship Id="rId76" Type="http://schemas.openxmlformats.org/officeDocument/2006/relationships/tableStyles" Target="tableStyles.xml"/><Relationship Id="rId60" Type="http://schemas.openxmlformats.org/officeDocument/2006/relationships/slide" Target="slides/slide58.xml"/><Relationship Id="rId61" Type="http://schemas.openxmlformats.org/officeDocument/2006/relationships/slide" Target="slides/slide59.xml"/><Relationship Id="rId62" Type="http://schemas.openxmlformats.org/officeDocument/2006/relationships/slide" Target="slides/slide60.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2.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3.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38.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39.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1.jpeg"/></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2994" name="Rectangle 2"/>
          <p:cNvSpPr>
            <a:spLocks noGrp="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blipFill dpi="0" rotWithShape="0">
                  <a:blip r:embed="rId2"/>
                  <a:srcRect/>
                  <a:tile tx="0" ty="0" sx="100000" sy="100000" flip="none" algn="tl"/>
                </a:blipFill>
              </a14:hiddenFill>
            </a:ext>
            <a:ext uri="{91240B29-F687-4f45-9708-019B960494DF}">
              <a14:hiddenLine xmlns:a14="http://schemas.microsoft.com/office/drawing/2010/main" w="254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algn="l">
              <a:defRPr sz="1200">
                <a:latin typeface="Gill Sans" pitchFamily="16" charset="0"/>
                <a:ea typeface="ヒラギノ角ゴ ProN W3" pitchFamily="16" charset="-128"/>
                <a:cs typeface="+mn-cs"/>
                <a:sym typeface="Gill Sans" pitchFamily="16" charset="0"/>
              </a:defRPr>
            </a:lvl1pPr>
          </a:lstStyle>
          <a:p>
            <a:pPr>
              <a:defRPr/>
            </a:pPr>
            <a:endParaRPr lang="en-US" altLang="en-US"/>
          </a:p>
        </p:txBody>
      </p:sp>
      <p:sp>
        <p:nvSpPr>
          <p:cNvPr id="212995" name="Rectangle 3"/>
          <p:cNvSpPr>
            <a:spLocks noGrp="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blipFill dpi="0" rotWithShape="0">
                  <a:blip r:embed="rId2"/>
                  <a:srcRect/>
                  <a:tile tx="0" ty="0" sx="100000" sy="100000" flip="none" algn="tl"/>
                </a:blipFill>
              </a14:hiddenFill>
            </a:ext>
            <a:ext uri="{91240B29-F687-4f45-9708-019B960494DF}">
              <a14:hiddenLine xmlns:a14="http://schemas.microsoft.com/office/drawing/2010/main" w="254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algn="r">
              <a:defRPr sz="1200">
                <a:latin typeface="Gill Sans" pitchFamily="16" charset="0"/>
                <a:ea typeface="ヒラギノ角ゴ ProN W3" pitchFamily="16" charset="-128"/>
                <a:cs typeface="+mn-cs"/>
                <a:sym typeface="Gill Sans" pitchFamily="16" charset="0"/>
              </a:defRPr>
            </a:lvl1pPr>
          </a:lstStyle>
          <a:p>
            <a:pPr>
              <a:defRPr/>
            </a:pPr>
            <a:endParaRPr lang="en-US" altLang="en-US"/>
          </a:p>
        </p:txBody>
      </p:sp>
      <p:sp>
        <p:nvSpPr>
          <p:cNvPr id="4506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a14="http://schemas.microsoft.com/office/drawing/2010/main" val="1"/>
            </a:ext>
            <a:ext uri="{FAA26D3D-D897-4be2-8F04-BA451C77F1D7}">
              <ma14:placeholderFlag xmlns:ma14="http://schemas.microsoft.com/office/mac/drawingml/2011/main" val="1"/>
            </a:ext>
          </a:extLst>
        </p:spPr>
      </p:sp>
      <p:sp>
        <p:nvSpPr>
          <p:cNvPr id="212997" name="Rectangle 5"/>
          <p:cNvSpPr>
            <a:spLocks noGrp="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blipFill dpi="0" rotWithShape="0">
                  <a:blip r:embed="rId2"/>
                  <a:srcRect/>
                  <a:tile tx="0" ty="0" sx="100000" sy="100000" flip="none" algn="tl"/>
                </a:blipFill>
              </a14:hiddenFill>
            </a:ext>
            <a:ext uri="{91240B29-F687-4f45-9708-019B960494DF}">
              <a14:hiddenLine xmlns:a14="http://schemas.microsoft.com/office/drawing/2010/main" w="254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ltLang="en-US" noProof="0" smtClean="0"/>
              <a:t>Click to edit Master text styles</a:t>
            </a:r>
          </a:p>
          <a:p>
            <a:pPr lvl="1"/>
            <a:r>
              <a:rPr lang="en-US" altLang="en-US" noProof="0" smtClean="0"/>
              <a:t>Second level</a:t>
            </a:r>
          </a:p>
          <a:p>
            <a:pPr lvl="2"/>
            <a:r>
              <a:rPr lang="en-US" altLang="en-US" noProof="0" smtClean="0"/>
              <a:t>Third level</a:t>
            </a:r>
          </a:p>
          <a:p>
            <a:pPr lvl="3"/>
            <a:r>
              <a:rPr lang="en-US" altLang="en-US" noProof="0" smtClean="0"/>
              <a:t>Fourth level</a:t>
            </a:r>
          </a:p>
          <a:p>
            <a:pPr lvl="4"/>
            <a:r>
              <a:rPr lang="en-US" altLang="en-US" noProof="0" smtClean="0"/>
              <a:t>Fifth level</a:t>
            </a:r>
          </a:p>
        </p:txBody>
      </p:sp>
      <p:sp>
        <p:nvSpPr>
          <p:cNvPr id="212998" name="Rectangle 6"/>
          <p:cNvSpPr>
            <a:spLocks noGrp="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blipFill dpi="0" rotWithShape="0">
                  <a:blip r:embed="rId2"/>
                  <a:srcRect/>
                  <a:tile tx="0" ty="0" sx="100000" sy="100000" flip="none" algn="tl"/>
                </a:blipFill>
              </a14:hiddenFill>
            </a:ext>
            <a:ext uri="{91240B29-F687-4f45-9708-019B960494DF}">
              <a14:hiddenLine xmlns:a14="http://schemas.microsoft.com/office/drawing/2010/main" w="254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b" anchorCtr="0" compatLnSpc="1">
            <a:prstTxWarp prst="textNoShape">
              <a:avLst/>
            </a:prstTxWarp>
          </a:bodyPr>
          <a:lstStyle>
            <a:lvl1pPr algn="l">
              <a:defRPr sz="1200">
                <a:latin typeface="Gill Sans" pitchFamily="16" charset="0"/>
                <a:ea typeface="ヒラギノ角ゴ ProN W3" pitchFamily="16" charset="-128"/>
                <a:cs typeface="+mn-cs"/>
                <a:sym typeface="Gill Sans" pitchFamily="16" charset="0"/>
              </a:defRPr>
            </a:lvl1pPr>
          </a:lstStyle>
          <a:p>
            <a:pPr>
              <a:defRPr/>
            </a:pPr>
            <a:endParaRPr lang="en-US" altLang="en-US"/>
          </a:p>
        </p:txBody>
      </p:sp>
      <p:sp>
        <p:nvSpPr>
          <p:cNvPr id="212999" name="Rectangle 7"/>
          <p:cNvSpPr>
            <a:spLocks noGrp="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blipFill dpi="0" rotWithShape="0">
                  <a:blip r:embed="rId2"/>
                  <a:srcRect/>
                  <a:tile tx="0" ty="0" sx="100000" sy="100000" flip="none" algn="tl"/>
                </a:blipFill>
              </a14:hiddenFill>
            </a:ext>
            <a:ext uri="{91240B29-F687-4f45-9708-019B960494DF}">
              <a14:hiddenLine xmlns:a14="http://schemas.microsoft.com/office/drawing/2010/main" w="254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b" anchorCtr="0" compatLnSpc="1">
            <a:prstTxWarp prst="textNoShape">
              <a:avLst/>
            </a:prstTxWarp>
          </a:bodyPr>
          <a:lstStyle>
            <a:lvl1pPr algn="r">
              <a:defRPr sz="1200"/>
            </a:lvl1pPr>
          </a:lstStyle>
          <a:p>
            <a:pPr>
              <a:defRPr/>
            </a:pPr>
            <a:fld id="{ACEB0A9A-2E81-634C-A293-F417EDBF57D0}" type="slidenum">
              <a:rPr lang="en-US"/>
              <a:pPr>
                <a:defRPr/>
              </a:pPr>
              <a:t>‹#›</a:t>
            </a:fld>
            <a:endParaRPr lang="en-US"/>
          </a:p>
        </p:txBody>
      </p:sp>
    </p:spTree>
    <p:extLst>
      <p:ext uri="{BB962C8B-B14F-4D97-AF65-F5344CB8AC3E}">
        <p14:creationId xmlns:p14="http://schemas.microsoft.com/office/powerpoint/2010/main" val="1558567155"/>
      </p:ext>
    </p:extLst>
  </p:cSld>
  <p:clrMap bg1="lt1" tx1="dk1" bg2="lt2" tx2="dk2" accent1="accent1" accent2="accent2" accent3="accent3" accent4="accent4" accent5="accent5" accent6="accent6" hlink="hlink" folHlink="folHlink"/>
  <p:notesStyle>
    <a:lvl1pPr algn="l" rtl="0" eaLnBrk="0" fontAlgn="base" hangingPunct="0">
      <a:spcBef>
        <a:spcPct val="0"/>
      </a:spcBef>
      <a:spcAft>
        <a:spcPct val="0"/>
      </a:spcAft>
      <a:defRPr sz="1200" kern="1200">
        <a:solidFill>
          <a:schemeClr val="tx1"/>
        </a:solidFill>
        <a:latin typeface="Gill Sans" pitchFamily="16" charset="0"/>
        <a:ea typeface="ＭＳ Ｐゴシック" charset="0"/>
        <a:cs typeface="ＭＳ Ｐゴシック" charset="0"/>
      </a:defRPr>
    </a:lvl1pPr>
    <a:lvl2pPr marL="457200" algn="l" rtl="0" eaLnBrk="0" fontAlgn="base" hangingPunct="0">
      <a:spcBef>
        <a:spcPct val="0"/>
      </a:spcBef>
      <a:spcAft>
        <a:spcPct val="0"/>
      </a:spcAft>
      <a:defRPr sz="1200" kern="1200">
        <a:solidFill>
          <a:schemeClr val="tx1"/>
        </a:solidFill>
        <a:latin typeface="Gill Sans" pitchFamily="16" charset="0"/>
        <a:ea typeface="ＭＳ Ｐゴシック" charset="0"/>
        <a:cs typeface="+mn-cs"/>
      </a:defRPr>
    </a:lvl2pPr>
    <a:lvl3pPr marL="914400" algn="l" rtl="0" eaLnBrk="0" fontAlgn="base" hangingPunct="0">
      <a:spcBef>
        <a:spcPct val="0"/>
      </a:spcBef>
      <a:spcAft>
        <a:spcPct val="0"/>
      </a:spcAft>
      <a:defRPr sz="1200" kern="1200">
        <a:solidFill>
          <a:schemeClr val="tx1"/>
        </a:solidFill>
        <a:latin typeface="Gill Sans" pitchFamily="16" charset="0"/>
        <a:ea typeface="ＭＳ Ｐゴシック" charset="0"/>
        <a:cs typeface="+mn-cs"/>
      </a:defRPr>
    </a:lvl3pPr>
    <a:lvl4pPr marL="1371600" algn="l" rtl="0" eaLnBrk="0" fontAlgn="base" hangingPunct="0">
      <a:spcBef>
        <a:spcPct val="0"/>
      </a:spcBef>
      <a:spcAft>
        <a:spcPct val="0"/>
      </a:spcAft>
      <a:defRPr sz="1200" kern="1200">
        <a:solidFill>
          <a:schemeClr val="tx1"/>
        </a:solidFill>
        <a:latin typeface="Gill Sans" pitchFamily="16" charset="0"/>
        <a:ea typeface="ＭＳ Ｐゴシック" charset="0"/>
        <a:cs typeface="+mn-cs"/>
      </a:defRPr>
    </a:lvl4pPr>
    <a:lvl5pPr marL="1828800" algn="l" rtl="0" eaLnBrk="0" fontAlgn="base" hangingPunct="0">
      <a:spcBef>
        <a:spcPct val="0"/>
      </a:spcBef>
      <a:spcAft>
        <a:spcPct val="0"/>
      </a:spcAft>
      <a:defRPr sz="1200" kern="1200">
        <a:solidFill>
          <a:schemeClr val="tx1"/>
        </a:solidFill>
        <a:latin typeface="Gill Sans" pitchFamily="16" charset="0"/>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6.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omic Sans MS" charset="0"/>
                <a:ea typeface="ヒラギノ角ゴ Pro W3" charset="0"/>
                <a:cs typeface="ヒラギノ角ゴ Pro W3" charset="0"/>
              </a:defRPr>
            </a:lvl1pPr>
            <a:lvl2pPr marL="742950" indent="-285750">
              <a:defRPr sz="2400">
                <a:solidFill>
                  <a:schemeClr val="tx1"/>
                </a:solidFill>
                <a:latin typeface="Comic Sans MS" charset="0"/>
                <a:ea typeface="ヒラギノ角ゴ Pro W3" charset="0"/>
                <a:cs typeface="ヒラギノ角ゴ Pro W3" charset="0"/>
              </a:defRPr>
            </a:lvl2pPr>
            <a:lvl3pPr marL="1143000" indent="-228600">
              <a:defRPr sz="2400">
                <a:solidFill>
                  <a:schemeClr val="tx1"/>
                </a:solidFill>
                <a:latin typeface="Comic Sans MS" charset="0"/>
                <a:ea typeface="ヒラギノ角ゴ Pro W3" charset="0"/>
                <a:cs typeface="ヒラギノ角ゴ Pro W3" charset="0"/>
              </a:defRPr>
            </a:lvl3pPr>
            <a:lvl4pPr marL="1600200" indent="-228600">
              <a:defRPr sz="2400">
                <a:solidFill>
                  <a:schemeClr val="tx1"/>
                </a:solidFill>
                <a:latin typeface="Comic Sans MS" charset="0"/>
                <a:ea typeface="ヒラギノ角ゴ Pro W3" charset="0"/>
                <a:cs typeface="ヒラギノ角ゴ Pro W3" charset="0"/>
              </a:defRPr>
            </a:lvl4pPr>
            <a:lvl5pPr marL="2057400" indent="-228600">
              <a:defRPr sz="2400">
                <a:solidFill>
                  <a:schemeClr val="tx1"/>
                </a:solidFill>
                <a:latin typeface="Comic Sans MS" charset="0"/>
                <a:ea typeface="ヒラギノ角ゴ Pro W3" charset="0"/>
                <a:cs typeface="ヒラギノ角ゴ Pro W3" charset="0"/>
              </a:defRPr>
            </a:lvl5pPr>
            <a:lvl6pPr marL="2514600" indent="-228600" eaLnBrk="0" fontAlgn="base" hangingPunct="0">
              <a:spcBef>
                <a:spcPct val="0"/>
              </a:spcBef>
              <a:spcAft>
                <a:spcPct val="0"/>
              </a:spcAft>
              <a:defRPr sz="2400">
                <a:solidFill>
                  <a:schemeClr val="tx1"/>
                </a:solidFill>
                <a:latin typeface="Comic Sans MS" charset="0"/>
                <a:ea typeface="ヒラギノ角ゴ Pro W3" charset="0"/>
                <a:cs typeface="ヒラギノ角ゴ Pro W3" charset="0"/>
              </a:defRPr>
            </a:lvl6pPr>
            <a:lvl7pPr marL="2971800" indent="-228600" eaLnBrk="0" fontAlgn="base" hangingPunct="0">
              <a:spcBef>
                <a:spcPct val="0"/>
              </a:spcBef>
              <a:spcAft>
                <a:spcPct val="0"/>
              </a:spcAft>
              <a:defRPr sz="2400">
                <a:solidFill>
                  <a:schemeClr val="tx1"/>
                </a:solidFill>
                <a:latin typeface="Comic Sans MS" charset="0"/>
                <a:ea typeface="ヒラギノ角ゴ Pro W3" charset="0"/>
                <a:cs typeface="ヒラギノ角ゴ Pro W3" charset="0"/>
              </a:defRPr>
            </a:lvl7pPr>
            <a:lvl8pPr marL="3429000" indent="-228600" eaLnBrk="0" fontAlgn="base" hangingPunct="0">
              <a:spcBef>
                <a:spcPct val="0"/>
              </a:spcBef>
              <a:spcAft>
                <a:spcPct val="0"/>
              </a:spcAft>
              <a:defRPr sz="2400">
                <a:solidFill>
                  <a:schemeClr val="tx1"/>
                </a:solidFill>
                <a:latin typeface="Comic Sans MS" charset="0"/>
                <a:ea typeface="ヒラギノ角ゴ Pro W3" charset="0"/>
                <a:cs typeface="ヒラギノ角ゴ Pro W3" charset="0"/>
              </a:defRPr>
            </a:lvl8pPr>
            <a:lvl9pPr marL="3886200" indent="-228600" eaLnBrk="0" fontAlgn="base" hangingPunct="0">
              <a:spcBef>
                <a:spcPct val="0"/>
              </a:spcBef>
              <a:spcAft>
                <a:spcPct val="0"/>
              </a:spcAft>
              <a:defRPr sz="2400">
                <a:solidFill>
                  <a:schemeClr val="tx1"/>
                </a:solidFill>
                <a:latin typeface="Comic Sans MS" charset="0"/>
                <a:ea typeface="ヒラギノ角ゴ Pro W3" charset="0"/>
                <a:cs typeface="ヒラギノ角ゴ Pro W3" charset="0"/>
              </a:defRPr>
            </a:lvl9pPr>
          </a:lstStyle>
          <a:p>
            <a:fld id="{E870094B-F46E-0D4E-AE55-F9B5B7E901C1}" type="slidenum">
              <a:rPr lang="en-US" sz="1200">
                <a:latin typeface="Arial" charset="0"/>
              </a:rPr>
              <a:pPr/>
              <a:t>35</a:t>
            </a:fld>
            <a:endParaRPr lang="en-US" sz="1200">
              <a:latin typeface="Arial" charset="0"/>
            </a:endParaRPr>
          </a:p>
        </p:txBody>
      </p:sp>
      <p:sp>
        <p:nvSpPr>
          <p:cNvPr id="7170" name="Rectangle 2"/>
          <p:cNvSpPr>
            <a:spLocks noChangeArrowheads="1"/>
          </p:cNvSpPr>
          <p:nvPr/>
        </p:nvSpPr>
        <p:spPr bwMode="auto">
          <a:xfrm>
            <a:off x="388620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atin typeface="Arial" charset="0"/>
            </a:endParaRPr>
          </a:p>
        </p:txBody>
      </p:sp>
      <p:sp>
        <p:nvSpPr>
          <p:cNvPr id="7171" name="Rectangle 3"/>
          <p:cNvSpPr>
            <a:spLocks noGrp="1" noRot="1" noChangeAspect="1" noChangeArrowheads="1"/>
          </p:cNvSpPr>
          <p:nvPr>
            <p:ph type="sldImg"/>
          </p:nvPr>
        </p:nvSpPr>
        <p:spPr>
          <a:xfrm>
            <a:off x="1150938" y="692150"/>
            <a:ext cx="4556125" cy="3416300"/>
          </a:xfrm>
          <a:solidFill>
            <a:srgbClr val="FFFFFF"/>
          </a:solidFill>
          <a:ln w="12700" cap="flat"/>
        </p:spPr>
      </p:sp>
      <p:sp>
        <p:nvSpPr>
          <p:cNvPr id="7172" name="Rectangle 4"/>
          <p:cNvSpPr>
            <a:spLocks noGrp="1" noChangeArrowheads="1"/>
          </p:cNvSpPr>
          <p:nvPr>
            <p:ph type="body" idx="1"/>
          </p:nvPr>
        </p:nvSpPr>
        <p:spPr>
          <a:xfrm>
            <a:off x="914400" y="3276600"/>
            <a:ext cx="5029200" cy="51816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lIns="90488" tIns="44450" rIns="90488" bIns="44450"/>
          <a:lstStyle/>
          <a:p>
            <a:pPr eaLnBrk="1" hangingPunct="1"/>
            <a:endParaRPr lang="en-US">
              <a:latin typeface="Arial" charset="0"/>
              <a:ea typeface="ヒラギノ角ゴ Pro W3" charset="0"/>
              <a:cs typeface="ヒラギノ角ゴ Pro W3"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atin typeface="Arial" charset="0"/>
              <a:ea typeface="ヒラギノ角ゴ Pro W3" charset="0"/>
              <a:cs typeface="ヒラギノ角ゴ Pro W3" charset="0"/>
            </a:endParaRPr>
          </a:p>
        </p:txBody>
      </p:sp>
      <p:sp>
        <p:nvSpPr>
          <p:cNvPr id="25602"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atin typeface="Arial" charset="0"/>
              <a:ea typeface="ヒラギノ角ゴ Pro W3" charset="0"/>
              <a:cs typeface="ヒラギノ角ゴ Pro W3" charset="0"/>
            </a:endParaRPr>
          </a:p>
        </p:txBody>
      </p:sp>
      <p:sp>
        <p:nvSpPr>
          <p:cNvPr id="27650"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omic Sans MS" charset="0"/>
                <a:ea typeface="ヒラギノ角ゴ Pro W3" charset="0"/>
                <a:cs typeface="ヒラギノ角ゴ Pro W3" charset="0"/>
              </a:defRPr>
            </a:lvl1pPr>
            <a:lvl2pPr marL="742950" indent="-285750">
              <a:defRPr sz="2400">
                <a:solidFill>
                  <a:schemeClr val="tx1"/>
                </a:solidFill>
                <a:latin typeface="Comic Sans MS" charset="0"/>
                <a:ea typeface="ヒラギノ角ゴ Pro W3" charset="0"/>
                <a:cs typeface="ヒラギノ角ゴ Pro W3" charset="0"/>
              </a:defRPr>
            </a:lvl2pPr>
            <a:lvl3pPr marL="1143000" indent="-228600">
              <a:defRPr sz="2400">
                <a:solidFill>
                  <a:schemeClr val="tx1"/>
                </a:solidFill>
                <a:latin typeface="Comic Sans MS" charset="0"/>
                <a:ea typeface="ヒラギノ角ゴ Pro W3" charset="0"/>
                <a:cs typeface="ヒラギノ角ゴ Pro W3" charset="0"/>
              </a:defRPr>
            </a:lvl3pPr>
            <a:lvl4pPr marL="1600200" indent="-228600">
              <a:defRPr sz="2400">
                <a:solidFill>
                  <a:schemeClr val="tx1"/>
                </a:solidFill>
                <a:latin typeface="Comic Sans MS" charset="0"/>
                <a:ea typeface="ヒラギノ角ゴ Pro W3" charset="0"/>
                <a:cs typeface="ヒラギノ角ゴ Pro W3" charset="0"/>
              </a:defRPr>
            </a:lvl4pPr>
            <a:lvl5pPr marL="2057400" indent="-228600">
              <a:defRPr sz="2400">
                <a:solidFill>
                  <a:schemeClr val="tx1"/>
                </a:solidFill>
                <a:latin typeface="Comic Sans MS" charset="0"/>
                <a:ea typeface="ヒラギノ角ゴ Pro W3" charset="0"/>
                <a:cs typeface="ヒラギノ角ゴ Pro W3" charset="0"/>
              </a:defRPr>
            </a:lvl5pPr>
            <a:lvl6pPr marL="2514600" indent="-228600" eaLnBrk="0" fontAlgn="base" hangingPunct="0">
              <a:spcBef>
                <a:spcPct val="0"/>
              </a:spcBef>
              <a:spcAft>
                <a:spcPct val="0"/>
              </a:spcAft>
              <a:defRPr sz="2400">
                <a:solidFill>
                  <a:schemeClr val="tx1"/>
                </a:solidFill>
                <a:latin typeface="Comic Sans MS" charset="0"/>
                <a:ea typeface="ヒラギノ角ゴ Pro W3" charset="0"/>
                <a:cs typeface="ヒラギノ角ゴ Pro W3" charset="0"/>
              </a:defRPr>
            </a:lvl6pPr>
            <a:lvl7pPr marL="2971800" indent="-228600" eaLnBrk="0" fontAlgn="base" hangingPunct="0">
              <a:spcBef>
                <a:spcPct val="0"/>
              </a:spcBef>
              <a:spcAft>
                <a:spcPct val="0"/>
              </a:spcAft>
              <a:defRPr sz="2400">
                <a:solidFill>
                  <a:schemeClr val="tx1"/>
                </a:solidFill>
                <a:latin typeface="Comic Sans MS" charset="0"/>
                <a:ea typeface="ヒラギノ角ゴ Pro W3" charset="0"/>
                <a:cs typeface="ヒラギノ角ゴ Pro W3" charset="0"/>
              </a:defRPr>
            </a:lvl7pPr>
            <a:lvl8pPr marL="3429000" indent="-228600" eaLnBrk="0" fontAlgn="base" hangingPunct="0">
              <a:spcBef>
                <a:spcPct val="0"/>
              </a:spcBef>
              <a:spcAft>
                <a:spcPct val="0"/>
              </a:spcAft>
              <a:defRPr sz="2400">
                <a:solidFill>
                  <a:schemeClr val="tx1"/>
                </a:solidFill>
                <a:latin typeface="Comic Sans MS" charset="0"/>
                <a:ea typeface="ヒラギノ角ゴ Pro W3" charset="0"/>
                <a:cs typeface="ヒラギノ角ゴ Pro W3" charset="0"/>
              </a:defRPr>
            </a:lvl8pPr>
            <a:lvl9pPr marL="3886200" indent="-228600" eaLnBrk="0" fontAlgn="base" hangingPunct="0">
              <a:spcBef>
                <a:spcPct val="0"/>
              </a:spcBef>
              <a:spcAft>
                <a:spcPct val="0"/>
              </a:spcAft>
              <a:defRPr sz="2400">
                <a:solidFill>
                  <a:schemeClr val="tx1"/>
                </a:solidFill>
                <a:latin typeface="Comic Sans MS" charset="0"/>
                <a:ea typeface="ヒラギノ角ゴ Pro W3" charset="0"/>
                <a:cs typeface="ヒラギノ角ゴ Pro W3" charset="0"/>
              </a:defRPr>
            </a:lvl9pPr>
          </a:lstStyle>
          <a:p>
            <a:fld id="{A212CF12-3D68-AB45-83EE-ACEF8C3B0E38}" type="slidenum">
              <a:rPr lang="en-US" sz="1200">
                <a:latin typeface="Arial" charset="0"/>
              </a:rPr>
              <a:pPr/>
              <a:t>46</a:t>
            </a:fld>
            <a:endParaRPr lang="en-US" sz="1200">
              <a:latin typeface="Arial" charset="0"/>
            </a:endParaRPr>
          </a:p>
        </p:txBody>
      </p:sp>
      <p:sp>
        <p:nvSpPr>
          <p:cNvPr id="29698" name="Rectangle 2"/>
          <p:cNvSpPr>
            <a:spLocks noGrp="1" noChangeArrowheads="1"/>
          </p:cNvSpPr>
          <p:nvPr>
            <p:ph type="body" idx="1"/>
          </p:nvPr>
        </p:nvSpPr>
        <p:spPr>
          <a:xfrm>
            <a:off x="914400" y="3276600"/>
            <a:ext cx="5029200" cy="51816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lIns="90488" tIns="44450" rIns="90488" bIns="44450"/>
          <a:lstStyle/>
          <a:p>
            <a:pPr eaLnBrk="1" hangingPunct="1"/>
            <a:endParaRPr lang="en-US">
              <a:latin typeface="Arial" charset="0"/>
              <a:ea typeface="ヒラギノ角ゴ Pro W3" charset="0"/>
              <a:cs typeface="ヒラギノ角ゴ Pro W3" charset="0"/>
            </a:endParaRPr>
          </a:p>
        </p:txBody>
      </p:sp>
      <p:sp>
        <p:nvSpPr>
          <p:cNvPr id="29699" name="Rectangle 3"/>
          <p:cNvSpPr>
            <a:spLocks noGrp="1" noRot="1" noChangeAspect="1" noChangeArrowheads="1"/>
          </p:cNvSpPr>
          <p:nvPr>
            <p:ph type="sldImg"/>
          </p:nvPr>
        </p:nvSpPr>
        <p:spPr>
          <a:xfrm>
            <a:off x="1150938" y="692150"/>
            <a:ext cx="4556125" cy="3416300"/>
          </a:xfrm>
          <a:ln w="12700" cap="flat">
            <a:solidFill>
              <a:schemeClr val="tx1"/>
            </a:solidFill>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omic Sans MS" charset="0"/>
                <a:ea typeface="ヒラギノ角ゴ Pro W3" charset="0"/>
                <a:cs typeface="ヒラギノ角ゴ Pro W3" charset="0"/>
              </a:defRPr>
            </a:lvl1pPr>
            <a:lvl2pPr marL="742950" indent="-285750">
              <a:defRPr sz="2400">
                <a:solidFill>
                  <a:schemeClr val="tx1"/>
                </a:solidFill>
                <a:latin typeface="Comic Sans MS" charset="0"/>
                <a:ea typeface="ヒラギノ角ゴ Pro W3" charset="0"/>
                <a:cs typeface="ヒラギノ角ゴ Pro W3" charset="0"/>
              </a:defRPr>
            </a:lvl2pPr>
            <a:lvl3pPr marL="1143000" indent="-228600">
              <a:defRPr sz="2400">
                <a:solidFill>
                  <a:schemeClr val="tx1"/>
                </a:solidFill>
                <a:latin typeface="Comic Sans MS" charset="0"/>
                <a:ea typeface="ヒラギノ角ゴ Pro W3" charset="0"/>
                <a:cs typeface="ヒラギノ角ゴ Pro W3" charset="0"/>
              </a:defRPr>
            </a:lvl3pPr>
            <a:lvl4pPr marL="1600200" indent="-228600">
              <a:defRPr sz="2400">
                <a:solidFill>
                  <a:schemeClr val="tx1"/>
                </a:solidFill>
                <a:latin typeface="Comic Sans MS" charset="0"/>
                <a:ea typeface="ヒラギノ角ゴ Pro W3" charset="0"/>
                <a:cs typeface="ヒラギノ角ゴ Pro W3" charset="0"/>
              </a:defRPr>
            </a:lvl4pPr>
            <a:lvl5pPr marL="2057400" indent="-228600">
              <a:defRPr sz="2400">
                <a:solidFill>
                  <a:schemeClr val="tx1"/>
                </a:solidFill>
                <a:latin typeface="Comic Sans MS" charset="0"/>
                <a:ea typeface="ヒラギノ角ゴ Pro W3" charset="0"/>
                <a:cs typeface="ヒラギノ角ゴ Pro W3" charset="0"/>
              </a:defRPr>
            </a:lvl5pPr>
            <a:lvl6pPr marL="2514600" indent="-228600" eaLnBrk="0" fontAlgn="base" hangingPunct="0">
              <a:spcBef>
                <a:spcPct val="0"/>
              </a:spcBef>
              <a:spcAft>
                <a:spcPct val="0"/>
              </a:spcAft>
              <a:defRPr sz="2400">
                <a:solidFill>
                  <a:schemeClr val="tx1"/>
                </a:solidFill>
                <a:latin typeface="Comic Sans MS" charset="0"/>
                <a:ea typeface="ヒラギノ角ゴ Pro W3" charset="0"/>
                <a:cs typeface="ヒラギノ角ゴ Pro W3" charset="0"/>
              </a:defRPr>
            </a:lvl6pPr>
            <a:lvl7pPr marL="2971800" indent="-228600" eaLnBrk="0" fontAlgn="base" hangingPunct="0">
              <a:spcBef>
                <a:spcPct val="0"/>
              </a:spcBef>
              <a:spcAft>
                <a:spcPct val="0"/>
              </a:spcAft>
              <a:defRPr sz="2400">
                <a:solidFill>
                  <a:schemeClr val="tx1"/>
                </a:solidFill>
                <a:latin typeface="Comic Sans MS" charset="0"/>
                <a:ea typeface="ヒラギノ角ゴ Pro W3" charset="0"/>
                <a:cs typeface="ヒラギノ角ゴ Pro W3" charset="0"/>
              </a:defRPr>
            </a:lvl7pPr>
            <a:lvl8pPr marL="3429000" indent="-228600" eaLnBrk="0" fontAlgn="base" hangingPunct="0">
              <a:spcBef>
                <a:spcPct val="0"/>
              </a:spcBef>
              <a:spcAft>
                <a:spcPct val="0"/>
              </a:spcAft>
              <a:defRPr sz="2400">
                <a:solidFill>
                  <a:schemeClr val="tx1"/>
                </a:solidFill>
                <a:latin typeface="Comic Sans MS" charset="0"/>
                <a:ea typeface="ヒラギノ角ゴ Pro W3" charset="0"/>
                <a:cs typeface="ヒラギノ角ゴ Pro W3" charset="0"/>
              </a:defRPr>
            </a:lvl8pPr>
            <a:lvl9pPr marL="3886200" indent="-228600" eaLnBrk="0" fontAlgn="base" hangingPunct="0">
              <a:spcBef>
                <a:spcPct val="0"/>
              </a:spcBef>
              <a:spcAft>
                <a:spcPct val="0"/>
              </a:spcAft>
              <a:defRPr sz="2400">
                <a:solidFill>
                  <a:schemeClr val="tx1"/>
                </a:solidFill>
                <a:latin typeface="Comic Sans MS" charset="0"/>
                <a:ea typeface="ヒラギノ角ゴ Pro W3" charset="0"/>
                <a:cs typeface="ヒラギノ角ゴ Pro W3" charset="0"/>
              </a:defRPr>
            </a:lvl9pPr>
          </a:lstStyle>
          <a:p>
            <a:fld id="{750D991C-0793-F44C-AB3F-593A1AEF0F32}" type="slidenum">
              <a:rPr lang="en-US" sz="1200">
                <a:latin typeface="Arial" charset="0"/>
              </a:rPr>
              <a:pPr/>
              <a:t>47</a:t>
            </a:fld>
            <a:endParaRPr lang="en-US" sz="1200">
              <a:latin typeface="Arial" charset="0"/>
            </a:endParaRPr>
          </a:p>
        </p:txBody>
      </p:sp>
      <p:sp>
        <p:nvSpPr>
          <p:cNvPr id="31746" name="Rectangle 2"/>
          <p:cNvSpPr>
            <a:spLocks noGrp="1" noRot="1" noChangeAspect="1" noChangeArrowheads="1"/>
          </p:cNvSpPr>
          <p:nvPr>
            <p:ph type="sldImg"/>
          </p:nvPr>
        </p:nvSpPr>
        <p:spPr>
          <a:xfrm>
            <a:off x="1150938" y="692150"/>
            <a:ext cx="4556125" cy="3416300"/>
          </a:xfrm>
          <a:solidFill>
            <a:srgbClr val="FFFFFF"/>
          </a:solidFill>
          <a:ln/>
        </p:spPr>
      </p:sp>
      <p:sp>
        <p:nvSpPr>
          <p:cNvPr id="31747" name="Rectangle 3"/>
          <p:cNvSpPr>
            <a:spLocks noGrp="1" noChangeArrowheads="1"/>
          </p:cNvSpPr>
          <p:nvPr>
            <p:ph type="body" idx="1"/>
          </p:nvPr>
        </p:nvSpPr>
        <p:spPr>
          <a:xfrm>
            <a:off x="914400" y="3276600"/>
            <a:ext cx="5029200" cy="5181600"/>
          </a:xfrm>
          <a:solidFill>
            <a:srgbClr val="FFFFFF"/>
          </a:solidFill>
          <a:ln>
            <a:solidFill>
              <a:srgbClr val="000000"/>
            </a:solidFill>
          </a:ln>
          <a:extLst>
            <a:ext uri="{FAA26D3D-D897-4be2-8F04-BA451C77F1D7}">
              <ma14:placeholderFlag xmlns:ma14="http://schemas.microsoft.com/office/mac/drawingml/2011/main" val="1"/>
            </a:ext>
          </a:extLst>
        </p:spPr>
        <p:txBody>
          <a:bodyPr/>
          <a:lstStyle/>
          <a:p>
            <a:pPr eaLnBrk="1" hangingPunct="1"/>
            <a:endParaRPr lang="en-US">
              <a:latin typeface="Arial" charset="0"/>
              <a:ea typeface="ヒラギノ角ゴ Pro W3" charset="0"/>
              <a:cs typeface="ヒラギノ角ゴ Pro W3"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omic Sans MS" charset="0"/>
                <a:ea typeface="ヒラギノ角ゴ Pro W3" charset="0"/>
                <a:cs typeface="ヒラギノ角ゴ Pro W3" charset="0"/>
              </a:defRPr>
            </a:lvl1pPr>
            <a:lvl2pPr marL="742950" indent="-285750">
              <a:defRPr sz="2400">
                <a:solidFill>
                  <a:schemeClr val="tx1"/>
                </a:solidFill>
                <a:latin typeface="Comic Sans MS" charset="0"/>
                <a:ea typeface="ヒラギノ角ゴ Pro W3" charset="0"/>
                <a:cs typeface="ヒラギノ角ゴ Pro W3" charset="0"/>
              </a:defRPr>
            </a:lvl2pPr>
            <a:lvl3pPr marL="1143000" indent="-228600">
              <a:defRPr sz="2400">
                <a:solidFill>
                  <a:schemeClr val="tx1"/>
                </a:solidFill>
                <a:latin typeface="Comic Sans MS" charset="0"/>
                <a:ea typeface="ヒラギノ角ゴ Pro W3" charset="0"/>
                <a:cs typeface="ヒラギノ角ゴ Pro W3" charset="0"/>
              </a:defRPr>
            </a:lvl3pPr>
            <a:lvl4pPr marL="1600200" indent="-228600">
              <a:defRPr sz="2400">
                <a:solidFill>
                  <a:schemeClr val="tx1"/>
                </a:solidFill>
                <a:latin typeface="Comic Sans MS" charset="0"/>
                <a:ea typeface="ヒラギノ角ゴ Pro W3" charset="0"/>
                <a:cs typeface="ヒラギノ角ゴ Pro W3" charset="0"/>
              </a:defRPr>
            </a:lvl4pPr>
            <a:lvl5pPr marL="2057400" indent="-228600">
              <a:defRPr sz="2400">
                <a:solidFill>
                  <a:schemeClr val="tx1"/>
                </a:solidFill>
                <a:latin typeface="Comic Sans MS" charset="0"/>
                <a:ea typeface="ヒラギノ角ゴ Pro W3" charset="0"/>
                <a:cs typeface="ヒラギノ角ゴ Pro W3" charset="0"/>
              </a:defRPr>
            </a:lvl5pPr>
            <a:lvl6pPr marL="2514600" indent="-228600" eaLnBrk="0" fontAlgn="base" hangingPunct="0">
              <a:spcBef>
                <a:spcPct val="0"/>
              </a:spcBef>
              <a:spcAft>
                <a:spcPct val="0"/>
              </a:spcAft>
              <a:defRPr sz="2400">
                <a:solidFill>
                  <a:schemeClr val="tx1"/>
                </a:solidFill>
                <a:latin typeface="Comic Sans MS" charset="0"/>
                <a:ea typeface="ヒラギノ角ゴ Pro W3" charset="0"/>
                <a:cs typeface="ヒラギノ角ゴ Pro W3" charset="0"/>
              </a:defRPr>
            </a:lvl6pPr>
            <a:lvl7pPr marL="2971800" indent="-228600" eaLnBrk="0" fontAlgn="base" hangingPunct="0">
              <a:spcBef>
                <a:spcPct val="0"/>
              </a:spcBef>
              <a:spcAft>
                <a:spcPct val="0"/>
              </a:spcAft>
              <a:defRPr sz="2400">
                <a:solidFill>
                  <a:schemeClr val="tx1"/>
                </a:solidFill>
                <a:latin typeface="Comic Sans MS" charset="0"/>
                <a:ea typeface="ヒラギノ角ゴ Pro W3" charset="0"/>
                <a:cs typeface="ヒラギノ角ゴ Pro W3" charset="0"/>
              </a:defRPr>
            </a:lvl7pPr>
            <a:lvl8pPr marL="3429000" indent="-228600" eaLnBrk="0" fontAlgn="base" hangingPunct="0">
              <a:spcBef>
                <a:spcPct val="0"/>
              </a:spcBef>
              <a:spcAft>
                <a:spcPct val="0"/>
              </a:spcAft>
              <a:defRPr sz="2400">
                <a:solidFill>
                  <a:schemeClr val="tx1"/>
                </a:solidFill>
                <a:latin typeface="Comic Sans MS" charset="0"/>
                <a:ea typeface="ヒラギノ角ゴ Pro W3" charset="0"/>
                <a:cs typeface="ヒラギノ角ゴ Pro W3" charset="0"/>
              </a:defRPr>
            </a:lvl8pPr>
            <a:lvl9pPr marL="3886200" indent="-228600" eaLnBrk="0" fontAlgn="base" hangingPunct="0">
              <a:spcBef>
                <a:spcPct val="0"/>
              </a:spcBef>
              <a:spcAft>
                <a:spcPct val="0"/>
              </a:spcAft>
              <a:defRPr sz="2400">
                <a:solidFill>
                  <a:schemeClr val="tx1"/>
                </a:solidFill>
                <a:latin typeface="Comic Sans MS" charset="0"/>
                <a:ea typeface="ヒラギノ角ゴ Pro W3" charset="0"/>
                <a:cs typeface="ヒラギノ角ゴ Pro W3" charset="0"/>
              </a:defRPr>
            </a:lvl9pPr>
          </a:lstStyle>
          <a:p>
            <a:fld id="{0505650C-78A1-E243-B315-C2EAEE4CF05C}" type="slidenum">
              <a:rPr lang="en-US" sz="1200">
                <a:latin typeface="Arial" charset="0"/>
              </a:rPr>
              <a:pPr/>
              <a:t>48</a:t>
            </a:fld>
            <a:endParaRPr lang="en-US" sz="1200">
              <a:latin typeface="Arial" charset="0"/>
            </a:endParaRPr>
          </a:p>
        </p:txBody>
      </p:sp>
      <p:sp>
        <p:nvSpPr>
          <p:cNvPr id="33794" name="Rectangle 2"/>
          <p:cNvSpPr>
            <a:spLocks noGrp="1" noRot="1" noChangeAspect="1" noChangeArrowheads="1"/>
          </p:cNvSpPr>
          <p:nvPr>
            <p:ph type="sldImg"/>
          </p:nvPr>
        </p:nvSpPr>
        <p:spPr>
          <a:xfrm>
            <a:off x="1150938" y="692150"/>
            <a:ext cx="4556125" cy="3416300"/>
          </a:xfrm>
          <a:solidFill>
            <a:srgbClr val="FFFFFF"/>
          </a:solidFill>
          <a:ln/>
        </p:spPr>
      </p:sp>
      <p:sp>
        <p:nvSpPr>
          <p:cNvPr id="33795" name="Rectangle 3"/>
          <p:cNvSpPr>
            <a:spLocks noGrp="1" noChangeArrowheads="1"/>
          </p:cNvSpPr>
          <p:nvPr>
            <p:ph type="body" idx="1"/>
          </p:nvPr>
        </p:nvSpPr>
        <p:spPr>
          <a:xfrm>
            <a:off x="914400" y="3276600"/>
            <a:ext cx="5029200" cy="5181600"/>
          </a:xfrm>
          <a:solidFill>
            <a:srgbClr val="FFFFFF"/>
          </a:solidFill>
          <a:ln>
            <a:solidFill>
              <a:srgbClr val="000000"/>
            </a:solidFill>
          </a:ln>
          <a:extLst>
            <a:ext uri="{FAA26D3D-D897-4be2-8F04-BA451C77F1D7}">
              <ma14:placeholderFlag xmlns:ma14="http://schemas.microsoft.com/office/mac/drawingml/2011/main" val="1"/>
            </a:ext>
          </a:extLst>
        </p:spPr>
        <p:txBody>
          <a:bodyPr/>
          <a:lstStyle/>
          <a:p>
            <a:pPr eaLnBrk="1" hangingPunct="1"/>
            <a:endParaRPr lang="en-US">
              <a:latin typeface="Arial" charset="0"/>
              <a:ea typeface="ヒラギノ角ゴ Pro W3" charset="0"/>
              <a:cs typeface="ヒラギノ角ゴ Pro W3"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2"/>
          <p:cNvSpPr>
            <a:spLocks noGrp="1" noRot="1" noChangeAspect="1" noChangeArrowheads="1" noTextEdit="1"/>
          </p:cNvSpPr>
          <p:nvPr>
            <p:ph type="sldImg"/>
          </p:nvPr>
        </p:nvSpPr>
        <p:spPr>
          <a:xfrm>
            <a:off x="1150938" y="692150"/>
            <a:ext cx="4556125" cy="3416300"/>
          </a:xfrm>
          <a:ln/>
        </p:spPr>
      </p:sp>
      <p:sp>
        <p:nvSpPr>
          <p:cNvPr id="3584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latin typeface="Arial" charset="0"/>
              <a:ea typeface="ヒラギノ角ゴ Pro W3" charset="0"/>
              <a:cs typeface="ヒラギノ角ゴ Pro W3"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omic Sans MS" charset="0"/>
                <a:ea typeface="ヒラギノ角ゴ Pro W3" charset="0"/>
                <a:cs typeface="ヒラギノ角ゴ Pro W3" charset="0"/>
              </a:defRPr>
            </a:lvl1pPr>
            <a:lvl2pPr marL="742950" indent="-285750">
              <a:defRPr sz="2400">
                <a:solidFill>
                  <a:schemeClr val="tx1"/>
                </a:solidFill>
                <a:latin typeface="Comic Sans MS" charset="0"/>
                <a:ea typeface="ヒラギノ角ゴ Pro W3" charset="0"/>
                <a:cs typeface="ヒラギノ角ゴ Pro W3" charset="0"/>
              </a:defRPr>
            </a:lvl2pPr>
            <a:lvl3pPr marL="1143000" indent="-228600">
              <a:defRPr sz="2400">
                <a:solidFill>
                  <a:schemeClr val="tx1"/>
                </a:solidFill>
                <a:latin typeface="Comic Sans MS" charset="0"/>
                <a:ea typeface="ヒラギノ角ゴ Pro W3" charset="0"/>
                <a:cs typeface="ヒラギノ角ゴ Pro W3" charset="0"/>
              </a:defRPr>
            </a:lvl3pPr>
            <a:lvl4pPr marL="1600200" indent="-228600">
              <a:defRPr sz="2400">
                <a:solidFill>
                  <a:schemeClr val="tx1"/>
                </a:solidFill>
                <a:latin typeface="Comic Sans MS" charset="0"/>
                <a:ea typeface="ヒラギノ角ゴ Pro W3" charset="0"/>
                <a:cs typeface="ヒラギノ角ゴ Pro W3" charset="0"/>
              </a:defRPr>
            </a:lvl4pPr>
            <a:lvl5pPr marL="2057400" indent="-228600">
              <a:defRPr sz="2400">
                <a:solidFill>
                  <a:schemeClr val="tx1"/>
                </a:solidFill>
                <a:latin typeface="Comic Sans MS" charset="0"/>
                <a:ea typeface="ヒラギノ角ゴ Pro W3" charset="0"/>
                <a:cs typeface="ヒラギノ角ゴ Pro W3" charset="0"/>
              </a:defRPr>
            </a:lvl5pPr>
            <a:lvl6pPr marL="2514600" indent="-228600" eaLnBrk="0" fontAlgn="base" hangingPunct="0">
              <a:spcBef>
                <a:spcPct val="0"/>
              </a:spcBef>
              <a:spcAft>
                <a:spcPct val="0"/>
              </a:spcAft>
              <a:defRPr sz="2400">
                <a:solidFill>
                  <a:schemeClr val="tx1"/>
                </a:solidFill>
                <a:latin typeface="Comic Sans MS" charset="0"/>
                <a:ea typeface="ヒラギノ角ゴ Pro W3" charset="0"/>
                <a:cs typeface="ヒラギノ角ゴ Pro W3" charset="0"/>
              </a:defRPr>
            </a:lvl6pPr>
            <a:lvl7pPr marL="2971800" indent="-228600" eaLnBrk="0" fontAlgn="base" hangingPunct="0">
              <a:spcBef>
                <a:spcPct val="0"/>
              </a:spcBef>
              <a:spcAft>
                <a:spcPct val="0"/>
              </a:spcAft>
              <a:defRPr sz="2400">
                <a:solidFill>
                  <a:schemeClr val="tx1"/>
                </a:solidFill>
                <a:latin typeface="Comic Sans MS" charset="0"/>
                <a:ea typeface="ヒラギノ角ゴ Pro W3" charset="0"/>
                <a:cs typeface="ヒラギノ角ゴ Pro W3" charset="0"/>
              </a:defRPr>
            </a:lvl7pPr>
            <a:lvl8pPr marL="3429000" indent="-228600" eaLnBrk="0" fontAlgn="base" hangingPunct="0">
              <a:spcBef>
                <a:spcPct val="0"/>
              </a:spcBef>
              <a:spcAft>
                <a:spcPct val="0"/>
              </a:spcAft>
              <a:defRPr sz="2400">
                <a:solidFill>
                  <a:schemeClr val="tx1"/>
                </a:solidFill>
                <a:latin typeface="Comic Sans MS" charset="0"/>
                <a:ea typeface="ヒラギノ角ゴ Pro W3" charset="0"/>
                <a:cs typeface="ヒラギノ角ゴ Pro W3" charset="0"/>
              </a:defRPr>
            </a:lvl8pPr>
            <a:lvl9pPr marL="3886200" indent="-228600" eaLnBrk="0" fontAlgn="base" hangingPunct="0">
              <a:spcBef>
                <a:spcPct val="0"/>
              </a:spcBef>
              <a:spcAft>
                <a:spcPct val="0"/>
              </a:spcAft>
              <a:defRPr sz="2400">
                <a:solidFill>
                  <a:schemeClr val="tx1"/>
                </a:solidFill>
                <a:latin typeface="Comic Sans MS" charset="0"/>
                <a:ea typeface="ヒラギノ角ゴ Pro W3" charset="0"/>
                <a:cs typeface="ヒラギノ角ゴ Pro W3" charset="0"/>
              </a:defRPr>
            </a:lvl9pPr>
          </a:lstStyle>
          <a:p>
            <a:fld id="{2F820F5A-17CD-794D-B528-0771D9FE8CEB}" type="slidenum">
              <a:rPr lang="en-US" sz="1200">
                <a:latin typeface="Arial" charset="0"/>
              </a:rPr>
              <a:pPr/>
              <a:t>50</a:t>
            </a:fld>
            <a:endParaRPr lang="en-US" sz="1200">
              <a:latin typeface="Arial" charset="0"/>
            </a:endParaRPr>
          </a:p>
        </p:txBody>
      </p:sp>
      <p:sp>
        <p:nvSpPr>
          <p:cNvPr id="37890" name="Rectangle 2"/>
          <p:cNvSpPr>
            <a:spLocks noGrp="1" noRot="1" noChangeAspect="1" noChangeArrowheads="1"/>
          </p:cNvSpPr>
          <p:nvPr>
            <p:ph type="sldImg"/>
          </p:nvPr>
        </p:nvSpPr>
        <p:spPr>
          <a:xfrm>
            <a:off x="1150938" y="692150"/>
            <a:ext cx="4556125" cy="3416300"/>
          </a:xfrm>
          <a:solidFill>
            <a:srgbClr val="FFFFFF"/>
          </a:solidFill>
          <a:ln/>
        </p:spPr>
      </p:sp>
      <p:sp>
        <p:nvSpPr>
          <p:cNvPr id="37891" name="Rectangle 3"/>
          <p:cNvSpPr>
            <a:spLocks noGrp="1" noChangeArrowheads="1"/>
          </p:cNvSpPr>
          <p:nvPr>
            <p:ph type="body" idx="1"/>
          </p:nvPr>
        </p:nvSpPr>
        <p:spPr>
          <a:xfrm>
            <a:off x="914400" y="3276600"/>
            <a:ext cx="5029200" cy="5181600"/>
          </a:xfrm>
          <a:solidFill>
            <a:srgbClr val="FFFFFF"/>
          </a:solidFill>
          <a:ln>
            <a:solidFill>
              <a:srgbClr val="000000"/>
            </a:solidFill>
          </a:ln>
          <a:extLst>
            <a:ext uri="{FAA26D3D-D897-4be2-8F04-BA451C77F1D7}">
              <ma14:placeholderFlag xmlns:ma14="http://schemas.microsoft.com/office/mac/drawingml/2011/main" val="1"/>
            </a:ext>
          </a:extLst>
        </p:spPr>
        <p:txBody>
          <a:bodyPr/>
          <a:lstStyle/>
          <a:p>
            <a:pPr eaLnBrk="1" hangingPunct="1"/>
            <a:endParaRPr lang="en-US">
              <a:latin typeface="Arial" charset="0"/>
              <a:ea typeface="ヒラギノ角ゴ Pro W3" charset="0"/>
              <a:cs typeface="ヒラギノ角ゴ Pro W3"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latin typeface="Arial" charset="0"/>
              <a:ea typeface="ヒラギノ角ゴ Pro W3" charset="0"/>
              <a:cs typeface="ヒラギノ角ゴ Pro W3" charset="0"/>
            </a:endParaRPr>
          </a:p>
        </p:txBody>
      </p:sp>
      <p:sp>
        <p:nvSpPr>
          <p:cNvPr id="39938"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latin typeface="Arial" charset="0"/>
              <a:ea typeface="ヒラギノ角ゴ Pro W3" charset="0"/>
              <a:cs typeface="ヒラギノ角ゴ Pro W3" charset="0"/>
            </a:endParaRPr>
          </a:p>
        </p:txBody>
      </p:sp>
      <p:sp>
        <p:nvSpPr>
          <p:cNvPr id="41986"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2"/>
          <p:cNvSpPr txBox="1">
            <a:spLocks noGrp="1" noChangeArrowheads="1"/>
          </p:cNvSpP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omic Sans MS" charset="0"/>
                <a:ea typeface="ヒラギノ角ゴ Pro W3" charset="0"/>
                <a:cs typeface="ヒラギノ角ゴ Pro W3" charset="0"/>
              </a:defRPr>
            </a:lvl1pPr>
            <a:lvl2pPr marL="742950" indent="-285750">
              <a:defRPr sz="2400">
                <a:solidFill>
                  <a:schemeClr val="tx1"/>
                </a:solidFill>
                <a:latin typeface="Comic Sans MS" charset="0"/>
                <a:ea typeface="ヒラギノ角ゴ Pro W3" charset="0"/>
                <a:cs typeface="ヒラギノ角ゴ Pro W3" charset="0"/>
              </a:defRPr>
            </a:lvl2pPr>
            <a:lvl3pPr marL="1143000" indent="-228600">
              <a:defRPr sz="2400">
                <a:solidFill>
                  <a:schemeClr val="tx1"/>
                </a:solidFill>
                <a:latin typeface="Comic Sans MS" charset="0"/>
                <a:ea typeface="ヒラギノ角ゴ Pro W3" charset="0"/>
                <a:cs typeface="ヒラギノ角ゴ Pro W3" charset="0"/>
              </a:defRPr>
            </a:lvl3pPr>
            <a:lvl4pPr marL="1600200" indent="-228600">
              <a:defRPr sz="2400">
                <a:solidFill>
                  <a:schemeClr val="tx1"/>
                </a:solidFill>
                <a:latin typeface="Comic Sans MS" charset="0"/>
                <a:ea typeface="ヒラギノ角ゴ Pro W3" charset="0"/>
                <a:cs typeface="ヒラギノ角ゴ Pro W3" charset="0"/>
              </a:defRPr>
            </a:lvl4pPr>
            <a:lvl5pPr marL="2057400" indent="-228600">
              <a:defRPr sz="2400">
                <a:solidFill>
                  <a:schemeClr val="tx1"/>
                </a:solidFill>
                <a:latin typeface="Comic Sans MS" charset="0"/>
                <a:ea typeface="ヒラギノ角ゴ Pro W3" charset="0"/>
                <a:cs typeface="ヒラギノ角ゴ Pro W3" charset="0"/>
              </a:defRPr>
            </a:lvl5pPr>
            <a:lvl6pPr marL="2514600" indent="-228600" eaLnBrk="0" fontAlgn="base" hangingPunct="0">
              <a:spcBef>
                <a:spcPct val="0"/>
              </a:spcBef>
              <a:spcAft>
                <a:spcPct val="0"/>
              </a:spcAft>
              <a:defRPr sz="2400">
                <a:solidFill>
                  <a:schemeClr val="tx1"/>
                </a:solidFill>
                <a:latin typeface="Comic Sans MS" charset="0"/>
                <a:ea typeface="ヒラギノ角ゴ Pro W3" charset="0"/>
                <a:cs typeface="ヒラギノ角ゴ Pro W3" charset="0"/>
              </a:defRPr>
            </a:lvl6pPr>
            <a:lvl7pPr marL="2971800" indent="-228600" eaLnBrk="0" fontAlgn="base" hangingPunct="0">
              <a:spcBef>
                <a:spcPct val="0"/>
              </a:spcBef>
              <a:spcAft>
                <a:spcPct val="0"/>
              </a:spcAft>
              <a:defRPr sz="2400">
                <a:solidFill>
                  <a:schemeClr val="tx1"/>
                </a:solidFill>
                <a:latin typeface="Comic Sans MS" charset="0"/>
                <a:ea typeface="ヒラギノ角ゴ Pro W3" charset="0"/>
                <a:cs typeface="ヒラギノ角ゴ Pro W3" charset="0"/>
              </a:defRPr>
            </a:lvl7pPr>
            <a:lvl8pPr marL="3429000" indent="-228600" eaLnBrk="0" fontAlgn="base" hangingPunct="0">
              <a:spcBef>
                <a:spcPct val="0"/>
              </a:spcBef>
              <a:spcAft>
                <a:spcPct val="0"/>
              </a:spcAft>
              <a:defRPr sz="2400">
                <a:solidFill>
                  <a:schemeClr val="tx1"/>
                </a:solidFill>
                <a:latin typeface="Comic Sans MS" charset="0"/>
                <a:ea typeface="ヒラギノ角ゴ Pro W3" charset="0"/>
                <a:cs typeface="ヒラギノ角ゴ Pro W3" charset="0"/>
              </a:defRPr>
            </a:lvl8pPr>
            <a:lvl9pPr marL="3886200" indent="-228600" eaLnBrk="0" fontAlgn="base" hangingPunct="0">
              <a:spcBef>
                <a:spcPct val="0"/>
              </a:spcBef>
              <a:spcAft>
                <a:spcPct val="0"/>
              </a:spcAft>
              <a:defRPr sz="2400">
                <a:solidFill>
                  <a:schemeClr val="tx1"/>
                </a:solidFill>
                <a:latin typeface="Comic Sans MS" charset="0"/>
                <a:ea typeface="ヒラギノ角ゴ Pro W3" charset="0"/>
                <a:cs typeface="ヒラギノ角ゴ Pro W3" charset="0"/>
              </a:defRPr>
            </a:lvl9pPr>
          </a:lstStyle>
          <a:p>
            <a:pPr eaLnBrk="1" hangingPunct="1"/>
            <a:r>
              <a:rPr lang="en-US" sz="1200">
                <a:latin typeface="Arial" charset="0"/>
                <a:ea typeface="ＭＳ Ｐゴシック" charset="0"/>
                <a:cs typeface="ＭＳ Ｐゴシック" charset="0"/>
              </a:rPr>
              <a:t>TIGEM</a:t>
            </a:r>
          </a:p>
        </p:txBody>
      </p:sp>
      <p:sp>
        <p:nvSpPr>
          <p:cNvPr id="55298" name="Rectangle 3"/>
          <p:cNvSpPr txBox="1">
            <a:spLocks noGrp="1" noChangeArrowheads="1"/>
          </p:cNvSpPr>
          <p:nvPr/>
        </p:nvSpPr>
        <p:spPr bwMode="auto">
          <a:xfrm>
            <a:off x="388620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omic Sans MS" charset="0"/>
                <a:ea typeface="ヒラギノ角ゴ Pro W3" charset="0"/>
                <a:cs typeface="ヒラギノ角ゴ Pro W3" charset="0"/>
              </a:defRPr>
            </a:lvl1pPr>
            <a:lvl2pPr marL="742950" indent="-285750">
              <a:defRPr sz="2400">
                <a:solidFill>
                  <a:schemeClr val="tx1"/>
                </a:solidFill>
                <a:latin typeface="Comic Sans MS" charset="0"/>
                <a:ea typeface="ヒラギノ角ゴ Pro W3" charset="0"/>
                <a:cs typeface="ヒラギノ角ゴ Pro W3" charset="0"/>
              </a:defRPr>
            </a:lvl2pPr>
            <a:lvl3pPr marL="1143000" indent="-228600">
              <a:defRPr sz="2400">
                <a:solidFill>
                  <a:schemeClr val="tx1"/>
                </a:solidFill>
                <a:latin typeface="Comic Sans MS" charset="0"/>
                <a:ea typeface="ヒラギノ角ゴ Pro W3" charset="0"/>
                <a:cs typeface="ヒラギノ角ゴ Pro W3" charset="0"/>
              </a:defRPr>
            </a:lvl3pPr>
            <a:lvl4pPr marL="1600200" indent="-228600">
              <a:defRPr sz="2400">
                <a:solidFill>
                  <a:schemeClr val="tx1"/>
                </a:solidFill>
                <a:latin typeface="Comic Sans MS" charset="0"/>
                <a:ea typeface="ヒラギノ角ゴ Pro W3" charset="0"/>
                <a:cs typeface="ヒラギノ角ゴ Pro W3" charset="0"/>
              </a:defRPr>
            </a:lvl4pPr>
            <a:lvl5pPr marL="2057400" indent="-228600">
              <a:defRPr sz="2400">
                <a:solidFill>
                  <a:schemeClr val="tx1"/>
                </a:solidFill>
                <a:latin typeface="Comic Sans MS" charset="0"/>
                <a:ea typeface="ヒラギノ角ゴ Pro W3" charset="0"/>
                <a:cs typeface="ヒラギノ角ゴ Pro W3" charset="0"/>
              </a:defRPr>
            </a:lvl5pPr>
            <a:lvl6pPr marL="2514600" indent="-228600" eaLnBrk="0" fontAlgn="base" hangingPunct="0">
              <a:spcBef>
                <a:spcPct val="0"/>
              </a:spcBef>
              <a:spcAft>
                <a:spcPct val="0"/>
              </a:spcAft>
              <a:defRPr sz="2400">
                <a:solidFill>
                  <a:schemeClr val="tx1"/>
                </a:solidFill>
                <a:latin typeface="Comic Sans MS" charset="0"/>
                <a:ea typeface="ヒラギノ角ゴ Pro W3" charset="0"/>
                <a:cs typeface="ヒラギノ角ゴ Pro W3" charset="0"/>
              </a:defRPr>
            </a:lvl6pPr>
            <a:lvl7pPr marL="2971800" indent="-228600" eaLnBrk="0" fontAlgn="base" hangingPunct="0">
              <a:spcBef>
                <a:spcPct val="0"/>
              </a:spcBef>
              <a:spcAft>
                <a:spcPct val="0"/>
              </a:spcAft>
              <a:defRPr sz="2400">
                <a:solidFill>
                  <a:schemeClr val="tx1"/>
                </a:solidFill>
                <a:latin typeface="Comic Sans MS" charset="0"/>
                <a:ea typeface="ヒラギノ角ゴ Pro W3" charset="0"/>
                <a:cs typeface="ヒラギノ角ゴ Pro W3" charset="0"/>
              </a:defRPr>
            </a:lvl7pPr>
            <a:lvl8pPr marL="3429000" indent="-228600" eaLnBrk="0" fontAlgn="base" hangingPunct="0">
              <a:spcBef>
                <a:spcPct val="0"/>
              </a:spcBef>
              <a:spcAft>
                <a:spcPct val="0"/>
              </a:spcAft>
              <a:defRPr sz="2400">
                <a:solidFill>
                  <a:schemeClr val="tx1"/>
                </a:solidFill>
                <a:latin typeface="Comic Sans MS" charset="0"/>
                <a:ea typeface="ヒラギノ角ゴ Pro W3" charset="0"/>
                <a:cs typeface="ヒラギノ角ゴ Pro W3" charset="0"/>
              </a:defRPr>
            </a:lvl8pPr>
            <a:lvl9pPr marL="3886200" indent="-228600" eaLnBrk="0" fontAlgn="base" hangingPunct="0">
              <a:spcBef>
                <a:spcPct val="0"/>
              </a:spcBef>
              <a:spcAft>
                <a:spcPct val="0"/>
              </a:spcAft>
              <a:defRPr sz="2400">
                <a:solidFill>
                  <a:schemeClr val="tx1"/>
                </a:solidFill>
                <a:latin typeface="Comic Sans MS" charset="0"/>
                <a:ea typeface="ヒラギノ角ゴ Pro W3" charset="0"/>
                <a:cs typeface="ヒラギノ角ゴ Pro W3" charset="0"/>
              </a:defRPr>
            </a:lvl9pPr>
          </a:lstStyle>
          <a:p>
            <a:pPr algn="r" eaLnBrk="1" hangingPunct="1"/>
            <a:fld id="{8E9A306D-FC73-864A-88FD-432D028FA389}" type="datetime1">
              <a:rPr lang="en-US" sz="1200">
                <a:latin typeface="Arial" charset="0"/>
                <a:ea typeface="ＭＳ Ｐゴシック" charset="0"/>
                <a:cs typeface="ＭＳ Ｐゴシック" charset="0"/>
              </a:rPr>
              <a:pPr algn="r" eaLnBrk="1" hangingPunct="1"/>
              <a:t>19/05/16</a:t>
            </a:fld>
            <a:endParaRPr lang="en-US" sz="1200">
              <a:latin typeface="Arial" charset="0"/>
              <a:ea typeface="ＭＳ Ｐゴシック" charset="0"/>
              <a:cs typeface="ＭＳ Ｐゴシック" charset="0"/>
            </a:endParaRPr>
          </a:p>
        </p:txBody>
      </p:sp>
      <p:sp>
        <p:nvSpPr>
          <p:cNvPr id="55299" name="Rectangle 6"/>
          <p:cNvSpPr txBox="1">
            <a:spLocks noGrp="1" noChangeArrowheads="1"/>
          </p:cNvSpPr>
          <p:nvPr/>
        </p:nvSpPr>
        <p:spPr bwMode="auto">
          <a:xfrm>
            <a:off x="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400">
                <a:solidFill>
                  <a:schemeClr val="tx1"/>
                </a:solidFill>
                <a:latin typeface="Comic Sans MS" charset="0"/>
                <a:ea typeface="ヒラギノ角ゴ Pro W3" charset="0"/>
                <a:cs typeface="ヒラギノ角ゴ Pro W3" charset="0"/>
              </a:defRPr>
            </a:lvl1pPr>
            <a:lvl2pPr marL="742950" indent="-285750">
              <a:defRPr sz="2400">
                <a:solidFill>
                  <a:schemeClr val="tx1"/>
                </a:solidFill>
                <a:latin typeface="Comic Sans MS" charset="0"/>
                <a:ea typeface="ヒラギノ角ゴ Pro W3" charset="0"/>
                <a:cs typeface="ヒラギノ角ゴ Pro W3" charset="0"/>
              </a:defRPr>
            </a:lvl2pPr>
            <a:lvl3pPr marL="1143000" indent="-228600">
              <a:defRPr sz="2400">
                <a:solidFill>
                  <a:schemeClr val="tx1"/>
                </a:solidFill>
                <a:latin typeface="Comic Sans MS" charset="0"/>
                <a:ea typeface="ヒラギノ角ゴ Pro W3" charset="0"/>
                <a:cs typeface="ヒラギノ角ゴ Pro W3" charset="0"/>
              </a:defRPr>
            </a:lvl3pPr>
            <a:lvl4pPr marL="1600200" indent="-228600">
              <a:defRPr sz="2400">
                <a:solidFill>
                  <a:schemeClr val="tx1"/>
                </a:solidFill>
                <a:latin typeface="Comic Sans MS" charset="0"/>
                <a:ea typeface="ヒラギノ角ゴ Pro W3" charset="0"/>
                <a:cs typeface="ヒラギノ角ゴ Pro W3" charset="0"/>
              </a:defRPr>
            </a:lvl4pPr>
            <a:lvl5pPr marL="2057400" indent="-228600">
              <a:defRPr sz="2400">
                <a:solidFill>
                  <a:schemeClr val="tx1"/>
                </a:solidFill>
                <a:latin typeface="Comic Sans MS" charset="0"/>
                <a:ea typeface="ヒラギノ角ゴ Pro W3" charset="0"/>
                <a:cs typeface="ヒラギノ角ゴ Pro W3" charset="0"/>
              </a:defRPr>
            </a:lvl5pPr>
            <a:lvl6pPr marL="2514600" indent="-228600" eaLnBrk="0" fontAlgn="base" hangingPunct="0">
              <a:spcBef>
                <a:spcPct val="0"/>
              </a:spcBef>
              <a:spcAft>
                <a:spcPct val="0"/>
              </a:spcAft>
              <a:defRPr sz="2400">
                <a:solidFill>
                  <a:schemeClr val="tx1"/>
                </a:solidFill>
                <a:latin typeface="Comic Sans MS" charset="0"/>
                <a:ea typeface="ヒラギノ角ゴ Pro W3" charset="0"/>
                <a:cs typeface="ヒラギノ角ゴ Pro W3" charset="0"/>
              </a:defRPr>
            </a:lvl6pPr>
            <a:lvl7pPr marL="2971800" indent="-228600" eaLnBrk="0" fontAlgn="base" hangingPunct="0">
              <a:spcBef>
                <a:spcPct val="0"/>
              </a:spcBef>
              <a:spcAft>
                <a:spcPct val="0"/>
              </a:spcAft>
              <a:defRPr sz="2400">
                <a:solidFill>
                  <a:schemeClr val="tx1"/>
                </a:solidFill>
                <a:latin typeface="Comic Sans MS" charset="0"/>
                <a:ea typeface="ヒラギノ角ゴ Pro W3" charset="0"/>
                <a:cs typeface="ヒラギノ角ゴ Pro W3" charset="0"/>
              </a:defRPr>
            </a:lvl7pPr>
            <a:lvl8pPr marL="3429000" indent="-228600" eaLnBrk="0" fontAlgn="base" hangingPunct="0">
              <a:spcBef>
                <a:spcPct val="0"/>
              </a:spcBef>
              <a:spcAft>
                <a:spcPct val="0"/>
              </a:spcAft>
              <a:defRPr sz="2400">
                <a:solidFill>
                  <a:schemeClr val="tx1"/>
                </a:solidFill>
                <a:latin typeface="Comic Sans MS" charset="0"/>
                <a:ea typeface="ヒラギノ角ゴ Pro W3" charset="0"/>
                <a:cs typeface="ヒラギノ角ゴ Pro W3" charset="0"/>
              </a:defRPr>
            </a:lvl8pPr>
            <a:lvl9pPr marL="3886200" indent="-228600" eaLnBrk="0" fontAlgn="base" hangingPunct="0">
              <a:spcBef>
                <a:spcPct val="0"/>
              </a:spcBef>
              <a:spcAft>
                <a:spcPct val="0"/>
              </a:spcAft>
              <a:defRPr sz="2400">
                <a:solidFill>
                  <a:schemeClr val="tx1"/>
                </a:solidFill>
                <a:latin typeface="Comic Sans MS" charset="0"/>
                <a:ea typeface="ヒラギノ角ゴ Pro W3" charset="0"/>
                <a:cs typeface="ヒラギノ角ゴ Pro W3" charset="0"/>
              </a:defRPr>
            </a:lvl9pPr>
          </a:lstStyle>
          <a:p>
            <a:pPr eaLnBrk="1" hangingPunct="1"/>
            <a:r>
              <a:rPr lang="en-US" sz="1200">
                <a:latin typeface="Arial" charset="0"/>
                <a:ea typeface="ＭＳ Ｐゴシック" charset="0"/>
                <a:cs typeface="ＭＳ Ｐゴシック" charset="0"/>
              </a:rPr>
              <a:t>Luisa Cutillo     </a:t>
            </a:r>
          </a:p>
        </p:txBody>
      </p:sp>
      <p:sp>
        <p:nvSpPr>
          <p:cNvPr id="55300"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400">
                <a:solidFill>
                  <a:schemeClr val="tx1"/>
                </a:solidFill>
                <a:latin typeface="Comic Sans MS" charset="0"/>
                <a:ea typeface="ヒラギノ角ゴ Pro W3" charset="0"/>
                <a:cs typeface="ヒラギノ角ゴ Pro W3" charset="0"/>
              </a:defRPr>
            </a:lvl1pPr>
            <a:lvl2pPr marL="742950" indent="-285750">
              <a:defRPr sz="2400">
                <a:solidFill>
                  <a:schemeClr val="tx1"/>
                </a:solidFill>
                <a:latin typeface="Comic Sans MS" charset="0"/>
                <a:ea typeface="ヒラギノ角ゴ Pro W3" charset="0"/>
                <a:cs typeface="ヒラギノ角ゴ Pro W3" charset="0"/>
              </a:defRPr>
            </a:lvl2pPr>
            <a:lvl3pPr marL="1143000" indent="-228600">
              <a:defRPr sz="2400">
                <a:solidFill>
                  <a:schemeClr val="tx1"/>
                </a:solidFill>
                <a:latin typeface="Comic Sans MS" charset="0"/>
                <a:ea typeface="ヒラギノ角ゴ Pro W3" charset="0"/>
                <a:cs typeface="ヒラギノ角ゴ Pro W3" charset="0"/>
              </a:defRPr>
            </a:lvl3pPr>
            <a:lvl4pPr marL="1600200" indent="-228600">
              <a:defRPr sz="2400">
                <a:solidFill>
                  <a:schemeClr val="tx1"/>
                </a:solidFill>
                <a:latin typeface="Comic Sans MS" charset="0"/>
                <a:ea typeface="ヒラギノ角ゴ Pro W3" charset="0"/>
                <a:cs typeface="ヒラギノ角ゴ Pro W3" charset="0"/>
              </a:defRPr>
            </a:lvl4pPr>
            <a:lvl5pPr marL="2057400" indent="-228600">
              <a:defRPr sz="2400">
                <a:solidFill>
                  <a:schemeClr val="tx1"/>
                </a:solidFill>
                <a:latin typeface="Comic Sans MS" charset="0"/>
                <a:ea typeface="ヒラギノ角ゴ Pro W3" charset="0"/>
                <a:cs typeface="ヒラギノ角ゴ Pro W3" charset="0"/>
              </a:defRPr>
            </a:lvl5pPr>
            <a:lvl6pPr marL="2514600" indent="-228600" eaLnBrk="0" fontAlgn="base" hangingPunct="0">
              <a:spcBef>
                <a:spcPct val="0"/>
              </a:spcBef>
              <a:spcAft>
                <a:spcPct val="0"/>
              </a:spcAft>
              <a:defRPr sz="2400">
                <a:solidFill>
                  <a:schemeClr val="tx1"/>
                </a:solidFill>
                <a:latin typeface="Comic Sans MS" charset="0"/>
                <a:ea typeface="ヒラギノ角ゴ Pro W3" charset="0"/>
                <a:cs typeface="ヒラギノ角ゴ Pro W3" charset="0"/>
              </a:defRPr>
            </a:lvl6pPr>
            <a:lvl7pPr marL="2971800" indent="-228600" eaLnBrk="0" fontAlgn="base" hangingPunct="0">
              <a:spcBef>
                <a:spcPct val="0"/>
              </a:spcBef>
              <a:spcAft>
                <a:spcPct val="0"/>
              </a:spcAft>
              <a:defRPr sz="2400">
                <a:solidFill>
                  <a:schemeClr val="tx1"/>
                </a:solidFill>
                <a:latin typeface="Comic Sans MS" charset="0"/>
                <a:ea typeface="ヒラギノ角ゴ Pro W3" charset="0"/>
                <a:cs typeface="ヒラギノ角ゴ Pro W3" charset="0"/>
              </a:defRPr>
            </a:lvl7pPr>
            <a:lvl8pPr marL="3429000" indent="-228600" eaLnBrk="0" fontAlgn="base" hangingPunct="0">
              <a:spcBef>
                <a:spcPct val="0"/>
              </a:spcBef>
              <a:spcAft>
                <a:spcPct val="0"/>
              </a:spcAft>
              <a:defRPr sz="2400">
                <a:solidFill>
                  <a:schemeClr val="tx1"/>
                </a:solidFill>
                <a:latin typeface="Comic Sans MS" charset="0"/>
                <a:ea typeface="ヒラギノ角ゴ Pro W3" charset="0"/>
                <a:cs typeface="ヒラギノ角ゴ Pro W3" charset="0"/>
              </a:defRPr>
            </a:lvl8pPr>
            <a:lvl9pPr marL="3886200" indent="-228600" eaLnBrk="0" fontAlgn="base" hangingPunct="0">
              <a:spcBef>
                <a:spcPct val="0"/>
              </a:spcBef>
              <a:spcAft>
                <a:spcPct val="0"/>
              </a:spcAft>
              <a:defRPr sz="2400">
                <a:solidFill>
                  <a:schemeClr val="tx1"/>
                </a:solidFill>
                <a:latin typeface="Comic Sans MS" charset="0"/>
                <a:ea typeface="ヒラギノ角ゴ Pro W3" charset="0"/>
                <a:cs typeface="ヒラギノ角ゴ Pro W3" charset="0"/>
              </a:defRPr>
            </a:lvl9pPr>
          </a:lstStyle>
          <a:p>
            <a:pPr algn="r" eaLnBrk="1" hangingPunct="1"/>
            <a:fld id="{D6C7FD3C-B7C4-FC47-ACD3-872FD480E008}" type="slidenum">
              <a:rPr lang="en-US" sz="1200">
                <a:latin typeface="Arial" charset="0"/>
                <a:ea typeface="ＭＳ Ｐゴシック" charset="0"/>
                <a:cs typeface="ＭＳ Ｐゴシック" charset="0"/>
              </a:rPr>
              <a:pPr algn="r" eaLnBrk="1" hangingPunct="1"/>
              <a:t>61</a:t>
            </a:fld>
            <a:endParaRPr lang="en-US" sz="1200">
              <a:latin typeface="Arial" charset="0"/>
              <a:ea typeface="ＭＳ Ｐゴシック" charset="0"/>
              <a:cs typeface="ＭＳ Ｐゴシック" charset="0"/>
            </a:endParaRPr>
          </a:p>
        </p:txBody>
      </p:sp>
      <p:sp>
        <p:nvSpPr>
          <p:cNvPr id="55301" name="Rectangle 2"/>
          <p:cNvSpPr>
            <a:spLocks noGrp="1" noRot="1" noChangeAspect="1" noChangeArrowheads="1" noTextEdit="1"/>
          </p:cNvSpPr>
          <p:nvPr>
            <p:ph type="sldImg"/>
          </p:nvPr>
        </p:nvSpPr>
        <p:spPr>
          <a:ln/>
        </p:spPr>
      </p:sp>
      <p:sp>
        <p:nvSpPr>
          <p:cNvPr id="5530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latin typeface="Arial" charset="0"/>
              <a:ea typeface="ヒラギノ角ゴ Pro W3" charset="0"/>
              <a:cs typeface="ヒラギノ角ゴ Pro W3"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omic Sans MS" charset="0"/>
                <a:ea typeface="ヒラギノ角ゴ Pro W3" charset="0"/>
                <a:cs typeface="ヒラギノ角ゴ Pro W3" charset="0"/>
              </a:defRPr>
            </a:lvl1pPr>
            <a:lvl2pPr marL="742950" indent="-285750">
              <a:defRPr sz="2400">
                <a:solidFill>
                  <a:schemeClr val="tx1"/>
                </a:solidFill>
                <a:latin typeface="Comic Sans MS" charset="0"/>
                <a:ea typeface="ヒラギノ角ゴ Pro W3" charset="0"/>
                <a:cs typeface="ヒラギノ角ゴ Pro W3" charset="0"/>
              </a:defRPr>
            </a:lvl2pPr>
            <a:lvl3pPr marL="1143000" indent="-228600">
              <a:defRPr sz="2400">
                <a:solidFill>
                  <a:schemeClr val="tx1"/>
                </a:solidFill>
                <a:latin typeface="Comic Sans MS" charset="0"/>
                <a:ea typeface="ヒラギノ角ゴ Pro W3" charset="0"/>
                <a:cs typeface="ヒラギノ角ゴ Pro W3" charset="0"/>
              </a:defRPr>
            </a:lvl3pPr>
            <a:lvl4pPr marL="1600200" indent="-228600">
              <a:defRPr sz="2400">
                <a:solidFill>
                  <a:schemeClr val="tx1"/>
                </a:solidFill>
                <a:latin typeface="Comic Sans MS" charset="0"/>
                <a:ea typeface="ヒラギノ角ゴ Pro W3" charset="0"/>
                <a:cs typeface="ヒラギノ角ゴ Pro W3" charset="0"/>
              </a:defRPr>
            </a:lvl4pPr>
            <a:lvl5pPr marL="2057400" indent="-228600">
              <a:defRPr sz="2400">
                <a:solidFill>
                  <a:schemeClr val="tx1"/>
                </a:solidFill>
                <a:latin typeface="Comic Sans MS" charset="0"/>
                <a:ea typeface="ヒラギノ角ゴ Pro W3" charset="0"/>
                <a:cs typeface="ヒラギノ角ゴ Pro W3" charset="0"/>
              </a:defRPr>
            </a:lvl5pPr>
            <a:lvl6pPr marL="2514600" indent="-228600" eaLnBrk="0" fontAlgn="base" hangingPunct="0">
              <a:spcBef>
                <a:spcPct val="0"/>
              </a:spcBef>
              <a:spcAft>
                <a:spcPct val="0"/>
              </a:spcAft>
              <a:defRPr sz="2400">
                <a:solidFill>
                  <a:schemeClr val="tx1"/>
                </a:solidFill>
                <a:latin typeface="Comic Sans MS" charset="0"/>
                <a:ea typeface="ヒラギノ角ゴ Pro W3" charset="0"/>
                <a:cs typeface="ヒラギノ角ゴ Pro W3" charset="0"/>
              </a:defRPr>
            </a:lvl6pPr>
            <a:lvl7pPr marL="2971800" indent="-228600" eaLnBrk="0" fontAlgn="base" hangingPunct="0">
              <a:spcBef>
                <a:spcPct val="0"/>
              </a:spcBef>
              <a:spcAft>
                <a:spcPct val="0"/>
              </a:spcAft>
              <a:defRPr sz="2400">
                <a:solidFill>
                  <a:schemeClr val="tx1"/>
                </a:solidFill>
                <a:latin typeface="Comic Sans MS" charset="0"/>
                <a:ea typeface="ヒラギノ角ゴ Pro W3" charset="0"/>
                <a:cs typeface="ヒラギノ角ゴ Pro W3" charset="0"/>
              </a:defRPr>
            </a:lvl7pPr>
            <a:lvl8pPr marL="3429000" indent="-228600" eaLnBrk="0" fontAlgn="base" hangingPunct="0">
              <a:spcBef>
                <a:spcPct val="0"/>
              </a:spcBef>
              <a:spcAft>
                <a:spcPct val="0"/>
              </a:spcAft>
              <a:defRPr sz="2400">
                <a:solidFill>
                  <a:schemeClr val="tx1"/>
                </a:solidFill>
                <a:latin typeface="Comic Sans MS" charset="0"/>
                <a:ea typeface="ヒラギノ角ゴ Pro W3" charset="0"/>
                <a:cs typeface="ヒラギノ角ゴ Pro W3" charset="0"/>
              </a:defRPr>
            </a:lvl8pPr>
            <a:lvl9pPr marL="3886200" indent="-228600" eaLnBrk="0" fontAlgn="base" hangingPunct="0">
              <a:spcBef>
                <a:spcPct val="0"/>
              </a:spcBef>
              <a:spcAft>
                <a:spcPct val="0"/>
              </a:spcAft>
              <a:defRPr sz="2400">
                <a:solidFill>
                  <a:schemeClr val="tx1"/>
                </a:solidFill>
                <a:latin typeface="Comic Sans MS" charset="0"/>
                <a:ea typeface="ヒラギノ角ゴ Pro W3" charset="0"/>
                <a:cs typeface="ヒラギノ角ゴ Pro W3" charset="0"/>
              </a:defRPr>
            </a:lvl9pPr>
          </a:lstStyle>
          <a:p>
            <a:fld id="{AFDDA65A-0175-1B4A-AFCA-A9122C717B61}" type="slidenum">
              <a:rPr lang="en-US" sz="1200">
                <a:latin typeface="Arial" charset="0"/>
              </a:rPr>
              <a:pPr/>
              <a:t>36</a:t>
            </a:fld>
            <a:endParaRPr lang="en-US" sz="1200">
              <a:latin typeface="Arial" charset="0"/>
            </a:endParaRPr>
          </a:p>
        </p:txBody>
      </p:sp>
      <p:sp>
        <p:nvSpPr>
          <p:cNvPr id="9218" name="Rectangle 2"/>
          <p:cNvSpPr>
            <a:spLocks noGrp="1" noChangeArrowheads="1"/>
          </p:cNvSpPr>
          <p:nvPr>
            <p:ph type="body" idx="1"/>
          </p:nvPr>
        </p:nvSpPr>
        <p:spPr>
          <a:xfrm>
            <a:off x="914400" y="3124200"/>
            <a:ext cx="5029200" cy="59436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lIns="90488" tIns="44450" rIns="90488" bIns="44450"/>
          <a:lstStyle/>
          <a:p>
            <a:pPr eaLnBrk="1" hangingPunct="1">
              <a:spcBef>
                <a:spcPct val="20000"/>
              </a:spcBef>
            </a:pPr>
            <a:endParaRPr lang="en-US">
              <a:latin typeface="Arial" charset="0"/>
              <a:ea typeface="ヒラギノ角ゴ Pro W3" charset="0"/>
              <a:cs typeface="ヒラギノ角ゴ Pro W3" charset="0"/>
            </a:endParaRPr>
          </a:p>
        </p:txBody>
      </p:sp>
      <p:sp>
        <p:nvSpPr>
          <p:cNvPr id="9219" name="Rectangle 3"/>
          <p:cNvSpPr>
            <a:spLocks noGrp="1" noRot="1" noChangeAspect="1" noChangeArrowheads="1"/>
          </p:cNvSpPr>
          <p:nvPr>
            <p:ph type="sldImg"/>
          </p:nvPr>
        </p:nvSpPr>
        <p:spPr>
          <a:xfrm>
            <a:off x="1150938" y="692150"/>
            <a:ext cx="4556125" cy="3416300"/>
          </a:xfrm>
          <a:ln w="12700" cap="flat">
            <a:solidFill>
              <a:schemeClr val="tx1"/>
            </a:solidFill>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2"/>
          <p:cNvSpPr txBox="1">
            <a:spLocks noGrp="1" noChangeArrowheads="1"/>
          </p:cNvSpP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omic Sans MS" charset="0"/>
                <a:ea typeface="ヒラギノ角ゴ Pro W3" charset="0"/>
                <a:cs typeface="ヒラギノ角ゴ Pro W3" charset="0"/>
              </a:defRPr>
            </a:lvl1pPr>
            <a:lvl2pPr marL="742950" indent="-285750">
              <a:defRPr sz="2400">
                <a:solidFill>
                  <a:schemeClr val="tx1"/>
                </a:solidFill>
                <a:latin typeface="Comic Sans MS" charset="0"/>
                <a:ea typeface="ヒラギノ角ゴ Pro W3" charset="0"/>
                <a:cs typeface="ヒラギノ角ゴ Pro W3" charset="0"/>
              </a:defRPr>
            </a:lvl2pPr>
            <a:lvl3pPr marL="1143000" indent="-228600">
              <a:defRPr sz="2400">
                <a:solidFill>
                  <a:schemeClr val="tx1"/>
                </a:solidFill>
                <a:latin typeface="Comic Sans MS" charset="0"/>
                <a:ea typeface="ヒラギノ角ゴ Pro W3" charset="0"/>
                <a:cs typeface="ヒラギノ角ゴ Pro W3" charset="0"/>
              </a:defRPr>
            </a:lvl3pPr>
            <a:lvl4pPr marL="1600200" indent="-228600">
              <a:defRPr sz="2400">
                <a:solidFill>
                  <a:schemeClr val="tx1"/>
                </a:solidFill>
                <a:latin typeface="Comic Sans MS" charset="0"/>
                <a:ea typeface="ヒラギノ角ゴ Pro W3" charset="0"/>
                <a:cs typeface="ヒラギノ角ゴ Pro W3" charset="0"/>
              </a:defRPr>
            </a:lvl4pPr>
            <a:lvl5pPr marL="2057400" indent="-228600">
              <a:defRPr sz="2400">
                <a:solidFill>
                  <a:schemeClr val="tx1"/>
                </a:solidFill>
                <a:latin typeface="Comic Sans MS" charset="0"/>
                <a:ea typeface="ヒラギノ角ゴ Pro W3" charset="0"/>
                <a:cs typeface="ヒラギノ角ゴ Pro W3" charset="0"/>
              </a:defRPr>
            </a:lvl5pPr>
            <a:lvl6pPr marL="2514600" indent="-228600" eaLnBrk="0" fontAlgn="base" hangingPunct="0">
              <a:spcBef>
                <a:spcPct val="0"/>
              </a:spcBef>
              <a:spcAft>
                <a:spcPct val="0"/>
              </a:spcAft>
              <a:defRPr sz="2400">
                <a:solidFill>
                  <a:schemeClr val="tx1"/>
                </a:solidFill>
                <a:latin typeface="Comic Sans MS" charset="0"/>
                <a:ea typeface="ヒラギノ角ゴ Pro W3" charset="0"/>
                <a:cs typeface="ヒラギノ角ゴ Pro W3" charset="0"/>
              </a:defRPr>
            </a:lvl6pPr>
            <a:lvl7pPr marL="2971800" indent="-228600" eaLnBrk="0" fontAlgn="base" hangingPunct="0">
              <a:spcBef>
                <a:spcPct val="0"/>
              </a:spcBef>
              <a:spcAft>
                <a:spcPct val="0"/>
              </a:spcAft>
              <a:defRPr sz="2400">
                <a:solidFill>
                  <a:schemeClr val="tx1"/>
                </a:solidFill>
                <a:latin typeface="Comic Sans MS" charset="0"/>
                <a:ea typeface="ヒラギノ角ゴ Pro W3" charset="0"/>
                <a:cs typeface="ヒラギノ角ゴ Pro W3" charset="0"/>
              </a:defRPr>
            </a:lvl7pPr>
            <a:lvl8pPr marL="3429000" indent="-228600" eaLnBrk="0" fontAlgn="base" hangingPunct="0">
              <a:spcBef>
                <a:spcPct val="0"/>
              </a:spcBef>
              <a:spcAft>
                <a:spcPct val="0"/>
              </a:spcAft>
              <a:defRPr sz="2400">
                <a:solidFill>
                  <a:schemeClr val="tx1"/>
                </a:solidFill>
                <a:latin typeface="Comic Sans MS" charset="0"/>
                <a:ea typeface="ヒラギノ角ゴ Pro W3" charset="0"/>
                <a:cs typeface="ヒラギノ角ゴ Pro W3" charset="0"/>
              </a:defRPr>
            </a:lvl8pPr>
            <a:lvl9pPr marL="3886200" indent="-228600" eaLnBrk="0" fontAlgn="base" hangingPunct="0">
              <a:spcBef>
                <a:spcPct val="0"/>
              </a:spcBef>
              <a:spcAft>
                <a:spcPct val="0"/>
              </a:spcAft>
              <a:defRPr sz="2400">
                <a:solidFill>
                  <a:schemeClr val="tx1"/>
                </a:solidFill>
                <a:latin typeface="Comic Sans MS" charset="0"/>
                <a:ea typeface="ヒラギノ角ゴ Pro W3" charset="0"/>
                <a:cs typeface="ヒラギノ角ゴ Pro W3" charset="0"/>
              </a:defRPr>
            </a:lvl9pPr>
          </a:lstStyle>
          <a:p>
            <a:pPr eaLnBrk="1" hangingPunct="1"/>
            <a:r>
              <a:rPr lang="en-US" sz="1200">
                <a:latin typeface="Arial" charset="0"/>
                <a:ea typeface="ＭＳ Ｐゴシック" charset="0"/>
                <a:cs typeface="ＭＳ Ｐゴシック" charset="0"/>
              </a:rPr>
              <a:t>TIGEM</a:t>
            </a:r>
          </a:p>
        </p:txBody>
      </p:sp>
      <p:sp>
        <p:nvSpPr>
          <p:cNvPr id="57346" name="Rectangle 3"/>
          <p:cNvSpPr txBox="1">
            <a:spLocks noGrp="1" noChangeArrowheads="1"/>
          </p:cNvSpPr>
          <p:nvPr/>
        </p:nvSpPr>
        <p:spPr bwMode="auto">
          <a:xfrm>
            <a:off x="388620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omic Sans MS" charset="0"/>
                <a:ea typeface="ヒラギノ角ゴ Pro W3" charset="0"/>
                <a:cs typeface="ヒラギノ角ゴ Pro W3" charset="0"/>
              </a:defRPr>
            </a:lvl1pPr>
            <a:lvl2pPr marL="742950" indent="-285750">
              <a:defRPr sz="2400">
                <a:solidFill>
                  <a:schemeClr val="tx1"/>
                </a:solidFill>
                <a:latin typeface="Comic Sans MS" charset="0"/>
                <a:ea typeface="ヒラギノ角ゴ Pro W3" charset="0"/>
                <a:cs typeface="ヒラギノ角ゴ Pro W3" charset="0"/>
              </a:defRPr>
            </a:lvl2pPr>
            <a:lvl3pPr marL="1143000" indent="-228600">
              <a:defRPr sz="2400">
                <a:solidFill>
                  <a:schemeClr val="tx1"/>
                </a:solidFill>
                <a:latin typeface="Comic Sans MS" charset="0"/>
                <a:ea typeface="ヒラギノ角ゴ Pro W3" charset="0"/>
                <a:cs typeface="ヒラギノ角ゴ Pro W3" charset="0"/>
              </a:defRPr>
            </a:lvl3pPr>
            <a:lvl4pPr marL="1600200" indent="-228600">
              <a:defRPr sz="2400">
                <a:solidFill>
                  <a:schemeClr val="tx1"/>
                </a:solidFill>
                <a:latin typeface="Comic Sans MS" charset="0"/>
                <a:ea typeface="ヒラギノ角ゴ Pro W3" charset="0"/>
                <a:cs typeface="ヒラギノ角ゴ Pro W3" charset="0"/>
              </a:defRPr>
            </a:lvl4pPr>
            <a:lvl5pPr marL="2057400" indent="-228600">
              <a:defRPr sz="2400">
                <a:solidFill>
                  <a:schemeClr val="tx1"/>
                </a:solidFill>
                <a:latin typeface="Comic Sans MS" charset="0"/>
                <a:ea typeface="ヒラギノ角ゴ Pro W3" charset="0"/>
                <a:cs typeface="ヒラギノ角ゴ Pro W3" charset="0"/>
              </a:defRPr>
            </a:lvl5pPr>
            <a:lvl6pPr marL="2514600" indent="-228600" eaLnBrk="0" fontAlgn="base" hangingPunct="0">
              <a:spcBef>
                <a:spcPct val="0"/>
              </a:spcBef>
              <a:spcAft>
                <a:spcPct val="0"/>
              </a:spcAft>
              <a:defRPr sz="2400">
                <a:solidFill>
                  <a:schemeClr val="tx1"/>
                </a:solidFill>
                <a:latin typeface="Comic Sans MS" charset="0"/>
                <a:ea typeface="ヒラギノ角ゴ Pro W3" charset="0"/>
                <a:cs typeface="ヒラギノ角ゴ Pro W3" charset="0"/>
              </a:defRPr>
            </a:lvl6pPr>
            <a:lvl7pPr marL="2971800" indent="-228600" eaLnBrk="0" fontAlgn="base" hangingPunct="0">
              <a:spcBef>
                <a:spcPct val="0"/>
              </a:spcBef>
              <a:spcAft>
                <a:spcPct val="0"/>
              </a:spcAft>
              <a:defRPr sz="2400">
                <a:solidFill>
                  <a:schemeClr val="tx1"/>
                </a:solidFill>
                <a:latin typeface="Comic Sans MS" charset="0"/>
                <a:ea typeface="ヒラギノ角ゴ Pro W3" charset="0"/>
                <a:cs typeface="ヒラギノ角ゴ Pro W3" charset="0"/>
              </a:defRPr>
            </a:lvl7pPr>
            <a:lvl8pPr marL="3429000" indent="-228600" eaLnBrk="0" fontAlgn="base" hangingPunct="0">
              <a:spcBef>
                <a:spcPct val="0"/>
              </a:spcBef>
              <a:spcAft>
                <a:spcPct val="0"/>
              </a:spcAft>
              <a:defRPr sz="2400">
                <a:solidFill>
                  <a:schemeClr val="tx1"/>
                </a:solidFill>
                <a:latin typeface="Comic Sans MS" charset="0"/>
                <a:ea typeface="ヒラギノ角ゴ Pro W3" charset="0"/>
                <a:cs typeface="ヒラギノ角ゴ Pro W3" charset="0"/>
              </a:defRPr>
            </a:lvl8pPr>
            <a:lvl9pPr marL="3886200" indent="-228600" eaLnBrk="0" fontAlgn="base" hangingPunct="0">
              <a:spcBef>
                <a:spcPct val="0"/>
              </a:spcBef>
              <a:spcAft>
                <a:spcPct val="0"/>
              </a:spcAft>
              <a:defRPr sz="2400">
                <a:solidFill>
                  <a:schemeClr val="tx1"/>
                </a:solidFill>
                <a:latin typeface="Comic Sans MS" charset="0"/>
                <a:ea typeface="ヒラギノ角ゴ Pro W3" charset="0"/>
                <a:cs typeface="ヒラギノ角ゴ Pro W3" charset="0"/>
              </a:defRPr>
            </a:lvl9pPr>
          </a:lstStyle>
          <a:p>
            <a:pPr algn="r" eaLnBrk="1" hangingPunct="1"/>
            <a:fld id="{0F4523F3-F17D-4544-8997-76C67C7C0581}" type="datetime1">
              <a:rPr lang="en-US" sz="1200">
                <a:latin typeface="Arial" charset="0"/>
                <a:ea typeface="ＭＳ Ｐゴシック" charset="0"/>
                <a:cs typeface="ＭＳ Ｐゴシック" charset="0"/>
              </a:rPr>
              <a:pPr algn="r" eaLnBrk="1" hangingPunct="1"/>
              <a:t>19/05/16</a:t>
            </a:fld>
            <a:endParaRPr lang="en-US" sz="1200">
              <a:latin typeface="Arial" charset="0"/>
              <a:ea typeface="ＭＳ Ｐゴシック" charset="0"/>
              <a:cs typeface="ＭＳ Ｐゴシック" charset="0"/>
            </a:endParaRPr>
          </a:p>
        </p:txBody>
      </p:sp>
      <p:sp>
        <p:nvSpPr>
          <p:cNvPr id="57347" name="Rectangle 6"/>
          <p:cNvSpPr txBox="1">
            <a:spLocks noGrp="1" noChangeArrowheads="1"/>
          </p:cNvSpPr>
          <p:nvPr/>
        </p:nvSpPr>
        <p:spPr bwMode="auto">
          <a:xfrm>
            <a:off x="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400">
                <a:solidFill>
                  <a:schemeClr val="tx1"/>
                </a:solidFill>
                <a:latin typeface="Comic Sans MS" charset="0"/>
                <a:ea typeface="ヒラギノ角ゴ Pro W3" charset="0"/>
                <a:cs typeface="ヒラギノ角ゴ Pro W3" charset="0"/>
              </a:defRPr>
            </a:lvl1pPr>
            <a:lvl2pPr marL="742950" indent="-285750">
              <a:defRPr sz="2400">
                <a:solidFill>
                  <a:schemeClr val="tx1"/>
                </a:solidFill>
                <a:latin typeface="Comic Sans MS" charset="0"/>
                <a:ea typeface="ヒラギノ角ゴ Pro W3" charset="0"/>
                <a:cs typeface="ヒラギノ角ゴ Pro W3" charset="0"/>
              </a:defRPr>
            </a:lvl2pPr>
            <a:lvl3pPr marL="1143000" indent="-228600">
              <a:defRPr sz="2400">
                <a:solidFill>
                  <a:schemeClr val="tx1"/>
                </a:solidFill>
                <a:latin typeface="Comic Sans MS" charset="0"/>
                <a:ea typeface="ヒラギノ角ゴ Pro W3" charset="0"/>
                <a:cs typeface="ヒラギノ角ゴ Pro W3" charset="0"/>
              </a:defRPr>
            </a:lvl3pPr>
            <a:lvl4pPr marL="1600200" indent="-228600">
              <a:defRPr sz="2400">
                <a:solidFill>
                  <a:schemeClr val="tx1"/>
                </a:solidFill>
                <a:latin typeface="Comic Sans MS" charset="0"/>
                <a:ea typeface="ヒラギノ角ゴ Pro W3" charset="0"/>
                <a:cs typeface="ヒラギノ角ゴ Pro W3" charset="0"/>
              </a:defRPr>
            </a:lvl4pPr>
            <a:lvl5pPr marL="2057400" indent="-228600">
              <a:defRPr sz="2400">
                <a:solidFill>
                  <a:schemeClr val="tx1"/>
                </a:solidFill>
                <a:latin typeface="Comic Sans MS" charset="0"/>
                <a:ea typeface="ヒラギノ角ゴ Pro W3" charset="0"/>
                <a:cs typeface="ヒラギノ角ゴ Pro W3" charset="0"/>
              </a:defRPr>
            </a:lvl5pPr>
            <a:lvl6pPr marL="2514600" indent="-228600" eaLnBrk="0" fontAlgn="base" hangingPunct="0">
              <a:spcBef>
                <a:spcPct val="0"/>
              </a:spcBef>
              <a:spcAft>
                <a:spcPct val="0"/>
              </a:spcAft>
              <a:defRPr sz="2400">
                <a:solidFill>
                  <a:schemeClr val="tx1"/>
                </a:solidFill>
                <a:latin typeface="Comic Sans MS" charset="0"/>
                <a:ea typeface="ヒラギノ角ゴ Pro W3" charset="0"/>
                <a:cs typeface="ヒラギノ角ゴ Pro W3" charset="0"/>
              </a:defRPr>
            </a:lvl6pPr>
            <a:lvl7pPr marL="2971800" indent="-228600" eaLnBrk="0" fontAlgn="base" hangingPunct="0">
              <a:spcBef>
                <a:spcPct val="0"/>
              </a:spcBef>
              <a:spcAft>
                <a:spcPct val="0"/>
              </a:spcAft>
              <a:defRPr sz="2400">
                <a:solidFill>
                  <a:schemeClr val="tx1"/>
                </a:solidFill>
                <a:latin typeface="Comic Sans MS" charset="0"/>
                <a:ea typeface="ヒラギノ角ゴ Pro W3" charset="0"/>
                <a:cs typeface="ヒラギノ角ゴ Pro W3" charset="0"/>
              </a:defRPr>
            </a:lvl7pPr>
            <a:lvl8pPr marL="3429000" indent="-228600" eaLnBrk="0" fontAlgn="base" hangingPunct="0">
              <a:spcBef>
                <a:spcPct val="0"/>
              </a:spcBef>
              <a:spcAft>
                <a:spcPct val="0"/>
              </a:spcAft>
              <a:defRPr sz="2400">
                <a:solidFill>
                  <a:schemeClr val="tx1"/>
                </a:solidFill>
                <a:latin typeface="Comic Sans MS" charset="0"/>
                <a:ea typeface="ヒラギノ角ゴ Pro W3" charset="0"/>
                <a:cs typeface="ヒラギノ角ゴ Pro W3" charset="0"/>
              </a:defRPr>
            </a:lvl8pPr>
            <a:lvl9pPr marL="3886200" indent="-228600" eaLnBrk="0" fontAlgn="base" hangingPunct="0">
              <a:spcBef>
                <a:spcPct val="0"/>
              </a:spcBef>
              <a:spcAft>
                <a:spcPct val="0"/>
              </a:spcAft>
              <a:defRPr sz="2400">
                <a:solidFill>
                  <a:schemeClr val="tx1"/>
                </a:solidFill>
                <a:latin typeface="Comic Sans MS" charset="0"/>
                <a:ea typeface="ヒラギノ角ゴ Pro W3" charset="0"/>
                <a:cs typeface="ヒラギノ角ゴ Pro W3" charset="0"/>
              </a:defRPr>
            </a:lvl9pPr>
          </a:lstStyle>
          <a:p>
            <a:pPr eaLnBrk="1" hangingPunct="1"/>
            <a:r>
              <a:rPr lang="en-US" sz="1200">
                <a:latin typeface="Arial" charset="0"/>
                <a:ea typeface="ＭＳ Ｐゴシック" charset="0"/>
                <a:cs typeface="ＭＳ Ｐゴシック" charset="0"/>
              </a:rPr>
              <a:t>Luisa Cutillo     </a:t>
            </a:r>
          </a:p>
        </p:txBody>
      </p:sp>
      <p:sp>
        <p:nvSpPr>
          <p:cNvPr id="57348"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400">
                <a:solidFill>
                  <a:schemeClr val="tx1"/>
                </a:solidFill>
                <a:latin typeface="Comic Sans MS" charset="0"/>
                <a:ea typeface="ヒラギノ角ゴ Pro W3" charset="0"/>
                <a:cs typeface="ヒラギノ角ゴ Pro W3" charset="0"/>
              </a:defRPr>
            </a:lvl1pPr>
            <a:lvl2pPr marL="742950" indent="-285750">
              <a:defRPr sz="2400">
                <a:solidFill>
                  <a:schemeClr val="tx1"/>
                </a:solidFill>
                <a:latin typeface="Comic Sans MS" charset="0"/>
                <a:ea typeface="ヒラギノ角ゴ Pro W3" charset="0"/>
                <a:cs typeface="ヒラギノ角ゴ Pro W3" charset="0"/>
              </a:defRPr>
            </a:lvl2pPr>
            <a:lvl3pPr marL="1143000" indent="-228600">
              <a:defRPr sz="2400">
                <a:solidFill>
                  <a:schemeClr val="tx1"/>
                </a:solidFill>
                <a:latin typeface="Comic Sans MS" charset="0"/>
                <a:ea typeface="ヒラギノ角ゴ Pro W3" charset="0"/>
                <a:cs typeface="ヒラギノ角ゴ Pro W3" charset="0"/>
              </a:defRPr>
            </a:lvl3pPr>
            <a:lvl4pPr marL="1600200" indent="-228600">
              <a:defRPr sz="2400">
                <a:solidFill>
                  <a:schemeClr val="tx1"/>
                </a:solidFill>
                <a:latin typeface="Comic Sans MS" charset="0"/>
                <a:ea typeface="ヒラギノ角ゴ Pro W3" charset="0"/>
                <a:cs typeface="ヒラギノ角ゴ Pro W3" charset="0"/>
              </a:defRPr>
            </a:lvl4pPr>
            <a:lvl5pPr marL="2057400" indent="-228600">
              <a:defRPr sz="2400">
                <a:solidFill>
                  <a:schemeClr val="tx1"/>
                </a:solidFill>
                <a:latin typeface="Comic Sans MS" charset="0"/>
                <a:ea typeface="ヒラギノ角ゴ Pro W3" charset="0"/>
                <a:cs typeface="ヒラギノ角ゴ Pro W3" charset="0"/>
              </a:defRPr>
            </a:lvl5pPr>
            <a:lvl6pPr marL="2514600" indent="-228600" eaLnBrk="0" fontAlgn="base" hangingPunct="0">
              <a:spcBef>
                <a:spcPct val="0"/>
              </a:spcBef>
              <a:spcAft>
                <a:spcPct val="0"/>
              </a:spcAft>
              <a:defRPr sz="2400">
                <a:solidFill>
                  <a:schemeClr val="tx1"/>
                </a:solidFill>
                <a:latin typeface="Comic Sans MS" charset="0"/>
                <a:ea typeface="ヒラギノ角ゴ Pro W3" charset="0"/>
                <a:cs typeface="ヒラギノ角ゴ Pro W3" charset="0"/>
              </a:defRPr>
            </a:lvl6pPr>
            <a:lvl7pPr marL="2971800" indent="-228600" eaLnBrk="0" fontAlgn="base" hangingPunct="0">
              <a:spcBef>
                <a:spcPct val="0"/>
              </a:spcBef>
              <a:spcAft>
                <a:spcPct val="0"/>
              </a:spcAft>
              <a:defRPr sz="2400">
                <a:solidFill>
                  <a:schemeClr val="tx1"/>
                </a:solidFill>
                <a:latin typeface="Comic Sans MS" charset="0"/>
                <a:ea typeface="ヒラギノ角ゴ Pro W3" charset="0"/>
                <a:cs typeface="ヒラギノ角ゴ Pro W3" charset="0"/>
              </a:defRPr>
            </a:lvl7pPr>
            <a:lvl8pPr marL="3429000" indent="-228600" eaLnBrk="0" fontAlgn="base" hangingPunct="0">
              <a:spcBef>
                <a:spcPct val="0"/>
              </a:spcBef>
              <a:spcAft>
                <a:spcPct val="0"/>
              </a:spcAft>
              <a:defRPr sz="2400">
                <a:solidFill>
                  <a:schemeClr val="tx1"/>
                </a:solidFill>
                <a:latin typeface="Comic Sans MS" charset="0"/>
                <a:ea typeface="ヒラギノ角ゴ Pro W3" charset="0"/>
                <a:cs typeface="ヒラギノ角ゴ Pro W3" charset="0"/>
              </a:defRPr>
            </a:lvl8pPr>
            <a:lvl9pPr marL="3886200" indent="-228600" eaLnBrk="0" fontAlgn="base" hangingPunct="0">
              <a:spcBef>
                <a:spcPct val="0"/>
              </a:spcBef>
              <a:spcAft>
                <a:spcPct val="0"/>
              </a:spcAft>
              <a:defRPr sz="2400">
                <a:solidFill>
                  <a:schemeClr val="tx1"/>
                </a:solidFill>
                <a:latin typeface="Comic Sans MS" charset="0"/>
                <a:ea typeface="ヒラギノ角ゴ Pro W3" charset="0"/>
                <a:cs typeface="ヒラギノ角ゴ Pro W3" charset="0"/>
              </a:defRPr>
            </a:lvl9pPr>
          </a:lstStyle>
          <a:p>
            <a:pPr algn="r" eaLnBrk="1" hangingPunct="1"/>
            <a:fld id="{AD00A4CA-089E-8041-8BB6-C859A81A22A6}" type="slidenum">
              <a:rPr lang="en-US" sz="1200">
                <a:latin typeface="Arial" charset="0"/>
                <a:ea typeface="ＭＳ Ｐゴシック" charset="0"/>
                <a:cs typeface="ＭＳ Ｐゴシック" charset="0"/>
              </a:rPr>
              <a:pPr algn="r" eaLnBrk="1" hangingPunct="1"/>
              <a:t>62</a:t>
            </a:fld>
            <a:endParaRPr lang="en-US" sz="1200">
              <a:latin typeface="Arial" charset="0"/>
              <a:ea typeface="ＭＳ Ｐゴシック" charset="0"/>
              <a:cs typeface="ＭＳ Ｐゴシック" charset="0"/>
            </a:endParaRPr>
          </a:p>
        </p:txBody>
      </p:sp>
      <p:sp>
        <p:nvSpPr>
          <p:cNvPr id="57349" name="Rectangle 2"/>
          <p:cNvSpPr>
            <a:spLocks noGrp="1" noRot="1" noChangeAspect="1" noChangeArrowheads="1" noTextEdit="1"/>
          </p:cNvSpPr>
          <p:nvPr>
            <p:ph type="sldImg"/>
          </p:nvPr>
        </p:nvSpPr>
        <p:spPr>
          <a:ln/>
        </p:spPr>
      </p:sp>
      <p:sp>
        <p:nvSpPr>
          <p:cNvPr id="5735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latin typeface="Arial" charset="0"/>
              <a:ea typeface="ヒラギノ角ゴ Pro W3" charset="0"/>
              <a:cs typeface="ヒラギノ角ゴ Pro W3"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2"/>
          <p:cNvSpPr txBox="1">
            <a:spLocks noGrp="1" noChangeArrowheads="1"/>
          </p:cNvSpP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omic Sans MS" charset="0"/>
                <a:ea typeface="ヒラギノ角ゴ Pro W3" charset="0"/>
                <a:cs typeface="ヒラギノ角ゴ Pro W3" charset="0"/>
              </a:defRPr>
            </a:lvl1pPr>
            <a:lvl2pPr marL="742950" indent="-285750">
              <a:defRPr sz="2400">
                <a:solidFill>
                  <a:schemeClr val="tx1"/>
                </a:solidFill>
                <a:latin typeface="Comic Sans MS" charset="0"/>
                <a:ea typeface="ヒラギノ角ゴ Pro W3" charset="0"/>
                <a:cs typeface="ヒラギノ角ゴ Pro W3" charset="0"/>
              </a:defRPr>
            </a:lvl2pPr>
            <a:lvl3pPr marL="1143000" indent="-228600">
              <a:defRPr sz="2400">
                <a:solidFill>
                  <a:schemeClr val="tx1"/>
                </a:solidFill>
                <a:latin typeface="Comic Sans MS" charset="0"/>
                <a:ea typeface="ヒラギノ角ゴ Pro W3" charset="0"/>
                <a:cs typeface="ヒラギノ角ゴ Pro W3" charset="0"/>
              </a:defRPr>
            </a:lvl3pPr>
            <a:lvl4pPr marL="1600200" indent="-228600">
              <a:defRPr sz="2400">
                <a:solidFill>
                  <a:schemeClr val="tx1"/>
                </a:solidFill>
                <a:latin typeface="Comic Sans MS" charset="0"/>
                <a:ea typeface="ヒラギノ角ゴ Pro W3" charset="0"/>
                <a:cs typeface="ヒラギノ角ゴ Pro W3" charset="0"/>
              </a:defRPr>
            </a:lvl4pPr>
            <a:lvl5pPr marL="2057400" indent="-228600">
              <a:defRPr sz="2400">
                <a:solidFill>
                  <a:schemeClr val="tx1"/>
                </a:solidFill>
                <a:latin typeface="Comic Sans MS" charset="0"/>
                <a:ea typeface="ヒラギノ角ゴ Pro W3" charset="0"/>
                <a:cs typeface="ヒラギノ角ゴ Pro W3" charset="0"/>
              </a:defRPr>
            </a:lvl5pPr>
            <a:lvl6pPr marL="2514600" indent="-228600" eaLnBrk="0" fontAlgn="base" hangingPunct="0">
              <a:spcBef>
                <a:spcPct val="0"/>
              </a:spcBef>
              <a:spcAft>
                <a:spcPct val="0"/>
              </a:spcAft>
              <a:defRPr sz="2400">
                <a:solidFill>
                  <a:schemeClr val="tx1"/>
                </a:solidFill>
                <a:latin typeface="Comic Sans MS" charset="0"/>
                <a:ea typeface="ヒラギノ角ゴ Pro W3" charset="0"/>
                <a:cs typeface="ヒラギノ角ゴ Pro W3" charset="0"/>
              </a:defRPr>
            </a:lvl6pPr>
            <a:lvl7pPr marL="2971800" indent="-228600" eaLnBrk="0" fontAlgn="base" hangingPunct="0">
              <a:spcBef>
                <a:spcPct val="0"/>
              </a:spcBef>
              <a:spcAft>
                <a:spcPct val="0"/>
              </a:spcAft>
              <a:defRPr sz="2400">
                <a:solidFill>
                  <a:schemeClr val="tx1"/>
                </a:solidFill>
                <a:latin typeface="Comic Sans MS" charset="0"/>
                <a:ea typeface="ヒラギノ角ゴ Pro W3" charset="0"/>
                <a:cs typeface="ヒラギノ角ゴ Pro W3" charset="0"/>
              </a:defRPr>
            </a:lvl7pPr>
            <a:lvl8pPr marL="3429000" indent="-228600" eaLnBrk="0" fontAlgn="base" hangingPunct="0">
              <a:spcBef>
                <a:spcPct val="0"/>
              </a:spcBef>
              <a:spcAft>
                <a:spcPct val="0"/>
              </a:spcAft>
              <a:defRPr sz="2400">
                <a:solidFill>
                  <a:schemeClr val="tx1"/>
                </a:solidFill>
                <a:latin typeface="Comic Sans MS" charset="0"/>
                <a:ea typeface="ヒラギノ角ゴ Pro W3" charset="0"/>
                <a:cs typeface="ヒラギノ角ゴ Pro W3" charset="0"/>
              </a:defRPr>
            </a:lvl8pPr>
            <a:lvl9pPr marL="3886200" indent="-228600" eaLnBrk="0" fontAlgn="base" hangingPunct="0">
              <a:spcBef>
                <a:spcPct val="0"/>
              </a:spcBef>
              <a:spcAft>
                <a:spcPct val="0"/>
              </a:spcAft>
              <a:defRPr sz="2400">
                <a:solidFill>
                  <a:schemeClr val="tx1"/>
                </a:solidFill>
                <a:latin typeface="Comic Sans MS" charset="0"/>
                <a:ea typeface="ヒラギノ角ゴ Pro W3" charset="0"/>
                <a:cs typeface="ヒラギノ角ゴ Pro W3" charset="0"/>
              </a:defRPr>
            </a:lvl9pPr>
          </a:lstStyle>
          <a:p>
            <a:pPr eaLnBrk="1" hangingPunct="1"/>
            <a:r>
              <a:rPr lang="en-US" sz="1200">
                <a:latin typeface="Arial" charset="0"/>
                <a:ea typeface="ＭＳ Ｐゴシック" charset="0"/>
                <a:cs typeface="ＭＳ Ｐゴシック" charset="0"/>
              </a:rPr>
              <a:t>TIGEM</a:t>
            </a:r>
          </a:p>
        </p:txBody>
      </p:sp>
      <p:sp>
        <p:nvSpPr>
          <p:cNvPr id="59394" name="Rectangle 3"/>
          <p:cNvSpPr txBox="1">
            <a:spLocks noGrp="1" noChangeArrowheads="1"/>
          </p:cNvSpPr>
          <p:nvPr/>
        </p:nvSpPr>
        <p:spPr bwMode="auto">
          <a:xfrm>
            <a:off x="388620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omic Sans MS" charset="0"/>
                <a:ea typeface="ヒラギノ角ゴ Pro W3" charset="0"/>
                <a:cs typeface="ヒラギノ角ゴ Pro W3" charset="0"/>
              </a:defRPr>
            </a:lvl1pPr>
            <a:lvl2pPr marL="742950" indent="-285750">
              <a:defRPr sz="2400">
                <a:solidFill>
                  <a:schemeClr val="tx1"/>
                </a:solidFill>
                <a:latin typeface="Comic Sans MS" charset="0"/>
                <a:ea typeface="ヒラギノ角ゴ Pro W3" charset="0"/>
                <a:cs typeface="ヒラギノ角ゴ Pro W3" charset="0"/>
              </a:defRPr>
            </a:lvl2pPr>
            <a:lvl3pPr marL="1143000" indent="-228600">
              <a:defRPr sz="2400">
                <a:solidFill>
                  <a:schemeClr val="tx1"/>
                </a:solidFill>
                <a:latin typeface="Comic Sans MS" charset="0"/>
                <a:ea typeface="ヒラギノ角ゴ Pro W3" charset="0"/>
                <a:cs typeface="ヒラギノ角ゴ Pro W3" charset="0"/>
              </a:defRPr>
            </a:lvl3pPr>
            <a:lvl4pPr marL="1600200" indent="-228600">
              <a:defRPr sz="2400">
                <a:solidFill>
                  <a:schemeClr val="tx1"/>
                </a:solidFill>
                <a:latin typeface="Comic Sans MS" charset="0"/>
                <a:ea typeface="ヒラギノ角ゴ Pro W3" charset="0"/>
                <a:cs typeface="ヒラギノ角ゴ Pro W3" charset="0"/>
              </a:defRPr>
            </a:lvl4pPr>
            <a:lvl5pPr marL="2057400" indent="-228600">
              <a:defRPr sz="2400">
                <a:solidFill>
                  <a:schemeClr val="tx1"/>
                </a:solidFill>
                <a:latin typeface="Comic Sans MS" charset="0"/>
                <a:ea typeface="ヒラギノ角ゴ Pro W3" charset="0"/>
                <a:cs typeface="ヒラギノ角ゴ Pro W3" charset="0"/>
              </a:defRPr>
            </a:lvl5pPr>
            <a:lvl6pPr marL="2514600" indent="-228600" eaLnBrk="0" fontAlgn="base" hangingPunct="0">
              <a:spcBef>
                <a:spcPct val="0"/>
              </a:spcBef>
              <a:spcAft>
                <a:spcPct val="0"/>
              </a:spcAft>
              <a:defRPr sz="2400">
                <a:solidFill>
                  <a:schemeClr val="tx1"/>
                </a:solidFill>
                <a:latin typeface="Comic Sans MS" charset="0"/>
                <a:ea typeface="ヒラギノ角ゴ Pro W3" charset="0"/>
                <a:cs typeface="ヒラギノ角ゴ Pro W3" charset="0"/>
              </a:defRPr>
            </a:lvl6pPr>
            <a:lvl7pPr marL="2971800" indent="-228600" eaLnBrk="0" fontAlgn="base" hangingPunct="0">
              <a:spcBef>
                <a:spcPct val="0"/>
              </a:spcBef>
              <a:spcAft>
                <a:spcPct val="0"/>
              </a:spcAft>
              <a:defRPr sz="2400">
                <a:solidFill>
                  <a:schemeClr val="tx1"/>
                </a:solidFill>
                <a:latin typeface="Comic Sans MS" charset="0"/>
                <a:ea typeface="ヒラギノ角ゴ Pro W3" charset="0"/>
                <a:cs typeface="ヒラギノ角ゴ Pro W3" charset="0"/>
              </a:defRPr>
            </a:lvl7pPr>
            <a:lvl8pPr marL="3429000" indent="-228600" eaLnBrk="0" fontAlgn="base" hangingPunct="0">
              <a:spcBef>
                <a:spcPct val="0"/>
              </a:spcBef>
              <a:spcAft>
                <a:spcPct val="0"/>
              </a:spcAft>
              <a:defRPr sz="2400">
                <a:solidFill>
                  <a:schemeClr val="tx1"/>
                </a:solidFill>
                <a:latin typeface="Comic Sans MS" charset="0"/>
                <a:ea typeface="ヒラギノ角ゴ Pro W3" charset="0"/>
                <a:cs typeface="ヒラギノ角ゴ Pro W3" charset="0"/>
              </a:defRPr>
            </a:lvl8pPr>
            <a:lvl9pPr marL="3886200" indent="-228600" eaLnBrk="0" fontAlgn="base" hangingPunct="0">
              <a:spcBef>
                <a:spcPct val="0"/>
              </a:spcBef>
              <a:spcAft>
                <a:spcPct val="0"/>
              </a:spcAft>
              <a:defRPr sz="2400">
                <a:solidFill>
                  <a:schemeClr val="tx1"/>
                </a:solidFill>
                <a:latin typeface="Comic Sans MS" charset="0"/>
                <a:ea typeface="ヒラギノ角ゴ Pro W3" charset="0"/>
                <a:cs typeface="ヒラギノ角ゴ Pro W3" charset="0"/>
              </a:defRPr>
            </a:lvl9pPr>
          </a:lstStyle>
          <a:p>
            <a:pPr algn="r" eaLnBrk="1" hangingPunct="1"/>
            <a:fld id="{6D863334-7135-6A43-88FE-FCD84F029348}" type="datetime1">
              <a:rPr lang="en-US" sz="1200">
                <a:latin typeface="Arial" charset="0"/>
                <a:ea typeface="ＭＳ Ｐゴシック" charset="0"/>
                <a:cs typeface="ＭＳ Ｐゴシック" charset="0"/>
              </a:rPr>
              <a:pPr algn="r" eaLnBrk="1" hangingPunct="1"/>
              <a:t>19/05/16</a:t>
            </a:fld>
            <a:endParaRPr lang="en-US" sz="1200">
              <a:latin typeface="Arial" charset="0"/>
              <a:ea typeface="ＭＳ Ｐゴシック" charset="0"/>
              <a:cs typeface="ＭＳ Ｐゴシック" charset="0"/>
            </a:endParaRPr>
          </a:p>
        </p:txBody>
      </p:sp>
      <p:sp>
        <p:nvSpPr>
          <p:cNvPr id="59395" name="Rectangle 6"/>
          <p:cNvSpPr txBox="1">
            <a:spLocks noGrp="1" noChangeArrowheads="1"/>
          </p:cNvSpPr>
          <p:nvPr/>
        </p:nvSpPr>
        <p:spPr bwMode="auto">
          <a:xfrm>
            <a:off x="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400">
                <a:solidFill>
                  <a:schemeClr val="tx1"/>
                </a:solidFill>
                <a:latin typeface="Comic Sans MS" charset="0"/>
                <a:ea typeface="ヒラギノ角ゴ Pro W3" charset="0"/>
                <a:cs typeface="ヒラギノ角ゴ Pro W3" charset="0"/>
              </a:defRPr>
            </a:lvl1pPr>
            <a:lvl2pPr marL="742950" indent="-285750">
              <a:defRPr sz="2400">
                <a:solidFill>
                  <a:schemeClr val="tx1"/>
                </a:solidFill>
                <a:latin typeface="Comic Sans MS" charset="0"/>
                <a:ea typeface="ヒラギノ角ゴ Pro W3" charset="0"/>
                <a:cs typeface="ヒラギノ角ゴ Pro W3" charset="0"/>
              </a:defRPr>
            </a:lvl2pPr>
            <a:lvl3pPr marL="1143000" indent="-228600">
              <a:defRPr sz="2400">
                <a:solidFill>
                  <a:schemeClr val="tx1"/>
                </a:solidFill>
                <a:latin typeface="Comic Sans MS" charset="0"/>
                <a:ea typeface="ヒラギノ角ゴ Pro W3" charset="0"/>
                <a:cs typeface="ヒラギノ角ゴ Pro W3" charset="0"/>
              </a:defRPr>
            </a:lvl3pPr>
            <a:lvl4pPr marL="1600200" indent="-228600">
              <a:defRPr sz="2400">
                <a:solidFill>
                  <a:schemeClr val="tx1"/>
                </a:solidFill>
                <a:latin typeface="Comic Sans MS" charset="0"/>
                <a:ea typeface="ヒラギノ角ゴ Pro W3" charset="0"/>
                <a:cs typeface="ヒラギノ角ゴ Pro W3" charset="0"/>
              </a:defRPr>
            </a:lvl4pPr>
            <a:lvl5pPr marL="2057400" indent="-228600">
              <a:defRPr sz="2400">
                <a:solidFill>
                  <a:schemeClr val="tx1"/>
                </a:solidFill>
                <a:latin typeface="Comic Sans MS" charset="0"/>
                <a:ea typeface="ヒラギノ角ゴ Pro W3" charset="0"/>
                <a:cs typeface="ヒラギノ角ゴ Pro W3" charset="0"/>
              </a:defRPr>
            </a:lvl5pPr>
            <a:lvl6pPr marL="2514600" indent="-228600" eaLnBrk="0" fontAlgn="base" hangingPunct="0">
              <a:spcBef>
                <a:spcPct val="0"/>
              </a:spcBef>
              <a:spcAft>
                <a:spcPct val="0"/>
              </a:spcAft>
              <a:defRPr sz="2400">
                <a:solidFill>
                  <a:schemeClr val="tx1"/>
                </a:solidFill>
                <a:latin typeface="Comic Sans MS" charset="0"/>
                <a:ea typeface="ヒラギノ角ゴ Pro W3" charset="0"/>
                <a:cs typeface="ヒラギノ角ゴ Pro W3" charset="0"/>
              </a:defRPr>
            </a:lvl6pPr>
            <a:lvl7pPr marL="2971800" indent="-228600" eaLnBrk="0" fontAlgn="base" hangingPunct="0">
              <a:spcBef>
                <a:spcPct val="0"/>
              </a:spcBef>
              <a:spcAft>
                <a:spcPct val="0"/>
              </a:spcAft>
              <a:defRPr sz="2400">
                <a:solidFill>
                  <a:schemeClr val="tx1"/>
                </a:solidFill>
                <a:latin typeface="Comic Sans MS" charset="0"/>
                <a:ea typeface="ヒラギノ角ゴ Pro W3" charset="0"/>
                <a:cs typeface="ヒラギノ角ゴ Pro W3" charset="0"/>
              </a:defRPr>
            </a:lvl7pPr>
            <a:lvl8pPr marL="3429000" indent="-228600" eaLnBrk="0" fontAlgn="base" hangingPunct="0">
              <a:spcBef>
                <a:spcPct val="0"/>
              </a:spcBef>
              <a:spcAft>
                <a:spcPct val="0"/>
              </a:spcAft>
              <a:defRPr sz="2400">
                <a:solidFill>
                  <a:schemeClr val="tx1"/>
                </a:solidFill>
                <a:latin typeface="Comic Sans MS" charset="0"/>
                <a:ea typeface="ヒラギノ角ゴ Pro W3" charset="0"/>
                <a:cs typeface="ヒラギノ角ゴ Pro W3" charset="0"/>
              </a:defRPr>
            </a:lvl8pPr>
            <a:lvl9pPr marL="3886200" indent="-228600" eaLnBrk="0" fontAlgn="base" hangingPunct="0">
              <a:spcBef>
                <a:spcPct val="0"/>
              </a:spcBef>
              <a:spcAft>
                <a:spcPct val="0"/>
              </a:spcAft>
              <a:defRPr sz="2400">
                <a:solidFill>
                  <a:schemeClr val="tx1"/>
                </a:solidFill>
                <a:latin typeface="Comic Sans MS" charset="0"/>
                <a:ea typeface="ヒラギノ角ゴ Pro W3" charset="0"/>
                <a:cs typeface="ヒラギノ角ゴ Pro W3" charset="0"/>
              </a:defRPr>
            </a:lvl9pPr>
          </a:lstStyle>
          <a:p>
            <a:pPr eaLnBrk="1" hangingPunct="1"/>
            <a:r>
              <a:rPr lang="en-US" sz="1200">
                <a:latin typeface="Arial" charset="0"/>
                <a:ea typeface="ＭＳ Ｐゴシック" charset="0"/>
                <a:cs typeface="ＭＳ Ｐゴシック" charset="0"/>
              </a:rPr>
              <a:t>Luisa Cutillo     </a:t>
            </a:r>
          </a:p>
        </p:txBody>
      </p:sp>
      <p:sp>
        <p:nvSpPr>
          <p:cNvPr id="59396"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400">
                <a:solidFill>
                  <a:schemeClr val="tx1"/>
                </a:solidFill>
                <a:latin typeface="Comic Sans MS" charset="0"/>
                <a:ea typeface="ヒラギノ角ゴ Pro W3" charset="0"/>
                <a:cs typeface="ヒラギノ角ゴ Pro W3" charset="0"/>
              </a:defRPr>
            </a:lvl1pPr>
            <a:lvl2pPr marL="742950" indent="-285750">
              <a:defRPr sz="2400">
                <a:solidFill>
                  <a:schemeClr val="tx1"/>
                </a:solidFill>
                <a:latin typeface="Comic Sans MS" charset="0"/>
                <a:ea typeface="ヒラギノ角ゴ Pro W3" charset="0"/>
                <a:cs typeface="ヒラギノ角ゴ Pro W3" charset="0"/>
              </a:defRPr>
            </a:lvl2pPr>
            <a:lvl3pPr marL="1143000" indent="-228600">
              <a:defRPr sz="2400">
                <a:solidFill>
                  <a:schemeClr val="tx1"/>
                </a:solidFill>
                <a:latin typeface="Comic Sans MS" charset="0"/>
                <a:ea typeface="ヒラギノ角ゴ Pro W3" charset="0"/>
                <a:cs typeface="ヒラギノ角ゴ Pro W3" charset="0"/>
              </a:defRPr>
            </a:lvl3pPr>
            <a:lvl4pPr marL="1600200" indent="-228600">
              <a:defRPr sz="2400">
                <a:solidFill>
                  <a:schemeClr val="tx1"/>
                </a:solidFill>
                <a:latin typeface="Comic Sans MS" charset="0"/>
                <a:ea typeface="ヒラギノ角ゴ Pro W3" charset="0"/>
                <a:cs typeface="ヒラギノ角ゴ Pro W3" charset="0"/>
              </a:defRPr>
            </a:lvl4pPr>
            <a:lvl5pPr marL="2057400" indent="-228600">
              <a:defRPr sz="2400">
                <a:solidFill>
                  <a:schemeClr val="tx1"/>
                </a:solidFill>
                <a:latin typeface="Comic Sans MS" charset="0"/>
                <a:ea typeface="ヒラギノ角ゴ Pro W3" charset="0"/>
                <a:cs typeface="ヒラギノ角ゴ Pro W3" charset="0"/>
              </a:defRPr>
            </a:lvl5pPr>
            <a:lvl6pPr marL="2514600" indent="-228600" eaLnBrk="0" fontAlgn="base" hangingPunct="0">
              <a:spcBef>
                <a:spcPct val="0"/>
              </a:spcBef>
              <a:spcAft>
                <a:spcPct val="0"/>
              </a:spcAft>
              <a:defRPr sz="2400">
                <a:solidFill>
                  <a:schemeClr val="tx1"/>
                </a:solidFill>
                <a:latin typeface="Comic Sans MS" charset="0"/>
                <a:ea typeface="ヒラギノ角ゴ Pro W3" charset="0"/>
                <a:cs typeface="ヒラギノ角ゴ Pro W3" charset="0"/>
              </a:defRPr>
            </a:lvl6pPr>
            <a:lvl7pPr marL="2971800" indent="-228600" eaLnBrk="0" fontAlgn="base" hangingPunct="0">
              <a:spcBef>
                <a:spcPct val="0"/>
              </a:spcBef>
              <a:spcAft>
                <a:spcPct val="0"/>
              </a:spcAft>
              <a:defRPr sz="2400">
                <a:solidFill>
                  <a:schemeClr val="tx1"/>
                </a:solidFill>
                <a:latin typeface="Comic Sans MS" charset="0"/>
                <a:ea typeface="ヒラギノ角ゴ Pro W3" charset="0"/>
                <a:cs typeface="ヒラギノ角ゴ Pro W3" charset="0"/>
              </a:defRPr>
            </a:lvl7pPr>
            <a:lvl8pPr marL="3429000" indent="-228600" eaLnBrk="0" fontAlgn="base" hangingPunct="0">
              <a:spcBef>
                <a:spcPct val="0"/>
              </a:spcBef>
              <a:spcAft>
                <a:spcPct val="0"/>
              </a:spcAft>
              <a:defRPr sz="2400">
                <a:solidFill>
                  <a:schemeClr val="tx1"/>
                </a:solidFill>
                <a:latin typeface="Comic Sans MS" charset="0"/>
                <a:ea typeface="ヒラギノ角ゴ Pro W3" charset="0"/>
                <a:cs typeface="ヒラギノ角ゴ Pro W3" charset="0"/>
              </a:defRPr>
            </a:lvl8pPr>
            <a:lvl9pPr marL="3886200" indent="-228600" eaLnBrk="0" fontAlgn="base" hangingPunct="0">
              <a:spcBef>
                <a:spcPct val="0"/>
              </a:spcBef>
              <a:spcAft>
                <a:spcPct val="0"/>
              </a:spcAft>
              <a:defRPr sz="2400">
                <a:solidFill>
                  <a:schemeClr val="tx1"/>
                </a:solidFill>
                <a:latin typeface="Comic Sans MS" charset="0"/>
                <a:ea typeface="ヒラギノ角ゴ Pro W3" charset="0"/>
                <a:cs typeface="ヒラギノ角ゴ Pro W3" charset="0"/>
              </a:defRPr>
            </a:lvl9pPr>
          </a:lstStyle>
          <a:p>
            <a:pPr algn="r" eaLnBrk="1" hangingPunct="1"/>
            <a:fld id="{F69D70B5-8580-5A41-B100-45AC103B3B0C}" type="slidenum">
              <a:rPr lang="en-US" sz="1200">
                <a:latin typeface="Arial" charset="0"/>
                <a:ea typeface="ＭＳ Ｐゴシック" charset="0"/>
                <a:cs typeface="ＭＳ Ｐゴシック" charset="0"/>
              </a:rPr>
              <a:pPr algn="r" eaLnBrk="1" hangingPunct="1"/>
              <a:t>63</a:t>
            </a:fld>
            <a:endParaRPr lang="en-US" sz="1200">
              <a:latin typeface="Arial" charset="0"/>
              <a:ea typeface="ＭＳ Ｐゴシック" charset="0"/>
              <a:cs typeface="ＭＳ Ｐゴシック" charset="0"/>
            </a:endParaRPr>
          </a:p>
        </p:txBody>
      </p:sp>
      <p:sp>
        <p:nvSpPr>
          <p:cNvPr id="59397" name="Rectangle 2"/>
          <p:cNvSpPr>
            <a:spLocks noGrp="1" noRot="1" noChangeAspect="1" noChangeArrowheads="1" noTextEdit="1"/>
          </p:cNvSpPr>
          <p:nvPr>
            <p:ph type="sldImg"/>
          </p:nvPr>
        </p:nvSpPr>
        <p:spPr>
          <a:ln/>
        </p:spPr>
      </p:sp>
      <p:sp>
        <p:nvSpPr>
          <p:cNvPr id="5939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latin typeface="Arial" charset="0"/>
              <a:ea typeface="ヒラギノ角ゴ Pro W3" charset="0"/>
              <a:cs typeface="ヒラギノ角ゴ Pro W3"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2"/>
          <p:cNvSpPr txBox="1">
            <a:spLocks noGrp="1" noChangeArrowheads="1"/>
          </p:cNvSpP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omic Sans MS" charset="0"/>
                <a:ea typeface="ヒラギノ角ゴ Pro W3" charset="0"/>
                <a:cs typeface="ヒラギノ角ゴ Pro W3" charset="0"/>
              </a:defRPr>
            </a:lvl1pPr>
            <a:lvl2pPr marL="742950" indent="-285750">
              <a:defRPr sz="2400">
                <a:solidFill>
                  <a:schemeClr val="tx1"/>
                </a:solidFill>
                <a:latin typeface="Comic Sans MS" charset="0"/>
                <a:ea typeface="ヒラギノ角ゴ Pro W3" charset="0"/>
                <a:cs typeface="ヒラギノ角ゴ Pro W3" charset="0"/>
              </a:defRPr>
            </a:lvl2pPr>
            <a:lvl3pPr marL="1143000" indent="-228600">
              <a:defRPr sz="2400">
                <a:solidFill>
                  <a:schemeClr val="tx1"/>
                </a:solidFill>
                <a:latin typeface="Comic Sans MS" charset="0"/>
                <a:ea typeface="ヒラギノ角ゴ Pro W3" charset="0"/>
                <a:cs typeface="ヒラギノ角ゴ Pro W3" charset="0"/>
              </a:defRPr>
            </a:lvl3pPr>
            <a:lvl4pPr marL="1600200" indent="-228600">
              <a:defRPr sz="2400">
                <a:solidFill>
                  <a:schemeClr val="tx1"/>
                </a:solidFill>
                <a:latin typeface="Comic Sans MS" charset="0"/>
                <a:ea typeface="ヒラギノ角ゴ Pro W3" charset="0"/>
                <a:cs typeface="ヒラギノ角ゴ Pro W3" charset="0"/>
              </a:defRPr>
            </a:lvl4pPr>
            <a:lvl5pPr marL="2057400" indent="-228600">
              <a:defRPr sz="2400">
                <a:solidFill>
                  <a:schemeClr val="tx1"/>
                </a:solidFill>
                <a:latin typeface="Comic Sans MS" charset="0"/>
                <a:ea typeface="ヒラギノ角ゴ Pro W3" charset="0"/>
                <a:cs typeface="ヒラギノ角ゴ Pro W3" charset="0"/>
              </a:defRPr>
            </a:lvl5pPr>
            <a:lvl6pPr marL="2514600" indent="-228600" eaLnBrk="0" fontAlgn="base" hangingPunct="0">
              <a:spcBef>
                <a:spcPct val="0"/>
              </a:spcBef>
              <a:spcAft>
                <a:spcPct val="0"/>
              </a:spcAft>
              <a:defRPr sz="2400">
                <a:solidFill>
                  <a:schemeClr val="tx1"/>
                </a:solidFill>
                <a:latin typeface="Comic Sans MS" charset="0"/>
                <a:ea typeface="ヒラギノ角ゴ Pro W3" charset="0"/>
                <a:cs typeface="ヒラギノ角ゴ Pro W3" charset="0"/>
              </a:defRPr>
            </a:lvl6pPr>
            <a:lvl7pPr marL="2971800" indent="-228600" eaLnBrk="0" fontAlgn="base" hangingPunct="0">
              <a:spcBef>
                <a:spcPct val="0"/>
              </a:spcBef>
              <a:spcAft>
                <a:spcPct val="0"/>
              </a:spcAft>
              <a:defRPr sz="2400">
                <a:solidFill>
                  <a:schemeClr val="tx1"/>
                </a:solidFill>
                <a:latin typeface="Comic Sans MS" charset="0"/>
                <a:ea typeface="ヒラギノ角ゴ Pro W3" charset="0"/>
                <a:cs typeface="ヒラギノ角ゴ Pro W3" charset="0"/>
              </a:defRPr>
            </a:lvl7pPr>
            <a:lvl8pPr marL="3429000" indent="-228600" eaLnBrk="0" fontAlgn="base" hangingPunct="0">
              <a:spcBef>
                <a:spcPct val="0"/>
              </a:spcBef>
              <a:spcAft>
                <a:spcPct val="0"/>
              </a:spcAft>
              <a:defRPr sz="2400">
                <a:solidFill>
                  <a:schemeClr val="tx1"/>
                </a:solidFill>
                <a:latin typeface="Comic Sans MS" charset="0"/>
                <a:ea typeface="ヒラギノ角ゴ Pro W3" charset="0"/>
                <a:cs typeface="ヒラギノ角ゴ Pro W3" charset="0"/>
              </a:defRPr>
            </a:lvl8pPr>
            <a:lvl9pPr marL="3886200" indent="-228600" eaLnBrk="0" fontAlgn="base" hangingPunct="0">
              <a:spcBef>
                <a:spcPct val="0"/>
              </a:spcBef>
              <a:spcAft>
                <a:spcPct val="0"/>
              </a:spcAft>
              <a:defRPr sz="2400">
                <a:solidFill>
                  <a:schemeClr val="tx1"/>
                </a:solidFill>
                <a:latin typeface="Comic Sans MS" charset="0"/>
                <a:ea typeface="ヒラギノ角ゴ Pro W3" charset="0"/>
                <a:cs typeface="ヒラギノ角ゴ Pro W3" charset="0"/>
              </a:defRPr>
            </a:lvl9pPr>
          </a:lstStyle>
          <a:p>
            <a:pPr eaLnBrk="1" hangingPunct="1"/>
            <a:r>
              <a:rPr lang="en-US" sz="1200">
                <a:latin typeface="Arial" charset="0"/>
                <a:ea typeface="ＭＳ Ｐゴシック" charset="0"/>
                <a:cs typeface="ＭＳ Ｐゴシック" charset="0"/>
              </a:rPr>
              <a:t>TIGEM</a:t>
            </a:r>
          </a:p>
        </p:txBody>
      </p:sp>
      <p:sp>
        <p:nvSpPr>
          <p:cNvPr id="61442" name="Rectangle 3"/>
          <p:cNvSpPr txBox="1">
            <a:spLocks noGrp="1" noChangeArrowheads="1"/>
          </p:cNvSpPr>
          <p:nvPr/>
        </p:nvSpPr>
        <p:spPr bwMode="auto">
          <a:xfrm>
            <a:off x="388620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omic Sans MS" charset="0"/>
                <a:ea typeface="ヒラギノ角ゴ Pro W3" charset="0"/>
                <a:cs typeface="ヒラギノ角ゴ Pro W3" charset="0"/>
              </a:defRPr>
            </a:lvl1pPr>
            <a:lvl2pPr marL="742950" indent="-285750">
              <a:defRPr sz="2400">
                <a:solidFill>
                  <a:schemeClr val="tx1"/>
                </a:solidFill>
                <a:latin typeface="Comic Sans MS" charset="0"/>
                <a:ea typeface="ヒラギノ角ゴ Pro W3" charset="0"/>
                <a:cs typeface="ヒラギノ角ゴ Pro W3" charset="0"/>
              </a:defRPr>
            </a:lvl2pPr>
            <a:lvl3pPr marL="1143000" indent="-228600">
              <a:defRPr sz="2400">
                <a:solidFill>
                  <a:schemeClr val="tx1"/>
                </a:solidFill>
                <a:latin typeface="Comic Sans MS" charset="0"/>
                <a:ea typeface="ヒラギノ角ゴ Pro W3" charset="0"/>
                <a:cs typeface="ヒラギノ角ゴ Pro W3" charset="0"/>
              </a:defRPr>
            </a:lvl3pPr>
            <a:lvl4pPr marL="1600200" indent="-228600">
              <a:defRPr sz="2400">
                <a:solidFill>
                  <a:schemeClr val="tx1"/>
                </a:solidFill>
                <a:latin typeface="Comic Sans MS" charset="0"/>
                <a:ea typeface="ヒラギノ角ゴ Pro W3" charset="0"/>
                <a:cs typeface="ヒラギノ角ゴ Pro W3" charset="0"/>
              </a:defRPr>
            </a:lvl4pPr>
            <a:lvl5pPr marL="2057400" indent="-228600">
              <a:defRPr sz="2400">
                <a:solidFill>
                  <a:schemeClr val="tx1"/>
                </a:solidFill>
                <a:latin typeface="Comic Sans MS" charset="0"/>
                <a:ea typeface="ヒラギノ角ゴ Pro W3" charset="0"/>
                <a:cs typeface="ヒラギノ角ゴ Pro W3" charset="0"/>
              </a:defRPr>
            </a:lvl5pPr>
            <a:lvl6pPr marL="2514600" indent="-228600" eaLnBrk="0" fontAlgn="base" hangingPunct="0">
              <a:spcBef>
                <a:spcPct val="0"/>
              </a:spcBef>
              <a:spcAft>
                <a:spcPct val="0"/>
              </a:spcAft>
              <a:defRPr sz="2400">
                <a:solidFill>
                  <a:schemeClr val="tx1"/>
                </a:solidFill>
                <a:latin typeface="Comic Sans MS" charset="0"/>
                <a:ea typeface="ヒラギノ角ゴ Pro W3" charset="0"/>
                <a:cs typeface="ヒラギノ角ゴ Pro W3" charset="0"/>
              </a:defRPr>
            </a:lvl6pPr>
            <a:lvl7pPr marL="2971800" indent="-228600" eaLnBrk="0" fontAlgn="base" hangingPunct="0">
              <a:spcBef>
                <a:spcPct val="0"/>
              </a:spcBef>
              <a:spcAft>
                <a:spcPct val="0"/>
              </a:spcAft>
              <a:defRPr sz="2400">
                <a:solidFill>
                  <a:schemeClr val="tx1"/>
                </a:solidFill>
                <a:latin typeface="Comic Sans MS" charset="0"/>
                <a:ea typeface="ヒラギノ角ゴ Pro W3" charset="0"/>
                <a:cs typeface="ヒラギノ角ゴ Pro W3" charset="0"/>
              </a:defRPr>
            </a:lvl7pPr>
            <a:lvl8pPr marL="3429000" indent="-228600" eaLnBrk="0" fontAlgn="base" hangingPunct="0">
              <a:spcBef>
                <a:spcPct val="0"/>
              </a:spcBef>
              <a:spcAft>
                <a:spcPct val="0"/>
              </a:spcAft>
              <a:defRPr sz="2400">
                <a:solidFill>
                  <a:schemeClr val="tx1"/>
                </a:solidFill>
                <a:latin typeface="Comic Sans MS" charset="0"/>
                <a:ea typeface="ヒラギノ角ゴ Pro W3" charset="0"/>
                <a:cs typeface="ヒラギノ角ゴ Pro W3" charset="0"/>
              </a:defRPr>
            </a:lvl8pPr>
            <a:lvl9pPr marL="3886200" indent="-228600" eaLnBrk="0" fontAlgn="base" hangingPunct="0">
              <a:spcBef>
                <a:spcPct val="0"/>
              </a:spcBef>
              <a:spcAft>
                <a:spcPct val="0"/>
              </a:spcAft>
              <a:defRPr sz="2400">
                <a:solidFill>
                  <a:schemeClr val="tx1"/>
                </a:solidFill>
                <a:latin typeface="Comic Sans MS" charset="0"/>
                <a:ea typeface="ヒラギノ角ゴ Pro W3" charset="0"/>
                <a:cs typeface="ヒラギノ角ゴ Pro W3" charset="0"/>
              </a:defRPr>
            </a:lvl9pPr>
          </a:lstStyle>
          <a:p>
            <a:pPr algn="r" eaLnBrk="1" hangingPunct="1"/>
            <a:fld id="{41D85763-7B22-E143-976A-8D27A0E1745E}" type="datetime1">
              <a:rPr lang="en-US" sz="1200">
                <a:latin typeface="Arial" charset="0"/>
                <a:ea typeface="ＭＳ Ｐゴシック" charset="0"/>
                <a:cs typeface="ＭＳ Ｐゴシック" charset="0"/>
              </a:rPr>
              <a:pPr algn="r" eaLnBrk="1" hangingPunct="1"/>
              <a:t>19/05/16</a:t>
            </a:fld>
            <a:endParaRPr lang="en-US" sz="1200">
              <a:latin typeface="Arial" charset="0"/>
              <a:ea typeface="ＭＳ Ｐゴシック" charset="0"/>
              <a:cs typeface="ＭＳ Ｐゴシック" charset="0"/>
            </a:endParaRPr>
          </a:p>
        </p:txBody>
      </p:sp>
      <p:sp>
        <p:nvSpPr>
          <p:cNvPr id="61443" name="Rectangle 6"/>
          <p:cNvSpPr txBox="1">
            <a:spLocks noGrp="1" noChangeArrowheads="1"/>
          </p:cNvSpPr>
          <p:nvPr/>
        </p:nvSpPr>
        <p:spPr bwMode="auto">
          <a:xfrm>
            <a:off x="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400">
                <a:solidFill>
                  <a:schemeClr val="tx1"/>
                </a:solidFill>
                <a:latin typeface="Comic Sans MS" charset="0"/>
                <a:ea typeface="ヒラギノ角ゴ Pro W3" charset="0"/>
                <a:cs typeface="ヒラギノ角ゴ Pro W3" charset="0"/>
              </a:defRPr>
            </a:lvl1pPr>
            <a:lvl2pPr marL="742950" indent="-285750">
              <a:defRPr sz="2400">
                <a:solidFill>
                  <a:schemeClr val="tx1"/>
                </a:solidFill>
                <a:latin typeface="Comic Sans MS" charset="0"/>
                <a:ea typeface="ヒラギノ角ゴ Pro W3" charset="0"/>
                <a:cs typeface="ヒラギノ角ゴ Pro W3" charset="0"/>
              </a:defRPr>
            </a:lvl2pPr>
            <a:lvl3pPr marL="1143000" indent="-228600">
              <a:defRPr sz="2400">
                <a:solidFill>
                  <a:schemeClr val="tx1"/>
                </a:solidFill>
                <a:latin typeface="Comic Sans MS" charset="0"/>
                <a:ea typeface="ヒラギノ角ゴ Pro W3" charset="0"/>
                <a:cs typeface="ヒラギノ角ゴ Pro W3" charset="0"/>
              </a:defRPr>
            </a:lvl3pPr>
            <a:lvl4pPr marL="1600200" indent="-228600">
              <a:defRPr sz="2400">
                <a:solidFill>
                  <a:schemeClr val="tx1"/>
                </a:solidFill>
                <a:latin typeface="Comic Sans MS" charset="0"/>
                <a:ea typeface="ヒラギノ角ゴ Pro W3" charset="0"/>
                <a:cs typeface="ヒラギノ角ゴ Pro W3" charset="0"/>
              </a:defRPr>
            </a:lvl4pPr>
            <a:lvl5pPr marL="2057400" indent="-228600">
              <a:defRPr sz="2400">
                <a:solidFill>
                  <a:schemeClr val="tx1"/>
                </a:solidFill>
                <a:latin typeface="Comic Sans MS" charset="0"/>
                <a:ea typeface="ヒラギノ角ゴ Pro W3" charset="0"/>
                <a:cs typeface="ヒラギノ角ゴ Pro W3" charset="0"/>
              </a:defRPr>
            </a:lvl5pPr>
            <a:lvl6pPr marL="2514600" indent="-228600" eaLnBrk="0" fontAlgn="base" hangingPunct="0">
              <a:spcBef>
                <a:spcPct val="0"/>
              </a:spcBef>
              <a:spcAft>
                <a:spcPct val="0"/>
              </a:spcAft>
              <a:defRPr sz="2400">
                <a:solidFill>
                  <a:schemeClr val="tx1"/>
                </a:solidFill>
                <a:latin typeface="Comic Sans MS" charset="0"/>
                <a:ea typeface="ヒラギノ角ゴ Pro W3" charset="0"/>
                <a:cs typeface="ヒラギノ角ゴ Pro W3" charset="0"/>
              </a:defRPr>
            </a:lvl6pPr>
            <a:lvl7pPr marL="2971800" indent="-228600" eaLnBrk="0" fontAlgn="base" hangingPunct="0">
              <a:spcBef>
                <a:spcPct val="0"/>
              </a:spcBef>
              <a:spcAft>
                <a:spcPct val="0"/>
              </a:spcAft>
              <a:defRPr sz="2400">
                <a:solidFill>
                  <a:schemeClr val="tx1"/>
                </a:solidFill>
                <a:latin typeface="Comic Sans MS" charset="0"/>
                <a:ea typeface="ヒラギノ角ゴ Pro W3" charset="0"/>
                <a:cs typeface="ヒラギノ角ゴ Pro W3" charset="0"/>
              </a:defRPr>
            </a:lvl7pPr>
            <a:lvl8pPr marL="3429000" indent="-228600" eaLnBrk="0" fontAlgn="base" hangingPunct="0">
              <a:spcBef>
                <a:spcPct val="0"/>
              </a:spcBef>
              <a:spcAft>
                <a:spcPct val="0"/>
              </a:spcAft>
              <a:defRPr sz="2400">
                <a:solidFill>
                  <a:schemeClr val="tx1"/>
                </a:solidFill>
                <a:latin typeface="Comic Sans MS" charset="0"/>
                <a:ea typeface="ヒラギノ角ゴ Pro W3" charset="0"/>
                <a:cs typeface="ヒラギノ角ゴ Pro W3" charset="0"/>
              </a:defRPr>
            </a:lvl8pPr>
            <a:lvl9pPr marL="3886200" indent="-228600" eaLnBrk="0" fontAlgn="base" hangingPunct="0">
              <a:spcBef>
                <a:spcPct val="0"/>
              </a:spcBef>
              <a:spcAft>
                <a:spcPct val="0"/>
              </a:spcAft>
              <a:defRPr sz="2400">
                <a:solidFill>
                  <a:schemeClr val="tx1"/>
                </a:solidFill>
                <a:latin typeface="Comic Sans MS" charset="0"/>
                <a:ea typeface="ヒラギノ角ゴ Pro W3" charset="0"/>
                <a:cs typeface="ヒラギノ角ゴ Pro W3" charset="0"/>
              </a:defRPr>
            </a:lvl9pPr>
          </a:lstStyle>
          <a:p>
            <a:pPr eaLnBrk="1" hangingPunct="1"/>
            <a:r>
              <a:rPr lang="en-US" sz="1200">
                <a:latin typeface="Arial" charset="0"/>
                <a:ea typeface="ＭＳ Ｐゴシック" charset="0"/>
                <a:cs typeface="ＭＳ Ｐゴシック" charset="0"/>
              </a:rPr>
              <a:t>Luisa Cutillo     </a:t>
            </a:r>
          </a:p>
        </p:txBody>
      </p:sp>
      <p:sp>
        <p:nvSpPr>
          <p:cNvPr id="61444"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400">
                <a:solidFill>
                  <a:schemeClr val="tx1"/>
                </a:solidFill>
                <a:latin typeface="Comic Sans MS" charset="0"/>
                <a:ea typeface="ヒラギノ角ゴ Pro W3" charset="0"/>
                <a:cs typeface="ヒラギノ角ゴ Pro W3" charset="0"/>
              </a:defRPr>
            </a:lvl1pPr>
            <a:lvl2pPr marL="742950" indent="-285750">
              <a:defRPr sz="2400">
                <a:solidFill>
                  <a:schemeClr val="tx1"/>
                </a:solidFill>
                <a:latin typeface="Comic Sans MS" charset="0"/>
                <a:ea typeface="ヒラギノ角ゴ Pro W3" charset="0"/>
                <a:cs typeface="ヒラギノ角ゴ Pro W3" charset="0"/>
              </a:defRPr>
            </a:lvl2pPr>
            <a:lvl3pPr marL="1143000" indent="-228600">
              <a:defRPr sz="2400">
                <a:solidFill>
                  <a:schemeClr val="tx1"/>
                </a:solidFill>
                <a:latin typeface="Comic Sans MS" charset="0"/>
                <a:ea typeface="ヒラギノ角ゴ Pro W3" charset="0"/>
                <a:cs typeface="ヒラギノ角ゴ Pro W3" charset="0"/>
              </a:defRPr>
            </a:lvl3pPr>
            <a:lvl4pPr marL="1600200" indent="-228600">
              <a:defRPr sz="2400">
                <a:solidFill>
                  <a:schemeClr val="tx1"/>
                </a:solidFill>
                <a:latin typeface="Comic Sans MS" charset="0"/>
                <a:ea typeface="ヒラギノ角ゴ Pro W3" charset="0"/>
                <a:cs typeface="ヒラギノ角ゴ Pro W3" charset="0"/>
              </a:defRPr>
            </a:lvl4pPr>
            <a:lvl5pPr marL="2057400" indent="-228600">
              <a:defRPr sz="2400">
                <a:solidFill>
                  <a:schemeClr val="tx1"/>
                </a:solidFill>
                <a:latin typeface="Comic Sans MS" charset="0"/>
                <a:ea typeface="ヒラギノ角ゴ Pro W3" charset="0"/>
                <a:cs typeface="ヒラギノ角ゴ Pro W3" charset="0"/>
              </a:defRPr>
            </a:lvl5pPr>
            <a:lvl6pPr marL="2514600" indent="-228600" eaLnBrk="0" fontAlgn="base" hangingPunct="0">
              <a:spcBef>
                <a:spcPct val="0"/>
              </a:spcBef>
              <a:spcAft>
                <a:spcPct val="0"/>
              </a:spcAft>
              <a:defRPr sz="2400">
                <a:solidFill>
                  <a:schemeClr val="tx1"/>
                </a:solidFill>
                <a:latin typeface="Comic Sans MS" charset="0"/>
                <a:ea typeface="ヒラギノ角ゴ Pro W3" charset="0"/>
                <a:cs typeface="ヒラギノ角ゴ Pro W3" charset="0"/>
              </a:defRPr>
            </a:lvl6pPr>
            <a:lvl7pPr marL="2971800" indent="-228600" eaLnBrk="0" fontAlgn="base" hangingPunct="0">
              <a:spcBef>
                <a:spcPct val="0"/>
              </a:spcBef>
              <a:spcAft>
                <a:spcPct val="0"/>
              </a:spcAft>
              <a:defRPr sz="2400">
                <a:solidFill>
                  <a:schemeClr val="tx1"/>
                </a:solidFill>
                <a:latin typeface="Comic Sans MS" charset="0"/>
                <a:ea typeface="ヒラギノ角ゴ Pro W3" charset="0"/>
                <a:cs typeface="ヒラギノ角ゴ Pro W3" charset="0"/>
              </a:defRPr>
            </a:lvl7pPr>
            <a:lvl8pPr marL="3429000" indent="-228600" eaLnBrk="0" fontAlgn="base" hangingPunct="0">
              <a:spcBef>
                <a:spcPct val="0"/>
              </a:spcBef>
              <a:spcAft>
                <a:spcPct val="0"/>
              </a:spcAft>
              <a:defRPr sz="2400">
                <a:solidFill>
                  <a:schemeClr val="tx1"/>
                </a:solidFill>
                <a:latin typeface="Comic Sans MS" charset="0"/>
                <a:ea typeface="ヒラギノ角ゴ Pro W3" charset="0"/>
                <a:cs typeface="ヒラギノ角ゴ Pro W3" charset="0"/>
              </a:defRPr>
            </a:lvl8pPr>
            <a:lvl9pPr marL="3886200" indent="-228600" eaLnBrk="0" fontAlgn="base" hangingPunct="0">
              <a:spcBef>
                <a:spcPct val="0"/>
              </a:spcBef>
              <a:spcAft>
                <a:spcPct val="0"/>
              </a:spcAft>
              <a:defRPr sz="2400">
                <a:solidFill>
                  <a:schemeClr val="tx1"/>
                </a:solidFill>
                <a:latin typeface="Comic Sans MS" charset="0"/>
                <a:ea typeface="ヒラギノ角ゴ Pro W3" charset="0"/>
                <a:cs typeface="ヒラギノ角ゴ Pro W3" charset="0"/>
              </a:defRPr>
            </a:lvl9pPr>
          </a:lstStyle>
          <a:p>
            <a:pPr algn="r" eaLnBrk="1" hangingPunct="1"/>
            <a:fld id="{CB585594-BD28-0D40-BF6F-F4831A43674E}" type="slidenum">
              <a:rPr lang="en-US" sz="1200">
                <a:latin typeface="Arial" charset="0"/>
                <a:ea typeface="ＭＳ Ｐゴシック" charset="0"/>
                <a:cs typeface="ＭＳ Ｐゴシック" charset="0"/>
              </a:rPr>
              <a:pPr algn="r" eaLnBrk="1" hangingPunct="1"/>
              <a:t>64</a:t>
            </a:fld>
            <a:endParaRPr lang="en-US" sz="1200">
              <a:latin typeface="Arial" charset="0"/>
              <a:ea typeface="ＭＳ Ｐゴシック" charset="0"/>
              <a:cs typeface="ＭＳ Ｐゴシック" charset="0"/>
            </a:endParaRPr>
          </a:p>
        </p:txBody>
      </p:sp>
      <p:sp>
        <p:nvSpPr>
          <p:cNvPr id="61445" name="Rectangle 2"/>
          <p:cNvSpPr>
            <a:spLocks noGrp="1" noRot="1" noChangeAspect="1" noChangeArrowheads="1" noTextEdit="1"/>
          </p:cNvSpPr>
          <p:nvPr>
            <p:ph type="sldImg"/>
          </p:nvPr>
        </p:nvSpPr>
        <p:spPr>
          <a:ln/>
        </p:spPr>
      </p:sp>
      <p:sp>
        <p:nvSpPr>
          <p:cNvPr id="6144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latin typeface="Arial" charset="0"/>
              <a:ea typeface="ヒラギノ角ゴ Pro W3" charset="0"/>
              <a:cs typeface="ヒラギノ角ゴ Pro W3"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Rectangle 2"/>
          <p:cNvSpPr txBox="1">
            <a:spLocks noGrp="1" noChangeArrowheads="1"/>
          </p:cNvSpP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omic Sans MS" charset="0"/>
                <a:ea typeface="ヒラギノ角ゴ Pro W3" charset="0"/>
                <a:cs typeface="ヒラギノ角ゴ Pro W3" charset="0"/>
              </a:defRPr>
            </a:lvl1pPr>
            <a:lvl2pPr marL="742950" indent="-285750">
              <a:defRPr sz="2400">
                <a:solidFill>
                  <a:schemeClr val="tx1"/>
                </a:solidFill>
                <a:latin typeface="Comic Sans MS" charset="0"/>
                <a:ea typeface="ヒラギノ角ゴ Pro W3" charset="0"/>
                <a:cs typeface="ヒラギノ角ゴ Pro W3" charset="0"/>
              </a:defRPr>
            </a:lvl2pPr>
            <a:lvl3pPr marL="1143000" indent="-228600">
              <a:defRPr sz="2400">
                <a:solidFill>
                  <a:schemeClr val="tx1"/>
                </a:solidFill>
                <a:latin typeface="Comic Sans MS" charset="0"/>
                <a:ea typeface="ヒラギノ角ゴ Pro W3" charset="0"/>
                <a:cs typeface="ヒラギノ角ゴ Pro W3" charset="0"/>
              </a:defRPr>
            </a:lvl3pPr>
            <a:lvl4pPr marL="1600200" indent="-228600">
              <a:defRPr sz="2400">
                <a:solidFill>
                  <a:schemeClr val="tx1"/>
                </a:solidFill>
                <a:latin typeface="Comic Sans MS" charset="0"/>
                <a:ea typeface="ヒラギノ角ゴ Pro W3" charset="0"/>
                <a:cs typeface="ヒラギノ角ゴ Pro W3" charset="0"/>
              </a:defRPr>
            </a:lvl4pPr>
            <a:lvl5pPr marL="2057400" indent="-228600">
              <a:defRPr sz="2400">
                <a:solidFill>
                  <a:schemeClr val="tx1"/>
                </a:solidFill>
                <a:latin typeface="Comic Sans MS" charset="0"/>
                <a:ea typeface="ヒラギノ角ゴ Pro W3" charset="0"/>
                <a:cs typeface="ヒラギノ角ゴ Pro W3" charset="0"/>
              </a:defRPr>
            </a:lvl5pPr>
            <a:lvl6pPr marL="2514600" indent="-228600" eaLnBrk="0" fontAlgn="base" hangingPunct="0">
              <a:spcBef>
                <a:spcPct val="0"/>
              </a:spcBef>
              <a:spcAft>
                <a:spcPct val="0"/>
              </a:spcAft>
              <a:defRPr sz="2400">
                <a:solidFill>
                  <a:schemeClr val="tx1"/>
                </a:solidFill>
                <a:latin typeface="Comic Sans MS" charset="0"/>
                <a:ea typeface="ヒラギノ角ゴ Pro W3" charset="0"/>
                <a:cs typeface="ヒラギノ角ゴ Pro W3" charset="0"/>
              </a:defRPr>
            </a:lvl6pPr>
            <a:lvl7pPr marL="2971800" indent="-228600" eaLnBrk="0" fontAlgn="base" hangingPunct="0">
              <a:spcBef>
                <a:spcPct val="0"/>
              </a:spcBef>
              <a:spcAft>
                <a:spcPct val="0"/>
              </a:spcAft>
              <a:defRPr sz="2400">
                <a:solidFill>
                  <a:schemeClr val="tx1"/>
                </a:solidFill>
                <a:latin typeface="Comic Sans MS" charset="0"/>
                <a:ea typeface="ヒラギノ角ゴ Pro W3" charset="0"/>
                <a:cs typeface="ヒラギノ角ゴ Pro W3" charset="0"/>
              </a:defRPr>
            </a:lvl7pPr>
            <a:lvl8pPr marL="3429000" indent="-228600" eaLnBrk="0" fontAlgn="base" hangingPunct="0">
              <a:spcBef>
                <a:spcPct val="0"/>
              </a:spcBef>
              <a:spcAft>
                <a:spcPct val="0"/>
              </a:spcAft>
              <a:defRPr sz="2400">
                <a:solidFill>
                  <a:schemeClr val="tx1"/>
                </a:solidFill>
                <a:latin typeface="Comic Sans MS" charset="0"/>
                <a:ea typeface="ヒラギノ角ゴ Pro W3" charset="0"/>
                <a:cs typeface="ヒラギノ角ゴ Pro W3" charset="0"/>
              </a:defRPr>
            </a:lvl8pPr>
            <a:lvl9pPr marL="3886200" indent="-228600" eaLnBrk="0" fontAlgn="base" hangingPunct="0">
              <a:spcBef>
                <a:spcPct val="0"/>
              </a:spcBef>
              <a:spcAft>
                <a:spcPct val="0"/>
              </a:spcAft>
              <a:defRPr sz="2400">
                <a:solidFill>
                  <a:schemeClr val="tx1"/>
                </a:solidFill>
                <a:latin typeface="Comic Sans MS" charset="0"/>
                <a:ea typeface="ヒラギノ角ゴ Pro W3" charset="0"/>
                <a:cs typeface="ヒラギノ角ゴ Pro W3" charset="0"/>
              </a:defRPr>
            </a:lvl9pPr>
          </a:lstStyle>
          <a:p>
            <a:pPr eaLnBrk="1" hangingPunct="1"/>
            <a:r>
              <a:rPr lang="en-US" sz="1200">
                <a:latin typeface="Arial" charset="0"/>
                <a:ea typeface="ＭＳ Ｐゴシック" charset="0"/>
                <a:cs typeface="ＭＳ Ｐゴシック" charset="0"/>
              </a:rPr>
              <a:t>TIGEM</a:t>
            </a:r>
          </a:p>
        </p:txBody>
      </p:sp>
      <p:sp>
        <p:nvSpPr>
          <p:cNvPr id="63490" name="Rectangle 3"/>
          <p:cNvSpPr txBox="1">
            <a:spLocks noGrp="1" noChangeArrowheads="1"/>
          </p:cNvSpPr>
          <p:nvPr/>
        </p:nvSpPr>
        <p:spPr bwMode="auto">
          <a:xfrm>
            <a:off x="388620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omic Sans MS" charset="0"/>
                <a:ea typeface="ヒラギノ角ゴ Pro W3" charset="0"/>
                <a:cs typeface="ヒラギノ角ゴ Pro W3" charset="0"/>
              </a:defRPr>
            </a:lvl1pPr>
            <a:lvl2pPr marL="742950" indent="-285750">
              <a:defRPr sz="2400">
                <a:solidFill>
                  <a:schemeClr val="tx1"/>
                </a:solidFill>
                <a:latin typeface="Comic Sans MS" charset="0"/>
                <a:ea typeface="ヒラギノ角ゴ Pro W3" charset="0"/>
                <a:cs typeface="ヒラギノ角ゴ Pro W3" charset="0"/>
              </a:defRPr>
            </a:lvl2pPr>
            <a:lvl3pPr marL="1143000" indent="-228600">
              <a:defRPr sz="2400">
                <a:solidFill>
                  <a:schemeClr val="tx1"/>
                </a:solidFill>
                <a:latin typeface="Comic Sans MS" charset="0"/>
                <a:ea typeface="ヒラギノ角ゴ Pro W3" charset="0"/>
                <a:cs typeface="ヒラギノ角ゴ Pro W3" charset="0"/>
              </a:defRPr>
            </a:lvl3pPr>
            <a:lvl4pPr marL="1600200" indent="-228600">
              <a:defRPr sz="2400">
                <a:solidFill>
                  <a:schemeClr val="tx1"/>
                </a:solidFill>
                <a:latin typeface="Comic Sans MS" charset="0"/>
                <a:ea typeface="ヒラギノ角ゴ Pro W3" charset="0"/>
                <a:cs typeface="ヒラギノ角ゴ Pro W3" charset="0"/>
              </a:defRPr>
            </a:lvl4pPr>
            <a:lvl5pPr marL="2057400" indent="-228600">
              <a:defRPr sz="2400">
                <a:solidFill>
                  <a:schemeClr val="tx1"/>
                </a:solidFill>
                <a:latin typeface="Comic Sans MS" charset="0"/>
                <a:ea typeface="ヒラギノ角ゴ Pro W3" charset="0"/>
                <a:cs typeface="ヒラギノ角ゴ Pro W3" charset="0"/>
              </a:defRPr>
            </a:lvl5pPr>
            <a:lvl6pPr marL="2514600" indent="-228600" eaLnBrk="0" fontAlgn="base" hangingPunct="0">
              <a:spcBef>
                <a:spcPct val="0"/>
              </a:spcBef>
              <a:spcAft>
                <a:spcPct val="0"/>
              </a:spcAft>
              <a:defRPr sz="2400">
                <a:solidFill>
                  <a:schemeClr val="tx1"/>
                </a:solidFill>
                <a:latin typeface="Comic Sans MS" charset="0"/>
                <a:ea typeface="ヒラギノ角ゴ Pro W3" charset="0"/>
                <a:cs typeface="ヒラギノ角ゴ Pro W3" charset="0"/>
              </a:defRPr>
            </a:lvl6pPr>
            <a:lvl7pPr marL="2971800" indent="-228600" eaLnBrk="0" fontAlgn="base" hangingPunct="0">
              <a:spcBef>
                <a:spcPct val="0"/>
              </a:spcBef>
              <a:spcAft>
                <a:spcPct val="0"/>
              </a:spcAft>
              <a:defRPr sz="2400">
                <a:solidFill>
                  <a:schemeClr val="tx1"/>
                </a:solidFill>
                <a:latin typeface="Comic Sans MS" charset="0"/>
                <a:ea typeface="ヒラギノ角ゴ Pro W3" charset="0"/>
                <a:cs typeface="ヒラギノ角ゴ Pro W3" charset="0"/>
              </a:defRPr>
            </a:lvl7pPr>
            <a:lvl8pPr marL="3429000" indent="-228600" eaLnBrk="0" fontAlgn="base" hangingPunct="0">
              <a:spcBef>
                <a:spcPct val="0"/>
              </a:spcBef>
              <a:spcAft>
                <a:spcPct val="0"/>
              </a:spcAft>
              <a:defRPr sz="2400">
                <a:solidFill>
                  <a:schemeClr val="tx1"/>
                </a:solidFill>
                <a:latin typeface="Comic Sans MS" charset="0"/>
                <a:ea typeface="ヒラギノ角ゴ Pro W3" charset="0"/>
                <a:cs typeface="ヒラギノ角ゴ Pro W3" charset="0"/>
              </a:defRPr>
            </a:lvl8pPr>
            <a:lvl9pPr marL="3886200" indent="-228600" eaLnBrk="0" fontAlgn="base" hangingPunct="0">
              <a:spcBef>
                <a:spcPct val="0"/>
              </a:spcBef>
              <a:spcAft>
                <a:spcPct val="0"/>
              </a:spcAft>
              <a:defRPr sz="2400">
                <a:solidFill>
                  <a:schemeClr val="tx1"/>
                </a:solidFill>
                <a:latin typeface="Comic Sans MS" charset="0"/>
                <a:ea typeface="ヒラギノ角ゴ Pro W3" charset="0"/>
                <a:cs typeface="ヒラギノ角ゴ Pro W3" charset="0"/>
              </a:defRPr>
            </a:lvl9pPr>
          </a:lstStyle>
          <a:p>
            <a:pPr algn="r" eaLnBrk="1" hangingPunct="1"/>
            <a:fld id="{924B56CC-3DED-3E4E-B4D6-CC489A1D0116}" type="datetime1">
              <a:rPr lang="en-US" sz="1200">
                <a:latin typeface="Arial" charset="0"/>
                <a:ea typeface="ＭＳ Ｐゴシック" charset="0"/>
                <a:cs typeface="ＭＳ Ｐゴシック" charset="0"/>
              </a:rPr>
              <a:pPr algn="r" eaLnBrk="1" hangingPunct="1"/>
              <a:t>19/05/16</a:t>
            </a:fld>
            <a:endParaRPr lang="en-US" sz="1200">
              <a:latin typeface="Arial" charset="0"/>
              <a:ea typeface="ＭＳ Ｐゴシック" charset="0"/>
              <a:cs typeface="ＭＳ Ｐゴシック" charset="0"/>
            </a:endParaRPr>
          </a:p>
        </p:txBody>
      </p:sp>
      <p:sp>
        <p:nvSpPr>
          <p:cNvPr id="63491" name="Rectangle 6"/>
          <p:cNvSpPr txBox="1">
            <a:spLocks noGrp="1" noChangeArrowheads="1"/>
          </p:cNvSpPr>
          <p:nvPr/>
        </p:nvSpPr>
        <p:spPr bwMode="auto">
          <a:xfrm>
            <a:off x="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400">
                <a:solidFill>
                  <a:schemeClr val="tx1"/>
                </a:solidFill>
                <a:latin typeface="Comic Sans MS" charset="0"/>
                <a:ea typeface="ヒラギノ角ゴ Pro W3" charset="0"/>
                <a:cs typeface="ヒラギノ角ゴ Pro W3" charset="0"/>
              </a:defRPr>
            </a:lvl1pPr>
            <a:lvl2pPr marL="742950" indent="-285750">
              <a:defRPr sz="2400">
                <a:solidFill>
                  <a:schemeClr val="tx1"/>
                </a:solidFill>
                <a:latin typeface="Comic Sans MS" charset="0"/>
                <a:ea typeface="ヒラギノ角ゴ Pro W3" charset="0"/>
                <a:cs typeface="ヒラギノ角ゴ Pro W3" charset="0"/>
              </a:defRPr>
            </a:lvl2pPr>
            <a:lvl3pPr marL="1143000" indent="-228600">
              <a:defRPr sz="2400">
                <a:solidFill>
                  <a:schemeClr val="tx1"/>
                </a:solidFill>
                <a:latin typeface="Comic Sans MS" charset="0"/>
                <a:ea typeface="ヒラギノ角ゴ Pro W3" charset="0"/>
                <a:cs typeface="ヒラギノ角ゴ Pro W3" charset="0"/>
              </a:defRPr>
            </a:lvl3pPr>
            <a:lvl4pPr marL="1600200" indent="-228600">
              <a:defRPr sz="2400">
                <a:solidFill>
                  <a:schemeClr val="tx1"/>
                </a:solidFill>
                <a:latin typeface="Comic Sans MS" charset="0"/>
                <a:ea typeface="ヒラギノ角ゴ Pro W3" charset="0"/>
                <a:cs typeface="ヒラギノ角ゴ Pro W3" charset="0"/>
              </a:defRPr>
            </a:lvl4pPr>
            <a:lvl5pPr marL="2057400" indent="-228600">
              <a:defRPr sz="2400">
                <a:solidFill>
                  <a:schemeClr val="tx1"/>
                </a:solidFill>
                <a:latin typeface="Comic Sans MS" charset="0"/>
                <a:ea typeface="ヒラギノ角ゴ Pro W3" charset="0"/>
                <a:cs typeface="ヒラギノ角ゴ Pro W3" charset="0"/>
              </a:defRPr>
            </a:lvl5pPr>
            <a:lvl6pPr marL="2514600" indent="-228600" eaLnBrk="0" fontAlgn="base" hangingPunct="0">
              <a:spcBef>
                <a:spcPct val="0"/>
              </a:spcBef>
              <a:spcAft>
                <a:spcPct val="0"/>
              </a:spcAft>
              <a:defRPr sz="2400">
                <a:solidFill>
                  <a:schemeClr val="tx1"/>
                </a:solidFill>
                <a:latin typeface="Comic Sans MS" charset="0"/>
                <a:ea typeface="ヒラギノ角ゴ Pro W3" charset="0"/>
                <a:cs typeface="ヒラギノ角ゴ Pro W3" charset="0"/>
              </a:defRPr>
            </a:lvl6pPr>
            <a:lvl7pPr marL="2971800" indent="-228600" eaLnBrk="0" fontAlgn="base" hangingPunct="0">
              <a:spcBef>
                <a:spcPct val="0"/>
              </a:spcBef>
              <a:spcAft>
                <a:spcPct val="0"/>
              </a:spcAft>
              <a:defRPr sz="2400">
                <a:solidFill>
                  <a:schemeClr val="tx1"/>
                </a:solidFill>
                <a:latin typeface="Comic Sans MS" charset="0"/>
                <a:ea typeface="ヒラギノ角ゴ Pro W3" charset="0"/>
                <a:cs typeface="ヒラギノ角ゴ Pro W3" charset="0"/>
              </a:defRPr>
            </a:lvl7pPr>
            <a:lvl8pPr marL="3429000" indent="-228600" eaLnBrk="0" fontAlgn="base" hangingPunct="0">
              <a:spcBef>
                <a:spcPct val="0"/>
              </a:spcBef>
              <a:spcAft>
                <a:spcPct val="0"/>
              </a:spcAft>
              <a:defRPr sz="2400">
                <a:solidFill>
                  <a:schemeClr val="tx1"/>
                </a:solidFill>
                <a:latin typeface="Comic Sans MS" charset="0"/>
                <a:ea typeface="ヒラギノ角ゴ Pro W3" charset="0"/>
                <a:cs typeface="ヒラギノ角ゴ Pro W3" charset="0"/>
              </a:defRPr>
            </a:lvl8pPr>
            <a:lvl9pPr marL="3886200" indent="-228600" eaLnBrk="0" fontAlgn="base" hangingPunct="0">
              <a:spcBef>
                <a:spcPct val="0"/>
              </a:spcBef>
              <a:spcAft>
                <a:spcPct val="0"/>
              </a:spcAft>
              <a:defRPr sz="2400">
                <a:solidFill>
                  <a:schemeClr val="tx1"/>
                </a:solidFill>
                <a:latin typeface="Comic Sans MS" charset="0"/>
                <a:ea typeface="ヒラギノ角ゴ Pro W3" charset="0"/>
                <a:cs typeface="ヒラギノ角ゴ Pro W3" charset="0"/>
              </a:defRPr>
            </a:lvl9pPr>
          </a:lstStyle>
          <a:p>
            <a:pPr eaLnBrk="1" hangingPunct="1"/>
            <a:r>
              <a:rPr lang="en-US" sz="1200">
                <a:latin typeface="Arial" charset="0"/>
                <a:ea typeface="ＭＳ Ｐゴシック" charset="0"/>
                <a:cs typeface="ＭＳ Ｐゴシック" charset="0"/>
              </a:rPr>
              <a:t>Luisa Cutillo     </a:t>
            </a:r>
          </a:p>
        </p:txBody>
      </p:sp>
      <p:sp>
        <p:nvSpPr>
          <p:cNvPr id="63492"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400">
                <a:solidFill>
                  <a:schemeClr val="tx1"/>
                </a:solidFill>
                <a:latin typeface="Comic Sans MS" charset="0"/>
                <a:ea typeface="ヒラギノ角ゴ Pro W3" charset="0"/>
                <a:cs typeface="ヒラギノ角ゴ Pro W3" charset="0"/>
              </a:defRPr>
            </a:lvl1pPr>
            <a:lvl2pPr marL="742950" indent="-285750">
              <a:defRPr sz="2400">
                <a:solidFill>
                  <a:schemeClr val="tx1"/>
                </a:solidFill>
                <a:latin typeface="Comic Sans MS" charset="0"/>
                <a:ea typeface="ヒラギノ角ゴ Pro W3" charset="0"/>
                <a:cs typeface="ヒラギノ角ゴ Pro W3" charset="0"/>
              </a:defRPr>
            </a:lvl2pPr>
            <a:lvl3pPr marL="1143000" indent="-228600">
              <a:defRPr sz="2400">
                <a:solidFill>
                  <a:schemeClr val="tx1"/>
                </a:solidFill>
                <a:latin typeface="Comic Sans MS" charset="0"/>
                <a:ea typeface="ヒラギノ角ゴ Pro W3" charset="0"/>
                <a:cs typeface="ヒラギノ角ゴ Pro W3" charset="0"/>
              </a:defRPr>
            </a:lvl3pPr>
            <a:lvl4pPr marL="1600200" indent="-228600">
              <a:defRPr sz="2400">
                <a:solidFill>
                  <a:schemeClr val="tx1"/>
                </a:solidFill>
                <a:latin typeface="Comic Sans MS" charset="0"/>
                <a:ea typeface="ヒラギノ角ゴ Pro W3" charset="0"/>
                <a:cs typeface="ヒラギノ角ゴ Pro W3" charset="0"/>
              </a:defRPr>
            </a:lvl4pPr>
            <a:lvl5pPr marL="2057400" indent="-228600">
              <a:defRPr sz="2400">
                <a:solidFill>
                  <a:schemeClr val="tx1"/>
                </a:solidFill>
                <a:latin typeface="Comic Sans MS" charset="0"/>
                <a:ea typeface="ヒラギノ角ゴ Pro W3" charset="0"/>
                <a:cs typeface="ヒラギノ角ゴ Pro W3" charset="0"/>
              </a:defRPr>
            </a:lvl5pPr>
            <a:lvl6pPr marL="2514600" indent="-228600" eaLnBrk="0" fontAlgn="base" hangingPunct="0">
              <a:spcBef>
                <a:spcPct val="0"/>
              </a:spcBef>
              <a:spcAft>
                <a:spcPct val="0"/>
              </a:spcAft>
              <a:defRPr sz="2400">
                <a:solidFill>
                  <a:schemeClr val="tx1"/>
                </a:solidFill>
                <a:latin typeface="Comic Sans MS" charset="0"/>
                <a:ea typeface="ヒラギノ角ゴ Pro W3" charset="0"/>
                <a:cs typeface="ヒラギノ角ゴ Pro W3" charset="0"/>
              </a:defRPr>
            </a:lvl6pPr>
            <a:lvl7pPr marL="2971800" indent="-228600" eaLnBrk="0" fontAlgn="base" hangingPunct="0">
              <a:spcBef>
                <a:spcPct val="0"/>
              </a:spcBef>
              <a:spcAft>
                <a:spcPct val="0"/>
              </a:spcAft>
              <a:defRPr sz="2400">
                <a:solidFill>
                  <a:schemeClr val="tx1"/>
                </a:solidFill>
                <a:latin typeface="Comic Sans MS" charset="0"/>
                <a:ea typeface="ヒラギノ角ゴ Pro W3" charset="0"/>
                <a:cs typeface="ヒラギノ角ゴ Pro W3" charset="0"/>
              </a:defRPr>
            </a:lvl7pPr>
            <a:lvl8pPr marL="3429000" indent="-228600" eaLnBrk="0" fontAlgn="base" hangingPunct="0">
              <a:spcBef>
                <a:spcPct val="0"/>
              </a:spcBef>
              <a:spcAft>
                <a:spcPct val="0"/>
              </a:spcAft>
              <a:defRPr sz="2400">
                <a:solidFill>
                  <a:schemeClr val="tx1"/>
                </a:solidFill>
                <a:latin typeface="Comic Sans MS" charset="0"/>
                <a:ea typeface="ヒラギノ角ゴ Pro W3" charset="0"/>
                <a:cs typeface="ヒラギノ角ゴ Pro W3" charset="0"/>
              </a:defRPr>
            </a:lvl8pPr>
            <a:lvl9pPr marL="3886200" indent="-228600" eaLnBrk="0" fontAlgn="base" hangingPunct="0">
              <a:spcBef>
                <a:spcPct val="0"/>
              </a:spcBef>
              <a:spcAft>
                <a:spcPct val="0"/>
              </a:spcAft>
              <a:defRPr sz="2400">
                <a:solidFill>
                  <a:schemeClr val="tx1"/>
                </a:solidFill>
                <a:latin typeface="Comic Sans MS" charset="0"/>
                <a:ea typeface="ヒラギノ角ゴ Pro W3" charset="0"/>
                <a:cs typeface="ヒラギノ角ゴ Pro W3" charset="0"/>
              </a:defRPr>
            </a:lvl9pPr>
          </a:lstStyle>
          <a:p>
            <a:pPr algn="r" eaLnBrk="1" hangingPunct="1"/>
            <a:fld id="{E61AEC8D-F8DE-8B44-8F94-620D37EA60E5}" type="slidenum">
              <a:rPr lang="en-US" sz="1200">
                <a:latin typeface="Arial" charset="0"/>
                <a:ea typeface="ＭＳ Ｐゴシック" charset="0"/>
                <a:cs typeface="ＭＳ Ｐゴシック" charset="0"/>
              </a:rPr>
              <a:pPr algn="r" eaLnBrk="1" hangingPunct="1"/>
              <a:t>65</a:t>
            </a:fld>
            <a:endParaRPr lang="en-US" sz="1200">
              <a:latin typeface="Arial" charset="0"/>
              <a:ea typeface="ＭＳ Ｐゴシック" charset="0"/>
              <a:cs typeface="ＭＳ Ｐゴシック" charset="0"/>
            </a:endParaRPr>
          </a:p>
        </p:txBody>
      </p:sp>
      <p:sp>
        <p:nvSpPr>
          <p:cNvPr id="63493" name="Rectangle 2"/>
          <p:cNvSpPr>
            <a:spLocks noGrp="1" noRot="1" noChangeAspect="1" noChangeArrowheads="1" noTextEdit="1"/>
          </p:cNvSpPr>
          <p:nvPr>
            <p:ph type="sldImg"/>
          </p:nvPr>
        </p:nvSpPr>
        <p:spPr>
          <a:ln/>
        </p:spPr>
      </p:sp>
      <p:sp>
        <p:nvSpPr>
          <p:cNvPr id="6349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latin typeface="Arial" charset="0"/>
              <a:ea typeface="ヒラギノ角ゴ Pro W3" charset="0"/>
              <a:cs typeface="ヒラギノ角ゴ Pro W3"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Rectangle 2"/>
          <p:cNvSpPr txBox="1">
            <a:spLocks noGrp="1" noChangeArrowheads="1"/>
          </p:cNvSpP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omic Sans MS" charset="0"/>
                <a:ea typeface="ヒラギノ角ゴ Pro W3" charset="0"/>
                <a:cs typeface="ヒラギノ角ゴ Pro W3" charset="0"/>
              </a:defRPr>
            </a:lvl1pPr>
            <a:lvl2pPr marL="742950" indent="-285750">
              <a:defRPr sz="2400">
                <a:solidFill>
                  <a:schemeClr val="tx1"/>
                </a:solidFill>
                <a:latin typeface="Comic Sans MS" charset="0"/>
                <a:ea typeface="ヒラギノ角ゴ Pro W3" charset="0"/>
                <a:cs typeface="ヒラギノ角ゴ Pro W3" charset="0"/>
              </a:defRPr>
            </a:lvl2pPr>
            <a:lvl3pPr marL="1143000" indent="-228600">
              <a:defRPr sz="2400">
                <a:solidFill>
                  <a:schemeClr val="tx1"/>
                </a:solidFill>
                <a:latin typeface="Comic Sans MS" charset="0"/>
                <a:ea typeface="ヒラギノ角ゴ Pro W3" charset="0"/>
                <a:cs typeface="ヒラギノ角ゴ Pro W3" charset="0"/>
              </a:defRPr>
            </a:lvl3pPr>
            <a:lvl4pPr marL="1600200" indent="-228600">
              <a:defRPr sz="2400">
                <a:solidFill>
                  <a:schemeClr val="tx1"/>
                </a:solidFill>
                <a:latin typeface="Comic Sans MS" charset="0"/>
                <a:ea typeface="ヒラギノ角ゴ Pro W3" charset="0"/>
                <a:cs typeface="ヒラギノ角ゴ Pro W3" charset="0"/>
              </a:defRPr>
            </a:lvl4pPr>
            <a:lvl5pPr marL="2057400" indent="-228600">
              <a:defRPr sz="2400">
                <a:solidFill>
                  <a:schemeClr val="tx1"/>
                </a:solidFill>
                <a:latin typeface="Comic Sans MS" charset="0"/>
                <a:ea typeface="ヒラギノ角ゴ Pro W3" charset="0"/>
                <a:cs typeface="ヒラギノ角ゴ Pro W3" charset="0"/>
              </a:defRPr>
            </a:lvl5pPr>
            <a:lvl6pPr marL="2514600" indent="-228600" eaLnBrk="0" fontAlgn="base" hangingPunct="0">
              <a:spcBef>
                <a:spcPct val="0"/>
              </a:spcBef>
              <a:spcAft>
                <a:spcPct val="0"/>
              </a:spcAft>
              <a:defRPr sz="2400">
                <a:solidFill>
                  <a:schemeClr val="tx1"/>
                </a:solidFill>
                <a:latin typeface="Comic Sans MS" charset="0"/>
                <a:ea typeface="ヒラギノ角ゴ Pro W3" charset="0"/>
                <a:cs typeface="ヒラギノ角ゴ Pro W3" charset="0"/>
              </a:defRPr>
            </a:lvl6pPr>
            <a:lvl7pPr marL="2971800" indent="-228600" eaLnBrk="0" fontAlgn="base" hangingPunct="0">
              <a:spcBef>
                <a:spcPct val="0"/>
              </a:spcBef>
              <a:spcAft>
                <a:spcPct val="0"/>
              </a:spcAft>
              <a:defRPr sz="2400">
                <a:solidFill>
                  <a:schemeClr val="tx1"/>
                </a:solidFill>
                <a:latin typeface="Comic Sans MS" charset="0"/>
                <a:ea typeface="ヒラギノ角ゴ Pro W3" charset="0"/>
                <a:cs typeface="ヒラギノ角ゴ Pro W3" charset="0"/>
              </a:defRPr>
            </a:lvl7pPr>
            <a:lvl8pPr marL="3429000" indent="-228600" eaLnBrk="0" fontAlgn="base" hangingPunct="0">
              <a:spcBef>
                <a:spcPct val="0"/>
              </a:spcBef>
              <a:spcAft>
                <a:spcPct val="0"/>
              </a:spcAft>
              <a:defRPr sz="2400">
                <a:solidFill>
                  <a:schemeClr val="tx1"/>
                </a:solidFill>
                <a:latin typeface="Comic Sans MS" charset="0"/>
                <a:ea typeface="ヒラギノ角ゴ Pro W3" charset="0"/>
                <a:cs typeface="ヒラギノ角ゴ Pro W3" charset="0"/>
              </a:defRPr>
            </a:lvl8pPr>
            <a:lvl9pPr marL="3886200" indent="-228600" eaLnBrk="0" fontAlgn="base" hangingPunct="0">
              <a:spcBef>
                <a:spcPct val="0"/>
              </a:spcBef>
              <a:spcAft>
                <a:spcPct val="0"/>
              </a:spcAft>
              <a:defRPr sz="2400">
                <a:solidFill>
                  <a:schemeClr val="tx1"/>
                </a:solidFill>
                <a:latin typeface="Comic Sans MS" charset="0"/>
                <a:ea typeface="ヒラギノ角ゴ Pro W3" charset="0"/>
                <a:cs typeface="ヒラギノ角ゴ Pro W3" charset="0"/>
              </a:defRPr>
            </a:lvl9pPr>
          </a:lstStyle>
          <a:p>
            <a:pPr eaLnBrk="1" hangingPunct="1"/>
            <a:r>
              <a:rPr lang="en-US" sz="1200">
                <a:latin typeface="Arial" charset="0"/>
                <a:ea typeface="ＭＳ Ｐゴシック" charset="0"/>
                <a:cs typeface="ＭＳ Ｐゴシック" charset="0"/>
              </a:rPr>
              <a:t>TIGEM</a:t>
            </a:r>
          </a:p>
        </p:txBody>
      </p:sp>
      <p:sp>
        <p:nvSpPr>
          <p:cNvPr id="65538" name="Rectangle 3"/>
          <p:cNvSpPr txBox="1">
            <a:spLocks noGrp="1" noChangeArrowheads="1"/>
          </p:cNvSpPr>
          <p:nvPr/>
        </p:nvSpPr>
        <p:spPr bwMode="auto">
          <a:xfrm>
            <a:off x="388620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omic Sans MS" charset="0"/>
                <a:ea typeface="ヒラギノ角ゴ Pro W3" charset="0"/>
                <a:cs typeface="ヒラギノ角ゴ Pro W3" charset="0"/>
              </a:defRPr>
            </a:lvl1pPr>
            <a:lvl2pPr marL="742950" indent="-285750">
              <a:defRPr sz="2400">
                <a:solidFill>
                  <a:schemeClr val="tx1"/>
                </a:solidFill>
                <a:latin typeface="Comic Sans MS" charset="0"/>
                <a:ea typeface="ヒラギノ角ゴ Pro W3" charset="0"/>
                <a:cs typeface="ヒラギノ角ゴ Pro W3" charset="0"/>
              </a:defRPr>
            </a:lvl2pPr>
            <a:lvl3pPr marL="1143000" indent="-228600">
              <a:defRPr sz="2400">
                <a:solidFill>
                  <a:schemeClr val="tx1"/>
                </a:solidFill>
                <a:latin typeface="Comic Sans MS" charset="0"/>
                <a:ea typeface="ヒラギノ角ゴ Pro W3" charset="0"/>
                <a:cs typeface="ヒラギノ角ゴ Pro W3" charset="0"/>
              </a:defRPr>
            </a:lvl3pPr>
            <a:lvl4pPr marL="1600200" indent="-228600">
              <a:defRPr sz="2400">
                <a:solidFill>
                  <a:schemeClr val="tx1"/>
                </a:solidFill>
                <a:latin typeface="Comic Sans MS" charset="0"/>
                <a:ea typeface="ヒラギノ角ゴ Pro W3" charset="0"/>
                <a:cs typeface="ヒラギノ角ゴ Pro W3" charset="0"/>
              </a:defRPr>
            </a:lvl4pPr>
            <a:lvl5pPr marL="2057400" indent="-228600">
              <a:defRPr sz="2400">
                <a:solidFill>
                  <a:schemeClr val="tx1"/>
                </a:solidFill>
                <a:latin typeface="Comic Sans MS" charset="0"/>
                <a:ea typeface="ヒラギノ角ゴ Pro W3" charset="0"/>
                <a:cs typeface="ヒラギノ角ゴ Pro W3" charset="0"/>
              </a:defRPr>
            </a:lvl5pPr>
            <a:lvl6pPr marL="2514600" indent="-228600" eaLnBrk="0" fontAlgn="base" hangingPunct="0">
              <a:spcBef>
                <a:spcPct val="0"/>
              </a:spcBef>
              <a:spcAft>
                <a:spcPct val="0"/>
              </a:spcAft>
              <a:defRPr sz="2400">
                <a:solidFill>
                  <a:schemeClr val="tx1"/>
                </a:solidFill>
                <a:latin typeface="Comic Sans MS" charset="0"/>
                <a:ea typeface="ヒラギノ角ゴ Pro W3" charset="0"/>
                <a:cs typeface="ヒラギノ角ゴ Pro W3" charset="0"/>
              </a:defRPr>
            </a:lvl6pPr>
            <a:lvl7pPr marL="2971800" indent="-228600" eaLnBrk="0" fontAlgn="base" hangingPunct="0">
              <a:spcBef>
                <a:spcPct val="0"/>
              </a:spcBef>
              <a:spcAft>
                <a:spcPct val="0"/>
              </a:spcAft>
              <a:defRPr sz="2400">
                <a:solidFill>
                  <a:schemeClr val="tx1"/>
                </a:solidFill>
                <a:latin typeface="Comic Sans MS" charset="0"/>
                <a:ea typeface="ヒラギノ角ゴ Pro W3" charset="0"/>
                <a:cs typeface="ヒラギノ角ゴ Pro W3" charset="0"/>
              </a:defRPr>
            </a:lvl7pPr>
            <a:lvl8pPr marL="3429000" indent="-228600" eaLnBrk="0" fontAlgn="base" hangingPunct="0">
              <a:spcBef>
                <a:spcPct val="0"/>
              </a:spcBef>
              <a:spcAft>
                <a:spcPct val="0"/>
              </a:spcAft>
              <a:defRPr sz="2400">
                <a:solidFill>
                  <a:schemeClr val="tx1"/>
                </a:solidFill>
                <a:latin typeface="Comic Sans MS" charset="0"/>
                <a:ea typeface="ヒラギノ角ゴ Pro W3" charset="0"/>
                <a:cs typeface="ヒラギノ角ゴ Pro W3" charset="0"/>
              </a:defRPr>
            </a:lvl8pPr>
            <a:lvl9pPr marL="3886200" indent="-228600" eaLnBrk="0" fontAlgn="base" hangingPunct="0">
              <a:spcBef>
                <a:spcPct val="0"/>
              </a:spcBef>
              <a:spcAft>
                <a:spcPct val="0"/>
              </a:spcAft>
              <a:defRPr sz="2400">
                <a:solidFill>
                  <a:schemeClr val="tx1"/>
                </a:solidFill>
                <a:latin typeface="Comic Sans MS" charset="0"/>
                <a:ea typeface="ヒラギノ角ゴ Pro W3" charset="0"/>
                <a:cs typeface="ヒラギノ角ゴ Pro W3" charset="0"/>
              </a:defRPr>
            </a:lvl9pPr>
          </a:lstStyle>
          <a:p>
            <a:pPr algn="r" eaLnBrk="1" hangingPunct="1"/>
            <a:fld id="{5E3630DE-E325-A24E-BA5F-54288A717D39}" type="datetime1">
              <a:rPr lang="en-US" sz="1200">
                <a:latin typeface="Arial" charset="0"/>
                <a:ea typeface="ＭＳ Ｐゴシック" charset="0"/>
                <a:cs typeface="ＭＳ Ｐゴシック" charset="0"/>
              </a:rPr>
              <a:pPr algn="r" eaLnBrk="1" hangingPunct="1"/>
              <a:t>19/05/16</a:t>
            </a:fld>
            <a:endParaRPr lang="en-US" sz="1200">
              <a:latin typeface="Arial" charset="0"/>
              <a:ea typeface="ＭＳ Ｐゴシック" charset="0"/>
              <a:cs typeface="ＭＳ Ｐゴシック" charset="0"/>
            </a:endParaRPr>
          </a:p>
        </p:txBody>
      </p:sp>
      <p:sp>
        <p:nvSpPr>
          <p:cNvPr id="65539" name="Rectangle 6"/>
          <p:cNvSpPr txBox="1">
            <a:spLocks noGrp="1" noChangeArrowheads="1"/>
          </p:cNvSpPr>
          <p:nvPr/>
        </p:nvSpPr>
        <p:spPr bwMode="auto">
          <a:xfrm>
            <a:off x="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400">
                <a:solidFill>
                  <a:schemeClr val="tx1"/>
                </a:solidFill>
                <a:latin typeface="Comic Sans MS" charset="0"/>
                <a:ea typeface="ヒラギノ角ゴ Pro W3" charset="0"/>
                <a:cs typeface="ヒラギノ角ゴ Pro W3" charset="0"/>
              </a:defRPr>
            </a:lvl1pPr>
            <a:lvl2pPr marL="742950" indent="-285750">
              <a:defRPr sz="2400">
                <a:solidFill>
                  <a:schemeClr val="tx1"/>
                </a:solidFill>
                <a:latin typeface="Comic Sans MS" charset="0"/>
                <a:ea typeface="ヒラギノ角ゴ Pro W3" charset="0"/>
                <a:cs typeface="ヒラギノ角ゴ Pro W3" charset="0"/>
              </a:defRPr>
            </a:lvl2pPr>
            <a:lvl3pPr marL="1143000" indent="-228600">
              <a:defRPr sz="2400">
                <a:solidFill>
                  <a:schemeClr val="tx1"/>
                </a:solidFill>
                <a:latin typeface="Comic Sans MS" charset="0"/>
                <a:ea typeface="ヒラギノ角ゴ Pro W3" charset="0"/>
                <a:cs typeface="ヒラギノ角ゴ Pro W3" charset="0"/>
              </a:defRPr>
            </a:lvl3pPr>
            <a:lvl4pPr marL="1600200" indent="-228600">
              <a:defRPr sz="2400">
                <a:solidFill>
                  <a:schemeClr val="tx1"/>
                </a:solidFill>
                <a:latin typeface="Comic Sans MS" charset="0"/>
                <a:ea typeface="ヒラギノ角ゴ Pro W3" charset="0"/>
                <a:cs typeface="ヒラギノ角ゴ Pro W3" charset="0"/>
              </a:defRPr>
            </a:lvl4pPr>
            <a:lvl5pPr marL="2057400" indent="-228600">
              <a:defRPr sz="2400">
                <a:solidFill>
                  <a:schemeClr val="tx1"/>
                </a:solidFill>
                <a:latin typeface="Comic Sans MS" charset="0"/>
                <a:ea typeface="ヒラギノ角ゴ Pro W3" charset="0"/>
                <a:cs typeface="ヒラギノ角ゴ Pro W3" charset="0"/>
              </a:defRPr>
            </a:lvl5pPr>
            <a:lvl6pPr marL="2514600" indent="-228600" eaLnBrk="0" fontAlgn="base" hangingPunct="0">
              <a:spcBef>
                <a:spcPct val="0"/>
              </a:spcBef>
              <a:spcAft>
                <a:spcPct val="0"/>
              </a:spcAft>
              <a:defRPr sz="2400">
                <a:solidFill>
                  <a:schemeClr val="tx1"/>
                </a:solidFill>
                <a:latin typeface="Comic Sans MS" charset="0"/>
                <a:ea typeface="ヒラギノ角ゴ Pro W3" charset="0"/>
                <a:cs typeface="ヒラギノ角ゴ Pro W3" charset="0"/>
              </a:defRPr>
            </a:lvl6pPr>
            <a:lvl7pPr marL="2971800" indent="-228600" eaLnBrk="0" fontAlgn="base" hangingPunct="0">
              <a:spcBef>
                <a:spcPct val="0"/>
              </a:spcBef>
              <a:spcAft>
                <a:spcPct val="0"/>
              </a:spcAft>
              <a:defRPr sz="2400">
                <a:solidFill>
                  <a:schemeClr val="tx1"/>
                </a:solidFill>
                <a:latin typeface="Comic Sans MS" charset="0"/>
                <a:ea typeface="ヒラギノ角ゴ Pro W3" charset="0"/>
                <a:cs typeface="ヒラギノ角ゴ Pro W3" charset="0"/>
              </a:defRPr>
            </a:lvl7pPr>
            <a:lvl8pPr marL="3429000" indent="-228600" eaLnBrk="0" fontAlgn="base" hangingPunct="0">
              <a:spcBef>
                <a:spcPct val="0"/>
              </a:spcBef>
              <a:spcAft>
                <a:spcPct val="0"/>
              </a:spcAft>
              <a:defRPr sz="2400">
                <a:solidFill>
                  <a:schemeClr val="tx1"/>
                </a:solidFill>
                <a:latin typeface="Comic Sans MS" charset="0"/>
                <a:ea typeface="ヒラギノ角ゴ Pro W3" charset="0"/>
                <a:cs typeface="ヒラギノ角ゴ Pro W3" charset="0"/>
              </a:defRPr>
            </a:lvl8pPr>
            <a:lvl9pPr marL="3886200" indent="-228600" eaLnBrk="0" fontAlgn="base" hangingPunct="0">
              <a:spcBef>
                <a:spcPct val="0"/>
              </a:spcBef>
              <a:spcAft>
                <a:spcPct val="0"/>
              </a:spcAft>
              <a:defRPr sz="2400">
                <a:solidFill>
                  <a:schemeClr val="tx1"/>
                </a:solidFill>
                <a:latin typeface="Comic Sans MS" charset="0"/>
                <a:ea typeface="ヒラギノ角ゴ Pro W3" charset="0"/>
                <a:cs typeface="ヒラギノ角ゴ Pro W3" charset="0"/>
              </a:defRPr>
            </a:lvl9pPr>
          </a:lstStyle>
          <a:p>
            <a:pPr eaLnBrk="1" hangingPunct="1"/>
            <a:r>
              <a:rPr lang="en-US" sz="1200">
                <a:latin typeface="Arial" charset="0"/>
                <a:ea typeface="ＭＳ Ｐゴシック" charset="0"/>
                <a:cs typeface="ＭＳ Ｐゴシック" charset="0"/>
              </a:rPr>
              <a:t>Luisa Cutillo     </a:t>
            </a:r>
          </a:p>
        </p:txBody>
      </p:sp>
      <p:sp>
        <p:nvSpPr>
          <p:cNvPr id="65540"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400">
                <a:solidFill>
                  <a:schemeClr val="tx1"/>
                </a:solidFill>
                <a:latin typeface="Comic Sans MS" charset="0"/>
                <a:ea typeface="ヒラギノ角ゴ Pro W3" charset="0"/>
                <a:cs typeface="ヒラギノ角ゴ Pro W3" charset="0"/>
              </a:defRPr>
            </a:lvl1pPr>
            <a:lvl2pPr marL="742950" indent="-285750">
              <a:defRPr sz="2400">
                <a:solidFill>
                  <a:schemeClr val="tx1"/>
                </a:solidFill>
                <a:latin typeface="Comic Sans MS" charset="0"/>
                <a:ea typeface="ヒラギノ角ゴ Pro W3" charset="0"/>
                <a:cs typeface="ヒラギノ角ゴ Pro W3" charset="0"/>
              </a:defRPr>
            </a:lvl2pPr>
            <a:lvl3pPr marL="1143000" indent="-228600">
              <a:defRPr sz="2400">
                <a:solidFill>
                  <a:schemeClr val="tx1"/>
                </a:solidFill>
                <a:latin typeface="Comic Sans MS" charset="0"/>
                <a:ea typeface="ヒラギノ角ゴ Pro W3" charset="0"/>
                <a:cs typeface="ヒラギノ角ゴ Pro W3" charset="0"/>
              </a:defRPr>
            </a:lvl3pPr>
            <a:lvl4pPr marL="1600200" indent="-228600">
              <a:defRPr sz="2400">
                <a:solidFill>
                  <a:schemeClr val="tx1"/>
                </a:solidFill>
                <a:latin typeface="Comic Sans MS" charset="0"/>
                <a:ea typeface="ヒラギノ角ゴ Pro W3" charset="0"/>
                <a:cs typeface="ヒラギノ角ゴ Pro W3" charset="0"/>
              </a:defRPr>
            </a:lvl4pPr>
            <a:lvl5pPr marL="2057400" indent="-228600">
              <a:defRPr sz="2400">
                <a:solidFill>
                  <a:schemeClr val="tx1"/>
                </a:solidFill>
                <a:latin typeface="Comic Sans MS" charset="0"/>
                <a:ea typeface="ヒラギノ角ゴ Pro W3" charset="0"/>
                <a:cs typeface="ヒラギノ角ゴ Pro W3" charset="0"/>
              </a:defRPr>
            </a:lvl5pPr>
            <a:lvl6pPr marL="2514600" indent="-228600" eaLnBrk="0" fontAlgn="base" hangingPunct="0">
              <a:spcBef>
                <a:spcPct val="0"/>
              </a:spcBef>
              <a:spcAft>
                <a:spcPct val="0"/>
              </a:spcAft>
              <a:defRPr sz="2400">
                <a:solidFill>
                  <a:schemeClr val="tx1"/>
                </a:solidFill>
                <a:latin typeface="Comic Sans MS" charset="0"/>
                <a:ea typeface="ヒラギノ角ゴ Pro W3" charset="0"/>
                <a:cs typeface="ヒラギノ角ゴ Pro W3" charset="0"/>
              </a:defRPr>
            </a:lvl6pPr>
            <a:lvl7pPr marL="2971800" indent="-228600" eaLnBrk="0" fontAlgn="base" hangingPunct="0">
              <a:spcBef>
                <a:spcPct val="0"/>
              </a:spcBef>
              <a:spcAft>
                <a:spcPct val="0"/>
              </a:spcAft>
              <a:defRPr sz="2400">
                <a:solidFill>
                  <a:schemeClr val="tx1"/>
                </a:solidFill>
                <a:latin typeface="Comic Sans MS" charset="0"/>
                <a:ea typeface="ヒラギノ角ゴ Pro W3" charset="0"/>
                <a:cs typeface="ヒラギノ角ゴ Pro W3" charset="0"/>
              </a:defRPr>
            </a:lvl7pPr>
            <a:lvl8pPr marL="3429000" indent="-228600" eaLnBrk="0" fontAlgn="base" hangingPunct="0">
              <a:spcBef>
                <a:spcPct val="0"/>
              </a:spcBef>
              <a:spcAft>
                <a:spcPct val="0"/>
              </a:spcAft>
              <a:defRPr sz="2400">
                <a:solidFill>
                  <a:schemeClr val="tx1"/>
                </a:solidFill>
                <a:latin typeface="Comic Sans MS" charset="0"/>
                <a:ea typeface="ヒラギノ角ゴ Pro W3" charset="0"/>
                <a:cs typeface="ヒラギノ角ゴ Pro W3" charset="0"/>
              </a:defRPr>
            </a:lvl8pPr>
            <a:lvl9pPr marL="3886200" indent="-228600" eaLnBrk="0" fontAlgn="base" hangingPunct="0">
              <a:spcBef>
                <a:spcPct val="0"/>
              </a:spcBef>
              <a:spcAft>
                <a:spcPct val="0"/>
              </a:spcAft>
              <a:defRPr sz="2400">
                <a:solidFill>
                  <a:schemeClr val="tx1"/>
                </a:solidFill>
                <a:latin typeface="Comic Sans MS" charset="0"/>
                <a:ea typeface="ヒラギノ角ゴ Pro W3" charset="0"/>
                <a:cs typeface="ヒラギノ角ゴ Pro W3" charset="0"/>
              </a:defRPr>
            </a:lvl9pPr>
          </a:lstStyle>
          <a:p>
            <a:pPr algn="r" eaLnBrk="1" hangingPunct="1"/>
            <a:fld id="{73872D14-BE66-F546-BB20-DE09DF1B6B59}" type="slidenum">
              <a:rPr lang="en-US" sz="1200">
                <a:latin typeface="Arial" charset="0"/>
                <a:ea typeface="ＭＳ Ｐゴシック" charset="0"/>
                <a:cs typeface="ＭＳ Ｐゴシック" charset="0"/>
              </a:rPr>
              <a:pPr algn="r" eaLnBrk="1" hangingPunct="1"/>
              <a:t>66</a:t>
            </a:fld>
            <a:endParaRPr lang="en-US" sz="1200">
              <a:latin typeface="Arial" charset="0"/>
              <a:ea typeface="ＭＳ Ｐゴシック" charset="0"/>
              <a:cs typeface="ＭＳ Ｐゴシック" charset="0"/>
            </a:endParaRPr>
          </a:p>
        </p:txBody>
      </p:sp>
      <p:sp>
        <p:nvSpPr>
          <p:cNvPr id="65541" name="Rectangle 2"/>
          <p:cNvSpPr>
            <a:spLocks noGrp="1" noRot="1" noChangeAspect="1" noChangeArrowheads="1" noTextEdit="1"/>
          </p:cNvSpPr>
          <p:nvPr>
            <p:ph type="sldImg"/>
          </p:nvPr>
        </p:nvSpPr>
        <p:spPr>
          <a:ln/>
        </p:spPr>
      </p:sp>
      <p:sp>
        <p:nvSpPr>
          <p:cNvPr id="6554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latin typeface="Arial" charset="0"/>
              <a:ea typeface="ヒラギノ角ゴ Pro W3" charset="0"/>
              <a:cs typeface="ヒラギノ角ゴ Pro W3"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omic Sans MS" charset="0"/>
                <a:ea typeface="ヒラギノ角ゴ Pro W3" charset="0"/>
                <a:cs typeface="ヒラギノ角ゴ Pro W3" charset="0"/>
              </a:defRPr>
            </a:lvl1pPr>
            <a:lvl2pPr marL="742950" indent="-285750">
              <a:defRPr sz="2400">
                <a:solidFill>
                  <a:schemeClr val="tx1"/>
                </a:solidFill>
                <a:latin typeface="Comic Sans MS" charset="0"/>
                <a:ea typeface="ヒラギノ角ゴ Pro W3" charset="0"/>
                <a:cs typeface="ヒラギノ角ゴ Pro W3" charset="0"/>
              </a:defRPr>
            </a:lvl2pPr>
            <a:lvl3pPr marL="1143000" indent="-228600">
              <a:defRPr sz="2400">
                <a:solidFill>
                  <a:schemeClr val="tx1"/>
                </a:solidFill>
                <a:latin typeface="Comic Sans MS" charset="0"/>
                <a:ea typeface="ヒラギノ角ゴ Pro W3" charset="0"/>
                <a:cs typeface="ヒラギノ角ゴ Pro W3" charset="0"/>
              </a:defRPr>
            </a:lvl3pPr>
            <a:lvl4pPr marL="1600200" indent="-228600">
              <a:defRPr sz="2400">
                <a:solidFill>
                  <a:schemeClr val="tx1"/>
                </a:solidFill>
                <a:latin typeface="Comic Sans MS" charset="0"/>
                <a:ea typeface="ヒラギノ角ゴ Pro W3" charset="0"/>
                <a:cs typeface="ヒラギノ角ゴ Pro W3" charset="0"/>
              </a:defRPr>
            </a:lvl4pPr>
            <a:lvl5pPr marL="2057400" indent="-228600">
              <a:defRPr sz="2400">
                <a:solidFill>
                  <a:schemeClr val="tx1"/>
                </a:solidFill>
                <a:latin typeface="Comic Sans MS" charset="0"/>
                <a:ea typeface="ヒラギノ角ゴ Pro W3" charset="0"/>
                <a:cs typeface="ヒラギノ角ゴ Pro W3" charset="0"/>
              </a:defRPr>
            </a:lvl5pPr>
            <a:lvl6pPr marL="2514600" indent="-228600" eaLnBrk="0" fontAlgn="base" hangingPunct="0">
              <a:spcBef>
                <a:spcPct val="0"/>
              </a:spcBef>
              <a:spcAft>
                <a:spcPct val="0"/>
              </a:spcAft>
              <a:defRPr sz="2400">
                <a:solidFill>
                  <a:schemeClr val="tx1"/>
                </a:solidFill>
                <a:latin typeface="Comic Sans MS" charset="0"/>
                <a:ea typeface="ヒラギノ角ゴ Pro W3" charset="0"/>
                <a:cs typeface="ヒラギノ角ゴ Pro W3" charset="0"/>
              </a:defRPr>
            </a:lvl6pPr>
            <a:lvl7pPr marL="2971800" indent="-228600" eaLnBrk="0" fontAlgn="base" hangingPunct="0">
              <a:spcBef>
                <a:spcPct val="0"/>
              </a:spcBef>
              <a:spcAft>
                <a:spcPct val="0"/>
              </a:spcAft>
              <a:defRPr sz="2400">
                <a:solidFill>
                  <a:schemeClr val="tx1"/>
                </a:solidFill>
                <a:latin typeface="Comic Sans MS" charset="0"/>
                <a:ea typeface="ヒラギノ角ゴ Pro W3" charset="0"/>
                <a:cs typeface="ヒラギノ角ゴ Pro W3" charset="0"/>
              </a:defRPr>
            </a:lvl7pPr>
            <a:lvl8pPr marL="3429000" indent="-228600" eaLnBrk="0" fontAlgn="base" hangingPunct="0">
              <a:spcBef>
                <a:spcPct val="0"/>
              </a:spcBef>
              <a:spcAft>
                <a:spcPct val="0"/>
              </a:spcAft>
              <a:defRPr sz="2400">
                <a:solidFill>
                  <a:schemeClr val="tx1"/>
                </a:solidFill>
                <a:latin typeface="Comic Sans MS" charset="0"/>
                <a:ea typeface="ヒラギノ角ゴ Pro W3" charset="0"/>
                <a:cs typeface="ヒラギノ角ゴ Pro W3" charset="0"/>
              </a:defRPr>
            </a:lvl8pPr>
            <a:lvl9pPr marL="3886200" indent="-228600" eaLnBrk="0" fontAlgn="base" hangingPunct="0">
              <a:spcBef>
                <a:spcPct val="0"/>
              </a:spcBef>
              <a:spcAft>
                <a:spcPct val="0"/>
              </a:spcAft>
              <a:defRPr sz="2400">
                <a:solidFill>
                  <a:schemeClr val="tx1"/>
                </a:solidFill>
                <a:latin typeface="Comic Sans MS" charset="0"/>
                <a:ea typeface="ヒラギノ角ゴ Pro W3" charset="0"/>
                <a:cs typeface="ヒラギノ角ゴ Pro W3" charset="0"/>
              </a:defRPr>
            </a:lvl9pPr>
          </a:lstStyle>
          <a:p>
            <a:fld id="{58439810-08FD-4F4E-B3F0-F16952AE07A0}" type="slidenum">
              <a:rPr lang="en-US" sz="1200">
                <a:latin typeface="Arial" charset="0"/>
              </a:rPr>
              <a:pPr/>
              <a:t>37</a:t>
            </a:fld>
            <a:endParaRPr lang="en-US" sz="1200">
              <a:latin typeface="Arial" charset="0"/>
            </a:endParaRPr>
          </a:p>
        </p:txBody>
      </p:sp>
      <p:sp>
        <p:nvSpPr>
          <p:cNvPr id="11266" name="Rectangle 2"/>
          <p:cNvSpPr>
            <a:spLocks noGrp="1" noChangeArrowheads="1"/>
          </p:cNvSpPr>
          <p:nvPr>
            <p:ph type="body" idx="1"/>
          </p:nvPr>
        </p:nvSpPr>
        <p:spPr>
          <a:xfrm>
            <a:off x="914400" y="3276600"/>
            <a:ext cx="5029200" cy="51816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lIns="90488" tIns="44450" rIns="90488" bIns="44450"/>
          <a:lstStyle/>
          <a:p>
            <a:pPr eaLnBrk="1" hangingPunct="1"/>
            <a:endParaRPr lang="en-US">
              <a:latin typeface="Arial" charset="0"/>
              <a:ea typeface="ヒラギノ角ゴ Pro W3" charset="0"/>
              <a:cs typeface="ヒラギノ角ゴ Pro W3" charset="0"/>
            </a:endParaRPr>
          </a:p>
        </p:txBody>
      </p:sp>
      <p:sp>
        <p:nvSpPr>
          <p:cNvPr id="11267" name="Rectangle 3"/>
          <p:cNvSpPr>
            <a:spLocks noGrp="1" noRot="1" noChangeAspect="1" noChangeArrowheads="1"/>
          </p:cNvSpPr>
          <p:nvPr>
            <p:ph type="sldImg"/>
          </p:nvPr>
        </p:nvSpPr>
        <p:spPr>
          <a:xfrm>
            <a:off x="1150938" y="692150"/>
            <a:ext cx="4556125" cy="3416300"/>
          </a:xfrm>
          <a:ln w="12700" cap="flat">
            <a:solidFill>
              <a:schemeClr val="tx1"/>
            </a:solidFill>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omic Sans MS" charset="0"/>
                <a:ea typeface="ヒラギノ角ゴ Pro W3" charset="0"/>
                <a:cs typeface="ヒラギノ角ゴ Pro W3" charset="0"/>
              </a:defRPr>
            </a:lvl1pPr>
            <a:lvl2pPr marL="742950" indent="-285750">
              <a:defRPr sz="2400">
                <a:solidFill>
                  <a:schemeClr val="tx1"/>
                </a:solidFill>
                <a:latin typeface="Comic Sans MS" charset="0"/>
                <a:ea typeface="ヒラギノ角ゴ Pro W3" charset="0"/>
                <a:cs typeface="ヒラギノ角ゴ Pro W3" charset="0"/>
              </a:defRPr>
            </a:lvl2pPr>
            <a:lvl3pPr marL="1143000" indent="-228600">
              <a:defRPr sz="2400">
                <a:solidFill>
                  <a:schemeClr val="tx1"/>
                </a:solidFill>
                <a:latin typeface="Comic Sans MS" charset="0"/>
                <a:ea typeface="ヒラギノ角ゴ Pro W3" charset="0"/>
                <a:cs typeface="ヒラギノ角ゴ Pro W3" charset="0"/>
              </a:defRPr>
            </a:lvl3pPr>
            <a:lvl4pPr marL="1600200" indent="-228600">
              <a:defRPr sz="2400">
                <a:solidFill>
                  <a:schemeClr val="tx1"/>
                </a:solidFill>
                <a:latin typeface="Comic Sans MS" charset="0"/>
                <a:ea typeface="ヒラギノ角ゴ Pro W3" charset="0"/>
                <a:cs typeface="ヒラギノ角ゴ Pro W3" charset="0"/>
              </a:defRPr>
            </a:lvl4pPr>
            <a:lvl5pPr marL="2057400" indent="-228600">
              <a:defRPr sz="2400">
                <a:solidFill>
                  <a:schemeClr val="tx1"/>
                </a:solidFill>
                <a:latin typeface="Comic Sans MS" charset="0"/>
                <a:ea typeface="ヒラギノ角ゴ Pro W3" charset="0"/>
                <a:cs typeface="ヒラギノ角ゴ Pro W3" charset="0"/>
              </a:defRPr>
            </a:lvl5pPr>
            <a:lvl6pPr marL="2514600" indent="-228600" eaLnBrk="0" fontAlgn="base" hangingPunct="0">
              <a:spcBef>
                <a:spcPct val="0"/>
              </a:spcBef>
              <a:spcAft>
                <a:spcPct val="0"/>
              </a:spcAft>
              <a:defRPr sz="2400">
                <a:solidFill>
                  <a:schemeClr val="tx1"/>
                </a:solidFill>
                <a:latin typeface="Comic Sans MS" charset="0"/>
                <a:ea typeface="ヒラギノ角ゴ Pro W3" charset="0"/>
                <a:cs typeface="ヒラギノ角ゴ Pro W3" charset="0"/>
              </a:defRPr>
            </a:lvl6pPr>
            <a:lvl7pPr marL="2971800" indent="-228600" eaLnBrk="0" fontAlgn="base" hangingPunct="0">
              <a:spcBef>
                <a:spcPct val="0"/>
              </a:spcBef>
              <a:spcAft>
                <a:spcPct val="0"/>
              </a:spcAft>
              <a:defRPr sz="2400">
                <a:solidFill>
                  <a:schemeClr val="tx1"/>
                </a:solidFill>
                <a:latin typeface="Comic Sans MS" charset="0"/>
                <a:ea typeface="ヒラギノ角ゴ Pro W3" charset="0"/>
                <a:cs typeface="ヒラギノ角ゴ Pro W3" charset="0"/>
              </a:defRPr>
            </a:lvl7pPr>
            <a:lvl8pPr marL="3429000" indent="-228600" eaLnBrk="0" fontAlgn="base" hangingPunct="0">
              <a:spcBef>
                <a:spcPct val="0"/>
              </a:spcBef>
              <a:spcAft>
                <a:spcPct val="0"/>
              </a:spcAft>
              <a:defRPr sz="2400">
                <a:solidFill>
                  <a:schemeClr val="tx1"/>
                </a:solidFill>
                <a:latin typeface="Comic Sans MS" charset="0"/>
                <a:ea typeface="ヒラギノ角ゴ Pro W3" charset="0"/>
                <a:cs typeface="ヒラギノ角ゴ Pro W3" charset="0"/>
              </a:defRPr>
            </a:lvl8pPr>
            <a:lvl9pPr marL="3886200" indent="-228600" eaLnBrk="0" fontAlgn="base" hangingPunct="0">
              <a:spcBef>
                <a:spcPct val="0"/>
              </a:spcBef>
              <a:spcAft>
                <a:spcPct val="0"/>
              </a:spcAft>
              <a:defRPr sz="2400">
                <a:solidFill>
                  <a:schemeClr val="tx1"/>
                </a:solidFill>
                <a:latin typeface="Comic Sans MS" charset="0"/>
                <a:ea typeface="ヒラギノ角ゴ Pro W3" charset="0"/>
                <a:cs typeface="ヒラギノ角ゴ Pro W3" charset="0"/>
              </a:defRPr>
            </a:lvl9pPr>
          </a:lstStyle>
          <a:p>
            <a:fld id="{3EFC6EA1-959E-5C42-AFC4-96D972888836}" type="slidenum">
              <a:rPr lang="en-US" sz="1200">
                <a:latin typeface="Arial" charset="0"/>
              </a:rPr>
              <a:pPr/>
              <a:t>38</a:t>
            </a:fld>
            <a:endParaRPr lang="en-US" sz="1200">
              <a:latin typeface="Arial" charset="0"/>
            </a:endParaRPr>
          </a:p>
        </p:txBody>
      </p:sp>
      <p:sp>
        <p:nvSpPr>
          <p:cNvPr id="13314" name="Rectangle 2"/>
          <p:cNvSpPr>
            <a:spLocks noGrp="1" noChangeArrowheads="1"/>
          </p:cNvSpPr>
          <p:nvPr>
            <p:ph type="body" idx="1"/>
          </p:nvPr>
        </p:nvSpPr>
        <p:spPr>
          <a:xfrm>
            <a:off x="914400" y="3276600"/>
            <a:ext cx="5029200" cy="51816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lIns="90488" tIns="44450" rIns="90488" bIns="44450"/>
          <a:lstStyle/>
          <a:p>
            <a:pPr eaLnBrk="1" hangingPunct="1"/>
            <a:endParaRPr lang="en-US">
              <a:latin typeface="Arial" charset="0"/>
              <a:ea typeface="ヒラギノ角ゴ Pro W3" charset="0"/>
              <a:cs typeface="ヒラギノ角ゴ Pro W3" charset="0"/>
            </a:endParaRPr>
          </a:p>
        </p:txBody>
      </p:sp>
      <p:sp>
        <p:nvSpPr>
          <p:cNvPr id="13315" name="Rectangle 3"/>
          <p:cNvSpPr>
            <a:spLocks noGrp="1" noRot="1" noChangeAspect="1" noChangeArrowheads="1"/>
          </p:cNvSpPr>
          <p:nvPr>
            <p:ph type="sldImg"/>
          </p:nvPr>
        </p:nvSpPr>
        <p:spPr>
          <a:xfrm>
            <a:off x="1150938" y="692150"/>
            <a:ext cx="4556125" cy="3416300"/>
          </a:xfrm>
          <a:ln w="12700" cap="flat">
            <a:solidFill>
              <a:schemeClr val="tx1"/>
            </a:solidFill>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omic Sans MS" charset="0"/>
                <a:ea typeface="ヒラギノ角ゴ Pro W3" charset="0"/>
                <a:cs typeface="ヒラギノ角ゴ Pro W3" charset="0"/>
              </a:defRPr>
            </a:lvl1pPr>
            <a:lvl2pPr marL="742950" indent="-285750">
              <a:defRPr sz="2400">
                <a:solidFill>
                  <a:schemeClr val="tx1"/>
                </a:solidFill>
                <a:latin typeface="Comic Sans MS" charset="0"/>
                <a:ea typeface="ヒラギノ角ゴ Pro W3" charset="0"/>
                <a:cs typeface="ヒラギノ角ゴ Pro W3" charset="0"/>
              </a:defRPr>
            </a:lvl2pPr>
            <a:lvl3pPr marL="1143000" indent="-228600">
              <a:defRPr sz="2400">
                <a:solidFill>
                  <a:schemeClr val="tx1"/>
                </a:solidFill>
                <a:latin typeface="Comic Sans MS" charset="0"/>
                <a:ea typeface="ヒラギノ角ゴ Pro W3" charset="0"/>
                <a:cs typeface="ヒラギノ角ゴ Pro W3" charset="0"/>
              </a:defRPr>
            </a:lvl3pPr>
            <a:lvl4pPr marL="1600200" indent="-228600">
              <a:defRPr sz="2400">
                <a:solidFill>
                  <a:schemeClr val="tx1"/>
                </a:solidFill>
                <a:latin typeface="Comic Sans MS" charset="0"/>
                <a:ea typeface="ヒラギノ角ゴ Pro W3" charset="0"/>
                <a:cs typeface="ヒラギノ角ゴ Pro W3" charset="0"/>
              </a:defRPr>
            </a:lvl4pPr>
            <a:lvl5pPr marL="2057400" indent="-228600">
              <a:defRPr sz="2400">
                <a:solidFill>
                  <a:schemeClr val="tx1"/>
                </a:solidFill>
                <a:latin typeface="Comic Sans MS" charset="0"/>
                <a:ea typeface="ヒラギノ角ゴ Pro W3" charset="0"/>
                <a:cs typeface="ヒラギノ角ゴ Pro W3" charset="0"/>
              </a:defRPr>
            </a:lvl5pPr>
            <a:lvl6pPr marL="2514600" indent="-228600" eaLnBrk="0" fontAlgn="base" hangingPunct="0">
              <a:spcBef>
                <a:spcPct val="0"/>
              </a:spcBef>
              <a:spcAft>
                <a:spcPct val="0"/>
              </a:spcAft>
              <a:defRPr sz="2400">
                <a:solidFill>
                  <a:schemeClr val="tx1"/>
                </a:solidFill>
                <a:latin typeface="Comic Sans MS" charset="0"/>
                <a:ea typeface="ヒラギノ角ゴ Pro W3" charset="0"/>
                <a:cs typeface="ヒラギノ角ゴ Pro W3" charset="0"/>
              </a:defRPr>
            </a:lvl6pPr>
            <a:lvl7pPr marL="2971800" indent="-228600" eaLnBrk="0" fontAlgn="base" hangingPunct="0">
              <a:spcBef>
                <a:spcPct val="0"/>
              </a:spcBef>
              <a:spcAft>
                <a:spcPct val="0"/>
              </a:spcAft>
              <a:defRPr sz="2400">
                <a:solidFill>
                  <a:schemeClr val="tx1"/>
                </a:solidFill>
                <a:latin typeface="Comic Sans MS" charset="0"/>
                <a:ea typeface="ヒラギノ角ゴ Pro W3" charset="0"/>
                <a:cs typeface="ヒラギノ角ゴ Pro W3" charset="0"/>
              </a:defRPr>
            </a:lvl7pPr>
            <a:lvl8pPr marL="3429000" indent="-228600" eaLnBrk="0" fontAlgn="base" hangingPunct="0">
              <a:spcBef>
                <a:spcPct val="0"/>
              </a:spcBef>
              <a:spcAft>
                <a:spcPct val="0"/>
              </a:spcAft>
              <a:defRPr sz="2400">
                <a:solidFill>
                  <a:schemeClr val="tx1"/>
                </a:solidFill>
                <a:latin typeface="Comic Sans MS" charset="0"/>
                <a:ea typeface="ヒラギノ角ゴ Pro W3" charset="0"/>
                <a:cs typeface="ヒラギノ角ゴ Pro W3" charset="0"/>
              </a:defRPr>
            </a:lvl8pPr>
            <a:lvl9pPr marL="3886200" indent="-228600" eaLnBrk="0" fontAlgn="base" hangingPunct="0">
              <a:spcBef>
                <a:spcPct val="0"/>
              </a:spcBef>
              <a:spcAft>
                <a:spcPct val="0"/>
              </a:spcAft>
              <a:defRPr sz="2400">
                <a:solidFill>
                  <a:schemeClr val="tx1"/>
                </a:solidFill>
                <a:latin typeface="Comic Sans MS" charset="0"/>
                <a:ea typeface="ヒラギノ角ゴ Pro W3" charset="0"/>
                <a:cs typeface="ヒラギノ角ゴ Pro W3" charset="0"/>
              </a:defRPr>
            </a:lvl9pPr>
          </a:lstStyle>
          <a:p>
            <a:fld id="{FEBBE055-F69D-274D-8DBB-DA09C3EE5F64}" type="slidenum">
              <a:rPr lang="en-US" sz="1200">
                <a:latin typeface="Arial" charset="0"/>
              </a:rPr>
              <a:pPr/>
              <a:t>39</a:t>
            </a:fld>
            <a:endParaRPr lang="en-US" sz="1200">
              <a:latin typeface="Arial" charset="0"/>
            </a:endParaRPr>
          </a:p>
        </p:txBody>
      </p:sp>
      <p:sp>
        <p:nvSpPr>
          <p:cNvPr id="15362" name="Rectangle 2"/>
          <p:cNvSpPr>
            <a:spLocks noGrp="1" noChangeArrowheads="1"/>
          </p:cNvSpPr>
          <p:nvPr>
            <p:ph type="body" idx="1"/>
          </p:nvPr>
        </p:nvSpPr>
        <p:spPr>
          <a:xfrm>
            <a:off x="914400" y="3276600"/>
            <a:ext cx="5029200" cy="51816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lIns="90488" tIns="44450" rIns="90488" bIns="44450"/>
          <a:lstStyle/>
          <a:p>
            <a:pPr eaLnBrk="1" hangingPunct="1"/>
            <a:endParaRPr lang="en-US">
              <a:latin typeface="Arial" charset="0"/>
              <a:ea typeface="ヒラギノ角ゴ Pro W3" charset="0"/>
              <a:cs typeface="ヒラギノ角ゴ Pro W3" charset="0"/>
            </a:endParaRPr>
          </a:p>
        </p:txBody>
      </p:sp>
      <p:sp>
        <p:nvSpPr>
          <p:cNvPr id="15363" name="Rectangle 3"/>
          <p:cNvSpPr>
            <a:spLocks noGrp="1" noRot="1" noChangeAspect="1" noChangeArrowheads="1"/>
          </p:cNvSpPr>
          <p:nvPr>
            <p:ph type="sldImg"/>
          </p:nvPr>
        </p:nvSpPr>
        <p:spPr>
          <a:xfrm>
            <a:off x="1150938" y="692150"/>
            <a:ext cx="4556125" cy="3416300"/>
          </a:xfrm>
          <a:ln w="12700" cap="flat">
            <a:solidFill>
              <a:schemeClr val="tx1"/>
            </a:solidFill>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omic Sans MS" charset="0"/>
                <a:ea typeface="ヒラギノ角ゴ Pro W3" charset="0"/>
                <a:cs typeface="ヒラギノ角ゴ Pro W3" charset="0"/>
              </a:defRPr>
            </a:lvl1pPr>
            <a:lvl2pPr marL="742950" indent="-285750">
              <a:defRPr sz="2400">
                <a:solidFill>
                  <a:schemeClr val="tx1"/>
                </a:solidFill>
                <a:latin typeface="Comic Sans MS" charset="0"/>
                <a:ea typeface="ヒラギノ角ゴ Pro W3" charset="0"/>
                <a:cs typeface="ヒラギノ角ゴ Pro W3" charset="0"/>
              </a:defRPr>
            </a:lvl2pPr>
            <a:lvl3pPr marL="1143000" indent="-228600">
              <a:defRPr sz="2400">
                <a:solidFill>
                  <a:schemeClr val="tx1"/>
                </a:solidFill>
                <a:latin typeface="Comic Sans MS" charset="0"/>
                <a:ea typeface="ヒラギノ角ゴ Pro W3" charset="0"/>
                <a:cs typeface="ヒラギノ角ゴ Pro W3" charset="0"/>
              </a:defRPr>
            </a:lvl3pPr>
            <a:lvl4pPr marL="1600200" indent="-228600">
              <a:defRPr sz="2400">
                <a:solidFill>
                  <a:schemeClr val="tx1"/>
                </a:solidFill>
                <a:latin typeface="Comic Sans MS" charset="0"/>
                <a:ea typeface="ヒラギノ角ゴ Pro W3" charset="0"/>
                <a:cs typeface="ヒラギノ角ゴ Pro W3" charset="0"/>
              </a:defRPr>
            </a:lvl4pPr>
            <a:lvl5pPr marL="2057400" indent="-228600">
              <a:defRPr sz="2400">
                <a:solidFill>
                  <a:schemeClr val="tx1"/>
                </a:solidFill>
                <a:latin typeface="Comic Sans MS" charset="0"/>
                <a:ea typeface="ヒラギノ角ゴ Pro W3" charset="0"/>
                <a:cs typeface="ヒラギノ角ゴ Pro W3" charset="0"/>
              </a:defRPr>
            </a:lvl5pPr>
            <a:lvl6pPr marL="2514600" indent="-228600" eaLnBrk="0" fontAlgn="base" hangingPunct="0">
              <a:spcBef>
                <a:spcPct val="0"/>
              </a:spcBef>
              <a:spcAft>
                <a:spcPct val="0"/>
              </a:spcAft>
              <a:defRPr sz="2400">
                <a:solidFill>
                  <a:schemeClr val="tx1"/>
                </a:solidFill>
                <a:latin typeface="Comic Sans MS" charset="0"/>
                <a:ea typeface="ヒラギノ角ゴ Pro W3" charset="0"/>
                <a:cs typeface="ヒラギノ角ゴ Pro W3" charset="0"/>
              </a:defRPr>
            </a:lvl6pPr>
            <a:lvl7pPr marL="2971800" indent="-228600" eaLnBrk="0" fontAlgn="base" hangingPunct="0">
              <a:spcBef>
                <a:spcPct val="0"/>
              </a:spcBef>
              <a:spcAft>
                <a:spcPct val="0"/>
              </a:spcAft>
              <a:defRPr sz="2400">
                <a:solidFill>
                  <a:schemeClr val="tx1"/>
                </a:solidFill>
                <a:latin typeface="Comic Sans MS" charset="0"/>
                <a:ea typeface="ヒラギノ角ゴ Pro W3" charset="0"/>
                <a:cs typeface="ヒラギノ角ゴ Pro W3" charset="0"/>
              </a:defRPr>
            </a:lvl7pPr>
            <a:lvl8pPr marL="3429000" indent="-228600" eaLnBrk="0" fontAlgn="base" hangingPunct="0">
              <a:spcBef>
                <a:spcPct val="0"/>
              </a:spcBef>
              <a:spcAft>
                <a:spcPct val="0"/>
              </a:spcAft>
              <a:defRPr sz="2400">
                <a:solidFill>
                  <a:schemeClr val="tx1"/>
                </a:solidFill>
                <a:latin typeface="Comic Sans MS" charset="0"/>
                <a:ea typeface="ヒラギノ角ゴ Pro W3" charset="0"/>
                <a:cs typeface="ヒラギノ角ゴ Pro W3" charset="0"/>
              </a:defRPr>
            </a:lvl8pPr>
            <a:lvl9pPr marL="3886200" indent="-228600" eaLnBrk="0" fontAlgn="base" hangingPunct="0">
              <a:spcBef>
                <a:spcPct val="0"/>
              </a:spcBef>
              <a:spcAft>
                <a:spcPct val="0"/>
              </a:spcAft>
              <a:defRPr sz="2400">
                <a:solidFill>
                  <a:schemeClr val="tx1"/>
                </a:solidFill>
                <a:latin typeface="Comic Sans MS" charset="0"/>
                <a:ea typeface="ヒラギノ角ゴ Pro W3" charset="0"/>
                <a:cs typeface="ヒラギノ角ゴ Pro W3" charset="0"/>
              </a:defRPr>
            </a:lvl9pPr>
          </a:lstStyle>
          <a:p>
            <a:fld id="{7D95B28B-E4B7-AB49-A309-8415EFE702D6}" type="slidenum">
              <a:rPr lang="en-US" sz="1200">
                <a:latin typeface="Arial" charset="0"/>
              </a:rPr>
              <a:pPr/>
              <a:t>40</a:t>
            </a:fld>
            <a:endParaRPr lang="en-US" sz="1200">
              <a:latin typeface="Arial" charset="0"/>
            </a:endParaRPr>
          </a:p>
        </p:txBody>
      </p:sp>
      <p:sp>
        <p:nvSpPr>
          <p:cNvPr id="17410" name="Rectangle 2"/>
          <p:cNvSpPr>
            <a:spLocks noGrp="1" noChangeArrowheads="1"/>
          </p:cNvSpPr>
          <p:nvPr>
            <p:ph type="body" idx="1"/>
          </p:nvPr>
        </p:nvSpPr>
        <p:spPr>
          <a:xfrm>
            <a:off x="914400" y="3276600"/>
            <a:ext cx="5029200" cy="51816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lIns="90488" tIns="44450" rIns="90488" bIns="44450"/>
          <a:lstStyle/>
          <a:p>
            <a:pPr eaLnBrk="1" hangingPunct="1"/>
            <a:endParaRPr lang="en-US">
              <a:latin typeface="Arial" charset="0"/>
              <a:ea typeface="ヒラギノ角ゴ Pro W3" charset="0"/>
              <a:cs typeface="ヒラギノ角ゴ Pro W3" charset="0"/>
            </a:endParaRPr>
          </a:p>
        </p:txBody>
      </p:sp>
      <p:sp>
        <p:nvSpPr>
          <p:cNvPr id="17411" name="Rectangle 3"/>
          <p:cNvSpPr>
            <a:spLocks noGrp="1" noRot="1" noChangeAspect="1" noChangeArrowheads="1"/>
          </p:cNvSpPr>
          <p:nvPr>
            <p:ph type="sldImg"/>
          </p:nvPr>
        </p:nvSpPr>
        <p:spPr>
          <a:xfrm>
            <a:off x="1150938" y="692150"/>
            <a:ext cx="4556125" cy="3416300"/>
          </a:xfrm>
          <a:ln w="12700" cap="flat">
            <a:solidFill>
              <a:schemeClr val="tx1"/>
            </a:solidFill>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omic Sans MS" charset="0"/>
                <a:ea typeface="ヒラギノ角ゴ Pro W3" charset="0"/>
                <a:cs typeface="ヒラギノ角ゴ Pro W3" charset="0"/>
              </a:defRPr>
            </a:lvl1pPr>
            <a:lvl2pPr marL="742950" indent="-285750">
              <a:defRPr sz="2400">
                <a:solidFill>
                  <a:schemeClr val="tx1"/>
                </a:solidFill>
                <a:latin typeface="Comic Sans MS" charset="0"/>
                <a:ea typeface="ヒラギノ角ゴ Pro W3" charset="0"/>
                <a:cs typeface="ヒラギノ角ゴ Pro W3" charset="0"/>
              </a:defRPr>
            </a:lvl2pPr>
            <a:lvl3pPr marL="1143000" indent="-228600">
              <a:defRPr sz="2400">
                <a:solidFill>
                  <a:schemeClr val="tx1"/>
                </a:solidFill>
                <a:latin typeface="Comic Sans MS" charset="0"/>
                <a:ea typeface="ヒラギノ角ゴ Pro W3" charset="0"/>
                <a:cs typeface="ヒラギノ角ゴ Pro W3" charset="0"/>
              </a:defRPr>
            </a:lvl3pPr>
            <a:lvl4pPr marL="1600200" indent="-228600">
              <a:defRPr sz="2400">
                <a:solidFill>
                  <a:schemeClr val="tx1"/>
                </a:solidFill>
                <a:latin typeface="Comic Sans MS" charset="0"/>
                <a:ea typeface="ヒラギノ角ゴ Pro W3" charset="0"/>
                <a:cs typeface="ヒラギノ角ゴ Pro W3" charset="0"/>
              </a:defRPr>
            </a:lvl4pPr>
            <a:lvl5pPr marL="2057400" indent="-228600">
              <a:defRPr sz="2400">
                <a:solidFill>
                  <a:schemeClr val="tx1"/>
                </a:solidFill>
                <a:latin typeface="Comic Sans MS" charset="0"/>
                <a:ea typeface="ヒラギノ角ゴ Pro W3" charset="0"/>
                <a:cs typeface="ヒラギノ角ゴ Pro W3" charset="0"/>
              </a:defRPr>
            </a:lvl5pPr>
            <a:lvl6pPr marL="2514600" indent="-228600" eaLnBrk="0" fontAlgn="base" hangingPunct="0">
              <a:spcBef>
                <a:spcPct val="0"/>
              </a:spcBef>
              <a:spcAft>
                <a:spcPct val="0"/>
              </a:spcAft>
              <a:defRPr sz="2400">
                <a:solidFill>
                  <a:schemeClr val="tx1"/>
                </a:solidFill>
                <a:latin typeface="Comic Sans MS" charset="0"/>
                <a:ea typeface="ヒラギノ角ゴ Pro W3" charset="0"/>
                <a:cs typeface="ヒラギノ角ゴ Pro W3" charset="0"/>
              </a:defRPr>
            </a:lvl6pPr>
            <a:lvl7pPr marL="2971800" indent="-228600" eaLnBrk="0" fontAlgn="base" hangingPunct="0">
              <a:spcBef>
                <a:spcPct val="0"/>
              </a:spcBef>
              <a:spcAft>
                <a:spcPct val="0"/>
              </a:spcAft>
              <a:defRPr sz="2400">
                <a:solidFill>
                  <a:schemeClr val="tx1"/>
                </a:solidFill>
                <a:latin typeface="Comic Sans MS" charset="0"/>
                <a:ea typeface="ヒラギノ角ゴ Pro W3" charset="0"/>
                <a:cs typeface="ヒラギノ角ゴ Pro W3" charset="0"/>
              </a:defRPr>
            </a:lvl7pPr>
            <a:lvl8pPr marL="3429000" indent="-228600" eaLnBrk="0" fontAlgn="base" hangingPunct="0">
              <a:spcBef>
                <a:spcPct val="0"/>
              </a:spcBef>
              <a:spcAft>
                <a:spcPct val="0"/>
              </a:spcAft>
              <a:defRPr sz="2400">
                <a:solidFill>
                  <a:schemeClr val="tx1"/>
                </a:solidFill>
                <a:latin typeface="Comic Sans MS" charset="0"/>
                <a:ea typeface="ヒラギノ角ゴ Pro W3" charset="0"/>
                <a:cs typeface="ヒラギノ角ゴ Pro W3" charset="0"/>
              </a:defRPr>
            </a:lvl8pPr>
            <a:lvl9pPr marL="3886200" indent="-228600" eaLnBrk="0" fontAlgn="base" hangingPunct="0">
              <a:spcBef>
                <a:spcPct val="0"/>
              </a:spcBef>
              <a:spcAft>
                <a:spcPct val="0"/>
              </a:spcAft>
              <a:defRPr sz="2400">
                <a:solidFill>
                  <a:schemeClr val="tx1"/>
                </a:solidFill>
                <a:latin typeface="Comic Sans MS" charset="0"/>
                <a:ea typeface="ヒラギノ角ゴ Pro W3" charset="0"/>
                <a:cs typeface="ヒラギノ角ゴ Pro W3" charset="0"/>
              </a:defRPr>
            </a:lvl9pPr>
          </a:lstStyle>
          <a:p>
            <a:fld id="{92CAECB6-5453-1041-BFC8-E2D47544137D}" type="slidenum">
              <a:rPr lang="en-US" sz="1200">
                <a:latin typeface="Arial" charset="0"/>
              </a:rPr>
              <a:pPr/>
              <a:t>41</a:t>
            </a:fld>
            <a:endParaRPr lang="en-US" sz="1200">
              <a:latin typeface="Arial" charset="0"/>
            </a:endParaRPr>
          </a:p>
        </p:txBody>
      </p:sp>
      <p:sp>
        <p:nvSpPr>
          <p:cNvPr id="19458" name="Rectangle 2"/>
          <p:cNvSpPr>
            <a:spLocks noGrp="1" noChangeArrowheads="1"/>
          </p:cNvSpPr>
          <p:nvPr>
            <p:ph type="body" idx="1"/>
          </p:nvPr>
        </p:nvSpPr>
        <p:spPr>
          <a:xfrm>
            <a:off x="914400" y="3276600"/>
            <a:ext cx="5029200" cy="51816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lIns="90488" tIns="44450" rIns="90488" bIns="44450"/>
          <a:lstStyle/>
          <a:p>
            <a:pPr eaLnBrk="1" hangingPunct="1"/>
            <a:endParaRPr lang="en-US">
              <a:latin typeface="Arial" charset="0"/>
              <a:ea typeface="ヒラギノ角ゴ Pro W3" charset="0"/>
              <a:cs typeface="ヒラギノ角ゴ Pro W3" charset="0"/>
            </a:endParaRPr>
          </a:p>
        </p:txBody>
      </p:sp>
      <p:sp>
        <p:nvSpPr>
          <p:cNvPr id="19459" name="Rectangle 3"/>
          <p:cNvSpPr>
            <a:spLocks noGrp="1" noRot="1" noChangeAspect="1" noChangeArrowheads="1"/>
          </p:cNvSpPr>
          <p:nvPr>
            <p:ph type="sldImg"/>
          </p:nvPr>
        </p:nvSpPr>
        <p:spPr>
          <a:xfrm>
            <a:off x="1150938" y="692150"/>
            <a:ext cx="4556125" cy="3416300"/>
          </a:xfrm>
          <a:ln w="12700" cap="flat">
            <a:solidFill>
              <a:schemeClr val="tx1"/>
            </a:solidFill>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omic Sans MS" charset="0"/>
                <a:ea typeface="ヒラギノ角ゴ Pro W3" charset="0"/>
                <a:cs typeface="ヒラギノ角ゴ Pro W3" charset="0"/>
              </a:defRPr>
            </a:lvl1pPr>
            <a:lvl2pPr marL="742950" indent="-285750">
              <a:defRPr sz="2400">
                <a:solidFill>
                  <a:schemeClr val="tx1"/>
                </a:solidFill>
                <a:latin typeface="Comic Sans MS" charset="0"/>
                <a:ea typeface="ヒラギノ角ゴ Pro W3" charset="0"/>
                <a:cs typeface="ヒラギノ角ゴ Pro W3" charset="0"/>
              </a:defRPr>
            </a:lvl2pPr>
            <a:lvl3pPr marL="1143000" indent="-228600">
              <a:defRPr sz="2400">
                <a:solidFill>
                  <a:schemeClr val="tx1"/>
                </a:solidFill>
                <a:latin typeface="Comic Sans MS" charset="0"/>
                <a:ea typeface="ヒラギノ角ゴ Pro W3" charset="0"/>
                <a:cs typeface="ヒラギノ角ゴ Pro W3" charset="0"/>
              </a:defRPr>
            </a:lvl3pPr>
            <a:lvl4pPr marL="1600200" indent="-228600">
              <a:defRPr sz="2400">
                <a:solidFill>
                  <a:schemeClr val="tx1"/>
                </a:solidFill>
                <a:latin typeface="Comic Sans MS" charset="0"/>
                <a:ea typeface="ヒラギノ角ゴ Pro W3" charset="0"/>
                <a:cs typeface="ヒラギノ角ゴ Pro W3" charset="0"/>
              </a:defRPr>
            </a:lvl4pPr>
            <a:lvl5pPr marL="2057400" indent="-228600">
              <a:defRPr sz="2400">
                <a:solidFill>
                  <a:schemeClr val="tx1"/>
                </a:solidFill>
                <a:latin typeface="Comic Sans MS" charset="0"/>
                <a:ea typeface="ヒラギノ角ゴ Pro W3" charset="0"/>
                <a:cs typeface="ヒラギノ角ゴ Pro W3" charset="0"/>
              </a:defRPr>
            </a:lvl5pPr>
            <a:lvl6pPr marL="2514600" indent="-228600" eaLnBrk="0" fontAlgn="base" hangingPunct="0">
              <a:spcBef>
                <a:spcPct val="0"/>
              </a:spcBef>
              <a:spcAft>
                <a:spcPct val="0"/>
              </a:spcAft>
              <a:defRPr sz="2400">
                <a:solidFill>
                  <a:schemeClr val="tx1"/>
                </a:solidFill>
                <a:latin typeface="Comic Sans MS" charset="0"/>
                <a:ea typeface="ヒラギノ角ゴ Pro W3" charset="0"/>
                <a:cs typeface="ヒラギノ角ゴ Pro W3" charset="0"/>
              </a:defRPr>
            </a:lvl6pPr>
            <a:lvl7pPr marL="2971800" indent="-228600" eaLnBrk="0" fontAlgn="base" hangingPunct="0">
              <a:spcBef>
                <a:spcPct val="0"/>
              </a:spcBef>
              <a:spcAft>
                <a:spcPct val="0"/>
              </a:spcAft>
              <a:defRPr sz="2400">
                <a:solidFill>
                  <a:schemeClr val="tx1"/>
                </a:solidFill>
                <a:latin typeface="Comic Sans MS" charset="0"/>
                <a:ea typeface="ヒラギノ角ゴ Pro W3" charset="0"/>
                <a:cs typeface="ヒラギノ角ゴ Pro W3" charset="0"/>
              </a:defRPr>
            </a:lvl7pPr>
            <a:lvl8pPr marL="3429000" indent="-228600" eaLnBrk="0" fontAlgn="base" hangingPunct="0">
              <a:spcBef>
                <a:spcPct val="0"/>
              </a:spcBef>
              <a:spcAft>
                <a:spcPct val="0"/>
              </a:spcAft>
              <a:defRPr sz="2400">
                <a:solidFill>
                  <a:schemeClr val="tx1"/>
                </a:solidFill>
                <a:latin typeface="Comic Sans MS" charset="0"/>
                <a:ea typeface="ヒラギノ角ゴ Pro W3" charset="0"/>
                <a:cs typeface="ヒラギノ角ゴ Pro W3" charset="0"/>
              </a:defRPr>
            </a:lvl8pPr>
            <a:lvl9pPr marL="3886200" indent="-228600" eaLnBrk="0" fontAlgn="base" hangingPunct="0">
              <a:spcBef>
                <a:spcPct val="0"/>
              </a:spcBef>
              <a:spcAft>
                <a:spcPct val="0"/>
              </a:spcAft>
              <a:defRPr sz="2400">
                <a:solidFill>
                  <a:schemeClr val="tx1"/>
                </a:solidFill>
                <a:latin typeface="Comic Sans MS" charset="0"/>
                <a:ea typeface="ヒラギノ角ゴ Pro W3" charset="0"/>
                <a:cs typeface="ヒラギノ角ゴ Pro W3" charset="0"/>
              </a:defRPr>
            </a:lvl9pPr>
          </a:lstStyle>
          <a:p>
            <a:fld id="{DB20E530-103F-E148-92E1-82486679E4E3}" type="slidenum">
              <a:rPr lang="en-US" sz="1200">
                <a:latin typeface="Arial" charset="0"/>
              </a:rPr>
              <a:pPr/>
              <a:t>42</a:t>
            </a:fld>
            <a:endParaRPr lang="en-US" sz="1200">
              <a:latin typeface="Arial" charset="0"/>
            </a:endParaRPr>
          </a:p>
        </p:txBody>
      </p:sp>
      <p:sp>
        <p:nvSpPr>
          <p:cNvPr id="21506" name="Rectangle 2"/>
          <p:cNvSpPr>
            <a:spLocks noGrp="1" noChangeArrowheads="1"/>
          </p:cNvSpPr>
          <p:nvPr>
            <p:ph type="body" idx="1"/>
          </p:nvPr>
        </p:nvSpPr>
        <p:spPr>
          <a:xfrm>
            <a:off x="914400" y="3276600"/>
            <a:ext cx="5029200" cy="51816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lIns="90488" tIns="44450" rIns="90488" bIns="44450"/>
          <a:lstStyle/>
          <a:p>
            <a:pPr eaLnBrk="1" hangingPunct="1"/>
            <a:endParaRPr lang="en-US">
              <a:latin typeface="Arial" charset="0"/>
              <a:ea typeface="ヒラギノ角ゴ Pro W3" charset="0"/>
              <a:cs typeface="ヒラギノ角ゴ Pro W3" charset="0"/>
            </a:endParaRPr>
          </a:p>
        </p:txBody>
      </p:sp>
      <p:sp>
        <p:nvSpPr>
          <p:cNvPr id="21507" name="Rectangle 3"/>
          <p:cNvSpPr>
            <a:spLocks noGrp="1" noRot="1" noChangeAspect="1" noChangeArrowheads="1"/>
          </p:cNvSpPr>
          <p:nvPr>
            <p:ph type="sldImg"/>
          </p:nvPr>
        </p:nvSpPr>
        <p:spPr>
          <a:xfrm>
            <a:off x="1150938" y="692150"/>
            <a:ext cx="4556125" cy="3416300"/>
          </a:xfrm>
          <a:ln w="12700" cap="flat">
            <a:solidFill>
              <a:schemeClr val="tx1"/>
            </a:solidFill>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omic Sans MS" charset="0"/>
                <a:ea typeface="ヒラギノ角ゴ Pro W3" charset="0"/>
                <a:cs typeface="ヒラギノ角ゴ Pro W3" charset="0"/>
              </a:defRPr>
            </a:lvl1pPr>
            <a:lvl2pPr marL="742950" indent="-285750">
              <a:defRPr sz="2400">
                <a:solidFill>
                  <a:schemeClr val="tx1"/>
                </a:solidFill>
                <a:latin typeface="Comic Sans MS" charset="0"/>
                <a:ea typeface="ヒラギノ角ゴ Pro W3" charset="0"/>
                <a:cs typeface="ヒラギノ角ゴ Pro W3" charset="0"/>
              </a:defRPr>
            </a:lvl2pPr>
            <a:lvl3pPr marL="1143000" indent="-228600">
              <a:defRPr sz="2400">
                <a:solidFill>
                  <a:schemeClr val="tx1"/>
                </a:solidFill>
                <a:latin typeface="Comic Sans MS" charset="0"/>
                <a:ea typeface="ヒラギノ角ゴ Pro W3" charset="0"/>
                <a:cs typeface="ヒラギノ角ゴ Pro W3" charset="0"/>
              </a:defRPr>
            </a:lvl3pPr>
            <a:lvl4pPr marL="1600200" indent="-228600">
              <a:defRPr sz="2400">
                <a:solidFill>
                  <a:schemeClr val="tx1"/>
                </a:solidFill>
                <a:latin typeface="Comic Sans MS" charset="0"/>
                <a:ea typeface="ヒラギノ角ゴ Pro W3" charset="0"/>
                <a:cs typeface="ヒラギノ角ゴ Pro W3" charset="0"/>
              </a:defRPr>
            </a:lvl4pPr>
            <a:lvl5pPr marL="2057400" indent="-228600">
              <a:defRPr sz="2400">
                <a:solidFill>
                  <a:schemeClr val="tx1"/>
                </a:solidFill>
                <a:latin typeface="Comic Sans MS" charset="0"/>
                <a:ea typeface="ヒラギノ角ゴ Pro W3" charset="0"/>
                <a:cs typeface="ヒラギノ角ゴ Pro W3" charset="0"/>
              </a:defRPr>
            </a:lvl5pPr>
            <a:lvl6pPr marL="2514600" indent="-228600" eaLnBrk="0" fontAlgn="base" hangingPunct="0">
              <a:spcBef>
                <a:spcPct val="0"/>
              </a:spcBef>
              <a:spcAft>
                <a:spcPct val="0"/>
              </a:spcAft>
              <a:defRPr sz="2400">
                <a:solidFill>
                  <a:schemeClr val="tx1"/>
                </a:solidFill>
                <a:latin typeface="Comic Sans MS" charset="0"/>
                <a:ea typeface="ヒラギノ角ゴ Pro W3" charset="0"/>
                <a:cs typeface="ヒラギノ角ゴ Pro W3" charset="0"/>
              </a:defRPr>
            </a:lvl6pPr>
            <a:lvl7pPr marL="2971800" indent="-228600" eaLnBrk="0" fontAlgn="base" hangingPunct="0">
              <a:spcBef>
                <a:spcPct val="0"/>
              </a:spcBef>
              <a:spcAft>
                <a:spcPct val="0"/>
              </a:spcAft>
              <a:defRPr sz="2400">
                <a:solidFill>
                  <a:schemeClr val="tx1"/>
                </a:solidFill>
                <a:latin typeface="Comic Sans MS" charset="0"/>
                <a:ea typeface="ヒラギノ角ゴ Pro W3" charset="0"/>
                <a:cs typeface="ヒラギノ角ゴ Pro W3" charset="0"/>
              </a:defRPr>
            </a:lvl7pPr>
            <a:lvl8pPr marL="3429000" indent="-228600" eaLnBrk="0" fontAlgn="base" hangingPunct="0">
              <a:spcBef>
                <a:spcPct val="0"/>
              </a:spcBef>
              <a:spcAft>
                <a:spcPct val="0"/>
              </a:spcAft>
              <a:defRPr sz="2400">
                <a:solidFill>
                  <a:schemeClr val="tx1"/>
                </a:solidFill>
                <a:latin typeface="Comic Sans MS" charset="0"/>
                <a:ea typeface="ヒラギノ角ゴ Pro W3" charset="0"/>
                <a:cs typeface="ヒラギノ角ゴ Pro W3" charset="0"/>
              </a:defRPr>
            </a:lvl8pPr>
            <a:lvl9pPr marL="3886200" indent="-228600" eaLnBrk="0" fontAlgn="base" hangingPunct="0">
              <a:spcBef>
                <a:spcPct val="0"/>
              </a:spcBef>
              <a:spcAft>
                <a:spcPct val="0"/>
              </a:spcAft>
              <a:defRPr sz="2400">
                <a:solidFill>
                  <a:schemeClr val="tx1"/>
                </a:solidFill>
                <a:latin typeface="Comic Sans MS" charset="0"/>
                <a:ea typeface="ヒラギノ角ゴ Pro W3" charset="0"/>
                <a:cs typeface="ヒラギノ角ゴ Pro W3" charset="0"/>
              </a:defRPr>
            </a:lvl9pPr>
          </a:lstStyle>
          <a:p>
            <a:fld id="{247EFD75-04B6-CB48-AE77-151FAC820465}" type="slidenum">
              <a:rPr lang="en-US" sz="1200">
                <a:latin typeface="Arial" charset="0"/>
              </a:rPr>
              <a:pPr/>
              <a:t>43</a:t>
            </a:fld>
            <a:endParaRPr lang="en-US" sz="1200">
              <a:latin typeface="Arial" charset="0"/>
            </a:endParaRPr>
          </a:p>
        </p:txBody>
      </p:sp>
      <p:sp>
        <p:nvSpPr>
          <p:cNvPr id="23554" name="Rectangle 2"/>
          <p:cNvSpPr>
            <a:spLocks noGrp="1" noChangeArrowheads="1"/>
          </p:cNvSpPr>
          <p:nvPr>
            <p:ph type="body" idx="1"/>
          </p:nvPr>
        </p:nvSpPr>
        <p:spPr>
          <a:xfrm>
            <a:off x="914400" y="3276600"/>
            <a:ext cx="5029200" cy="51816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lIns="90488" tIns="44450" rIns="90488" bIns="44450"/>
          <a:lstStyle/>
          <a:p>
            <a:pPr eaLnBrk="1" hangingPunct="1"/>
            <a:endParaRPr lang="en-US">
              <a:latin typeface="Arial" charset="0"/>
              <a:ea typeface="ヒラギノ角ゴ Pro W3" charset="0"/>
              <a:cs typeface="ヒラギノ角ゴ Pro W3" charset="0"/>
            </a:endParaRPr>
          </a:p>
        </p:txBody>
      </p:sp>
      <p:sp>
        <p:nvSpPr>
          <p:cNvPr id="23555" name="Rectangle 3"/>
          <p:cNvSpPr>
            <a:spLocks noGrp="1" noRot="1" noChangeAspect="1" noChangeArrowheads="1"/>
          </p:cNvSpPr>
          <p:nvPr>
            <p:ph type="sldImg"/>
          </p:nvPr>
        </p:nvSpPr>
        <p:spPr>
          <a:xfrm>
            <a:off x="1150938" y="692150"/>
            <a:ext cx="4556125" cy="3416300"/>
          </a:xfrm>
          <a:ln w="12700" cap="flat">
            <a:solidFill>
              <a:schemeClr val="tx1"/>
            </a:solidFill>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74725" y="3030538"/>
            <a:ext cx="11055350" cy="2090737"/>
          </a:xfrm>
        </p:spPr>
        <p:txBody>
          <a:bodyPr/>
          <a:lstStyle/>
          <a:p>
            <a:r>
              <a:rPr lang="en-US" smtClean="0"/>
              <a:t>Click to edit Master title style</a:t>
            </a:r>
            <a:endParaRPr lang="en-US"/>
          </a:p>
        </p:txBody>
      </p:sp>
      <p:sp>
        <p:nvSpPr>
          <p:cNvPr id="3" name="Subtitle 2"/>
          <p:cNvSpPr>
            <a:spLocks noGrp="1"/>
          </p:cNvSpPr>
          <p:nvPr>
            <p:ph type="subTitle" idx="1"/>
          </p:nvPr>
        </p:nvSpPr>
        <p:spPr>
          <a:xfrm>
            <a:off x="1951038" y="5527675"/>
            <a:ext cx="9102725" cy="2492375"/>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2317136663"/>
      </p:ext>
    </p:extLst>
  </p:cSld>
  <p:clrMapOvr>
    <a:masterClrMapping/>
  </p:clrMapOvr>
  <p:transition xmlns:p14="http://schemas.microsoft.com/office/powerpoint/2010/mai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739033540"/>
      </p:ext>
    </p:extLst>
  </p:cSld>
  <p:clrMapOvr>
    <a:masterClrMapping/>
  </p:clrMapOvr>
  <p:transition xmlns:p14="http://schemas.microsoft.com/office/powerpoint/2010/mai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18600" y="1638300"/>
            <a:ext cx="2616200" cy="45339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270000" y="1638300"/>
            <a:ext cx="7696200" cy="45339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605185493"/>
      </p:ext>
    </p:extLst>
  </p:cSld>
  <p:clrMapOvr>
    <a:masterClrMapping/>
  </p:clrMapOvr>
  <p:transition xmlns:p14="http://schemas.microsoft.com/office/powerpoint/2010/mai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74725" y="3030538"/>
            <a:ext cx="11055350" cy="2090737"/>
          </a:xfrm>
        </p:spPr>
        <p:txBody>
          <a:bodyPr/>
          <a:lstStyle/>
          <a:p>
            <a:r>
              <a:rPr lang="en-US" smtClean="0"/>
              <a:t>Click to edit Master title style</a:t>
            </a:r>
            <a:endParaRPr lang="en-US"/>
          </a:p>
        </p:txBody>
      </p:sp>
      <p:sp>
        <p:nvSpPr>
          <p:cNvPr id="3" name="Subtitle 2"/>
          <p:cNvSpPr>
            <a:spLocks noGrp="1"/>
          </p:cNvSpPr>
          <p:nvPr>
            <p:ph type="subTitle" idx="1"/>
          </p:nvPr>
        </p:nvSpPr>
        <p:spPr>
          <a:xfrm>
            <a:off x="1951038" y="5527675"/>
            <a:ext cx="9102725" cy="2492375"/>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1411892884"/>
      </p:ext>
    </p:extLst>
  </p:cSld>
  <p:clrMapOvr>
    <a:masterClrMapping/>
  </p:clrMapOvr>
  <p:transition xmlns:p14="http://schemas.microsoft.com/office/powerpoint/2010/mai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587368953"/>
      </p:ext>
    </p:extLst>
  </p:cSld>
  <p:clrMapOvr>
    <a:masterClrMapping/>
  </p:clrMapOvr>
  <p:transition xmlns:p14="http://schemas.microsoft.com/office/powerpoint/2010/mai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27113" y="6267450"/>
            <a:ext cx="11053762" cy="1936750"/>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1027113" y="4133850"/>
            <a:ext cx="11053762" cy="21336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275525725"/>
      </p:ext>
    </p:extLst>
  </p:cSld>
  <p:clrMapOvr>
    <a:masterClrMapping/>
  </p:clrMapOvr>
  <p:transition xmlns:p14="http://schemas.microsoft.com/office/powerpoint/2010/mai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270000" y="2768600"/>
            <a:ext cx="5156200" cy="57277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578600" y="2768600"/>
            <a:ext cx="5156200" cy="57277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122150915"/>
      </p:ext>
    </p:extLst>
  </p:cSld>
  <p:clrMapOvr>
    <a:masterClrMapping/>
  </p:clrMapOvr>
  <p:transition xmlns:p14="http://schemas.microsoft.com/office/powerpoint/2010/mai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50875" y="390525"/>
            <a:ext cx="11703050" cy="16256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50875" y="2182813"/>
            <a:ext cx="5745163" cy="9096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50875" y="3092450"/>
            <a:ext cx="5745163" cy="56197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605588" y="2182813"/>
            <a:ext cx="5748337" cy="9096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605588" y="3092450"/>
            <a:ext cx="5748337" cy="56197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711415846"/>
      </p:ext>
    </p:extLst>
  </p:cSld>
  <p:clrMapOvr>
    <a:masterClrMapping/>
  </p:clrMapOvr>
  <p:transition xmlns:p14="http://schemas.microsoft.com/office/powerpoint/2010/mai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301920885"/>
      </p:ext>
    </p:extLst>
  </p:cSld>
  <p:clrMapOvr>
    <a:masterClrMapping/>
  </p:clrMapOvr>
  <p:transition xmlns:p14="http://schemas.microsoft.com/office/powerpoint/2010/mai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87322197"/>
      </p:ext>
    </p:extLst>
  </p:cSld>
  <p:clrMapOvr>
    <a:masterClrMapping/>
  </p:clrMapOvr>
  <p:transition xmlns:p14="http://schemas.microsoft.com/office/powerpoint/2010/mai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50875" y="388938"/>
            <a:ext cx="4278313" cy="1652587"/>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5084763" y="388938"/>
            <a:ext cx="7269162" cy="832326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50875" y="2041525"/>
            <a:ext cx="4278313" cy="66706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969436697"/>
      </p:ext>
    </p:extLst>
  </p:cSld>
  <p:clrMapOvr>
    <a:masterClrMapping/>
  </p:clrMapOvr>
  <p:transition xmlns:p14="http://schemas.microsoft.com/office/powerpoint/2010/mai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722305091"/>
      </p:ext>
    </p:extLst>
  </p:cSld>
  <p:clrMapOvr>
    <a:masterClrMapping/>
  </p:clrMapOvr>
  <p:transition xmlns:p14="http://schemas.microsoft.com/office/powerpoint/2010/mai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49525" y="6827838"/>
            <a:ext cx="7802563" cy="806450"/>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549525" y="871538"/>
            <a:ext cx="7802563" cy="58515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sym typeface="Gill Sans" pitchFamily="16" charset="0"/>
            </a:endParaRPr>
          </a:p>
        </p:txBody>
      </p:sp>
      <p:sp>
        <p:nvSpPr>
          <p:cNvPr id="4" name="Text Placeholder 3"/>
          <p:cNvSpPr>
            <a:spLocks noGrp="1"/>
          </p:cNvSpPr>
          <p:nvPr>
            <p:ph type="body" sz="half" idx="2"/>
          </p:nvPr>
        </p:nvSpPr>
        <p:spPr>
          <a:xfrm>
            <a:off x="2549525" y="7634288"/>
            <a:ext cx="7802563" cy="11445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027866444"/>
      </p:ext>
    </p:extLst>
  </p:cSld>
  <p:clrMapOvr>
    <a:masterClrMapping/>
  </p:clrMapOvr>
  <p:transition xmlns:p14="http://schemas.microsoft.com/office/powerpoint/2010/mai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581570067"/>
      </p:ext>
    </p:extLst>
  </p:cSld>
  <p:clrMapOvr>
    <a:masterClrMapping/>
  </p:clrMapOvr>
  <p:transition xmlns:p14="http://schemas.microsoft.com/office/powerpoint/2010/mai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18600" y="254000"/>
            <a:ext cx="2616200" cy="82423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270000" y="254000"/>
            <a:ext cx="7696200" cy="82423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229000035"/>
      </p:ext>
    </p:extLst>
  </p:cSld>
  <p:clrMapOvr>
    <a:masterClrMapping/>
  </p:clrMapOvr>
  <p:transition xmlns:p14="http://schemas.microsoft.com/office/powerpoint/2010/main"/>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1842347" y="541867"/>
            <a:ext cx="10728960" cy="1300480"/>
          </a:xfrm>
        </p:spPr>
        <p:txBody>
          <a:bodyPr/>
          <a:lstStyle/>
          <a:p>
            <a:r>
              <a:rPr lang="en-US" smtClean="0"/>
              <a:t>Click to edit Master title style</a:t>
            </a:r>
            <a:endParaRPr lang="en-US"/>
          </a:p>
        </p:txBody>
      </p:sp>
      <p:sp>
        <p:nvSpPr>
          <p:cNvPr id="3" name="Content Placeholder 2"/>
          <p:cNvSpPr>
            <a:spLocks noGrp="1"/>
          </p:cNvSpPr>
          <p:nvPr>
            <p:ph sz="quarter" idx="1"/>
          </p:nvPr>
        </p:nvSpPr>
        <p:spPr>
          <a:xfrm>
            <a:off x="2275840" y="2709334"/>
            <a:ext cx="5039360" cy="287189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7531947" y="2709334"/>
            <a:ext cx="5039360" cy="287189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2275840" y="5797974"/>
            <a:ext cx="5039360" cy="287189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7531947" y="5797974"/>
            <a:ext cx="5039360" cy="287189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2275840" y="8886613"/>
            <a:ext cx="2384213" cy="650240"/>
          </a:xfrm>
          <a:prstGeom prst="rect">
            <a:avLst/>
          </a:prstGeom>
          <a:ln/>
        </p:spPr>
        <p:txBody>
          <a:bodyPr lIns="130046" tIns="65023" rIns="130046" bIns="65023"/>
          <a:lstStyle>
            <a:lvl1pPr>
              <a:defRPr/>
            </a:lvl1pPr>
          </a:lstStyle>
          <a:p>
            <a:pPr>
              <a:defRPr/>
            </a:pPr>
            <a:endParaRPr lang="en-US"/>
          </a:p>
        </p:txBody>
      </p:sp>
      <p:sp>
        <p:nvSpPr>
          <p:cNvPr id="8" name="Footer Placeholder 7"/>
          <p:cNvSpPr>
            <a:spLocks noGrp="1"/>
          </p:cNvSpPr>
          <p:nvPr>
            <p:ph type="ftr" sz="quarter" idx="11"/>
          </p:nvPr>
        </p:nvSpPr>
        <p:spPr>
          <a:xfrm>
            <a:off x="4876800" y="8886613"/>
            <a:ext cx="4768427" cy="650240"/>
          </a:xfrm>
          <a:prstGeom prst="rect">
            <a:avLst/>
          </a:prstGeom>
          <a:ln/>
        </p:spPr>
        <p:txBody>
          <a:bodyPr lIns="130046" tIns="65023" rIns="130046" bIns="65023"/>
          <a:lstStyle>
            <a:lvl1pPr>
              <a:defRPr/>
            </a:lvl1pPr>
          </a:lstStyle>
          <a:p>
            <a:pPr>
              <a:defRPr/>
            </a:pPr>
            <a:endParaRPr lang="en-US"/>
          </a:p>
        </p:txBody>
      </p:sp>
      <p:sp>
        <p:nvSpPr>
          <p:cNvPr id="9" name="Slide Number Placeholder 8"/>
          <p:cNvSpPr>
            <a:spLocks noGrp="1"/>
          </p:cNvSpPr>
          <p:nvPr>
            <p:ph type="sldNum" sz="quarter" idx="12"/>
          </p:nvPr>
        </p:nvSpPr>
        <p:spPr>
          <a:xfrm>
            <a:off x="9861974" y="8886613"/>
            <a:ext cx="2709333" cy="650240"/>
          </a:xfrm>
          <a:prstGeom prst="rect">
            <a:avLst/>
          </a:prstGeom>
          <a:ln/>
        </p:spPr>
        <p:txBody>
          <a:bodyPr lIns="130046" tIns="65023" rIns="130046" bIns="65023"/>
          <a:lstStyle>
            <a:lvl1pPr>
              <a:defRPr/>
            </a:lvl1pPr>
          </a:lstStyle>
          <a:p>
            <a:pPr>
              <a:defRPr/>
            </a:pPr>
            <a:fld id="{79243D04-CFC6-BD4F-97ED-CA34F7B36E6E}" type="slidenum">
              <a:rPr lang="en-US"/>
              <a:pPr>
                <a:defRPr/>
              </a:pPr>
              <a:t>‹#›</a:t>
            </a:fld>
            <a:endParaRPr lang="en-US"/>
          </a:p>
        </p:txBody>
      </p:sp>
    </p:spTree>
    <p:extLst>
      <p:ext uri="{BB962C8B-B14F-4D97-AF65-F5344CB8AC3E}">
        <p14:creationId xmlns:p14="http://schemas.microsoft.com/office/powerpoint/2010/main" val="12687364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27113" y="6267450"/>
            <a:ext cx="11053762" cy="1936750"/>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1027113" y="4133850"/>
            <a:ext cx="11053762" cy="21336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911965195"/>
      </p:ext>
    </p:extLst>
  </p:cSld>
  <p:clrMapOvr>
    <a:masterClrMapping/>
  </p:clrMapOvr>
  <p:transition xmlns:p14="http://schemas.microsoft.com/office/powerpoint/2010/mai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270000" y="5029200"/>
            <a:ext cx="5156200" cy="114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578600" y="5029200"/>
            <a:ext cx="5156200" cy="114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956195575"/>
      </p:ext>
    </p:extLst>
  </p:cSld>
  <p:clrMapOvr>
    <a:masterClrMapping/>
  </p:clrMapOvr>
  <p:transition xmlns:p14="http://schemas.microsoft.com/office/powerpoint/2010/mai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50875" y="390525"/>
            <a:ext cx="11703050" cy="16256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50875" y="2182813"/>
            <a:ext cx="5745163" cy="9096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50875" y="3092450"/>
            <a:ext cx="5745163" cy="56197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605588" y="2182813"/>
            <a:ext cx="5748337" cy="9096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605588" y="3092450"/>
            <a:ext cx="5748337" cy="56197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478449591"/>
      </p:ext>
    </p:extLst>
  </p:cSld>
  <p:clrMapOvr>
    <a:masterClrMapping/>
  </p:clrMapOvr>
  <p:transition xmlns:p14="http://schemas.microsoft.com/office/powerpoint/2010/mai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255404956"/>
      </p:ext>
    </p:extLst>
  </p:cSld>
  <p:clrMapOvr>
    <a:masterClrMapping/>
  </p:clrMapOvr>
  <p:transition xmlns:p14="http://schemas.microsoft.com/office/powerpoint/2010/mai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102712195"/>
      </p:ext>
    </p:extLst>
  </p:cSld>
  <p:clrMapOvr>
    <a:masterClrMapping/>
  </p:clrMapOvr>
  <p:transition xmlns:p14="http://schemas.microsoft.com/office/powerpoint/2010/mai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50875" y="388938"/>
            <a:ext cx="4278313" cy="1652587"/>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5084763" y="388938"/>
            <a:ext cx="7269162" cy="832326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50875" y="2041525"/>
            <a:ext cx="4278313" cy="66706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63198582"/>
      </p:ext>
    </p:extLst>
  </p:cSld>
  <p:clrMapOvr>
    <a:masterClrMapping/>
  </p:clrMapOvr>
  <p:transition xmlns:p14="http://schemas.microsoft.com/office/powerpoint/2010/mai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49525" y="6827838"/>
            <a:ext cx="7802563" cy="806450"/>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549525" y="871538"/>
            <a:ext cx="7802563" cy="58515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sym typeface="Gill Sans" pitchFamily="16" charset="0"/>
            </a:endParaRPr>
          </a:p>
        </p:txBody>
      </p:sp>
      <p:sp>
        <p:nvSpPr>
          <p:cNvPr id="4" name="Text Placeholder 3"/>
          <p:cNvSpPr>
            <a:spLocks noGrp="1"/>
          </p:cNvSpPr>
          <p:nvPr>
            <p:ph type="body" sz="half" idx="2"/>
          </p:nvPr>
        </p:nvSpPr>
        <p:spPr>
          <a:xfrm>
            <a:off x="2549525" y="7634288"/>
            <a:ext cx="7802563" cy="11445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196367518"/>
      </p:ext>
    </p:extLst>
  </p:cSld>
  <p:clrMapOvr>
    <a:masterClrMapping/>
  </p:clrMapOvr>
  <p:transition xmlns:p14="http://schemas.microsoft.com/office/powerpoint/2010/mai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theme" Target="../theme/theme2.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2">
            <a:lumMod val="40000"/>
            <a:lumOff val="60000"/>
            <a:alpha val="78038"/>
          </a:schemeClr>
        </a:solidFill>
        <a:effectLst/>
      </p:bgPr>
    </p:bg>
    <p:spTree>
      <p:nvGrpSpPr>
        <p:cNvPr id="1" name=""/>
        <p:cNvGrpSpPr/>
        <p:nvPr/>
      </p:nvGrpSpPr>
      <p:grpSpPr>
        <a:xfrm>
          <a:off x="0" y="0"/>
          <a:ext cx="0" cy="0"/>
          <a:chOff x="0" y="0"/>
          <a:chExt cx="0" cy="0"/>
        </a:xfrm>
      </p:grpSpPr>
      <p:sp>
        <p:nvSpPr>
          <p:cNvPr id="1026" name="Rectangle 1"/>
          <p:cNvSpPr>
            <a:spLocks noGrp="1" noChangeArrowheads="1"/>
          </p:cNvSpPr>
          <p:nvPr>
            <p:ph type="body" idx="1"/>
          </p:nvPr>
        </p:nvSpPr>
        <p:spPr bwMode="auto">
          <a:xfrm>
            <a:off x="1270000" y="5029200"/>
            <a:ext cx="104648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ma14="http://schemas.microsoft.com/office/mac/drawingml/2011/main" val="1"/>
            </a:ext>
          </a:extLst>
        </p:spPr>
        <p:txBody>
          <a:bodyPr vert="horz" wrap="square" lIns="50800" tIns="50800" rIns="50800" bIns="50800" numCol="1" anchor="t" anchorCtr="0" compatLnSpc="1">
            <a:prstTxWarp prst="textNoShape">
              <a:avLst/>
            </a:prstTxWarp>
          </a:bodyPr>
          <a:lstStyle/>
          <a:p>
            <a:pPr lvl="0"/>
            <a:r>
              <a:rPr lang="en-US">
                <a:sym typeface="Gill Sans" charset="0"/>
              </a:rPr>
              <a:t>Click to edit Master text styles</a:t>
            </a:r>
          </a:p>
          <a:p>
            <a:pPr lvl="1"/>
            <a:r>
              <a:rPr lang="en-US">
                <a:sym typeface="Gill Sans" charset="0"/>
              </a:rPr>
              <a:t>Second level</a:t>
            </a:r>
          </a:p>
          <a:p>
            <a:pPr lvl="2"/>
            <a:r>
              <a:rPr lang="en-US">
                <a:sym typeface="Gill Sans" charset="0"/>
              </a:rPr>
              <a:t>Third level</a:t>
            </a:r>
          </a:p>
          <a:p>
            <a:pPr lvl="3"/>
            <a:r>
              <a:rPr lang="en-US">
                <a:sym typeface="Gill Sans" charset="0"/>
              </a:rPr>
              <a:t>Fourth level</a:t>
            </a:r>
          </a:p>
          <a:p>
            <a:pPr lvl="4"/>
            <a:r>
              <a:rPr lang="en-US">
                <a:sym typeface="Gill Sans" charset="0"/>
              </a:rPr>
              <a:t>Fifth level</a:t>
            </a:r>
          </a:p>
        </p:txBody>
      </p:sp>
      <p:sp>
        <p:nvSpPr>
          <p:cNvPr id="1027" name="Rectangle 2"/>
          <p:cNvSpPr>
            <a:spLocks noGrp="1" noChangeArrowheads="1"/>
          </p:cNvSpPr>
          <p:nvPr>
            <p:ph type="title"/>
          </p:nvPr>
        </p:nvSpPr>
        <p:spPr bwMode="auto">
          <a:xfrm>
            <a:off x="1270000" y="1638300"/>
            <a:ext cx="10464800" cy="330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ma14="http://schemas.microsoft.com/office/mac/drawingml/2011/main" val="1"/>
            </a:ext>
          </a:extLst>
        </p:spPr>
        <p:txBody>
          <a:bodyPr vert="horz" wrap="square" lIns="50800" tIns="50800" rIns="50800" bIns="50800" numCol="1" anchor="b" anchorCtr="0" compatLnSpc="1">
            <a:prstTxWarp prst="textNoShape">
              <a:avLst/>
            </a:prstTxWarp>
          </a:bodyPr>
          <a:lstStyle/>
          <a:p>
            <a:pPr lvl="0"/>
            <a:r>
              <a:rPr lang="en-US">
                <a:sym typeface="Gill Sans" charset="0"/>
              </a:rPr>
              <a:t>Click to edit Master title style</a:t>
            </a:r>
          </a:p>
        </p:txBody>
      </p:sp>
    </p:spTree>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Lst>
  <p:transition xmlns:p14="http://schemas.microsoft.com/office/powerpoint/2010/main"/>
  <p:txStyles>
    <p:titleStyle>
      <a:lvl1pPr algn="ctr" rtl="0" eaLnBrk="0" fontAlgn="base" hangingPunct="0">
        <a:spcBef>
          <a:spcPct val="0"/>
        </a:spcBef>
        <a:spcAft>
          <a:spcPct val="0"/>
        </a:spcAft>
        <a:defRPr sz="8000">
          <a:solidFill>
            <a:schemeClr val="tx1"/>
          </a:solidFill>
          <a:latin typeface="+mj-lt"/>
          <a:ea typeface="+mj-ea"/>
          <a:cs typeface="ヒラギノ角ゴ ProN W3" charset="0"/>
          <a:sym typeface="Gill Sans" charset="0"/>
        </a:defRPr>
      </a:lvl1pPr>
      <a:lvl2pPr algn="ctr" rtl="0" eaLnBrk="0" fontAlgn="base" hangingPunct="0">
        <a:spcBef>
          <a:spcPct val="0"/>
        </a:spcBef>
        <a:spcAft>
          <a:spcPct val="0"/>
        </a:spcAft>
        <a:defRPr sz="8000">
          <a:solidFill>
            <a:schemeClr val="tx1"/>
          </a:solidFill>
          <a:latin typeface="Gill Sans" pitchFamily="16" charset="0"/>
          <a:ea typeface="ヒラギノ角ゴ ProN W3" pitchFamily="16" charset="-128"/>
          <a:cs typeface="ヒラギノ角ゴ ProN W3" charset="0"/>
          <a:sym typeface="Gill Sans" charset="0"/>
        </a:defRPr>
      </a:lvl2pPr>
      <a:lvl3pPr algn="ctr" rtl="0" eaLnBrk="0" fontAlgn="base" hangingPunct="0">
        <a:spcBef>
          <a:spcPct val="0"/>
        </a:spcBef>
        <a:spcAft>
          <a:spcPct val="0"/>
        </a:spcAft>
        <a:defRPr sz="8000">
          <a:solidFill>
            <a:schemeClr val="tx1"/>
          </a:solidFill>
          <a:latin typeface="Gill Sans" pitchFamily="16" charset="0"/>
          <a:ea typeface="ヒラギノ角ゴ ProN W3" pitchFamily="16" charset="-128"/>
          <a:cs typeface="ヒラギノ角ゴ ProN W3" charset="0"/>
          <a:sym typeface="Gill Sans" charset="0"/>
        </a:defRPr>
      </a:lvl3pPr>
      <a:lvl4pPr algn="ctr" rtl="0" eaLnBrk="0" fontAlgn="base" hangingPunct="0">
        <a:spcBef>
          <a:spcPct val="0"/>
        </a:spcBef>
        <a:spcAft>
          <a:spcPct val="0"/>
        </a:spcAft>
        <a:defRPr sz="8000">
          <a:solidFill>
            <a:schemeClr val="tx1"/>
          </a:solidFill>
          <a:latin typeface="Gill Sans" pitchFamily="16" charset="0"/>
          <a:ea typeface="ヒラギノ角ゴ ProN W3" pitchFamily="16" charset="-128"/>
          <a:cs typeface="ヒラギノ角ゴ ProN W3" charset="0"/>
          <a:sym typeface="Gill Sans" charset="0"/>
        </a:defRPr>
      </a:lvl4pPr>
      <a:lvl5pPr algn="ctr" rtl="0" eaLnBrk="0" fontAlgn="base" hangingPunct="0">
        <a:spcBef>
          <a:spcPct val="0"/>
        </a:spcBef>
        <a:spcAft>
          <a:spcPct val="0"/>
        </a:spcAft>
        <a:defRPr sz="8000">
          <a:solidFill>
            <a:schemeClr val="tx1"/>
          </a:solidFill>
          <a:latin typeface="Gill Sans" pitchFamily="16" charset="0"/>
          <a:ea typeface="ヒラギノ角ゴ ProN W3" pitchFamily="16" charset="-128"/>
          <a:cs typeface="ヒラギノ角ゴ ProN W3" charset="0"/>
          <a:sym typeface="Gill Sans" charset="0"/>
        </a:defRPr>
      </a:lvl5pPr>
      <a:lvl6pPr marL="457200" algn="ctr" rtl="0" fontAlgn="base">
        <a:spcBef>
          <a:spcPct val="0"/>
        </a:spcBef>
        <a:spcAft>
          <a:spcPct val="0"/>
        </a:spcAft>
        <a:defRPr sz="8000">
          <a:solidFill>
            <a:schemeClr val="tx1"/>
          </a:solidFill>
          <a:latin typeface="Gill Sans" pitchFamily="16" charset="0"/>
          <a:ea typeface="ヒラギノ角ゴ ProN W3" pitchFamily="16" charset="-128"/>
          <a:sym typeface="Gill Sans" pitchFamily="16" charset="0"/>
        </a:defRPr>
      </a:lvl6pPr>
      <a:lvl7pPr marL="914400" algn="ctr" rtl="0" fontAlgn="base">
        <a:spcBef>
          <a:spcPct val="0"/>
        </a:spcBef>
        <a:spcAft>
          <a:spcPct val="0"/>
        </a:spcAft>
        <a:defRPr sz="8000">
          <a:solidFill>
            <a:schemeClr val="tx1"/>
          </a:solidFill>
          <a:latin typeface="Gill Sans" pitchFamily="16" charset="0"/>
          <a:ea typeface="ヒラギノ角ゴ ProN W3" pitchFamily="16" charset="-128"/>
          <a:sym typeface="Gill Sans" pitchFamily="16" charset="0"/>
        </a:defRPr>
      </a:lvl7pPr>
      <a:lvl8pPr marL="1371600" algn="ctr" rtl="0" fontAlgn="base">
        <a:spcBef>
          <a:spcPct val="0"/>
        </a:spcBef>
        <a:spcAft>
          <a:spcPct val="0"/>
        </a:spcAft>
        <a:defRPr sz="8000">
          <a:solidFill>
            <a:schemeClr val="tx1"/>
          </a:solidFill>
          <a:latin typeface="Gill Sans" pitchFamily="16" charset="0"/>
          <a:ea typeface="ヒラギノ角ゴ ProN W3" pitchFamily="16" charset="-128"/>
          <a:sym typeface="Gill Sans" pitchFamily="16" charset="0"/>
        </a:defRPr>
      </a:lvl8pPr>
      <a:lvl9pPr marL="1828800" algn="ctr" rtl="0" fontAlgn="base">
        <a:spcBef>
          <a:spcPct val="0"/>
        </a:spcBef>
        <a:spcAft>
          <a:spcPct val="0"/>
        </a:spcAft>
        <a:defRPr sz="8000">
          <a:solidFill>
            <a:schemeClr val="tx1"/>
          </a:solidFill>
          <a:latin typeface="Gill Sans" pitchFamily="16" charset="0"/>
          <a:ea typeface="ヒラギノ角ゴ ProN W3" pitchFamily="16" charset="-128"/>
          <a:sym typeface="Gill Sans" pitchFamily="16" charset="0"/>
        </a:defRPr>
      </a:lvl9pPr>
    </p:titleStyle>
    <p:bodyStyle>
      <a:lvl1pPr marL="342900" indent="-342900" algn="ctr" rtl="0" eaLnBrk="0" fontAlgn="base" hangingPunct="0">
        <a:spcBef>
          <a:spcPct val="0"/>
        </a:spcBef>
        <a:spcAft>
          <a:spcPct val="0"/>
        </a:spcAft>
        <a:defRPr sz="3400">
          <a:solidFill>
            <a:schemeClr val="tx1"/>
          </a:solidFill>
          <a:latin typeface="+mn-lt"/>
          <a:ea typeface="+mn-ea"/>
          <a:cs typeface="ヒラギノ角ゴ ProN W3" charset="0"/>
          <a:sym typeface="Gill Sans" charset="0"/>
        </a:defRPr>
      </a:lvl1pPr>
      <a:lvl2pPr marL="742950" indent="-285750" algn="ctr" rtl="0" eaLnBrk="0" fontAlgn="base" hangingPunct="0">
        <a:spcBef>
          <a:spcPct val="0"/>
        </a:spcBef>
        <a:spcAft>
          <a:spcPct val="0"/>
        </a:spcAft>
        <a:defRPr sz="3400">
          <a:solidFill>
            <a:schemeClr val="tx1"/>
          </a:solidFill>
          <a:latin typeface="+mn-lt"/>
          <a:ea typeface="+mn-ea"/>
          <a:cs typeface="ヒラギノ角ゴ ProN W3" charset="0"/>
          <a:sym typeface="Gill Sans" charset="0"/>
        </a:defRPr>
      </a:lvl2pPr>
      <a:lvl3pPr marL="1143000" indent="-228600" algn="ctr" rtl="0" eaLnBrk="0" fontAlgn="base" hangingPunct="0">
        <a:spcBef>
          <a:spcPct val="0"/>
        </a:spcBef>
        <a:spcAft>
          <a:spcPct val="0"/>
        </a:spcAft>
        <a:defRPr sz="3400">
          <a:solidFill>
            <a:schemeClr val="tx1"/>
          </a:solidFill>
          <a:latin typeface="+mn-lt"/>
          <a:ea typeface="+mn-ea"/>
          <a:cs typeface="ヒラギノ角ゴ ProN W3" charset="0"/>
          <a:sym typeface="Gill Sans" charset="0"/>
        </a:defRPr>
      </a:lvl3pPr>
      <a:lvl4pPr marL="1600200" indent="-228600" algn="ctr" rtl="0" eaLnBrk="0" fontAlgn="base" hangingPunct="0">
        <a:spcBef>
          <a:spcPct val="0"/>
        </a:spcBef>
        <a:spcAft>
          <a:spcPct val="0"/>
        </a:spcAft>
        <a:defRPr sz="3400">
          <a:solidFill>
            <a:schemeClr val="tx1"/>
          </a:solidFill>
          <a:latin typeface="+mn-lt"/>
          <a:ea typeface="+mn-ea"/>
          <a:cs typeface="ヒラギノ角ゴ ProN W3" charset="0"/>
          <a:sym typeface="Gill Sans" charset="0"/>
        </a:defRPr>
      </a:lvl4pPr>
      <a:lvl5pPr marL="2057400" indent="-228600" algn="ctr" rtl="0" eaLnBrk="0" fontAlgn="base" hangingPunct="0">
        <a:spcBef>
          <a:spcPct val="0"/>
        </a:spcBef>
        <a:spcAft>
          <a:spcPct val="0"/>
        </a:spcAft>
        <a:defRPr sz="3400">
          <a:solidFill>
            <a:schemeClr val="tx1"/>
          </a:solidFill>
          <a:latin typeface="+mn-lt"/>
          <a:ea typeface="+mn-ea"/>
          <a:cs typeface="ヒラギノ角ゴ ProN W3" charset="0"/>
          <a:sym typeface="Gill Sans" charset="0"/>
        </a:defRPr>
      </a:lvl5pPr>
      <a:lvl6pPr marL="457200" algn="ctr" rtl="0" fontAlgn="base">
        <a:spcBef>
          <a:spcPct val="0"/>
        </a:spcBef>
        <a:spcAft>
          <a:spcPct val="0"/>
        </a:spcAft>
        <a:defRPr sz="3400">
          <a:solidFill>
            <a:schemeClr val="tx1"/>
          </a:solidFill>
          <a:latin typeface="+mn-lt"/>
          <a:ea typeface="+mn-ea"/>
          <a:sym typeface="Gill Sans" pitchFamily="16" charset="0"/>
        </a:defRPr>
      </a:lvl6pPr>
      <a:lvl7pPr marL="914400" algn="ctr" rtl="0" fontAlgn="base">
        <a:spcBef>
          <a:spcPct val="0"/>
        </a:spcBef>
        <a:spcAft>
          <a:spcPct val="0"/>
        </a:spcAft>
        <a:defRPr sz="3400">
          <a:solidFill>
            <a:schemeClr val="tx1"/>
          </a:solidFill>
          <a:latin typeface="+mn-lt"/>
          <a:ea typeface="+mn-ea"/>
          <a:sym typeface="Gill Sans" pitchFamily="16" charset="0"/>
        </a:defRPr>
      </a:lvl7pPr>
      <a:lvl8pPr marL="1371600" algn="ctr" rtl="0" fontAlgn="base">
        <a:spcBef>
          <a:spcPct val="0"/>
        </a:spcBef>
        <a:spcAft>
          <a:spcPct val="0"/>
        </a:spcAft>
        <a:defRPr sz="3400">
          <a:solidFill>
            <a:schemeClr val="tx1"/>
          </a:solidFill>
          <a:latin typeface="+mn-lt"/>
          <a:ea typeface="+mn-ea"/>
          <a:sym typeface="Gill Sans" pitchFamily="16" charset="0"/>
        </a:defRPr>
      </a:lvl8pPr>
      <a:lvl9pPr marL="1828800" algn="ctr" rtl="0" fontAlgn="base">
        <a:spcBef>
          <a:spcPct val="0"/>
        </a:spcBef>
        <a:spcAft>
          <a:spcPct val="0"/>
        </a:spcAft>
        <a:defRPr sz="3400">
          <a:solidFill>
            <a:schemeClr val="tx1"/>
          </a:solidFill>
          <a:latin typeface="+mn-lt"/>
          <a:ea typeface="+mn-ea"/>
          <a:sym typeface="Gill Sans" pitchFamily="16"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accent2">
            <a:lumMod val="40000"/>
            <a:lumOff val="60000"/>
            <a:alpha val="78038"/>
          </a:schemeClr>
        </a:solidFill>
        <a:effectLst/>
      </p:bgPr>
    </p:bg>
    <p:spTree>
      <p:nvGrpSpPr>
        <p:cNvPr id="1" name=""/>
        <p:cNvGrpSpPr/>
        <p:nvPr/>
      </p:nvGrpSpPr>
      <p:grpSpPr>
        <a:xfrm>
          <a:off x="0" y="0"/>
          <a:ext cx="0" cy="0"/>
          <a:chOff x="0" y="0"/>
          <a:chExt cx="0" cy="0"/>
        </a:xfrm>
      </p:grpSpPr>
      <p:sp>
        <p:nvSpPr>
          <p:cNvPr id="3074" name="Rectangle 1"/>
          <p:cNvSpPr>
            <a:spLocks noGrp="1" noChangeArrowheads="1"/>
          </p:cNvSpPr>
          <p:nvPr>
            <p:ph type="title"/>
          </p:nvPr>
        </p:nvSpPr>
        <p:spPr bwMode="auto">
          <a:xfrm>
            <a:off x="1270000" y="254000"/>
            <a:ext cx="10464800" cy="2438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ma14="http://schemas.microsoft.com/office/mac/drawingml/2011/main" val="1"/>
            </a:ext>
          </a:extLst>
        </p:spPr>
        <p:txBody>
          <a:bodyPr vert="horz" wrap="square" lIns="0" tIns="0" rIns="0" bIns="0" numCol="1" anchor="ctr" anchorCtr="0" compatLnSpc="1">
            <a:prstTxWarp prst="textNoShape">
              <a:avLst/>
            </a:prstTxWarp>
          </a:bodyPr>
          <a:lstStyle/>
          <a:p>
            <a:pPr lvl="0"/>
            <a:r>
              <a:rPr lang="en-US">
                <a:sym typeface="Gill Sans" charset="0"/>
              </a:rPr>
              <a:t>Click to edit Master title style</a:t>
            </a:r>
          </a:p>
        </p:txBody>
      </p:sp>
      <p:sp>
        <p:nvSpPr>
          <p:cNvPr id="3075" name="Rectangle 2"/>
          <p:cNvSpPr>
            <a:spLocks noGrp="1" noChangeArrowheads="1"/>
          </p:cNvSpPr>
          <p:nvPr>
            <p:ph type="body" idx="1"/>
          </p:nvPr>
        </p:nvSpPr>
        <p:spPr bwMode="auto">
          <a:xfrm>
            <a:off x="1270000" y="2768600"/>
            <a:ext cx="10464800" cy="5727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ma14="http://schemas.microsoft.com/office/mac/drawingml/2011/main" val="1"/>
            </a:ext>
          </a:extLst>
        </p:spPr>
        <p:txBody>
          <a:bodyPr vert="horz" wrap="square" lIns="50800" tIns="50800" rIns="50800" bIns="50800" numCol="1" anchor="ctr" anchorCtr="0" compatLnSpc="1">
            <a:prstTxWarp prst="textNoShape">
              <a:avLst/>
            </a:prstTxWarp>
          </a:bodyPr>
          <a:lstStyle/>
          <a:p>
            <a:pPr lvl="0"/>
            <a:r>
              <a:rPr lang="en-US">
                <a:sym typeface="Gill Sans" charset="0"/>
              </a:rPr>
              <a:t>Click to edit Master text styles</a:t>
            </a:r>
          </a:p>
          <a:p>
            <a:pPr lvl="1"/>
            <a:r>
              <a:rPr lang="en-US">
                <a:sym typeface="Gill Sans" charset="0"/>
              </a:rPr>
              <a:t>Second level</a:t>
            </a:r>
          </a:p>
          <a:p>
            <a:pPr lvl="2"/>
            <a:r>
              <a:rPr lang="en-US">
                <a:sym typeface="Gill Sans" charset="0"/>
              </a:rPr>
              <a:t>Third level</a:t>
            </a:r>
          </a:p>
          <a:p>
            <a:pPr lvl="3"/>
            <a:r>
              <a:rPr lang="en-US">
                <a:sym typeface="Gill Sans" charset="0"/>
              </a:rPr>
              <a:t>Fourth level</a:t>
            </a:r>
          </a:p>
          <a:p>
            <a:pPr lvl="4"/>
            <a:r>
              <a:rPr lang="en-US">
                <a:sym typeface="Gill Sans" charset="0"/>
              </a:rPr>
              <a:t>Fifth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ransition xmlns:p14="http://schemas.microsoft.com/office/powerpoint/2010/main"/>
  <p:txStyles>
    <p:titleStyle>
      <a:lvl1pPr algn="ctr" rtl="0" eaLnBrk="0" fontAlgn="base" hangingPunct="0">
        <a:spcBef>
          <a:spcPct val="0"/>
        </a:spcBef>
        <a:spcAft>
          <a:spcPct val="0"/>
        </a:spcAft>
        <a:defRPr sz="8000">
          <a:solidFill>
            <a:schemeClr val="tx1"/>
          </a:solidFill>
          <a:latin typeface="+mj-lt"/>
          <a:ea typeface="+mj-ea"/>
          <a:cs typeface="ヒラギノ角ゴ ProN W3" charset="0"/>
          <a:sym typeface="Gill Sans" charset="0"/>
        </a:defRPr>
      </a:lvl1pPr>
      <a:lvl2pPr algn="ctr" rtl="0" eaLnBrk="0" fontAlgn="base" hangingPunct="0">
        <a:spcBef>
          <a:spcPct val="0"/>
        </a:spcBef>
        <a:spcAft>
          <a:spcPct val="0"/>
        </a:spcAft>
        <a:defRPr sz="8000">
          <a:solidFill>
            <a:schemeClr val="tx1"/>
          </a:solidFill>
          <a:latin typeface="Gill Sans" pitchFamily="16" charset="0"/>
          <a:ea typeface="ヒラギノ角ゴ ProN W3" pitchFamily="16" charset="-128"/>
          <a:cs typeface="ヒラギノ角ゴ ProN W3" charset="0"/>
          <a:sym typeface="Gill Sans" charset="0"/>
        </a:defRPr>
      </a:lvl2pPr>
      <a:lvl3pPr algn="ctr" rtl="0" eaLnBrk="0" fontAlgn="base" hangingPunct="0">
        <a:spcBef>
          <a:spcPct val="0"/>
        </a:spcBef>
        <a:spcAft>
          <a:spcPct val="0"/>
        </a:spcAft>
        <a:defRPr sz="8000">
          <a:solidFill>
            <a:schemeClr val="tx1"/>
          </a:solidFill>
          <a:latin typeface="Gill Sans" pitchFamily="16" charset="0"/>
          <a:ea typeface="ヒラギノ角ゴ ProN W3" pitchFamily="16" charset="-128"/>
          <a:cs typeface="ヒラギノ角ゴ ProN W3" charset="0"/>
          <a:sym typeface="Gill Sans" charset="0"/>
        </a:defRPr>
      </a:lvl3pPr>
      <a:lvl4pPr algn="ctr" rtl="0" eaLnBrk="0" fontAlgn="base" hangingPunct="0">
        <a:spcBef>
          <a:spcPct val="0"/>
        </a:spcBef>
        <a:spcAft>
          <a:spcPct val="0"/>
        </a:spcAft>
        <a:defRPr sz="8000">
          <a:solidFill>
            <a:schemeClr val="tx1"/>
          </a:solidFill>
          <a:latin typeface="Gill Sans" pitchFamily="16" charset="0"/>
          <a:ea typeface="ヒラギノ角ゴ ProN W3" pitchFamily="16" charset="-128"/>
          <a:cs typeface="ヒラギノ角ゴ ProN W3" charset="0"/>
          <a:sym typeface="Gill Sans" charset="0"/>
        </a:defRPr>
      </a:lvl4pPr>
      <a:lvl5pPr algn="ctr" rtl="0" eaLnBrk="0" fontAlgn="base" hangingPunct="0">
        <a:spcBef>
          <a:spcPct val="0"/>
        </a:spcBef>
        <a:spcAft>
          <a:spcPct val="0"/>
        </a:spcAft>
        <a:defRPr sz="8000">
          <a:solidFill>
            <a:schemeClr val="tx1"/>
          </a:solidFill>
          <a:latin typeface="Gill Sans" pitchFamily="16" charset="0"/>
          <a:ea typeface="ヒラギノ角ゴ ProN W3" pitchFamily="16" charset="-128"/>
          <a:cs typeface="ヒラギノ角ゴ ProN W3" charset="0"/>
          <a:sym typeface="Gill Sans" charset="0"/>
        </a:defRPr>
      </a:lvl5pPr>
      <a:lvl6pPr marL="457200" algn="ctr" rtl="0" fontAlgn="base">
        <a:spcBef>
          <a:spcPct val="0"/>
        </a:spcBef>
        <a:spcAft>
          <a:spcPct val="0"/>
        </a:spcAft>
        <a:defRPr sz="8000">
          <a:solidFill>
            <a:schemeClr val="tx1"/>
          </a:solidFill>
          <a:latin typeface="Gill Sans" pitchFamily="16" charset="0"/>
          <a:ea typeface="ヒラギノ角ゴ ProN W3" pitchFamily="16" charset="-128"/>
          <a:sym typeface="Gill Sans" pitchFamily="16" charset="0"/>
        </a:defRPr>
      </a:lvl6pPr>
      <a:lvl7pPr marL="914400" algn="ctr" rtl="0" fontAlgn="base">
        <a:spcBef>
          <a:spcPct val="0"/>
        </a:spcBef>
        <a:spcAft>
          <a:spcPct val="0"/>
        </a:spcAft>
        <a:defRPr sz="8000">
          <a:solidFill>
            <a:schemeClr val="tx1"/>
          </a:solidFill>
          <a:latin typeface="Gill Sans" pitchFamily="16" charset="0"/>
          <a:ea typeface="ヒラギノ角ゴ ProN W3" pitchFamily="16" charset="-128"/>
          <a:sym typeface="Gill Sans" pitchFamily="16" charset="0"/>
        </a:defRPr>
      </a:lvl7pPr>
      <a:lvl8pPr marL="1371600" algn="ctr" rtl="0" fontAlgn="base">
        <a:spcBef>
          <a:spcPct val="0"/>
        </a:spcBef>
        <a:spcAft>
          <a:spcPct val="0"/>
        </a:spcAft>
        <a:defRPr sz="8000">
          <a:solidFill>
            <a:schemeClr val="tx1"/>
          </a:solidFill>
          <a:latin typeface="Gill Sans" pitchFamily="16" charset="0"/>
          <a:ea typeface="ヒラギノ角ゴ ProN W3" pitchFamily="16" charset="-128"/>
          <a:sym typeface="Gill Sans" pitchFamily="16" charset="0"/>
        </a:defRPr>
      </a:lvl8pPr>
      <a:lvl9pPr marL="1828800" algn="ctr" rtl="0" fontAlgn="base">
        <a:spcBef>
          <a:spcPct val="0"/>
        </a:spcBef>
        <a:spcAft>
          <a:spcPct val="0"/>
        </a:spcAft>
        <a:defRPr sz="8000">
          <a:solidFill>
            <a:schemeClr val="tx1"/>
          </a:solidFill>
          <a:latin typeface="Gill Sans" pitchFamily="16" charset="0"/>
          <a:ea typeface="ヒラギノ角ゴ ProN W3" pitchFamily="16" charset="-128"/>
          <a:sym typeface="Gill Sans" pitchFamily="16" charset="0"/>
        </a:defRPr>
      </a:lvl9pPr>
    </p:titleStyle>
    <p:bodyStyle>
      <a:lvl1pPr marL="835025" indent="-555625" algn="l" rtl="0" eaLnBrk="0" fontAlgn="base" hangingPunct="0">
        <a:spcBef>
          <a:spcPts val="2400"/>
        </a:spcBef>
        <a:spcAft>
          <a:spcPct val="0"/>
        </a:spcAft>
        <a:buSzPct val="171000"/>
        <a:buFont typeface="Gill Sans" charset="0"/>
        <a:buChar char="•"/>
        <a:defRPr sz="4000">
          <a:solidFill>
            <a:schemeClr val="tx1"/>
          </a:solidFill>
          <a:latin typeface="+mn-lt"/>
          <a:ea typeface="+mn-ea"/>
          <a:cs typeface="ヒラギノ角ゴ ProN W3" charset="0"/>
          <a:sym typeface="Gill Sans" charset="0"/>
        </a:defRPr>
      </a:lvl1pPr>
      <a:lvl2pPr marL="1266825" indent="-555625" algn="l" rtl="0" eaLnBrk="0" fontAlgn="base" hangingPunct="0">
        <a:spcBef>
          <a:spcPts val="2400"/>
        </a:spcBef>
        <a:spcAft>
          <a:spcPct val="0"/>
        </a:spcAft>
        <a:buSzPct val="171000"/>
        <a:buFont typeface="Gill Sans" charset="0"/>
        <a:buChar char="•"/>
        <a:defRPr sz="4000">
          <a:solidFill>
            <a:schemeClr val="tx1"/>
          </a:solidFill>
          <a:latin typeface="+mn-lt"/>
          <a:ea typeface="+mn-ea"/>
          <a:cs typeface="ヒラギノ角ゴ ProN W3" charset="0"/>
          <a:sym typeface="Gill Sans" charset="0"/>
        </a:defRPr>
      </a:lvl2pPr>
      <a:lvl3pPr marL="1711325" indent="-555625" algn="l" rtl="0" eaLnBrk="0" fontAlgn="base" hangingPunct="0">
        <a:spcBef>
          <a:spcPts val="2400"/>
        </a:spcBef>
        <a:spcAft>
          <a:spcPct val="0"/>
        </a:spcAft>
        <a:buSzPct val="171000"/>
        <a:buFont typeface="Gill Sans" charset="0"/>
        <a:buChar char="•"/>
        <a:defRPr sz="4000">
          <a:solidFill>
            <a:schemeClr val="tx1"/>
          </a:solidFill>
          <a:latin typeface="+mn-lt"/>
          <a:ea typeface="+mn-ea"/>
          <a:cs typeface="ヒラギノ角ゴ ProN W3" charset="0"/>
          <a:sym typeface="Gill Sans" charset="0"/>
        </a:defRPr>
      </a:lvl3pPr>
      <a:lvl4pPr marL="2168525" indent="-555625" algn="l" rtl="0" eaLnBrk="0" fontAlgn="base" hangingPunct="0">
        <a:spcBef>
          <a:spcPts val="2400"/>
        </a:spcBef>
        <a:spcAft>
          <a:spcPct val="0"/>
        </a:spcAft>
        <a:buSzPct val="171000"/>
        <a:buFont typeface="Gill Sans" charset="0"/>
        <a:buChar char="•"/>
        <a:defRPr sz="4000">
          <a:solidFill>
            <a:schemeClr val="tx1"/>
          </a:solidFill>
          <a:latin typeface="+mn-lt"/>
          <a:ea typeface="+mn-ea"/>
          <a:cs typeface="ヒラギノ角ゴ ProN W3" charset="0"/>
          <a:sym typeface="Gill Sans" charset="0"/>
        </a:defRPr>
      </a:lvl4pPr>
      <a:lvl5pPr marL="2600325" indent="-555625" algn="l" rtl="0" eaLnBrk="0" fontAlgn="base" hangingPunct="0">
        <a:spcBef>
          <a:spcPts val="2400"/>
        </a:spcBef>
        <a:spcAft>
          <a:spcPct val="0"/>
        </a:spcAft>
        <a:buSzPct val="171000"/>
        <a:buFont typeface="Gill Sans" charset="0"/>
        <a:buChar char="•"/>
        <a:defRPr sz="4000">
          <a:solidFill>
            <a:schemeClr val="tx1"/>
          </a:solidFill>
          <a:latin typeface="+mn-lt"/>
          <a:ea typeface="+mn-ea"/>
          <a:cs typeface="ヒラギノ角ゴ ProN W3" charset="0"/>
          <a:sym typeface="Gill Sans" charset="0"/>
        </a:defRPr>
      </a:lvl5pPr>
      <a:lvl6pPr marL="3057525" indent="-555625" algn="l" rtl="0" fontAlgn="base">
        <a:spcBef>
          <a:spcPts val="2400"/>
        </a:spcBef>
        <a:spcAft>
          <a:spcPct val="0"/>
        </a:spcAft>
        <a:buSzPct val="171000"/>
        <a:buFont typeface="Gill Sans" pitchFamily="16" charset="0"/>
        <a:buChar char="•"/>
        <a:defRPr sz="4000">
          <a:solidFill>
            <a:schemeClr val="tx1"/>
          </a:solidFill>
          <a:latin typeface="+mn-lt"/>
          <a:ea typeface="+mn-ea"/>
          <a:sym typeface="Gill Sans" pitchFamily="16" charset="0"/>
        </a:defRPr>
      </a:lvl6pPr>
      <a:lvl7pPr marL="3514725" indent="-555625" algn="l" rtl="0" fontAlgn="base">
        <a:spcBef>
          <a:spcPts val="2400"/>
        </a:spcBef>
        <a:spcAft>
          <a:spcPct val="0"/>
        </a:spcAft>
        <a:buSzPct val="171000"/>
        <a:buFont typeface="Gill Sans" pitchFamily="16" charset="0"/>
        <a:buChar char="•"/>
        <a:defRPr sz="4000">
          <a:solidFill>
            <a:schemeClr val="tx1"/>
          </a:solidFill>
          <a:latin typeface="+mn-lt"/>
          <a:ea typeface="+mn-ea"/>
          <a:sym typeface="Gill Sans" pitchFamily="16" charset="0"/>
        </a:defRPr>
      </a:lvl7pPr>
      <a:lvl8pPr marL="3971925" indent="-555625" algn="l" rtl="0" fontAlgn="base">
        <a:spcBef>
          <a:spcPts val="2400"/>
        </a:spcBef>
        <a:spcAft>
          <a:spcPct val="0"/>
        </a:spcAft>
        <a:buSzPct val="171000"/>
        <a:buFont typeface="Gill Sans" pitchFamily="16" charset="0"/>
        <a:buChar char="•"/>
        <a:defRPr sz="4000">
          <a:solidFill>
            <a:schemeClr val="tx1"/>
          </a:solidFill>
          <a:latin typeface="+mn-lt"/>
          <a:ea typeface="+mn-ea"/>
          <a:sym typeface="Gill Sans" pitchFamily="16" charset="0"/>
        </a:defRPr>
      </a:lvl8pPr>
      <a:lvl9pPr marL="4429125" indent="-555625" algn="l" rtl="0" fontAlgn="base">
        <a:spcBef>
          <a:spcPts val="2400"/>
        </a:spcBef>
        <a:spcAft>
          <a:spcPct val="0"/>
        </a:spcAft>
        <a:buSzPct val="171000"/>
        <a:buFont typeface="Gill Sans" pitchFamily="16" charset="0"/>
        <a:buChar char="•"/>
        <a:defRPr sz="4000">
          <a:solidFill>
            <a:schemeClr val="tx1"/>
          </a:solidFill>
          <a:latin typeface="+mn-lt"/>
          <a:ea typeface="+mn-ea"/>
          <a:sym typeface="Gill Sans" pitchFamily="16"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1" Type="http://schemas.openxmlformats.org/officeDocument/2006/relationships/slideLayout" Target="../slideLayouts/slideLayout1.xml"/><Relationship Id="rId2" Type="http://schemas.openxmlformats.org/officeDocument/2006/relationships/image" Target="../media/image2.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biostat.wisc.edu/~kbroman/topten_worstgraphs/"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8.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9.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hyperlink" Target="http://www.r-project.org" TargetMode="External"/></Relationships>
</file>

<file path=ppt/slides/_rels/slide15.xml.rels><?xml version="1.0" encoding="UTF-8" standalone="yes"?>
<Relationships xmlns="http://schemas.openxmlformats.org/package/2006/relationships"><Relationship Id="rId3" Type="http://schemas.openxmlformats.org/officeDocument/2006/relationships/hyperlink" Target="http://research.stowers-institute.org/efg/R/Color/Chart/index.htm" TargetMode="External"/><Relationship Id="rId4" Type="http://schemas.openxmlformats.org/officeDocument/2006/relationships/hyperlink" Target="http://www.statmethods.net/advgraphs/index.html" TargetMode="External"/><Relationship Id="rId5" Type="http://schemas.openxmlformats.org/officeDocument/2006/relationships/hyperlink" Target="https://cran.r-project.org/doc/contrib/Krijnen-IntroBioInfStatistics.pdf" TargetMode="External"/><Relationship Id="rId6" Type="http://schemas.openxmlformats.org/officeDocument/2006/relationships/hyperlink" Target="http://www.biostathandbook.com" TargetMode="External"/><Relationship Id="rId7" Type="http://schemas.openxmlformats.org/officeDocument/2006/relationships/hyperlink" Target="http://Rcompanion.org/" TargetMode="External"/><Relationship Id="rId1" Type="http://schemas.openxmlformats.org/officeDocument/2006/relationships/slideLayout" Target="../slideLayouts/slideLayout13.xml"/><Relationship Id="rId2" Type="http://schemas.openxmlformats.org/officeDocument/2006/relationships/hyperlink" Target="http://www.rdocumentation.org/"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0.png"/></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4" Type="http://schemas.openxmlformats.org/officeDocument/2006/relationships/image" Target="../media/image13.png"/><Relationship Id="rId1" Type="http://schemas.openxmlformats.org/officeDocument/2006/relationships/slideLayout" Target="../slideLayouts/slideLayout13.xml"/><Relationship Id="rId2" Type="http://schemas.openxmlformats.org/officeDocument/2006/relationships/image" Target="../media/image11.png"/></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4" Type="http://schemas.openxmlformats.org/officeDocument/2006/relationships/image" Target="../media/image16.png"/><Relationship Id="rId1" Type="http://schemas.openxmlformats.org/officeDocument/2006/relationships/slideLayout" Target="../slideLayouts/slideLayout13.xml"/><Relationship Id="rId2" Type="http://schemas.openxmlformats.org/officeDocument/2006/relationships/image" Target="../media/image1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hyperlink" Target="file://localhost/Users/luisacutillo/Sheffield/BAD%20DAYS/Tutorial.R"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file://localhost/Users/luisacutillo/Sheffield/BAD%20DAYS/Tutorial.R" TargetMode="External"/><Relationship Id="rId3" Type="http://schemas.openxmlformats.org/officeDocument/2006/relationships/hyperlink" Target="file://localhost/Users/luisacutillo/Sheffield/BAD%20DAYS/Comments.R"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hyperlink" Target="file://localhost/Users/luisacutillo/Sheffield/BAD%20DAYS/Comments.R"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2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2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2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2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gif"/></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24.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25.png"/><Relationship Id="rId3" Type="http://schemas.openxmlformats.org/officeDocument/2006/relationships/image" Target="../media/image26.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27.png"/><Relationship Id="rId3" Type="http://schemas.openxmlformats.org/officeDocument/2006/relationships/image" Target="../media/image28.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29.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30.png"/></Relationships>
</file>

<file path=ppt/slides/_rels/slide35.xml.rels><?xml version="1.0" encoding="UTF-8" standalone="yes"?>
<Relationships xmlns="http://schemas.openxmlformats.org/package/2006/relationships"><Relationship Id="rId3" Type="http://schemas.openxmlformats.org/officeDocument/2006/relationships/hyperlink" Target="file://localhost/Users/luisacutillo/Sheffield/BAD%20DAYS/Ttest.R" TargetMode="External"/><Relationship Id="rId4" Type="http://schemas.openxmlformats.org/officeDocument/2006/relationships/hyperlink" Target="file://localhost/Users/luisacutillo/Sheffield/BAD%20DAYS/Frequency.R" TargetMode="External"/><Relationship Id="rId5" Type="http://schemas.openxmlformats.org/officeDocument/2006/relationships/hyperlink" Target="file://localhost/Users/luisacutillo/Sheffield/BAD%20DAYS/Anova.R" TargetMode="External"/><Relationship Id="rId6" Type="http://schemas.openxmlformats.org/officeDocument/2006/relationships/hyperlink" Target="file://localhost/Users/luisacutillo/Sheffield/BAD%20DAYS/MulHypTestOnGolub.R" TargetMode="External"/><Relationship Id="rId1" Type="http://schemas.openxmlformats.org/officeDocument/2006/relationships/slideLayout" Target="../slideLayouts/slideLayout23.xml"/><Relationship Id="rId2" Type="http://schemas.openxmlformats.org/officeDocument/2006/relationships/notesSlide" Target="../notesSlides/notesSlide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xml"/><Relationship Id="rId4" Type="http://schemas.openxmlformats.org/officeDocument/2006/relationships/oleObject" Target="../embeddings/oleObject1.bin"/><Relationship Id="rId5" Type="http://schemas.openxmlformats.org/officeDocument/2006/relationships/image" Target="../media/image31.emf"/><Relationship Id="rId1" Type="http://schemas.openxmlformats.org/officeDocument/2006/relationships/vmlDrawing" Target="../drawings/vmlDrawing1.vml"/><Relationship Id="rId2" Type="http://schemas.openxmlformats.org/officeDocument/2006/relationships/slideLayout" Target="../slideLayouts/slideLayout2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gif"/></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6.xml"/><Relationship Id="rId4" Type="http://schemas.openxmlformats.org/officeDocument/2006/relationships/oleObject" Target="../embeddings/oleObject2.bin"/><Relationship Id="rId5" Type="http://schemas.openxmlformats.org/officeDocument/2006/relationships/image" Target="../media/image32.emf"/><Relationship Id="rId1" Type="http://schemas.openxmlformats.org/officeDocument/2006/relationships/vmlDrawing" Target="../drawings/vmlDrawing2.vml"/><Relationship Id="rId2" Type="http://schemas.openxmlformats.org/officeDocument/2006/relationships/slideLayout" Target="../slideLayouts/slideLayout2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8.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9.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0.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11.xml"/><Relationship Id="rId4" Type="http://schemas.openxmlformats.org/officeDocument/2006/relationships/oleObject" Target="../embeddings/oleObject3.bin"/><Relationship Id="rId5" Type="http://schemas.openxmlformats.org/officeDocument/2006/relationships/image" Target="../media/image33.emf"/><Relationship Id="rId1" Type="http://schemas.openxmlformats.org/officeDocument/2006/relationships/vmlDrawing" Target="../drawings/vmlDrawing3.vml"/><Relationship Id="rId2" Type="http://schemas.openxmlformats.org/officeDocument/2006/relationships/slideLayout" Target="../slideLayouts/slideLayout2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s>
</file>

<file path=ppt/slides/_rels/slide50.xml.rels><?xml version="1.0" encoding="UTF-8" standalone="yes"?>
<Relationships xmlns="http://schemas.openxmlformats.org/package/2006/relationships"><Relationship Id="rId3" Type="http://schemas.openxmlformats.org/officeDocument/2006/relationships/image" Target="../media/image34.png"/><Relationship Id="rId4" Type="http://schemas.openxmlformats.org/officeDocument/2006/relationships/image" Target="../media/image35.png"/><Relationship Id="rId5" Type="http://schemas.openxmlformats.org/officeDocument/2006/relationships/image" Target="../media/image36.png"/><Relationship Id="rId6" Type="http://schemas.openxmlformats.org/officeDocument/2006/relationships/image" Target="../media/image37.png"/><Relationship Id="rId1" Type="http://schemas.openxmlformats.org/officeDocument/2006/relationships/slideLayout" Target="../slideLayouts/slideLayout23.xml"/><Relationship Id="rId2" Type="http://schemas.openxmlformats.org/officeDocument/2006/relationships/notesSlide" Target="../notesSlides/notesSlide16.xml"/></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17.xml"/><Relationship Id="rId4" Type="http://schemas.openxmlformats.org/officeDocument/2006/relationships/oleObject" Target="../embeddings/oleObject4.bin"/><Relationship Id="rId5" Type="http://schemas.openxmlformats.org/officeDocument/2006/relationships/image" Target="../media/image38.emf"/><Relationship Id="rId1" Type="http://schemas.openxmlformats.org/officeDocument/2006/relationships/vmlDrawing" Target="../drawings/vmlDrawing4.vml"/><Relationship Id="rId2" Type="http://schemas.openxmlformats.org/officeDocument/2006/relationships/slideLayout" Target="../slideLayouts/slideLayout2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8.xml"/></Relationships>
</file>

<file path=ppt/slides/_rels/slide53.xml.rels><?xml version="1.0" encoding="UTF-8" standalone="yes"?>
<Relationships xmlns="http://schemas.openxmlformats.org/package/2006/relationships"><Relationship Id="rId3" Type="http://schemas.openxmlformats.org/officeDocument/2006/relationships/oleObject" Target="../embeddings/oleObject5.bin"/><Relationship Id="rId4" Type="http://schemas.openxmlformats.org/officeDocument/2006/relationships/image" Target="../media/image39.emf"/><Relationship Id="rId1" Type="http://schemas.openxmlformats.org/officeDocument/2006/relationships/vmlDrawing" Target="../drawings/vmlDrawing5.vml"/><Relationship Id="rId2" Type="http://schemas.openxmlformats.org/officeDocument/2006/relationships/slideLayout" Target="../slideLayouts/slideLayout2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hyperlink" Target="file://localhost/Users/luisacutillo/Sheffield/BAD%20DAYS/Ttest.R" TargetMode="Externa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hyperlink" Target="file://localhost/Users/luisacutillo/Sheffield/BAD%20DAYS/Anova.R" TargetMode="Externa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hyperlink" Target="file://localhost/Users/luisacutillo/Sheffield/BAD%20DAYS/Frequency.R" TargetMode="Externa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9.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0.xml"/><Relationship Id="rId3" Type="http://schemas.openxmlformats.org/officeDocument/2006/relationships/image" Target="../media/image40.wmf"/></Relationships>
</file>

<file path=ppt/slides/_rels/slide63.xml.rels><?xml version="1.0" encoding="UTF-8" standalone="yes"?>
<Relationships xmlns="http://schemas.openxmlformats.org/package/2006/relationships"><Relationship Id="rId3" Type="http://schemas.openxmlformats.org/officeDocument/2006/relationships/image" Target="../media/image40.wmf"/><Relationship Id="rId4" Type="http://schemas.openxmlformats.org/officeDocument/2006/relationships/image" Target="../media/image41.wmf"/><Relationship Id="rId5" Type="http://schemas.openxmlformats.org/officeDocument/2006/relationships/image" Target="../media/image42.wmf"/><Relationship Id="rId6" Type="http://schemas.openxmlformats.org/officeDocument/2006/relationships/image" Target="../media/image43.wmf"/><Relationship Id="rId1" Type="http://schemas.openxmlformats.org/officeDocument/2006/relationships/slideLayout" Target="../slideLayouts/slideLayout23.xml"/><Relationship Id="rId2" Type="http://schemas.openxmlformats.org/officeDocument/2006/relationships/notesSlide" Target="../notesSlides/notesSlide2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2.xml"/></Relationships>
</file>

<file path=ppt/slides/_rels/slide65.xml.rels><?xml version="1.0" encoding="UTF-8" standalone="yes"?>
<Relationships xmlns="http://schemas.openxmlformats.org/package/2006/relationships"><Relationship Id="rId3" Type="http://schemas.openxmlformats.org/officeDocument/2006/relationships/image" Target="../media/image43.wmf"/><Relationship Id="rId4" Type="http://schemas.openxmlformats.org/officeDocument/2006/relationships/image" Target="../media/image44.wmf"/><Relationship Id="rId1" Type="http://schemas.openxmlformats.org/officeDocument/2006/relationships/slideLayout" Target="../slideLayouts/slideLayout23.xml"/><Relationship Id="rId2" Type="http://schemas.openxmlformats.org/officeDocument/2006/relationships/notesSlide" Target="../notesSlides/notesSlide2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4.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hyperlink" Target="file://localhost/Users/luisacutillo/Sheffield/BAD%20DAYS/MulHypTestOnGolub.R" TargetMode="External"/><Relationship Id="rId3" Type="http://schemas.openxmlformats.org/officeDocument/2006/relationships/image" Target="../media/image4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6.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110624"/>
        </a:solidFill>
        <a:effectLst/>
      </p:bgPr>
    </p:bg>
    <p:spTree>
      <p:nvGrpSpPr>
        <p:cNvPr id="1" name=""/>
        <p:cNvGrpSpPr/>
        <p:nvPr/>
      </p:nvGrpSpPr>
      <p:grpSpPr>
        <a:xfrm>
          <a:off x="0" y="0"/>
          <a:ext cx="0" cy="0"/>
          <a:chOff x="0" y="0"/>
          <a:chExt cx="0" cy="0"/>
        </a:xfrm>
      </p:grpSpPr>
      <p:pic>
        <p:nvPicPr>
          <p:cNvPr id="4097" name="Picture 3" descr="spiderBadDay.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822450" y="5956300"/>
            <a:ext cx="9217025" cy="3797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8" name="Rectangle 2"/>
          <p:cNvSpPr>
            <a:spLocks noGrp="1" noChangeArrowheads="1"/>
          </p:cNvSpPr>
          <p:nvPr>
            <p:ph type="ctrTitle"/>
          </p:nvPr>
        </p:nvSpPr>
        <p:spPr>
          <a:xfrm>
            <a:off x="238125" y="4716463"/>
            <a:ext cx="12766675" cy="1600200"/>
          </a:xfrm>
        </p:spPr>
        <p:txBody>
          <a:bodyPr/>
          <a:lstStyle/>
          <a:p>
            <a:pPr>
              <a:defRPr/>
            </a:pPr>
            <a:r>
              <a:rPr lang="en-US" sz="3600" b="1" dirty="0" smtClean="0">
                <a:solidFill>
                  <a:srgbClr val="D92AF9"/>
                </a:solidFill>
              </a:rPr>
              <a:t>Wed, 4 May at 13:00, Sheffield </a:t>
            </a:r>
            <a:br>
              <a:rPr lang="en-US" sz="3600" b="1" dirty="0" smtClean="0">
                <a:solidFill>
                  <a:srgbClr val="D92AF9"/>
                </a:solidFill>
              </a:rPr>
            </a:br>
            <a:r>
              <a:rPr lang="en-US" sz="3600" b="1" dirty="0" smtClean="0">
                <a:solidFill>
                  <a:srgbClr val="D92AF9"/>
                </a:solidFill>
              </a:rPr>
              <a:t>BAD Days: Bioinformatics Awareness Day – 1</a:t>
            </a:r>
            <a:br>
              <a:rPr lang="en-US" sz="3600" b="1" dirty="0" smtClean="0">
                <a:solidFill>
                  <a:srgbClr val="D92AF9"/>
                </a:solidFill>
              </a:rPr>
            </a:br>
            <a:r>
              <a:rPr lang="en-US" sz="3600" b="1" dirty="0" smtClean="0">
                <a:solidFill>
                  <a:srgbClr val="D92AF9"/>
                </a:solidFill>
              </a:rPr>
              <a:t>By </a:t>
            </a:r>
            <a:r>
              <a:rPr lang="en-US" sz="3600" b="1" smtClean="0">
                <a:solidFill>
                  <a:srgbClr val="D92AF9"/>
                </a:solidFill>
              </a:rPr>
              <a:t>Luisa Cutillo </a:t>
            </a:r>
            <a:r>
              <a:rPr lang="en-US" sz="3600" b="1" dirty="0" smtClean="0">
                <a:solidFill>
                  <a:srgbClr val="D92AF9"/>
                </a:solidFill>
              </a:rPr>
              <a:t>@ </a:t>
            </a:r>
            <a:r>
              <a:rPr lang="en-US" sz="3600" b="1" dirty="0" err="1" smtClean="0">
                <a:solidFill>
                  <a:srgbClr val="D92AF9"/>
                </a:solidFill>
              </a:rPr>
              <a:t>SITraN</a:t>
            </a:r>
            <a:r>
              <a:rPr lang="en-US" sz="3600" b="1" dirty="0" smtClean="0">
                <a:solidFill>
                  <a:srgbClr val="D92AF9"/>
                </a:solidFill>
              </a:rPr>
              <a:t>, </a:t>
            </a:r>
            <a:r>
              <a:rPr lang="en-US" sz="3600" b="1" dirty="0" err="1" smtClean="0">
                <a:solidFill>
                  <a:srgbClr val="D92AF9"/>
                </a:solidFill>
              </a:rPr>
              <a:t>Uniersity</a:t>
            </a:r>
            <a:r>
              <a:rPr lang="en-US" sz="3600" b="1" dirty="0" smtClean="0">
                <a:solidFill>
                  <a:srgbClr val="D92AF9"/>
                </a:solidFill>
              </a:rPr>
              <a:t> of Sheffield</a:t>
            </a:r>
            <a:endParaRPr lang="en-US" sz="3600" b="1" dirty="0">
              <a:solidFill>
                <a:srgbClr val="D92AF9"/>
              </a:solidFill>
            </a:endParaRPr>
          </a:p>
        </p:txBody>
      </p:sp>
      <p:pic>
        <p:nvPicPr>
          <p:cNvPr id="4099" name="Picture 2" descr="bad-days.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1113" y="17463"/>
            <a:ext cx="6562725" cy="457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0" name="Picture 4" descr="RbioCond_logo.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307138" y="0"/>
            <a:ext cx="7035800" cy="4589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xmlns:p14="http://schemas.microsoft.com/office/powerpoint/2010/main" spd="slow">
    <p:push dir="u"/>
  </p:transitio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46188" y="555625"/>
            <a:ext cx="10464800" cy="3302000"/>
          </a:xfrm>
        </p:spPr>
        <p:txBody>
          <a:bodyPr/>
          <a:lstStyle/>
          <a:p>
            <a:pPr>
              <a:defRPr/>
            </a:pPr>
            <a:r>
              <a:rPr lang="en-US" dirty="0" smtClean="0">
                <a:solidFill>
                  <a:srgbClr val="222268"/>
                </a:solidFill>
              </a:rPr>
              <a:t>Do you want to see few BAD PLOTS?</a:t>
            </a:r>
            <a:endParaRPr lang="en-US" dirty="0">
              <a:solidFill>
                <a:srgbClr val="222268"/>
              </a:solidFill>
            </a:endParaRPr>
          </a:p>
        </p:txBody>
      </p:sp>
      <p:sp>
        <p:nvSpPr>
          <p:cNvPr id="3" name="Content Placeholder 2"/>
          <p:cNvSpPr>
            <a:spLocks noGrp="1"/>
          </p:cNvSpPr>
          <p:nvPr>
            <p:ph idx="1"/>
          </p:nvPr>
        </p:nvSpPr>
        <p:spPr>
          <a:xfrm>
            <a:off x="1270000" y="5029200"/>
            <a:ext cx="10464800" cy="3232150"/>
          </a:xfrm>
        </p:spPr>
        <p:txBody>
          <a:bodyPr/>
          <a:lstStyle/>
          <a:p>
            <a:pPr>
              <a:defRPr/>
            </a:pPr>
            <a:r>
              <a:rPr lang="en-US" sz="4000" dirty="0" smtClean="0">
                <a:cs typeface="Gill Sans" charset="0"/>
              </a:rPr>
              <a:t>Try </a:t>
            </a:r>
            <a:r>
              <a:rPr lang="en-US" sz="4000" u="sng" dirty="0" smtClean="0">
                <a:cs typeface="Gill Sans" charset="0"/>
                <a:hlinkClick r:id="rId2"/>
              </a:rPr>
              <a:t>http://www.biostat.wisc.edu/~kbroman/topten_worstgraphs/</a:t>
            </a:r>
            <a:endParaRPr lang="en-US" sz="4000" u="sng" dirty="0" smtClean="0">
              <a:cs typeface="Gill Sans" charset="0"/>
            </a:endParaRPr>
          </a:p>
          <a:p>
            <a:pPr>
              <a:defRPr/>
            </a:pPr>
            <a:endParaRPr lang="en-US" sz="4000" dirty="0"/>
          </a:p>
        </p:txBody>
      </p:sp>
    </p:spTree>
  </p:cSld>
  <p:clrMapOvr>
    <a:masterClrMapping/>
  </p:clrMapOvr>
  <p:transition xmlns:p14="http://schemas.microsoft.com/office/powerpoint/2010/main" spd="slow">
    <p:push dir="u"/>
  </p:transition>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1"/>
          <p:cNvSpPr>
            <a:spLocks/>
          </p:cNvSpPr>
          <p:nvPr/>
        </p:nvSpPr>
        <p:spPr bwMode="auto">
          <a:xfrm>
            <a:off x="561975" y="9023350"/>
            <a:ext cx="11303000"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p>
            <a:pPr algn="l"/>
            <a:r>
              <a:rPr lang="en-US" sz="1100">
                <a:solidFill>
                  <a:schemeClr val="tx1"/>
                </a:solidFill>
                <a:cs typeface="Gill Sans" charset="0"/>
              </a:rPr>
              <a:t> </a:t>
            </a:r>
          </a:p>
        </p:txBody>
      </p:sp>
      <p:sp>
        <p:nvSpPr>
          <p:cNvPr id="7170" name="Text Box 2"/>
          <p:cNvSpPr txBox="1">
            <a:spLocks noChangeArrowheads="1"/>
          </p:cNvSpPr>
          <p:nvPr/>
        </p:nvSpPr>
        <p:spPr bwMode="auto">
          <a:xfrm>
            <a:off x="11950700" y="8991600"/>
            <a:ext cx="3175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a:lstStyle>
            <a:lvl1pPr eaLnBrk="0" hangingPunct="0">
              <a:defRPr sz="4200">
                <a:solidFill>
                  <a:srgbClr val="000000"/>
                </a:solidFill>
                <a:latin typeface="Gill Sans" charset="0"/>
                <a:ea typeface="ヒラギノ角ゴ ProN W3" charset="0"/>
                <a:cs typeface="ヒラギノ角ゴ ProN W3" charset="0"/>
                <a:sym typeface="Gill Sans" charset="0"/>
              </a:defRPr>
            </a:lvl1pPr>
            <a:lvl2pPr marL="742950" indent="-285750" eaLnBrk="0" hangingPunct="0">
              <a:defRPr sz="4200">
                <a:solidFill>
                  <a:srgbClr val="000000"/>
                </a:solidFill>
                <a:latin typeface="Gill Sans" charset="0"/>
                <a:ea typeface="ヒラギノ角ゴ ProN W3" charset="0"/>
                <a:cs typeface="ヒラギノ角ゴ ProN W3" charset="0"/>
                <a:sym typeface="Gill Sans" charset="0"/>
              </a:defRPr>
            </a:lvl2pPr>
            <a:lvl3pPr marL="1143000" indent="-228600" eaLnBrk="0" hangingPunct="0">
              <a:defRPr sz="4200">
                <a:solidFill>
                  <a:srgbClr val="000000"/>
                </a:solidFill>
                <a:latin typeface="Gill Sans" charset="0"/>
                <a:ea typeface="ヒラギノ角ゴ ProN W3" charset="0"/>
                <a:cs typeface="ヒラギノ角ゴ ProN W3" charset="0"/>
                <a:sym typeface="Gill Sans" charset="0"/>
              </a:defRPr>
            </a:lvl3pPr>
            <a:lvl4pPr marL="1600200" indent="-228600" eaLnBrk="0" hangingPunct="0">
              <a:defRPr sz="4200">
                <a:solidFill>
                  <a:srgbClr val="000000"/>
                </a:solidFill>
                <a:latin typeface="Gill Sans" charset="0"/>
                <a:ea typeface="ヒラギノ角ゴ ProN W3" charset="0"/>
                <a:cs typeface="ヒラギノ角ゴ ProN W3" charset="0"/>
                <a:sym typeface="Gill Sans" charset="0"/>
              </a:defRPr>
            </a:lvl4pPr>
            <a:lvl5pPr marL="2057400" indent="-228600" eaLnBrk="0" hangingPunct="0">
              <a:defRPr sz="4200">
                <a:solidFill>
                  <a:srgbClr val="000000"/>
                </a:solidFill>
                <a:latin typeface="Gill Sans" charset="0"/>
                <a:ea typeface="ヒラギノ角ゴ ProN W3" charset="0"/>
                <a:cs typeface="ヒラギノ角ゴ ProN W3" charset="0"/>
                <a:sym typeface="Gill Sans" charset="0"/>
              </a:defRPr>
            </a:lvl5pPr>
            <a:lvl6pPr marL="25146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6pPr>
            <a:lvl7pPr marL="29718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7pPr>
            <a:lvl8pPr marL="34290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8pPr>
            <a:lvl9pPr marL="38862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9pPr>
          </a:lstStyle>
          <a:p>
            <a:pPr eaLnBrk="1" hangingPunct="1"/>
            <a:fld id="{B32C74C5-156B-3C4A-A91B-219BE85400AD}" type="slidenum">
              <a:rPr lang="en-US" sz="1600">
                <a:solidFill>
                  <a:schemeClr val="tx1"/>
                </a:solidFill>
                <a:cs typeface="Gill Sans" charset="0"/>
              </a:rPr>
              <a:pPr eaLnBrk="1" hangingPunct="1"/>
              <a:t>11</a:t>
            </a:fld>
            <a:endParaRPr lang="en-US" sz="1600">
              <a:solidFill>
                <a:schemeClr val="tx1"/>
              </a:solidFill>
              <a:cs typeface="Gill Sans" charset="0"/>
            </a:endParaRPr>
          </a:p>
        </p:txBody>
      </p:sp>
      <p:sp>
        <p:nvSpPr>
          <p:cNvPr id="15364" name="Rectangle 3"/>
          <p:cNvSpPr>
            <a:spLocks noGrp="1" noChangeArrowheads="1"/>
          </p:cNvSpPr>
          <p:nvPr>
            <p:ph type="title"/>
          </p:nvPr>
        </p:nvSpPr>
        <p:spPr>
          <a:xfrm>
            <a:off x="50800" y="196850"/>
            <a:ext cx="13004800" cy="850900"/>
          </a:xfrm>
        </p:spPr>
        <p:txBody>
          <a:bodyPr/>
          <a:lstStyle/>
          <a:p>
            <a:pPr>
              <a:defRPr/>
            </a:pPr>
            <a:r>
              <a:rPr lang="en-US" sz="4000" dirty="0" err="1" smtClean="0">
                <a:solidFill>
                  <a:srgbClr val="222268"/>
                </a:solidFill>
              </a:rPr>
              <a:t>Wittke</a:t>
            </a:r>
            <a:r>
              <a:rPr lang="en-US" sz="4000" dirty="0" smtClean="0">
                <a:solidFill>
                  <a:srgbClr val="222268"/>
                </a:solidFill>
              </a:rPr>
              <a:t>-Thompson JK, </a:t>
            </a:r>
            <a:r>
              <a:rPr lang="en-US" sz="4000" dirty="0" err="1" smtClean="0">
                <a:solidFill>
                  <a:srgbClr val="222268"/>
                </a:solidFill>
              </a:rPr>
              <a:t>Pluzhnikov</a:t>
            </a:r>
            <a:r>
              <a:rPr lang="en-US" sz="4000" dirty="0" smtClean="0">
                <a:solidFill>
                  <a:srgbClr val="222268"/>
                </a:solidFill>
              </a:rPr>
              <a:t> A, Cox NJ (2005). American Journal of Human Genetics 76:967-986, Figure 1</a:t>
            </a:r>
          </a:p>
        </p:txBody>
      </p:sp>
      <p:sp>
        <p:nvSpPr>
          <p:cNvPr id="7172" name="Line 4"/>
          <p:cNvSpPr>
            <a:spLocks noChangeShapeType="1"/>
          </p:cNvSpPr>
          <p:nvPr/>
        </p:nvSpPr>
        <p:spPr bwMode="auto">
          <a:xfrm>
            <a:off x="1028700" y="1257300"/>
            <a:ext cx="109347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174" name="TextBox 1"/>
          <p:cNvSpPr txBox="1">
            <a:spLocks noChangeArrowheads="1"/>
          </p:cNvSpPr>
          <p:nvPr/>
        </p:nvSpPr>
        <p:spPr bwMode="auto">
          <a:xfrm>
            <a:off x="5781675" y="1708150"/>
            <a:ext cx="7129463" cy="6124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200">
                <a:solidFill>
                  <a:srgbClr val="000000"/>
                </a:solidFill>
                <a:latin typeface="Gill Sans" charset="0"/>
                <a:ea typeface="ヒラギノ角ゴ ProN W3" charset="0"/>
                <a:cs typeface="ヒラギノ角ゴ ProN W3" charset="0"/>
                <a:sym typeface="Gill Sans" charset="0"/>
              </a:defRPr>
            </a:lvl1pPr>
            <a:lvl2pPr marL="742950" indent="-285750" eaLnBrk="0" hangingPunct="0">
              <a:defRPr sz="4200">
                <a:solidFill>
                  <a:srgbClr val="000000"/>
                </a:solidFill>
                <a:latin typeface="Gill Sans" charset="0"/>
                <a:ea typeface="ヒラギノ角ゴ ProN W3" charset="0"/>
                <a:cs typeface="ヒラギノ角ゴ ProN W3" charset="0"/>
                <a:sym typeface="Gill Sans" charset="0"/>
              </a:defRPr>
            </a:lvl2pPr>
            <a:lvl3pPr marL="1143000" indent="-228600" eaLnBrk="0" hangingPunct="0">
              <a:defRPr sz="4200">
                <a:solidFill>
                  <a:srgbClr val="000000"/>
                </a:solidFill>
                <a:latin typeface="Gill Sans" charset="0"/>
                <a:ea typeface="ヒラギノ角ゴ ProN W3" charset="0"/>
                <a:cs typeface="ヒラギノ角ゴ ProN W3" charset="0"/>
                <a:sym typeface="Gill Sans" charset="0"/>
              </a:defRPr>
            </a:lvl3pPr>
            <a:lvl4pPr marL="1600200" indent="-228600" eaLnBrk="0" hangingPunct="0">
              <a:defRPr sz="4200">
                <a:solidFill>
                  <a:srgbClr val="000000"/>
                </a:solidFill>
                <a:latin typeface="Gill Sans" charset="0"/>
                <a:ea typeface="ヒラギノ角ゴ ProN W3" charset="0"/>
                <a:cs typeface="ヒラギノ角ゴ ProN W3" charset="0"/>
                <a:sym typeface="Gill Sans" charset="0"/>
              </a:defRPr>
            </a:lvl4pPr>
            <a:lvl5pPr marL="2057400" indent="-228600" eaLnBrk="0" hangingPunct="0">
              <a:defRPr sz="4200">
                <a:solidFill>
                  <a:srgbClr val="000000"/>
                </a:solidFill>
                <a:latin typeface="Gill Sans" charset="0"/>
                <a:ea typeface="ヒラギノ角ゴ ProN W3" charset="0"/>
                <a:cs typeface="ヒラギノ角ゴ ProN W3" charset="0"/>
                <a:sym typeface="Gill Sans" charset="0"/>
              </a:defRPr>
            </a:lvl5pPr>
            <a:lvl6pPr marL="25146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6pPr>
            <a:lvl7pPr marL="29718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7pPr>
            <a:lvl8pPr marL="34290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8pPr>
            <a:lvl9pPr marL="38862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9pPr>
          </a:lstStyle>
          <a:p>
            <a:pPr eaLnBrk="1" hangingPunct="1"/>
            <a:r>
              <a:rPr lang="en-US" sz="3600" b="1">
                <a:solidFill>
                  <a:srgbClr val="FF0000"/>
                </a:solidFill>
              </a:rPr>
              <a:t>What's wrong with this one?</a:t>
            </a:r>
          </a:p>
          <a:p>
            <a:pPr eaLnBrk="1" hangingPunct="1"/>
            <a:r>
              <a:rPr lang="en-US" sz="3200">
                <a:solidFill>
                  <a:srgbClr val="222268"/>
                </a:solidFill>
              </a:rPr>
              <a:t>If you want your graph to be published in large format, it seems that the American Journal of Human Genetics is the place to which you should aim. This figure spans two pages. Panel D is most interesting; it takes a while to identify that there is any information there at all.</a:t>
            </a:r>
          </a:p>
          <a:p>
            <a:pPr eaLnBrk="1" hangingPunct="1"/>
            <a:endParaRPr lang="en-US" sz="3200">
              <a:solidFill>
                <a:srgbClr val="222268"/>
              </a:solidFill>
            </a:endParaRPr>
          </a:p>
          <a:p>
            <a:pPr eaLnBrk="1" hangingPunct="1"/>
            <a:r>
              <a:rPr lang="en-US" sz="3600" b="1">
                <a:solidFill>
                  <a:srgbClr val="FF0000"/>
                </a:solidFill>
              </a:rPr>
              <a:t>What should have been done?</a:t>
            </a:r>
          </a:p>
          <a:p>
            <a:pPr eaLnBrk="1" hangingPunct="1"/>
            <a:r>
              <a:rPr lang="en-US" sz="3200">
                <a:solidFill>
                  <a:srgbClr val="222268"/>
                </a:solidFill>
              </a:rPr>
              <a:t>Panel D could have been discarded completely!</a:t>
            </a:r>
          </a:p>
        </p:txBody>
      </p:sp>
      <p:pic>
        <p:nvPicPr>
          <p:cNvPr id="7175" name="Picture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5400" y="1492250"/>
            <a:ext cx="5829300" cy="739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xmlns:p14="http://schemas.microsoft.com/office/powerpoint/2010/main" spd="slow">
    <p:push dir="u"/>
  </p:transition>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1"/>
          <p:cNvSpPr>
            <a:spLocks/>
          </p:cNvSpPr>
          <p:nvPr/>
        </p:nvSpPr>
        <p:spPr bwMode="auto">
          <a:xfrm>
            <a:off x="561975" y="9023350"/>
            <a:ext cx="11303000"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p>
            <a:pPr algn="l"/>
            <a:r>
              <a:rPr lang="en-US" sz="1100">
                <a:solidFill>
                  <a:schemeClr val="tx1"/>
                </a:solidFill>
                <a:cs typeface="Gill Sans" charset="0"/>
              </a:rPr>
              <a:t> </a:t>
            </a:r>
          </a:p>
        </p:txBody>
      </p:sp>
      <p:sp>
        <p:nvSpPr>
          <p:cNvPr id="8194" name="Text Box 2"/>
          <p:cNvSpPr txBox="1">
            <a:spLocks noChangeArrowheads="1"/>
          </p:cNvSpPr>
          <p:nvPr/>
        </p:nvSpPr>
        <p:spPr bwMode="auto">
          <a:xfrm>
            <a:off x="11950700" y="8991600"/>
            <a:ext cx="3175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a:lstStyle>
            <a:lvl1pPr eaLnBrk="0" hangingPunct="0">
              <a:defRPr sz="4200">
                <a:solidFill>
                  <a:srgbClr val="000000"/>
                </a:solidFill>
                <a:latin typeface="Gill Sans" charset="0"/>
                <a:ea typeface="ヒラギノ角ゴ ProN W3" charset="0"/>
                <a:cs typeface="ヒラギノ角ゴ ProN W3" charset="0"/>
                <a:sym typeface="Gill Sans" charset="0"/>
              </a:defRPr>
            </a:lvl1pPr>
            <a:lvl2pPr marL="742950" indent="-285750" eaLnBrk="0" hangingPunct="0">
              <a:defRPr sz="4200">
                <a:solidFill>
                  <a:srgbClr val="000000"/>
                </a:solidFill>
                <a:latin typeface="Gill Sans" charset="0"/>
                <a:ea typeface="ヒラギノ角ゴ ProN W3" charset="0"/>
                <a:cs typeface="ヒラギノ角ゴ ProN W3" charset="0"/>
                <a:sym typeface="Gill Sans" charset="0"/>
              </a:defRPr>
            </a:lvl2pPr>
            <a:lvl3pPr marL="1143000" indent="-228600" eaLnBrk="0" hangingPunct="0">
              <a:defRPr sz="4200">
                <a:solidFill>
                  <a:srgbClr val="000000"/>
                </a:solidFill>
                <a:latin typeface="Gill Sans" charset="0"/>
                <a:ea typeface="ヒラギノ角ゴ ProN W3" charset="0"/>
                <a:cs typeface="ヒラギノ角ゴ ProN W3" charset="0"/>
                <a:sym typeface="Gill Sans" charset="0"/>
              </a:defRPr>
            </a:lvl3pPr>
            <a:lvl4pPr marL="1600200" indent="-228600" eaLnBrk="0" hangingPunct="0">
              <a:defRPr sz="4200">
                <a:solidFill>
                  <a:srgbClr val="000000"/>
                </a:solidFill>
                <a:latin typeface="Gill Sans" charset="0"/>
                <a:ea typeface="ヒラギノ角ゴ ProN W3" charset="0"/>
                <a:cs typeface="ヒラギノ角ゴ ProN W3" charset="0"/>
                <a:sym typeface="Gill Sans" charset="0"/>
              </a:defRPr>
            </a:lvl4pPr>
            <a:lvl5pPr marL="2057400" indent="-228600" eaLnBrk="0" hangingPunct="0">
              <a:defRPr sz="4200">
                <a:solidFill>
                  <a:srgbClr val="000000"/>
                </a:solidFill>
                <a:latin typeface="Gill Sans" charset="0"/>
                <a:ea typeface="ヒラギノ角ゴ ProN W3" charset="0"/>
                <a:cs typeface="ヒラギノ角ゴ ProN W3" charset="0"/>
                <a:sym typeface="Gill Sans" charset="0"/>
              </a:defRPr>
            </a:lvl5pPr>
            <a:lvl6pPr marL="25146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6pPr>
            <a:lvl7pPr marL="29718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7pPr>
            <a:lvl8pPr marL="34290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8pPr>
            <a:lvl9pPr marL="38862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9pPr>
          </a:lstStyle>
          <a:p>
            <a:pPr eaLnBrk="1" hangingPunct="1"/>
            <a:fld id="{15794233-E3BA-9042-9B5A-34E754F86563}" type="slidenum">
              <a:rPr lang="en-US" sz="1600">
                <a:solidFill>
                  <a:schemeClr val="tx1"/>
                </a:solidFill>
                <a:cs typeface="Gill Sans" charset="0"/>
              </a:rPr>
              <a:pPr eaLnBrk="1" hangingPunct="1"/>
              <a:t>12</a:t>
            </a:fld>
            <a:endParaRPr lang="en-US" sz="1600">
              <a:solidFill>
                <a:schemeClr val="tx1"/>
              </a:solidFill>
              <a:cs typeface="Gill Sans" charset="0"/>
            </a:endParaRPr>
          </a:p>
        </p:txBody>
      </p:sp>
      <p:sp>
        <p:nvSpPr>
          <p:cNvPr id="16388" name="Rectangle 3"/>
          <p:cNvSpPr>
            <a:spLocks noGrp="1" noChangeArrowheads="1"/>
          </p:cNvSpPr>
          <p:nvPr>
            <p:ph type="title"/>
          </p:nvPr>
        </p:nvSpPr>
        <p:spPr>
          <a:xfrm>
            <a:off x="1028700" y="196280"/>
            <a:ext cx="10960100" cy="850900"/>
          </a:xfrm>
        </p:spPr>
        <p:txBody>
          <a:bodyPr/>
          <a:lstStyle/>
          <a:p>
            <a:pPr>
              <a:defRPr/>
            </a:pPr>
            <a:r>
              <a:rPr lang="en-US" sz="4000" dirty="0" smtClean="0">
                <a:solidFill>
                  <a:srgbClr val="222268"/>
                </a:solidFill>
              </a:rPr>
              <a:t>K Roeder (1994). Statistical Science 9(2):222-278, Figure 9</a:t>
            </a:r>
          </a:p>
        </p:txBody>
      </p:sp>
      <p:sp>
        <p:nvSpPr>
          <p:cNvPr id="8196" name="Line 4"/>
          <p:cNvSpPr>
            <a:spLocks noChangeShapeType="1"/>
          </p:cNvSpPr>
          <p:nvPr/>
        </p:nvSpPr>
        <p:spPr bwMode="auto">
          <a:xfrm>
            <a:off x="1028700" y="1257300"/>
            <a:ext cx="109347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pic>
        <p:nvPicPr>
          <p:cNvPr id="8198"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1725" y="1420813"/>
            <a:ext cx="3960813" cy="7324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sp>
        <p:nvSpPr>
          <p:cNvPr id="8199" name="TextBox 1"/>
          <p:cNvSpPr txBox="1">
            <a:spLocks noChangeArrowheads="1"/>
          </p:cNvSpPr>
          <p:nvPr/>
        </p:nvSpPr>
        <p:spPr bwMode="auto">
          <a:xfrm>
            <a:off x="5133975" y="1420813"/>
            <a:ext cx="6769100" cy="66787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200">
                <a:solidFill>
                  <a:srgbClr val="000000"/>
                </a:solidFill>
                <a:latin typeface="Gill Sans" charset="0"/>
                <a:ea typeface="ヒラギノ角ゴ ProN W3" charset="0"/>
                <a:cs typeface="ヒラギノ角ゴ ProN W3" charset="0"/>
                <a:sym typeface="Gill Sans" charset="0"/>
              </a:defRPr>
            </a:lvl1pPr>
            <a:lvl2pPr marL="742950" indent="-285750" eaLnBrk="0" hangingPunct="0">
              <a:defRPr sz="4200">
                <a:solidFill>
                  <a:srgbClr val="000000"/>
                </a:solidFill>
                <a:latin typeface="Gill Sans" charset="0"/>
                <a:ea typeface="ヒラギノ角ゴ ProN W3" charset="0"/>
                <a:cs typeface="ヒラギノ角ゴ ProN W3" charset="0"/>
                <a:sym typeface="Gill Sans" charset="0"/>
              </a:defRPr>
            </a:lvl2pPr>
            <a:lvl3pPr marL="1143000" indent="-228600" eaLnBrk="0" hangingPunct="0">
              <a:defRPr sz="4200">
                <a:solidFill>
                  <a:srgbClr val="000000"/>
                </a:solidFill>
                <a:latin typeface="Gill Sans" charset="0"/>
                <a:ea typeface="ヒラギノ角ゴ ProN W3" charset="0"/>
                <a:cs typeface="ヒラギノ角ゴ ProN W3" charset="0"/>
                <a:sym typeface="Gill Sans" charset="0"/>
              </a:defRPr>
            </a:lvl3pPr>
            <a:lvl4pPr marL="1600200" indent="-228600" eaLnBrk="0" hangingPunct="0">
              <a:defRPr sz="4200">
                <a:solidFill>
                  <a:srgbClr val="000000"/>
                </a:solidFill>
                <a:latin typeface="Gill Sans" charset="0"/>
                <a:ea typeface="ヒラギノ角ゴ ProN W3" charset="0"/>
                <a:cs typeface="ヒラギノ角ゴ ProN W3" charset="0"/>
                <a:sym typeface="Gill Sans" charset="0"/>
              </a:defRPr>
            </a:lvl4pPr>
            <a:lvl5pPr marL="2057400" indent="-228600" eaLnBrk="0" hangingPunct="0">
              <a:defRPr sz="4200">
                <a:solidFill>
                  <a:srgbClr val="000000"/>
                </a:solidFill>
                <a:latin typeface="Gill Sans" charset="0"/>
                <a:ea typeface="ヒラギノ角ゴ ProN W3" charset="0"/>
                <a:cs typeface="ヒラギノ角ゴ ProN W3" charset="0"/>
                <a:sym typeface="Gill Sans" charset="0"/>
              </a:defRPr>
            </a:lvl5pPr>
            <a:lvl6pPr marL="25146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6pPr>
            <a:lvl7pPr marL="29718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7pPr>
            <a:lvl8pPr marL="34290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8pPr>
            <a:lvl9pPr marL="38862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9pPr>
          </a:lstStyle>
          <a:p>
            <a:pPr eaLnBrk="1" hangingPunct="1"/>
            <a:r>
              <a:rPr lang="en-US" sz="3600" b="1" dirty="0">
                <a:solidFill>
                  <a:srgbClr val="FF0000"/>
                </a:solidFill>
              </a:rPr>
              <a:t>What's wrong with this one?</a:t>
            </a:r>
          </a:p>
          <a:p>
            <a:pPr eaLnBrk="1" hangingPunct="1"/>
            <a:r>
              <a:rPr lang="en-US" sz="3200" dirty="0" smtClean="0">
                <a:solidFill>
                  <a:srgbClr val="222268"/>
                </a:solidFill>
              </a:rPr>
              <a:t>The </a:t>
            </a:r>
            <a:r>
              <a:rPr lang="en-US" sz="3200" dirty="0">
                <a:solidFill>
                  <a:srgbClr val="222268"/>
                </a:solidFill>
              </a:rPr>
              <a:t>3-dimensional rendering of the curves is </a:t>
            </a:r>
            <a:r>
              <a:rPr lang="en-US" sz="3200" dirty="0" smtClean="0">
                <a:solidFill>
                  <a:srgbClr val="222268"/>
                </a:solidFill>
              </a:rPr>
              <a:t>unnecessary.</a:t>
            </a:r>
            <a:endParaRPr lang="en-US" sz="3200" dirty="0">
              <a:solidFill>
                <a:srgbClr val="222268"/>
              </a:solidFill>
            </a:endParaRPr>
          </a:p>
          <a:p>
            <a:pPr eaLnBrk="1" hangingPunct="1"/>
            <a:endParaRPr lang="en-US" sz="3200" dirty="0"/>
          </a:p>
          <a:p>
            <a:pPr eaLnBrk="1" hangingPunct="1"/>
            <a:r>
              <a:rPr lang="en-US" sz="3600" b="1" dirty="0">
                <a:solidFill>
                  <a:srgbClr val="FF0000"/>
                </a:solidFill>
              </a:rPr>
              <a:t>What should have been done?</a:t>
            </a:r>
          </a:p>
          <a:p>
            <a:pPr eaLnBrk="1" hangingPunct="1"/>
            <a:r>
              <a:rPr lang="en-US" sz="3200" dirty="0" smtClean="0">
                <a:solidFill>
                  <a:srgbClr val="222268"/>
                </a:solidFill>
              </a:rPr>
              <a:t>Displaying </a:t>
            </a:r>
            <a:r>
              <a:rPr lang="en-US" sz="3200" dirty="0">
                <a:solidFill>
                  <a:srgbClr val="222268"/>
                </a:solidFill>
              </a:rPr>
              <a:t>multiple curves simultaneously and ensure that the individual curves may be </a:t>
            </a:r>
            <a:r>
              <a:rPr lang="en-US" sz="3200" dirty="0" smtClean="0">
                <a:solidFill>
                  <a:srgbClr val="222268"/>
                </a:solidFill>
              </a:rPr>
              <a:t>seen is challenging. </a:t>
            </a:r>
            <a:r>
              <a:rPr lang="en-US" sz="3200" dirty="0">
                <a:solidFill>
                  <a:srgbClr val="222268"/>
                </a:solidFill>
              </a:rPr>
              <a:t>Colors would be nice, but if color is not allowed, four different line types (solid, dashed, dotted, dash-dotted) might work.</a:t>
            </a:r>
          </a:p>
        </p:txBody>
      </p:sp>
    </p:spTree>
  </p:cSld>
  <p:clrMapOvr>
    <a:masterClrMapping/>
  </p:clrMapOvr>
  <p:transition xmlns:p14="http://schemas.microsoft.com/office/powerpoint/2010/main" spd="slow">
    <p:push dir="u"/>
  </p:transition>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1"/>
          <p:cNvSpPr>
            <a:spLocks/>
          </p:cNvSpPr>
          <p:nvPr/>
        </p:nvSpPr>
        <p:spPr bwMode="auto">
          <a:xfrm>
            <a:off x="561975" y="9023350"/>
            <a:ext cx="11303000"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p>
            <a:pPr algn="l"/>
            <a:r>
              <a:rPr lang="en-US" sz="1100">
                <a:solidFill>
                  <a:schemeClr val="tx1"/>
                </a:solidFill>
                <a:cs typeface="Gill Sans" charset="0"/>
              </a:rPr>
              <a:t> </a:t>
            </a:r>
          </a:p>
        </p:txBody>
      </p:sp>
      <p:sp>
        <p:nvSpPr>
          <p:cNvPr id="9218" name="Text Box 2"/>
          <p:cNvSpPr txBox="1">
            <a:spLocks noChangeArrowheads="1"/>
          </p:cNvSpPr>
          <p:nvPr/>
        </p:nvSpPr>
        <p:spPr bwMode="auto">
          <a:xfrm>
            <a:off x="11950700" y="8991600"/>
            <a:ext cx="3175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a:lstStyle>
            <a:lvl1pPr eaLnBrk="0" hangingPunct="0">
              <a:defRPr sz="4200">
                <a:solidFill>
                  <a:srgbClr val="000000"/>
                </a:solidFill>
                <a:latin typeface="Gill Sans" charset="0"/>
                <a:ea typeface="ヒラギノ角ゴ ProN W3" charset="0"/>
                <a:cs typeface="ヒラギノ角ゴ ProN W3" charset="0"/>
                <a:sym typeface="Gill Sans" charset="0"/>
              </a:defRPr>
            </a:lvl1pPr>
            <a:lvl2pPr marL="742950" indent="-285750" eaLnBrk="0" hangingPunct="0">
              <a:defRPr sz="4200">
                <a:solidFill>
                  <a:srgbClr val="000000"/>
                </a:solidFill>
                <a:latin typeface="Gill Sans" charset="0"/>
                <a:ea typeface="ヒラギノ角ゴ ProN W3" charset="0"/>
                <a:cs typeface="ヒラギノ角ゴ ProN W3" charset="0"/>
                <a:sym typeface="Gill Sans" charset="0"/>
              </a:defRPr>
            </a:lvl2pPr>
            <a:lvl3pPr marL="1143000" indent="-228600" eaLnBrk="0" hangingPunct="0">
              <a:defRPr sz="4200">
                <a:solidFill>
                  <a:srgbClr val="000000"/>
                </a:solidFill>
                <a:latin typeface="Gill Sans" charset="0"/>
                <a:ea typeface="ヒラギノ角ゴ ProN W3" charset="0"/>
                <a:cs typeface="ヒラギノ角ゴ ProN W3" charset="0"/>
                <a:sym typeface="Gill Sans" charset="0"/>
              </a:defRPr>
            </a:lvl3pPr>
            <a:lvl4pPr marL="1600200" indent="-228600" eaLnBrk="0" hangingPunct="0">
              <a:defRPr sz="4200">
                <a:solidFill>
                  <a:srgbClr val="000000"/>
                </a:solidFill>
                <a:latin typeface="Gill Sans" charset="0"/>
                <a:ea typeface="ヒラギノ角ゴ ProN W3" charset="0"/>
                <a:cs typeface="ヒラギノ角ゴ ProN W3" charset="0"/>
                <a:sym typeface="Gill Sans" charset="0"/>
              </a:defRPr>
            </a:lvl4pPr>
            <a:lvl5pPr marL="2057400" indent="-228600" eaLnBrk="0" hangingPunct="0">
              <a:defRPr sz="4200">
                <a:solidFill>
                  <a:srgbClr val="000000"/>
                </a:solidFill>
                <a:latin typeface="Gill Sans" charset="0"/>
                <a:ea typeface="ヒラギノ角ゴ ProN W3" charset="0"/>
                <a:cs typeface="ヒラギノ角ゴ ProN W3" charset="0"/>
                <a:sym typeface="Gill Sans" charset="0"/>
              </a:defRPr>
            </a:lvl5pPr>
            <a:lvl6pPr marL="25146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6pPr>
            <a:lvl7pPr marL="29718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7pPr>
            <a:lvl8pPr marL="34290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8pPr>
            <a:lvl9pPr marL="38862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9pPr>
          </a:lstStyle>
          <a:p>
            <a:pPr eaLnBrk="1" hangingPunct="1"/>
            <a:fld id="{0A420D85-9DFA-104F-97B9-2C3D174BF9F3}" type="slidenum">
              <a:rPr lang="en-US" sz="1600">
                <a:solidFill>
                  <a:schemeClr val="tx1"/>
                </a:solidFill>
                <a:cs typeface="Gill Sans" charset="0"/>
              </a:rPr>
              <a:pPr eaLnBrk="1" hangingPunct="1"/>
              <a:t>13</a:t>
            </a:fld>
            <a:endParaRPr lang="en-US" sz="1600">
              <a:solidFill>
                <a:schemeClr val="tx1"/>
              </a:solidFill>
              <a:cs typeface="Gill Sans" charset="0"/>
            </a:endParaRPr>
          </a:p>
        </p:txBody>
      </p:sp>
      <p:sp>
        <p:nvSpPr>
          <p:cNvPr id="17412" name="Rectangle 3"/>
          <p:cNvSpPr>
            <a:spLocks noGrp="1" noChangeArrowheads="1"/>
          </p:cNvSpPr>
          <p:nvPr>
            <p:ph type="title"/>
          </p:nvPr>
        </p:nvSpPr>
        <p:spPr>
          <a:xfrm>
            <a:off x="238125" y="268288"/>
            <a:ext cx="12766675" cy="850900"/>
          </a:xfrm>
        </p:spPr>
        <p:txBody>
          <a:bodyPr/>
          <a:lstStyle/>
          <a:p>
            <a:pPr>
              <a:defRPr/>
            </a:pPr>
            <a:r>
              <a:rPr lang="en-US" sz="3600" dirty="0" smtClean="0">
                <a:solidFill>
                  <a:srgbClr val="222268"/>
                </a:solidFill>
              </a:rPr>
              <a:t>Hummer BT, Li XL, Hassel BA (2001) Role for p53 in gene induction by double-stranded RNA. J </a:t>
            </a:r>
            <a:r>
              <a:rPr lang="en-US" sz="3600" dirty="0" err="1" smtClean="0">
                <a:solidFill>
                  <a:srgbClr val="222268"/>
                </a:solidFill>
              </a:rPr>
              <a:t>Virol</a:t>
            </a:r>
            <a:r>
              <a:rPr lang="en-US" sz="3600" dirty="0" smtClean="0">
                <a:solidFill>
                  <a:srgbClr val="222268"/>
                </a:solidFill>
              </a:rPr>
              <a:t> 75:7774-7777, Figure 4</a:t>
            </a:r>
          </a:p>
        </p:txBody>
      </p:sp>
      <p:sp>
        <p:nvSpPr>
          <p:cNvPr id="9220" name="Line 4"/>
          <p:cNvSpPr>
            <a:spLocks noChangeShapeType="1"/>
          </p:cNvSpPr>
          <p:nvPr/>
        </p:nvSpPr>
        <p:spPr bwMode="auto">
          <a:xfrm>
            <a:off x="1028700" y="1257300"/>
            <a:ext cx="109347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pic>
        <p:nvPicPr>
          <p:cNvPr id="9222"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4388" y="2428875"/>
            <a:ext cx="6837362" cy="6480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sp>
        <p:nvSpPr>
          <p:cNvPr id="9223" name="Rectangle 7"/>
          <p:cNvSpPr>
            <a:spLocks/>
          </p:cNvSpPr>
          <p:nvPr/>
        </p:nvSpPr>
        <p:spPr bwMode="auto">
          <a:xfrm>
            <a:off x="12700" y="8332788"/>
            <a:ext cx="129921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p>
            <a:r>
              <a:rPr lang="en-US" sz="1800">
                <a:solidFill>
                  <a:schemeClr val="tx1"/>
                </a:solidFill>
                <a:cs typeface="Gill Sans" charset="0"/>
              </a:rPr>
              <a:t>Want more?</a:t>
            </a:r>
          </a:p>
        </p:txBody>
      </p:sp>
      <p:sp>
        <p:nvSpPr>
          <p:cNvPr id="9225" name="TextBox 1"/>
          <p:cNvSpPr txBox="1">
            <a:spLocks noChangeArrowheads="1"/>
          </p:cNvSpPr>
          <p:nvPr/>
        </p:nvSpPr>
        <p:spPr bwMode="auto">
          <a:xfrm>
            <a:off x="885825" y="1347788"/>
            <a:ext cx="11953875"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200">
                <a:solidFill>
                  <a:srgbClr val="000000"/>
                </a:solidFill>
                <a:latin typeface="Gill Sans" charset="0"/>
                <a:ea typeface="ヒラギノ角ゴ ProN W3" charset="0"/>
                <a:cs typeface="ヒラギノ角ゴ ProN W3" charset="0"/>
                <a:sym typeface="Gill Sans" charset="0"/>
              </a:defRPr>
            </a:lvl1pPr>
            <a:lvl2pPr marL="742950" indent="-285750" eaLnBrk="0" hangingPunct="0">
              <a:defRPr sz="4200">
                <a:solidFill>
                  <a:srgbClr val="000000"/>
                </a:solidFill>
                <a:latin typeface="Gill Sans" charset="0"/>
                <a:ea typeface="ヒラギノ角ゴ ProN W3" charset="0"/>
                <a:cs typeface="ヒラギノ角ゴ ProN W3" charset="0"/>
                <a:sym typeface="Gill Sans" charset="0"/>
              </a:defRPr>
            </a:lvl2pPr>
            <a:lvl3pPr marL="1143000" indent="-228600" eaLnBrk="0" hangingPunct="0">
              <a:defRPr sz="4200">
                <a:solidFill>
                  <a:srgbClr val="000000"/>
                </a:solidFill>
                <a:latin typeface="Gill Sans" charset="0"/>
                <a:ea typeface="ヒラギノ角ゴ ProN W3" charset="0"/>
                <a:cs typeface="ヒラギノ角ゴ ProN W3" charset="0"/>
                <a:sym typeface="Gill Sans" charset="0"/>
              </a:defRPr>
            </a:lvl3pPr>
            <a:lvl4pPr marL="1600200" indent="-228600" eaLnBrk="0" hangingPunct="0">
              <a:defRPr sz="4200">
                <a:solidFill>
                  <a:srgbClr val="000000"/>
                </a:solidFill>
                <a:latin typeface="Gill Sans" charset="0"/>
                <a:ea typeface="ヒラギノ角ゴ ProN W3" charset="0"/>
                <a:cs typeface="ヒラギノ角ゴ ProN W3" charset="0"/>
                <a:sym typeface="Gill Sans" charset="0"/>
              </a:defRPr>
            </a:lvl4pPr>
            <a:lvl5pPr marL="2057400" indent="-228600" eaLnBrk="0" hangingPunct="0">
              <a:defRPr sz="4200">
                <a:solidFill>
                  <a:srgbClr val="000000"/>
                </a:solidFill>
                <a:latin typeface="Gill Sans" charset="0"/>
                <a:ea typeface="ヒラギノ角ゴ ProN W3" charset="0"/>
                <a:cs typeface="ヒラギノ角ゴ ProN W3" charset="0"/>
                <a:sym typeface="Gill Sans" charset="0"/>
              </a:defRPr>
            </a:lvl5pPr>
            <a:lvl6pPr marL="25146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6pPr>
            <a:lvl7pPr marL="29718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7pPr>
            <a:lvl8pPr marL="34290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8pPr>
            <a:lvl9pPr marL="38862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9pPr>
          </a:lstStyle>
          <a:p>
            <a:pPr eaLnBrk="1" hangingPunct="1"/>
            <a:r>
              <a:rPr lang="en-US" sz="3200" b="1" dirty="0">
                <a:solidFill>
                  <a:srgbClr val="FF0000"/>
                </a:solidFill>
              </a:rPr>
              <a:t>What's wrong with this one?</a:t>
            </a:r>
          </a:p>
          <a:p>
            <a:pPr eaLnBrk="1" hangingPunct="1"/>
            <a:r>
              <a:rPr lang="en-US" sz="3200" dirty="0">
                <a:solidFill>
                  <a:srgbClr val="222268"/>
                </a:solidFill>
              </a:rPr>
              <a:t>The bars and little antennae represent just three data points </a:t>
            </a:r>
            <a:r>
              <a:rPr lang="en-US" sz="3200" dirty="0" smtClean="0">
                <a:solidFill>
                  <a:srgbClr val="222268"/>
                </a:solidFill>
              </a:rPr>
              <a:t>each!</a:t>
            </a:r>
            <a:endParaRPr lang="en-US" sz="3200" dirty="0">
              <a:solidFill>
                <a:srgbClr val="222268"/>
              </a:solidFill>
            </a:endParaRPr>
          </a:p>
          <a:p>
            <a:pPr eaLnBrk="1" hangingPunct="1"/>
            <a:endParaRPr lang="en-US" sz="2400" dirty="0"/>
          </a:p>
        </p:txBody>
      </p:sp>
      <p:sp>
        <p:nvSpPr>
          <p:cNvPr id="9226" name="Rectangle 2"/>
          <p:cNvSpPr>
            <a:spLocks noChangeArrowheads="1"/>
          </p:cNvSpPr>
          <p:nvPr/>
        </p:nvSpPr>
        <p:spPr bwMode="auto">
          <a:xfrm>
            <a:off x="7510463" y="2932113"/>
            <a:ext cx="5184775" cy="5694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3200" b="1" dirty="0">
                <a:solidFill>
                  <a:srgbClr val="FF0000"/>
                </a:solidFill>
              </a:rPr>
              <a:t>What should have been done?</a:t>
            </a:r>
          </a:p>
          <a:p>
            <a:r>
              <a:rPr lang="en-US" sz="3200" dirty="0">
                <a:solidFill>
                  <a:srgbClr val="222268"/>
                </a:solidFill>
              </a:rPr>
              <a:t>With just three data points in each group, why not just show the data as dots? You could also include line segments at the averages and even confidence intervals...all this in the same amount of space and with less ink.</a:t>
            </a:r>
          </a:p>
          <a:p>
            <a:endParaRPr lang="en-US" sz="4400" dirty="0"/>
          </a:p>
        </p:txBody>
      </p:sp>
    </p:spTree>
  </p:cSld>
  <p:clrMapOvr>
    <a:masterClrMapping/>
  </p:clrMapOvr>
  <p:transition xmlns:p14="http://schemas.microsoft.com/office/powerpoint/2010/main" spd="slow">
    <p:push dir="u"/>
  </p:transition>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1"/>
          <p:cNvSpPr>
            <a:spLocks/>
          </p:cNvSpPr>
          <p:nvPr/>
        </p:nvSpPr>
        <p:spPr bwMode="auto">
          <a:xfrm>
            <a:off x="561975" y="9023350"/>
            <a:ext cx="11303000"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p>
            <a:pPr algn="l"/>
            <a:r>
              <a:rPr lang="en-US" sz="1100">
                <a:solidFill>
                  <a:srgbClr val="222268"/>
                </a:solidFill>
                <a:cs typeface="Gill Sans" charset="0"/>
              </a:rPr>
              <a:t> </a:t>
            </a:r>
          </a:p>
        </p:txBody>
      </p:sp>
      <p:sp>
        <p:nvSpPr>
          <p:cNvPr id="10242" name="Text Box 2"/>
          <p:cNvSpPr txBox="1">
            <a:spLocks noChangeArrowheads="1"/>
          </p:cNvSpPr>
          <p:nvPr/>
        </p:nvSpPr>
        <p:spPr bwMode="auto">
          <a:xfrm>
            <a:off x="11950700" y="8991600"/>
            <a:ext cx="3175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a:lstStyle>
            <a:lvl1pPr eaLnBrk="0" hangingPunct="0">
              <a:defRPr sz="4200">
                <a:solidFill>
                  <a:srgbClr val="000000"/>
                </a:solidFill>
                <a:latin typeface="Gill Sans" charset="0"/>
                <a:ea typeface="ヒラギノ角ゴ ProN W3" charset="0"/>
                <a:cs typeface="ヒラギノ角ゴ ProN W3" charset="0"/>
                <a:sym typeface="Gill Sans" charset="0"/>
              </a:defRPr>
            </a:lvl1pPr>
            <a:lvl2pPr marL="742950" indent="-285750" eaLnBrk="0" hangingPunct="0">
              <a:defRPr sz="4200">
                <a:solidFill>
                  <a:srgbClr val="000000"/>
                </a:solidFill>
                <a:latin typeface="Gill Sans" charset="0"/>
                <a:ea typeface="ヒラギノ角ゴ ProN W3" charset="0"/>
                <a:cs typeface="ヒラギノ角ゴ ProN W3" charset="0"/>
                <a:sym typeface="Gill Sans" charset="0"/>
              </a:defRPr>
            </a:lvl2pPr>
            <a:lvl3pPr marL="1143000" indent="-228600" eaLnBrk="0" hangingPunct="0">
              <a:defRPr sz="4200">
                <a:solidFill>
                  <a:srgbClr val="000000"/>
                </a:solidFill>
                <a:latin typeface="Gill Sans" charset="0"/>
                <a:ea typeface="ヒラギノ角ゴ ProN W3" charset="0"/>
                <a:cs typeface="ヒラギノ角ゴ ProN W3" charset="0"/>
                <a:sym typeface="Gill Sans" charset="0"/>
              </a:defRPr>
            </a:lvl3pPr>
            <a:lvl4pPr marL="1600200" indent="-228600" eaLnBrk="0" hangingPunct="0">
              <a:defRPr sz="4200">
                <a:solidFill>
                  <a:srgbClr val="000000"/>
                </a:solidFill>
                <a:latin typeface="Gill Sans" charset="0"/>
                <a:ea typeface="ヒラギノ角ゴ ProN W3" charset="0"/>
                <a:cs typeface="ヒラギノ角ゴ ProN W3" charset="0"/>
                <a:sym typeface="Gill Sans" charset="0"/>
              </a:defRPr>
            </a:lvl4pPr>
            <a:lvl5pPr marL="2057400" indent="-228600" eaLnBrk="0" hangingPunct="0">
              <a:defRPr sz="4200">
                <a:solidFill>
                  <a:srgbClr val="000000"/>
                </a:solidFill>
                <a:latin typeface="Gill Sans" charset="0"/>
                <a:ea typeface="ヒラギノ角ゴ ProN W3" charset="0"/>
                <a:cs typeface="ヒラギノ角ゴ ProN W3" charset="0"/>
                <a:sym typeface="Gill Sans" charset="0"/>
              </a:defRPr>
            </a:lvl5pPr>
            <a:lvl6pPr marL="25146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6pPr>
            <a:lvl7pPr marL="29718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7pPr>
            <a:lvl8pPr marL="34290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8pPr>
            <a:lvl9pPr marL="38862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9pPr>
          </a:lstStyle>
          <a:p>
            <a:pPr eaLnBrk="1" hangingPunct="1"/>
            <a:fld id="{FBB0C40B-1879-8940-BA88-7F2D70C453C0}" type="slidenum">
              <a:rPr lang="en-US" sz="1600">
                <a:solidFill>
                  <a:srgbClr val="222268"/>
                </a:solidFill>
                <a:cs typeface="Gill Sans" charset="0"/>
              </a:rPr>
              <a:pPr eaLnBrk="1" hangingPunct="1"/>
              <a:t>14</a:t>
            </a:fld>
            <a:endParaRPr lang="en-US" sz="1600">
              <a:solidFill>
                <a:srgbClr val="222268"/>
              </a:solidFill>
              <a:cs typeface="Gill Sans" charset="0"/>
            </a:endParaRPr>
          </a:p>
        </p:txBody>
      </p:sp>
      <p:sp>
        <p:nvSpPr>
          <p:cNvPr id="18436" name="Rectangle 3"/>
          <p:cNvSpPr>
            <a:spLocks noGrp="1" noChangeArrowheads="1"/>
          </p:cNvSpPr>
          <p:nvPr>
            <p:ph type="title"/>
          </p:nvPr>
        </p:nvSpPr>
        <p:spPr>
          <a:xfrm>
            <a:off x="1029792" y="268288"/>
            <a:ext cx="10960100" cy="711200"/>
          </a:xfrm>
        </p:spPr>
        <p:txBody>
          <a:bodyPr/>
          <a:lstStyle/>
          <a:p>
            <a:pPr eaLnBrk="1" hangingPunct="1">
              <a:defRPr/>
            </a:pPr>
            <a:r>
              <a:rPr lang="en-US" sz="5800" dirty="0" smtClean="0">
                <a:solidFill>
                  <a:srgbClr val="222268"/>
                </a:solidFill>
                <a:latin typeface="Gill Sans" charset="0"/>
                <a:ea typeface="ヒラギノ角ゴ ProN W3" charset="0"/>
              </a:rPr>
              <a:t>Why R</a:t>
            </a:r>
            <a:r>
              <a:rPr lang="en-US" sz="5800" dirty="0">
                <a:solidFill>
                  <a:srgbClr val="222268"/>
                </a:solidFill>
                <a:latin typeface="Gill Sans" charset="0"/>
                <a:ea typeface="ヒラギノ角ゴ ProN W3" charset="0"/>
              </a:rPr>
              <a:t>?</a:t>
            </a:r>
          </a:p>
        </p:txBody>
      </p:sp>
      <p:sp>
        <p:nvSpPr>
          <p:cNvPr id="27654" name="Rectangle 6"/>
          <p:cNvSpPr>
            <a:spLocks/>
          </p:cNvSpPr>
          <p:nvPr/>
        </p:nvSpPr>
        <p:spPr bwMode="auto">
          <a:xfrm>
            <a:off x="1028700" y="1638300"/>
            <a:ext cx="10985500" cy="646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p>
            <a:pPr marL="555625" indent="-555625" algn="l">
              <a:spcBef>
                <a:spcPts val="2400"/>
              </a:spcBef>
              <a:buSzPct val="171000"/>
              <a:buFont typeface="Gill Sans" charset="0"/>
              <a:buChar char="•"/>
            </a:pPr>
            <a:r>
              <a:rPr lang="en-US" sz="4000" dirty="0">
                <a:solidFill>
                  <a:srgbClr val="222268"/>
                </a:solidFill>
                <a:cs typeface="Gill Sans" charset="0"/>
              </a:rPr>
              <a:t>R is Open source (</a:t>
            </a:r>
            <a:r>
              <a:rPr lang="en-US" sz="4000" u="sng" dirty="0">
                <a:solidFill>
                  <a:srgbClr val="222268"/>
                </a:solidFill>
                <a:cs typeface="Gill Sans" charset="0"/>
                <a:hlinkClick r:id="rId2"/>
              </a:rPr>
              <a:t>http://www.r-project.org</a:t>
            </a:r>
            <a:r>
              <a:rPr lang="en-US" sz="4000" dirty="0">
                <a:solidFill>
                  <a:srgbClr val="222268"/>
                </a:solidFill>
                <a:cs typeface="Gill Sans" charset="0"/>
              </a:rPr>
              <a:t>) language and environment for statistical computing and graphics</a:t>
            </a:r>
          </a:p>
          <a:p>
            <a:pPr marL="555625" indent="-555625" algn="l">
              <a:spcBef>
                <a:spcPts val="2400"/>
              </a:spcBef>
              <a:buSzPct val="171000"/>
              <a:buFont typeface="Gill Sans" charset="0"/>
              <a:buChar char="•"/>
            </a:pPr>
            <a:r>
              <a:rPr lang="en-US" sz="4000" dirty="0">
                <a:solidFill>
                  <a:srgbClr val="222268"/>
                </a:solidFill>
                <a:cs typeface="Gill Sans" charset="0"/>
              </a:rPr>
              <a:t>Provide many statistical techniques</a:t>
            </a:r>
          </a:p>
          <a:p>
            <a:pPr marL="555625" indent="-555625" algn="l">
              <a:spcBef>
                <a:spcPts val="2400"/>
              </a:spcBef>
              <a:buSzPct val="171000"/>
              <a:buFont typeface="Gill Sans" charset="0"/>
              <a:buChar char="•"/>
            </a:pPr>
            <a:r>
              <a:rPr lang="en-US" sz="4000" dirty="0">
                <a:solidFill>
                  <a:srgbClr val="222268"/>
                </a:solidFill>
                <a:cs typeface="Gill Sans" charset="0"/>
              </a:rPr>
              <a:t>R provides a great environment for EDA with great graphics capabilities</a:t>
            </a:r>
          </a:p>
          <a:p>
            <a:pPr marL="555625" indent="-555625" algn="l">
              <a:spcBef>
                <a:spcPts val="2400"/>
              </a:spcBef>
              <a:buSzPct val="171000"/>
              <a:buFont typeface="Gill Sans" charset="0"/>
              <a:buChar char="•"/>
            </a:pPr>
            <a:r>
              <a:rPr lang="en-US" sz="4000" dirty="0">
                <a:solidFill>
                  <a:srgbClr val="222268"/>
                </a:solidFill>
                <a:cs typeface="Gill Sans" charset="0"/>
              </a:rPr>
              <a:t>Highly extensible (e.g. CRAN, </a:t>
            </a:r>
            <a:r>
              <a:rPr lang="en-US" sz="4000" dirty="0" err="1">
                <a:solidFill>
                  <a:srgbClr val="222268"/>
                </a:solidFill>
                <a:cs typeface="Gill Sans" charset="0"/>
              </a:rPr>
              <a:t>Bioconductor</a:t>
            </a:r>
            <a:r>
              <a:rPr lang="en-US" sz="4000" dirty="0">
                <a:solidFill>
                  <a:srgbClr val="222268"/>
                </a:solidFill>
                <a:cs typeface="Gill Sans" charset="0"/>
              </a:rPr>
              <a:t>)</a:t>
            </a:r>
          </a:p>
        </p:txBody>
      </p:sp>
    </p:spTree>
  </p:cSld>
  <p:clrMapOvr>
    <a:masterClrMapping/>
  </p:clrMapOvr>
  <p:transition xmlns:p14="http://schemas.microsoft.com/office/powerpoint/2010/main" spd="slow">
    <p:push dir="u"/>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27654">
                                            <p:txEl>
                                              <p:pRg st="0" end="0"/>
                                            </p:txEl>
                                          </p:spTgt>
                                        </p:tgtEl>
                                        <p:attrNameLst>
                                          <p:attrName>style.visibility</p:attrName>
                                        </p:attrNameLst>
                                      </p:cBhvr>
                                      <p:to>
                                        <p:strVal val="visible"/>
                                      </p:to>
                                    </p:set>
                                  </p:childTnLst>
                                </p:cTn>
                              </p:par>
                            </p:childTnLst>
                          </p:cTn>
                        </p:par>
                        <p:par>
                          <p:cTn id="7" fill="hold" nodeType="afterGroup">
                            <p:stCondLst>
                              <p:cond delay="500"/>
                            </p:stCondLst>
                            <p:childTnLst>
                              <p:par>
                                <p:cTn id="8" presetID="1" presetClass="entr" presetSubtype="0" fill="hold" grpId="0" nodeType="afterEffect">
                                  <p:stCondLst>
                                    <p:cond delay="0"/>
                                  </p:stCondLst>
                                  <p:childTnLst>
                                    <p:set>
                                      <p:cBhvr>
                                        <p:cTn id="9" dur="1" fill="hold">
                                          <p:stCondLst>
                                            <p:cond delay="499"/>
                                          </p:stCondLst>
                                        </p:cTn>
                                        <p:tgtEl>
                                          <p:spTgt spid="27654">
                                            <p:txEl>
                                              <p:pRg st="1" end="1"/>
                                            </p:txEl>
                                          </p:spTgt>
                                        </p:tgtEl>
                                        <p:attrNameLst>
                                          <p:attrName>style.visibility</p:attrName>
                                        </p:attrNameLst>
                                      </p:cBhvr>
                                      <p:to>
                                        <p:strVal val="visible"/>
                                      </p:to>
                                    </p:set>
                                  </p:childTnLst>
                                </p:cTn>
                              </p:par>
                            </p:childTnLst>
                          </p:cTn>
                        </p:par>
                        <p:par>
                          <p:cTn id="10" fill="hold" nodeType="afterGroup">
                            <p:stCondLst>
                              <p:cond delay="1000"/>
                            </p:stCondLst>
                            <p:childTnLst>
                              <p:par>
                                <p:cTn id="11" presetID="1" presetClass="entr" presetSubtype="0" fill="hold" grpId="0" nodeType="afterEffect">
                                  <p:stCondLst>
                                    <p:cond delay="0"/>
                                  </p:stCondLst>
                                  <p:childTnLst>
                                    <p:set>
                                      <p:cBhvr>
                                        <p:cTn id="12" dur="1" fill="hold">
                                          <p:stCondLst>
                                            <p:cond delay="499"/>
                                          </p:stCondLst>
                                        </p:cTn>
                                        <p:tgtEl>
                                          <p:spTgt spid="27654">
                                            <p:txEl>
                                              <p:pRg st="2" end="2"/>
                                            </p:txEl>
                                          </p:spTgt>
                                        </p:tgtEl>
                                        <p:attrNameLst>
                                          <p:attrName>style.visibility</p:attrName>
                                        </p:attrNameLst>
                                      </p:cBhvr>
                                      <p:to>
                                        <p:strVal val="visible"/>
                                      </p:to>
                                    </p:set>
                                  </p:childTnLst>
                                </p:cTn>
                              </p:par>
                            </p:childTnLst>
                          </p:cTn>
                        </p:par>
                        <p:par>
                          <p:cTn id="13" fill="hold" nodeType="afterGroup">
                            <p:stCondLst>
                              <p:cond delay="1500"/>
                            </p:stCondLst>
                            <p:childTnLst>
                              <p:par>
                                <p:cTn id="14" presetID="1" presetClass="entr" presetSubtype="0" fill="hold" grpId="0" nodeType="afterEffect">
                                  <p:stCondLst>
                                    <p:cond delay="0"/>
                                  </p:stCondLst>
                                  <p:childTnLst>
                                    <p:set>
                                      <p:cBhvr>
                                        <p:cTn id="15" dur="1" fill="hold">
                                          <p:stCondLst>
                                            <p:cond delay="499"/>
                                          </p:stCondLst>
                                        </p:cTn>
                                        <p:tgtEl>
                                          <p:spTgt spid="2765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4" grpId="0" build="p" autoUpdateAnimBg="0" advAuto="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628" y="27608"/>
            <a:ext cx="13008428" cy="12834285"/>
          </a:xfrm>
          <a:prstGeom prst="rect">
            <a:avLst/>
          </a:prstGeom>
        </p:spPr>
        <p:txBody>
          <a:bodyPr wrap="square">
            <a:spAutoFit/>
          </a:bodyPr>
          <a:lstStyle/>
          <a:p>
            <a:r>
              <a:rPr lang="en-US" sz="5400" b="1" dirty="0" smtClean="0">
                <a:solidFill>
                  <a:srgbClr val="222268"/>
                </a:solidFill>
              </a:rPr>
              <a:t>Useful links and material</a:t>
            </a:r>
          </a:p>
          <a:p>
            <a:endParaRPr lang="en-US" dirty="0" smtClean="0">
              <a:solidFill>
                <a:srgbClr val="222268"/>
              </a:solidFill>
            </a:endParaRPr>
          </a:p>
          <a:p>
            <a:pPr marL="571500" indent="-571500" algn="l">
              <a:buFont typeface="Arial"/>
              <a:buChar char="•"/>
            </a:pPr>
            <a:endParaRPr lang="en-US" dirty="0" smtClean="0">
              <a:solidFill>
                <a:srgbClr val="222268"/>
              </a:solidFill>
            </a:endParaRPr>
          </a:p>
          <a:p>
            <a:pPr marL="571500" indent="-571500" algn="l">
              <a:buFont typeface="Arial"/>
              <a:buChar char="•"/>
            </a:pPr>
            <a:r>
              <a:rPr lang="en-US" sz="4400" dirty="0" smtClean="0">
                <a:solidFill>
                  <a:srgbClr val="222268"/>
                </a:solidFill>
              </a:rPr>
              <a:t>R </a:t>
            </a:r>
            <a:r>
              <a:rPr lang="en-US" sz="4400" dirty="0" err="1" smtClean="0">
                <a:solidFill>
                  <a:srgbClr val="222268"/>
                </a:solidFill>
              </a:rPr>
              <a:t>pacakge</a:t>
            </a:r>
            <a:r>
              <a:rPr lang="en-US" sz="4400" dirty="0" smtClean="0">
                <a:solidFill>
                  <a:srgbClr val="222268"/>
                </a:solidFill>
              </a:rPr>
              <a:t> documentation for you research purposes:</a:t>
            </a:r>
            <a:br>
              <a:rPr lang="en-US" sz="4400" dirty="0" smtClean="0">
                <a:solidFill>
                  <a:srgbClr val="222268"/>
                </a:solidFill>
              </a:rPr>
            </a:br>
            <a:r>
              <a:rPr lang="en-US" sz="4400" u="sng" dirty="0" smtClean="0">
                <a:solidFill>
                  <a:srgbClr val="222268"/>
                </a:solidFill>
                <a:hlinkClick r:id="rId2"/>
              </a:rPr>
              <a:t>http://www.rdocumentation.org/</a:t>
            </a:r>
            <a:endParaRPr lang="en-US" sz="4400" u="sng" dirty="0" smtClean="0">
              <a:solidFill>
                <a:srgbClr val="222268"/>
              </a:solidFill>
            </a:endParaRPr>
          </a:p>
          <a:p>
            <a:pPr marL="571500" indent="-571500" algn="l">
              <a:buFont typeface="Arial"/>
              <a:buChar char="•"/>
            </a:pPr>
            <a:r>
              <a:rPr lang="en-US" sz="4400" dirty="0" smtClean="0">
                <a:solidFill>
                  <a:srgbClr val="222268"/>
                </a:solidFill>
              </a:rPr>
              <a:t>R color charts:</a:t>
            </a:r>
            <a:br>
              <a:rPr lang="en-US" sz="4400" dirty="0" smtClean="0">
                <a:solidFill>
                  <a:srgbClr val="222268"/>
                </a:solidFill>
              </a:rPr>
            </a:br>
            <a:r>
              <a:rPr lang="en-US" sz="3600" u="sng" dirty="0" smtClean="0">
                <a:solidFill>
                  <a:srgbClr val="222268"/>
                </a:solidFill>
                <a:hlinkClick r:id="rId3"/>
              </a:rPr>
              <a:t>http://research.stowers-institute.org/efg/R/Color/Chart/index.htm</a:t>
            </a:r>
            <a:endParaRPr lang="en-US" sz="3600" u="sng" dirty="0" smtClean="0">
              <a:solidFill>
                <a:srgbClr val="222268"/>
              </a:solidFill>
            </a:endParaRPr>
          </a:p>
          <a:p>
            <a:pPr marL="571500" indent="-571500" algn="l">
              <a:buFont typeface="Arial"/>
              <a:buChar char="•"/>
            </a:pPr>
            <a:r>
              <a:rPr lang="en-US" dirty="0" smtClean="0">
                <a:solidFill>
                  <a:srgbClr val="222268"/>
                </a:solidFill>
              </a:rPr>
              <a:t>Good page for R graphics and others:</a:t>
            </a:r>
            <a:br>
              <a:rPr lang="en-US" dirty="0" smtClean="0">
                <a:solidFill>
                  <a:srgbClr val="222268"/>
                </a:solidFill>
              </a:rPr>
            </a:br>
            <a:r>
              <a:rPr lang="en-US" sz="3600" u="sng" dirty="0" smtClean="0">
                <a:solidFill>
                  <a:srgbClr val="222268"/>
                </a:solidFill>
                <a:hlinkClick r:id="rId4"/>
              </a:rPr>
              <a:t>http://www.statmethods.net/advgraphs/index.html</a:t>
            </a:r>
            <a:r>
              <a:rPr lang="en-US" sz="3600" u="sng" dirty="0" smtClean="0">
                <a:solidFill>
                  <a:srgbClr val="222268"/>
                </a:solidFill>
              </a:rPr>
              <a:t/>
            </a:r>
            <a:br>
              <a:rPr lang="en-US" sz="3600" u="sng" dirty="0" smtClean="0">
                <a:solidFill>
                  <a:srgbClr val="222268"/>
                </a:solidFill>
              </a:rPr>
            </a:br>
            <a:endParaRPr lang="en-US" sz="3600" u="sng" dirty="0" smtClean="0">
              <a:solidFill>
                <a:srgbClr val="222268"/>
              </a:solidFill>
            </a:endParaRPr>
          </a:p>
          <a:p>
            <a:pPr marL="571500" indent="-571500" algn="l">
              <a:buFont typeface="Arial"/>
              <a:buChar char="•"/>
            </a:pPr>
            <a:r>
              <a:rPr lang="en-US" sz="3600" b="1" u="sng" dirty="0" smtClean="0">
                <a:solidFill>
                  <a:srgbClr val="222268"/>
                </a:solidFill>
              </a:rPr>
              <a:t>Books used for this presentation:</a:t>
            </a:r>
            <a:br>
              <a:rPr lang="en-US" sz="3600" b="1" u="sng" dirty="0" smtClean="0">
                <a:solidFill>
                  <a:srgbClr val="222268"/>
                </a:solidFill>
              </a:rPr>
            </a:br>
            <a:r>
              <a:rPr lang="en-US" sz="3600" u="sng" dirty="0" smtClean="0">
                <a:solidFill>
                  <a:srgbClr val="222268"/>
                </a:solidFill>
                <a:hlinkClick r:id="rId5"/>
              </a:rPr>
              <a:t>https://cran.r-project.org/doc/contrib/Krijnen-IntroBioInfStatistics.pdf</a:t>
            </a:r>
            <a:r>
              <a:rPr lang="en-US" sz="3600" u="sng" dirty="0">
                <a:solidFill>
                  <a:srgbClr val="222268"/>
                </a:solidFill>
              </a:rPr>
              <a:t/>
            </a:r>
            <a:br>
              <a:rPr lang="en-US" sz="3600" u="sng" dirty="0">
                <a:solidFill>
                  <a:srgbClr val="222268"/>
                </a:solidFill>
              </a:rPr>
            </a:br>
            <a:r>
              <a:rPr lang="en-US" sz="3600" u="sng" dirty="0" smtClean="0">
                <a:solidFill>
                  <a:srgbClr val="222268"/>
                </a:solidFill>
                <a:hlinkClick r:id="rId6"/>
              </a:rPr>
              <a:t>http://www.biostathandbook.com</a:t>
            </a:r>
            <a:r>
              <a:rPr lang="en-US" sz="3600" u="sng" dirty="0">
                <a:solidFill>
                  <a:srgbClr val="222268"/>
                </a:solidFill>
              </a:rPr>
              <a:t/>
            </a:r>
            <a:br>
              <a:rPr lang="en-US" sz="3600" u="sng" dirty="0">
                <a:solidFill>
                  <a:srgbClr val="222268"/>
                </a:solidFill>
              </a:rPr>
            </a:br>
            <a:r>
              <a:rPr lang="en-US" sz="3600" u="sng" dirty="0" smtClean="0">
                <a:solidFill>
                  <a:srgbClr val="222268"/>
                </a:solidFill>
                <a:hlinkClick r:id="rId7"/>
              </a:rPr>
              <a:t>http://Rcompanion.org/</a:t>
            </a:r>
            <a:endParaRPr lang="en-US" sz="3600" u="sng" dirty="0" smtClean="0">
              <a:solidFill>
                <a:srgbClr val="222268"/>
              </a:solidFill>
            </a:endParaRPr>
          </a:p>
          <a:p>
            <a:pPr marL="571500" indent="-571500" algn="l">
              <a:buFont typeface="Arial"/>
              <a:buChar char="•"/>
            </a:pPr>
            <a:endParaRPr lang="en-US" sz="3600" u="sng" dirty="0" smtClean="0">
              <a:solidFill>
                <a:srgbClr val="222268"/>
              </a:solidFill>
            </a:endParaRPr>
          </a:p>
          <a:p>
            <a:pPr marL="571500" indent="-571500" algn="l">
              <a:buFont typeface="Arial"/>
              <a:buChar char="•"/>
            </a:pPr>
            <a:endParaRPr lang="en-US" sz="3600" u="sng" dirty="0" smtClean="0">
              <a:solidFill>
                <a:srgbClr val="222268"/>
              </a:solidFill>
            </a:endParaRPr>
          </a:p>
          <a:p>
            <a:pPr marL="571500" indent="-571500" algn="l">
              <a:buFont typeface="Arial"/>
              <a:buChar char="•"/>
            </a:pPr>
            <a:endParaRPr lang="en-US" sz="3600" u="sng" dirty="0" smtClean="0">
              <a:solidFill>
                <a:srgbClr val="222268"/>
              </a:solidFill>
            </a:endParaRPr>
          </a:p>
          <a:p>
            <a:pPr marL="571500" indent="-571500" algn="l">
              <a:buFont typeface="Arial"/>
              <a:buChar char="•"/>
            </a:pPr>
            <a:endParaRPr lang="en-US" sz="3600" u="sng" dirty="0" smtClean="0">
              <a:solidFill>
                <a:srgbClr val="222268"/>
              </a:solidFill>
            </a:endParaRPr>
          </a:p>
          <a:p>
            <a:pPr algn="l"/>
            <a:endParaRPr lang="en-US" dirty="0">
              <a:solidFill>
                <a:srgbClr val="222268"/>
              </a:solidFill>
            </a:endParaRPr>
          </a:p>
          <a:p>
            <a:endParaRPr lang="en-US" dirty="0"/>
          </a:p>
        </p:txBody>
      </p:sp>
    </p:spTree>
    <p:extLst>
      <p:ext uri="{BB962C8B-B14F-4D97-AF65-F5344CB8AC3E}">
        <p14:creationId xmlns:p14="http://schemas.microsoft.com/office/powerpoint/2010/main" val="524139325"/>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333399"/>
                </a:solidFill>
              </a:rPr>
              <a:t>R and </a:t>
            </a:r>
            <a:r>
              <a:rPr lang="en-US" dirty="0" err="1" smtClean="0">
                <a:solidFill>
                  <a:srgbClr val="333399"/>
                </a:solidFill>
              </a:rPr>
              <a:t>Rstudio</a:t>
            </a:r>
            <a:endParaRPr lang="en-US" dirty="0">
              <a:solidFill>
                <a:srgbClr val="333399"/>
              </a:solidFill>
            </a:endParaRPr>
          </a:p>
        </p:txBody>
      </p:sp>
      <p:pic>
        <p:nvPicPr>
          <p:cNvPr id="6" name="Picture 5" descr="Screen Shot 2016-04-28 at 23.44.27.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09912" y="2500536"/>
            <a:ext cx="8928992" cy="6940930"/>
          </a:xfrm>
          <a:prstGeom prst="rect">
            <a:avLst/>
          </a:prstGeom>
        </p:spPr>
      </p:pic>
    </p:spTree>
    <p:extLst>
      <p:ext uri="{BB962C8B-B14F-4D97-AF65-F5344CB8AC3E}">
        <p14:creationId xmlns:p14="http://schemas.microsoft.com/office/powerpoint/2010/main" val="320602397"/>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2D2D8A"/>
                </a:solidFill>
              </a:rPr>
              <a:t>AIM:</a:t>
            </a:r>
            <a:endParaRPr lang="en-US" dirty="0">
              <a:solidFill>
                <a:srgbClr val="2D2D8A"/>
              </a:solidFill>
            </a:endParaRPr>
          </a:p>
        </p:txBody>
      </p:sp>
      <p:pic>
        <p:nvPicPr>
          <p:cNvPr id="4" name="Picture 3" descr="Barplots.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1759" y="2284512"/>
            <a:ext cx="3591535" cy="2808312"/>
          </a:xfrm>
          <a:prstGeom prst="rect">
            <a:avLst/>
          </a:prstGeom>
        </p:spPr>
      </p:pic>
      <p:pic>
        <p:nvPicPr>
          <p:cNvPr id="5" name="Picture 4" descr="Boxplots.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30192" y="2212504"/>
            <a:ext cx="3672408" cy="2871549"/>
          </a:xfrm>
          <a:prstGeom prst="rect">
            <a:avLst/>
          </a:prstGeom>
        </p:spPr>
      </p:pic>
      <p:pic>
        <p:nvPicPr>
          <p:cNvPr id="6" name="Picture 5" descr="Pie.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06656" y="2212504"/>
            <a:ext cx="3612186" cy="2824460"/>
          </a:xfrm>
          <a:prstGeom prst="rect">
            <a:avLst/>
          </a:prstGeom>
        </p:spPr>
      </p:pic>
      <p:sp>
        <p:nvSpPr>
          <p:cNvPr id="10" name="Rectangle 9"/>
          <p:cNvSpPr/>
          <p:nvPr/>
        </p:nvSpPr>
        <p:spPr>
          <a:xfrm>
            <a:off x="1446787" y="5380856"/>
            <a:ext cx="2251037" cy="769441"/>
          </a:xfrm>
          <a:prstGeom prst="rect">
            <a:avLst/>
          </a:prstGeom>
        </p:spPr>
        <p:txBody>
          <a:bodyPr wrap="none">
            <a:spAutoFit/>
          </a:bodyPr>
          <a:lstStyle/>
          <a:p>
            <a:r>
              <a:rPr lang="en-US" sz="4400" dirty="0" smtClean="0"/>
              <a:t>Bar Plots</a:t>
            </a:r>
          </a:p>
        </p:txBody>
      </p:sp>
      <p:sp>
        <p:nvSpPr>
          <p:cNvPr id="11" name="Rectangle 10"/>
          <p:cNvSpPr/>
          <p:nvPr/>
        </p:nvSpPr>
        <p:spPr>
          <a:xfrm>
            <a:off x="5127130" y="5308848"/>
            <a:ext cx="2371713" cy="769441"/>
          </a:xfrm>
          <a:prstGeom prst="rect">
            <a:avLst/>
          </a:prstGeom>
        </p:spPr>
        <p:txBody>
          <a:bodyPr wrap="none">
            <a:spAutoFit/>
          </a:bodyPr>
          <a:lstStyle/>
          <a:p>
            <a:r>
              <a:rPr lang="en-US" sz="4400" dirty="0" smtClean="0"/>
              <a:t>Box Plots</a:t>
            </a:r>
          </a:p>
        </p:txBody>
      </p:sp>
      <p:sp>
        <p:nvSpPr>
          <p:cNvPr id="12" name="Rectangle 11"/>
          <p:cNvSpPr/>
          <p:nvPr/>
        </p:nvSpPr>
        <p:spPr>
          <a:xfrm>
            <a:off x="9209722" y="5308848"/>
            <a:ext cx="2150749" cy="769441"/>
          </a:xfrm>
          <a:prstGeom prst="rect">
            <a:avLst/>
          </a:prstGeom>
        </p:spPr>
        <p:txBody>
          <a:bodyPr wrap="none">
            <a:spAutoFit/>
          </a:bodyPr>
          <a:lstStyle/>
          <a:p>
            <a:r>
              <a:rPr lang="en-US" sz="4400" dirty="0" smtClean="0"/>
              <a:t>Pie Plots</a:t>
            </a:r>
          </a:p>
        </p:txBody>
      </p:sp>
    </p:spTree>
    <p:extLst>
      <p:ext uri="{BB962C8B-B14F-4D97-AF65-F5344CB8AC3E}">
        <p14:creationId xmlns:p14="http://schemas.microsoft.com/office/powerpoint/2010/main" val="1975967882"/>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70000" y="254000"/>
            <a:ext cx="10464800" cy="1022400"/>
          </a:xfrm>
        </p:spPr>
        <p:txBody>
          <a:bodyPr/>
          <a:lstStyle/>
          <a:p>
            <a:r>
              <a:rPr lang="en-US" dirty="0" smtClean="0">
                <a:solidFill>
                  <a:srgbClr val="2D2D8A"/>
                </a:solidFill>
              </a:rPr>
              <a:t>AIM:</a:t>
            </a:r>
            <a:endParaRPr lang="en-US" dirty="0">
              <a:solidFill>
                <a:srgbClr val="2D2D8A"/>
              </a:solidFill>
            </a:endParaRPr>
          </a:p>
        </p:txBody>
      </p:sp>
      <p:pic>
        <p:nvPicPr>
          <p:cNvPr id="4" name="Picture 3" descr="trigger.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75552" y="2245603"/>
            <a:ext cx="5419136" cy="4237360"/>
          </a:xfrm>
          <a:prstGeom prst="rect">
            <a:avLst/>
          </a:prstGeom>
        </p:spPr>
      </p:pic>
      <p:pic>
        <p:nvPicPr>
          <p:cNvPr id="5" name="Picture 4" descr="qqplots.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66696" y="2245603"/>
            <a:ext cx="3631020" cy="2839187"/>
          </a:xfrm>
          <a:prstGeom prst="rect">
            <a:avLst/>
          </a:prstGeom>
        </p:spPr>
      </p:pic>
      <p:pic>
        <p:nvPicPr>
          <p:cNvPr id="6" name="Picture 5" descr="scatterplots.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202" y="2245603"/>
            <a:ext cx="3517878" cy="2750718"/>
          </a:xfrm>
          <a:prstGeom prst="rect">
            <a:avLst/>
          </a:prstGeom>
        </p:spPr>
      </p:pic>
      <p:sp>
        <p:nvSpPr>
          <p:cNvPr id="7" name="TextBox 6"/>
          <p:cNvSpPr txBox="1"/>
          <p:nvPr/>
        </p:nvSpPr>
        <p:spPr>
          <a:xfrm>
            <a:off x="5027861" y="6566083"/>
            <a:ext cx="2094043" cy="1077218"/>
          </a:xfrm>
          <a:prstGeom prst="rect">
            <a:avLst/>
          </a:prstGeom>
          <a:noFill/>
        </p:spPr>
        <p:txBody>
          <a:bodyPr wrap="none" rtlCol="0">
            <a:spAutoFit/>
          </a:bodyPr>
          <a:lstStyle/>
          <a:p>
            <a:r>
              <a:rPr lang="en-US" sz="3200" dirty="0" smtClean="0"/>
              <a:t>Trellis Plots</a:t>
            </a:r>
          </a:p>
          <a:p>
            <a:endParaRPr lang="en-US" sz="3200" dirty="0"/>
          </a:p>
        </p:txBody>
      </p:sp>
      <p:sp>
        <p:nvSpPr>
          <p:cNvPr id="9" name="TextBox 8"/>
          <p:cNvSpPr txBox="1"/>
          <p:nvPr/>
        </p:nvSpPr>
        <p:spPr>
          <a:xfrm>
            <a:off x="8950672" y="5413955"/>
            <a:ext cx="4124446" cy="1077218"/>
          </a:xfrm>
          <a:prstGeom prst="rect">
            <a:avLst/>
          </a:prstGeom>
          <a:noFill/>
        </p:spPr>
        <p:txBody>
          <a:bodyPr wrap="none" rtlCol="0">
            <a:spAutoFit/>
          </a:bodyPr>
          <a:lstStyle/>
          <a:p>
            <a:r>
              <a:rPr lang="en-US" sz="3200" dirty="0" err="1" smtClean="0"/>
              <a:t>Quantile-Quantile</a:t>
            </a:r>
            <a:r>
              <a:rPr lang="en-US" sz="3200" dirty="0" smtClean="0"/>
              <a:t> Plots</a:t>
            </a:r>
          </a:p>
          <a:p>
            <a:endParaRPr lang="en-US" sz="3200" dirty="0"/>
          </a:p>
        </p:txBody>
      </p:sp>
      <p:sp>
        <p:nvSpPr>
          <p:cNvPr id="10" name="TextBox 9"/>
          <p:cNvSpPr txBox="1"/>
          <p:nvPr/>
        </p:nvSpPr>
        <p:spPr>
          <a:xfrm>
            <a:off x="651297" y="5053915"/>
            <a:ext cx="2294017" cy="1077218"/>
          </a:xfrm>
          <a:prstGeom prst="rect">
            <a:avLst/>
          </a:prstGeom>
          <a:noFill/>
        </p:spPr>
        <p:txBody>
          <a:bodyPr wrap="none" rtlCol="0">
            <a:spAutoFit/>
          </a:bodyPr>
          <a:lstStyle/>
          <a:p>
            <a:r>
              <a:rPr lang="en-US" sz="3200" dirty="0" smtClean="0"/>
              <a:t>Scatter Plots</a:t>
            </a:r>
          </a:p>
          <a:p>
            <a:endParaRPr lang="en-US" sz="3200" dirty="0"/>
          </a:p>
        </p:txBody>
      </p:sp>
    </p:spTree>
    <p:extLst>
      <p:ext uri="{BB962C8B-B14F-4D97-AF65-F5344CB8AC3E}">
        <p14:creationId xmlns:p14="http://schemas.microsoft.com/office/powerpoint/2010/main" val="1753558595"/>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222268"/>
                </a:solidFill>
              </a:rPr>
              <a:t>Instructions to follow the </a:t>
            </a:r>
            <a:r>
              <a:rPr lang="en-US" b="1" dirty="0" smtClean="0">
                <a:solidFill>
                  <a:srgbClr val="FF0000"/>
                </a:solidFill>
              </a:rPr>
              <a:t>Tutorial</a:t>
            </a:r>
            <a:endParaRPr lang="en-US" b="1" dirty="0">
              <a:solidFill>
                <a:srgbClr val="FF0000"/>
              </a:solidFill>
            </a:endParaRPr>
          </a:p>
        </p:txBody>
      </p:sp>
      <p:sp>
        <p:nvSpPr>
          <p:cNvPr id="3" name="Content Placeholder 2"/>
          <p:cNvSpPr>
            <a:spLocks noGrp="1"/>
          </p:cNvSpPr>
          <p:nvPr>
            <p:ph idx="1"/>
          </p:nvPr>
        </p:nvSpPr>
        <p:spPr>
          <a:xfrm>
            <a:off x="1317824" y="2644552"/>
            <a:ext cx="10464800" cy="4987652"/>
          </a:xfrm>
        </p:spPr>
        <p:txBody>
          <a:bodyPr/>
          <a:lstStyle/>
          <a:p>
            <a:r>
              <a:rPr lang="en-US" dirty="0" smtClean="0">
                <a:solidFill>
                  <a:schemeClr val="accent6"/>
                </a:solidFill>
              </a:rPr>
              <a:t>Download the </a:t>
            </a:r>
            <a:r>
              <a:rPr lang="en-US" dirty="0" err="1" smtClean="0">
                <a:solidFill>
                  <a:schemeClr val="accent6"/>
                </a:solidFill>
                <a:hlinkClick r:id="rId2" action="ppaction://hlinkfile"/>
              </a:rPr>
              <a:t>Tutorial.R</a:t>
            </a:r>
            <a:endParaRPr lang="en-US" dirty="0" smtClean="0">
              <a:solidFill>
                <a:schemeClr val="accent6"/>
              </a:solidFill>
            </a:endParaRPr>
          </a:p>
          <a:p>
            <a:r>
              <a:rPr lang="en-US" dirty="0" smtClean="0">
                <a:solidFill>
                  <a:schemeClr val="accent6"/>
                </a:solidFill>
              </a:rPr>
              <a:t>Open </a:t>
            </a:r>
            <a:r>
              <a:rPr lang="en-US" dirty="0" err="1" smtClean="0">
                <a:solidFill>
                  <a:schemeClr val="accent6"/>
                </a:solidFill>
              </a:rPr>
              <a:t>Rstudio</a:t>
            </a:r>
            <a:r>
              <a:rPr lang="en-US" dirty="0" smtClean="0">
                <a:solidFill>
                  <a:schemeClr val="accent6"/>
                </a:solidFill>
              </a:rPr>
              <a:t> (or just R)</a:t>
            </a:r>
            <a:endParaRPr lang="en-US" dirty="0">
              <a:solidFill>
                <a:schemeClr val="accent6"/>
              </a:solidFill>
            </a:endParaRPr>
          </a:p>
        </p:txBody>
      </p:sp>
    </p:spTree>
    <p:extLst>
      <p:ext uri="{BB962C8B-B14F-4D97-AF65-F5344CB8AC3E}">
        <p14:creationId xmlns:p14="http://schemas.microsoft.com/office/powerpoint/2010/main" val="987407590"/>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46188" y="555625"/>
            <a:ext cx="10464800" cy="935038"/>
          </a:xfrm>
        </p:spPr>
        <p:txBody>
          <a:bodyPr/>
          <a:lstStyle/>
          <a:p>
            <a:pPr>
              <a:defRPr/>
            </a:pPr>
            <a:r>
              <a:rPr lang="en-US" dirty="0" smtClean="0">
                <a:solidFill>
                  <a:srgbClr val="222268"/>
                </a:solidFill>
              </a:rPr>
              <a:t>Module I Outline</a:t>
            </a:r>
            <a:endParaRPr lang="en-US" dirty="0">
              <a:solidFill>
                <a:srgbClr val="222268"/>
              </a:solidFill>
            </a:endParaRPr>
          </a:p>
        </p:txBody>
      </p:sp>
      <p:sp>
        <p:nvSpPr>
          <p:cNvPr id="3" name="Content Placeholder 2"/>
          <p:cNvSpPr>
            <a:spLocks noGrp="1"/>
          </p:cNvSpPr>
          <p:nvPr>
            <p:ph idx="1"/>
          </p:nvPr>
        </p:nvSpPr>
        <p:spPr>
          <a:xfrm>
            <a:off x="813768" y="2572544"/>
            <a:ext cx="11592792" cy="4320480"/>
          </a:xfrm>
          <a:solidFill>
            <a:srgbClr val="BBE0E3"/>
          </a:solidFill>
        </p:spPr>
        <p:style>
          <a:lnRef idx="2">
            <a:schemeClr val="dk1"/>
          </a:lnRef>
          <a:fillRef idx="1">
            <a:schemeClr val="lt1"/>
          </a:fillRef>
          <a:effectRef idx="0">
            <a:schemeClr val="dk1"/>
          </a:effectRef>
          <a:fontRef idx="minor">
            <a:schemeClr val="dk1"/>
          </a:fontRef>
        </p:style>
        <p:txBody>
          <a:bodyPr/>
          <a:lstStyle/>
          <a:p>
            <a:pPr marL="457200" indent="-457200" algn="l">
              <a:buFont typeface="Arial"/>
              <a:buChar char="•"/>
              <a:defRPr/>
            </a:pPr>
            <a:r>
              <a:rPr lang="en-US" sz="4400" dirty="0" smtClean="0">
                <a:solidFill>
                  <a:srgbClr val="222268"/>
                </a:solidFill>
              </a:rPr>
              <a:t>A brief introduction about Data Science</a:t>
            </a:r>
          </a:p>
          <a:p>
            <a:pPr marL="457200" indent="-457200" algn="l">
              <a:buFont typeface="Arial"/>
              <a:buChar char="•"/>
              <a:defRPr/>
            </a:pPr>
            <a:r>
              <a:rPr lang="en-US" sz="4400" dirty="0" smtClean="0">
                <a:solidFill>
                  <a:srgbClr val="222268"/>
                </a:solidFill>
              </a:rPr>
              <a:t>R and Exploratory Data Analysis</a:t>
            </a:r>
          </a:p>
          <a:p>
            <a:pPr marL="457200" indent="-457200" algn="l">
              <a:buFont typeface="Arial"/>
              <a:buChar char="•"/>
              <a:defRPr/>
            </a:pPr>
            <a:r>
              <a:rPr lang="en-US" sz="4400" dirty="0" smtClean="0">
                <a:solidFill>
                  <a:srgbClr val="222268"/>
                </a:solidFill>
              </a:rPr>
              <a:t>Hands on data: produce good graphics!</a:t>
            </a:r>
          </a:p>
          <a:p>
            <a:pPr marL="457200" indent="-457200" algn="l">
              <a:buFont typeface="Arial"/>
              <a:buChar char="•"/>
              <a:defRPr/>
            </a:pPr>
            <a:r>
              <a:rPr lang="en-US" sz="4400" b="1" dirty="0" smtClean="0">
                <a:solidFill>
                  <a:srgbClr val="FF0000"/>
                </a:solidFill>
              </a:rPr>
              <a:t>Tutorial</a:t>
            </a:r>
            <a:r>
              <a:rPr lang="en-US" sz="4400" dirty="0" smtClean="0">
                <a:solidFill>
                  <a:srgbClr val="222268"/>
                </a:solidFill>
              </a:rPr>
              <a:t> </a:t>
            </a:r>
            <a:r>
              <a:rPr lang="en-US" sz="4400" dirty="0" smtClean="0">
                <a:solidFill>
                  <a:schemeClr val="accent6"/>
                </a:solidFill>
                <a:hlinkClick r:id="rId2" action="ppaction://hlinkfile"/>
              </a:rPr>
              <a:t>Tutorial.R</a:t>
            </a:r>
            <a:r>
              <a:rPr lang="en-US" sz="4400" dirty="0" smtClean="0">
                <a:solidFill>
                  <a:schemeClr val="accent6"/>
                </a:solidFill>
              </a:rPr>
              <a:t> </a:t>
            </a:r>
          </a:p>
          <a:p>
            <a:pPr marL="457200" indent="-457200" algn="l">
              <a:buFont typeface="Arial"/>
              <a:buChar char="•"/>
              <a:defRPr/>
            </a:pPr>
            <a:r>
              <a:rPr lang="en-US" sz="4400" b="1" dirty="0" smtClean="0">
                <a:solidFill>
                  <a:srgbClr val="FF0000"/>
                </a:solidFill>
              </a:rPr>
              <a:t>Tutorial </a:t>
            </a:r>
            <a:r>
              <a:rPr lang="en-US" sz="4400" dirty="0" smtClean="0">
                <a:hlinkClick r:id="rId3" action="ppaction://hlinkfile"/>
              </a:rPr>
              <a:t>Comments.R</a:t>
            </a:r>
            <a:endParaRPr lang="en-US" sz="4400" dirty="0"/>
          </a:p>
          <a:p>
            <a:pPr marL="457200" indent="-457200" algn="l">
              <a:buFont typeface="Arial"/>
              <a:buChar char="•"/>
              <a:defRPr/>
            </a:pPr>
            <a:endParaRPr lang="en-US" sz="4400" b="1" dirty="0" smtClean="0">
              <a:solidFill>
                <a:srgbClr val="FF0000"/>
              </a:solidFill>
            </a:endParaRPr>
          </a:p>
          <a:p>
            <a:pPr marL="0" indent="0" algn="l">
              <a:defRPr/>
            </a:pPr>
            <a:endParaRPr lang="en-US" sz="4400" dirty="0" smtClean="0">
              <a:solidFill>
                <a:srgbClr val="222268"/>
              </a:solidFill>
            </a:endParaRPr>
          </a:p>
          <a:p>
            <a:pPr marL="0" indent="0" algn="l">
              <a:defRPr/>
            </a:pPr>
            <a:endParaRPr lang="en-US" dirty="0" smtClean="0">
              <a:solidFill>
                <a:srgbClr val="222268"/>
              </a:solidFill>
            </a:endParaRPr>
          </a:p>
          <a:p>
            <a:pPr marL="457200" indent="-457200" algn="l">
              <a:buFont typeface="Arial"/>
              <a:buChar char="•"/>
              <a:defRPr/>
            </a:pPr>
            <a:endParaRPr lang="en-US" dirty="0" smtClean="0">
              <a:solidFill>
                <a:srgbClr val="222268"/>
              </a:solidFill>
            </a:endParaRPr>
          </a:p>
          <a:p>
            <a:pPr marL="457200" indent="-457200">
              <a:buFont typeface="Arial"/>
              <a:buChar char="•"/>
              <a:defRPr/>
            </a:pPr>
            <a:endParaRPr lang="en-US" dirty="0"/>
          </a:p>
        </p:txBody>
      </p:sp>
    </p:spTree>
  </p:cSld>
  <p:clrMapOvr>
    <a:masterClrMapping/>
  </p:clrMapOvr>
  <p:transition xmlns:p14="http://schemas.microsoft.com/office/powerpoint/2010/main" spd="slow">
    <p:push dir="u"/>
  </p:transition>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222268"/>
                </a:solidFill>
              </a:rPr>
              <a:t>Few more </a:t>
            </a:r>
            <a:r>
              <a:rPr lang="en-US" b="1" dirty="0" smtClean="0">
                <a:solidFill>
                  <a:srgbClr val="FF0000"/>
                </a:solidFill>
              </a:rPr>
              <a:t>Comments</a:t>
            </a:r>
            <a:endParaRPr lang="en-US" dirty="0"/>
          </a:p>
        </p:txBody>
      </p:sp>
      <p:sp>
        <p:nvSpPr>
          <p:cNvPr id="3" name="Content Placeholder 2"/>
          <p:cNvSpPr>
            <a:spLocks noGrp="1"/>
          </p:cNvSpPr>
          <p:nvPr>
            <p:ph idx="1"/>
          </p:nvPr>
        </p:nvSpPr>
        <p:spPr>
          <a:xfrm>
            <a:off x="1270000" y="2068488"/>
            <a:ext cx="10464800" cy="5727700"/>
          </a:xfrm>
        </p:spPr>
        <p:txBody>
          <a:bodyPr/>
          <a:lstStyle/>
          <a:p>
            <a:r>
              <a:rPr lang="en-US" dirty="0" smtClean="0"/>
              <a:t>R script </a:t>
            </a:r>
            <a:r>
              <a:rPr lang="en-US" dirty="0" err="1" smtClean="0">
                <a:hlinkClick r:id="rId2" action="ppaction://hlinkfile"/>
              </a:rPr>
              <a:t>Comments.R</a:t>
            </a:r>
            <a:endParaRPr lang="en-US" dirty="0"/>
          </a:p>
        </p:txBody>
      </p:sp>
    </p:spTree>
    <p:extLst>
      <p:ext uri="{BB962C8B-B14F-4D97-AF65-F5344CB8AC3E}">
        <p14:creationId xmlns:p14="http://schemas.microsoft.com/office/powerpoint/2010/main" val="355350927"/>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1"/>
          <p:cNvSpPr>
            <a:spLocks/>
          </p:cNvSpPr>
          <p:nvPr/>
        </p:nvSpPr>
        <p:spPr bwMode="auto">
          <a:xfrm>
            <a:off x="561975" y="9023350"/>
            <a:ext cx="11303000"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p>
            <a:pPr algn="l"/>
            <a:r>
              <a:rPr lang="en-US" sz="1100">
                <a:solidFill>
                  <a:schemeClr val="tx1"/>
                </a:solidFill>
                <a:cs typeface="Gill Sans" charset="0"/>
              </a:rPr>
              <a:t> </a:t>
            </a:r>
          </a:p>
        </p:txBody>
      </p:sp>
      <p:sp>
        <p:nvSpPr>
          <p:cNvPr id="11266" name="Text Box 2"/>
          <p:cNvSpPr txBox="1">
            <a:spLocks noChangeArrowheads="1"/>
          </p:cNvSpPr>
          <p:nvPr/>
        </p:nvSpPr>
        <p:spPr bwMode="auto">
          <a:xfrm>
            <a:off x="11950700" y="8991600"/>
            <a:ext cx="3175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a:lstStyle>
            <a:lvl1pPr eaLnBrk="0" hangingPunct="0">
              <a:defRPr sz="4200">
                <a:solidFill>
                  <a:srgbClr val="000000"/>
                </a:solidFill>
                <a:latin typeface="Gill Sans" charset="0"/>
                <a:ea typeface="ヒラギノ角ゴ ProN W3" charset="0"/>
                <a:cs typeface="ヒラギノ角ゴ ProN W3" charset="0"/>
                <a:sym typeface="Gill Sans" charset="0"/>
              </a:defRPr>
            </a:lvl1pPr>
            <a:lvl2pPr marL="742950" indent="-285750" eaLnBrk="0" hangingPunct="0">
              <a:defRPr sz="4200">
                <a:solidFill>
                  <a:srgbClr val="000000"/>
                </a:solidFill>
                <a:latin typeface="Gill Sans" charset="0"/>
                <a:ea typeface="ヒラギノ角ゴ ProN W3" charset="0"/>
                <a:cs typeface="ヒラギノ角ゴ ProN W3" charset="0"/>
                <a:sym typeface="Gill Sans" charset="0"/>
              </a:defRPr>
            </a:lvl2pPr>
            <a:lvl3pPr marL="1143000" indent="-228600" eaLnBrk="0" hangingPunct="0">
              <a:defRPr sz="4200">
                <a:solidFill>
                  <a:srgbClr val="000000"/>
                </a:solidFill>
                <a:latin typeface="Gill Sans" charset="0"/>
                <a:ea typeface="ヒラギノ角ゴ ProN W3" charset="0"/>
                <a:cs typeface="ヒラギノ角ゴ ProN W3" charset="0"/>
                <a:sym typeface="Gill Sans" charset="0"/>
              </a:defRPr>
            </a:lvl3pPr>
            <a:lvl4pPr marL="1600200" indent="-228600" eaLnBrk="0" hangingPunct="0">
              <a:defRPr sz="4200">
                <a:solidFill>
                  <a:srgbClr val="000000"/>
                </a:solidFill>
                <a:latin typeface="Gill Sans" charset="0"/>
                <a:ea typeface="ヒラギノ角ゴ ProN W3" charset="0"/>
                <a:cs typeface="ヒラギノ角ゴ ProN W3" charset="0"/>
                <a:sym typeface="Gill Sans" charset="0"/>
              </a:defRPr>
            </a:lvl4pPr>
            <a:lvl5pPr marL="2057400" indent="-228600" eaLnBrk="0" hangingPunct="0">
              <a:defRPr sz="4200">
                <a:solidFill>
                  <a:srgbClr val="000000"/>
                </a:solidFill>
                <a:latin typeface="Gill Sans" charset="0"/>
                <a:ea typeface="ヒラギノ角ゴ ProN W3" charset="0"/>
                <a:cs typeface="ヒラギノ角ゴ ProN W3" charset="0"/>
                <a:sym typeface="Gill Sans" charset="0"/>
              </a:defRPr>
            </a:lvl5pPr>
            <a:lvl6pPr marL="25146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6pPr>
            <a:lvl7pPr marL="29718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7pPr>
            <a:lvl8pPr marL="34290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8pPr>
            <a:lvl9pPr marL="38862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9pPr>
          </a:lstStyle>
          <a:p>
            <a:pPr eaLnBrk="1" hangingPunct="1"/>
            <a:fld id="{0161964E-5087-9242-959B-5C77EA6F2495}" type="slidenum">
              <a:rPr lang="en-US" sz="1600">
                <a:solidFill>
                  <a:schemeClr val="tx1"/>
                </a:solidFill>
                <a:cs typeface="Gill Sans" charset="0"/>
              </a:rPr>
              <a:pPr eaLnBrk="1" hangingPunct="1"/>
              <a:t>21</a:t>
            </a:fld>
            <a:endParaRPr lang="en-US" sz="1600">
              <a:solidFill>
                <a:schemeClr val="tx1"/>
              </a:solidFill>
              <a:cs typeface="Gill Sans" charset="0"/>
            </a:endParaRPr>
          </a:p>
        </p:txBody>
      </p:sp>
      <p:sp>
        <p:nvSpPr>
          <p:cNvPr id="19460" name="Rectangle 3"/>
          <p:cNvSpPr>
            <a:spLocks noGrp="1" noChangeArrowheads="1"/>
          </p:cNvSpPr>
          <p:nvPr>
            <p:ph type="title"/>
          </p:nvPr>
        </p:nvSpPr>
        <p:spPr>
          <a:xfrm>
            <a:off x="1028700" y="546100"/>
            <a:ext cx="10960100" cy="774700"/>
          </a:xfrm>
        </p:spPr>
        <p:txBody>
          <a:bodyPr/>
          <a:lstStyle/>
          <a:p>
            <a:pPr algn="l" eaLnBrk="1" hangingPunct="1">
              <a:defRPr/>
            </a:pPr>
            <a:r>
              <a:rPr lang="en-US" sz="5800" dirty="0">
                <a:solidFill>
                  <a:srgbClr val="333399"/>
                </a:solidFill>
                <a:latin typeface="Gill Sans" charset="0"/>
                <a:ea typeface="ヒラギノ角ゴ ProN W3" charset="0"/>
              </a:rPr>
              <a:t>Probability distributions</a:t>
            </a:r>
          </a:p>
        </p:txBody>
      </p:sp>
      <p:sp>
        <p:nvSpPr>
          <p:cNvPr id="28678" name="Rectangle 6"/>
          <p:cNvSpPr>
            <a:spLocks/>
          </p:cNvSpPr>
          <p:nvPr/>
        </p:nvSpPr>
        <p:spPr bwMode="auto">
          <a:xfrm>
            <a:off x="1050925" y="1651000"/>
            <a:ext cx="10617200" cy="127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p>
            <a:pPr algn="l"/>
            <a:r>
              <a:rPr lang="en-US" sz="4000">
                <a:solidFill>
                  <a:schemeClr val="tx1"/>
                </a:solidFill>
                <a:cs typeface="Gill Sans" charset="0"/>
              </a:rPr>
              <a:t>Can be either discrete or continuous (uniform, bernoulli, normal, etc)</a:t>
            </a:r>
          </a:p>
        </p:txBody>
      </p:sp>
      <p:sp>
        <p:nvSpPr>
          <p:cNvPr id="28679" name="Rectangle 7"/>
          <p:cNvSpPr>
            <a:spLocks/>
          </p:cNvSpPr>
          <p:nvPr/>
        </p:nvSpPr>
        <p:spPr bwMode="auto">
          <a:xfrm>
            <a:off x="1025525" y="3111500"/>
            <a:ext cx="87630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p>
            <a:pPr algn="l"/>
            <a:r>
              <a:rPr lang="en-US" sz="4000">
                <a:solidFill>
                  <a:schemeClr val="tx1"/>
                </a:solidFill>
                <a:cs typeface="Gill Sans" charset="0"/>
              </a:rPr>
              <a:t>Defined by a density function, </a:t>
            </a:r>
            <a:r>
              <a:rPr lang="en-US" sz="4000" i="1">
                <a:solidFill>
                  <a:schemeClr val="tx1"/>
                </a:solidFill>
                <a:cs typeface="Gill Sans" charset="0"/>
              </a:rPr>
              <a:t>p</a:t>
            </a:r>
            <a:r>
              <a:rPr lang="en-US" sz="4000">
                <a:solidFill>
                  <a:schemeClr val="tx1"/>
                </a:solidFill>
                <a:cs typeface="Gill Sans" charset="0"/>
              </a:rPr>
              <a:t>(x) or </a:t>
            </a:r>
            <a:r>
              <a:rPr lang="en-US" sz="4000" i="1">
                <a:solidFill>
                  <a:schemeClr val="tx1"/>
                </a:solidFill>
                <a:cs typeface="Gill Sans" charset="0"/>
              </a:rPr>
              <a:t>f</a:t>
            </a:r>
            <a:r>
              <a:rPr lang="en-US" sz="4000">
                <a:solidFill>
                  <a:schemeClr val="tx1"/>
                </a:solidFill>
                <a:cs typeface="Gill Sans" charset="0"/>
              </a:rPr>
              <a:t>(x)</a:t>
            </a:r>
          </a:p>
        </p:txBody>
      </p:sp>
      <p:pic>
        <p:nvPicPr>
          <p:cNvPr id="28680"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83300" y="4953000"/>
            <a:ext cx="4343400" cy="434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sp>
        <p:nvSpPr>
          <p:cNvPr id="28681" name="Rectangle 9"/>
          <p:cNvSpPr>
            <a:spLocks/>
          </p:cNvSpPr>
          <p:nvPr/>
        </p:nvSpPr>
        <p:spPr bwMode="auto">
          <a:xfrm>
            <a:off x="1049338" y="3924300"/>
            <a:ext cx="9151937"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p>
            <a:pPr algn="l"/>
            <a:r>
              <a:rPr lang="en-US" sz="4000" u="sng">
                <a:solidFill>
                  <a:schemeClr val="tx1"/>
                </a:solidFill>
                <a:cs typeface="Gill Sans" charset="0"/>
              </a:rPr>
              <a:t>Bernoulli distribution Be(p) </a:t>
            </a:r>
          </a:p>
          <a:p>
            <a:pPr algn="l"/>
            <a:r>
              <a:rPr lang="en-US" sz="4000">
                <a:solidFill>
                  <a:schemeClr val="tx1"/>
                </a:solidFill>
                <a:cs typeface="Gill Sans" charset="0"/>
              </a:rPr>
              <a:t>Flip a coin (T=0, H=1). Probability of H is .1.</a:t>
            </a:r>
          </a:p>
        </p:txBody>
      </p:sp>
      <p:sp>
        <p:nvSpPr>
          <p:cNvPr id="28682" name="Rectangle 10"/>
          <p:cNvSpPr>
            <a:spLocks/>
          </p:cNvSpPr>
          <p:nvPr/>
        </p:nvSpPr>
        <p:spPr bwMode="auto">
          <a:xfrm>
            <a:off x="1079500" y="5845175"/>
            <a:ext cx="4786313" cy="830263"/>
          </a:xfrm>
          <a:prstGeom prst="rect">
            <a:avLst/>
          </a:prstGeom>
          <a:noFill/>
          <a:ln w="25400">
            <a:solidFill>
              <a:srgbClr val="0044FE"/>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pPr algn="l"/>
            <a:r>
              <a:rPr lang="en-US" sz="1800" dirty="0">
                <a:solidFill>
                  <a:schemeClr val="tx1"/>
                </a:solidFill>
                <a:cs typeface="Gill Sans" charset="0"/>
              </a:rPr>
              <a:t>x&lt;-0:1</a:t>
            </a:r>
          </a:p>
          <a:p>
            <a:pPr algn="l"/>
            <a:r>
              <a:rPr lang="en-US" sz="1800" dirty="0">
                <a:solidFill>
                  <a:schemeClr val="tx1"/>
                </a:solidFill>
                <a:cs typeface="Gill Sans" charset="0"/>
              </a:rPr>
              <a:t>f&lt;-</a:t>
            </a:r>
            <a:r>
              <a:rPr lang="en-US" sz="1800" dirty="0" err="1">
                <a:solidFill>
                  <a:schemeClr val="tx1"/>
                </a:solidFill>
                <a:cs typeface="Gill Sans" charset="0"/>
              </a:rPr>
              <a:t>dbinom</a:t>
            </a:r>
            <a:r>
              <a:rPr lang="en-US" sz="1800" dirty="0">
                <a:solidFill>
                  <a:schemeClr val="tx1"/>
                </a:solidFill>
                <a:cs typeface="Gill Sans" charset="0"/>
              </a:rPr>
              <a:t>(x, size=1, </a:t>
            </a:r>
            <a:r>
              <a:rPr lang="en-US" sz="1800" dirty="0" err="1">
                <a:solidFill>
                  <a:schemeClr val="tx1"/>
                </a:solidFill>
                <a:cs typeface="Gill Sans" charset="0"/>
              </a:rPr>
              <a:t>prob</a:t>
            </a:r>
            <a:r>
              <a:rPr lang="en-US" sz="1800" dirty="0">
                <a:solidFill>
                  <a:schemeClr val="tx1"/>
                </a:solidFill>
                <a:cs typeface="Gill Sans" charset="0"/>
              </a:rPr>
              <a:t>=.1)</a:t>
            </a:r>
          </a:p>
          <a:p>
            <a:pPr algn="l"/>
            <a:r>
              <a:rPr lang="en-US" sz="1800" dirty="0">
                <a:solidFill>
                  <a:schemeClr val="tx1"/>
                </a:solidFill>
                <a:cs typeface="Gill Sans" charset="0"/>
              </a:rPr>
              <a:t>plot(</a:t>
            </a:r>
            <a:r>
              <a:rPr lang="en-US" sz="1800" dirty="0" err="1">
                <a:solidFill>
                  <a:schemeClr val="tx1"/>
                </a:solidFill>
                <a:cs typeface="Gill Sans" charset="0"/>
              </a:rPr>
              <a:t>x,f,xlab</a:t>
            </a:r>
            <a:r>
              <a:rPr lang="en-US" sz="1800" dirty="0">
                <a:solidFill>
                  <a:schemeClr val="tx1"/>
                </a:solidFill>
                <a:cs typeface="Gill Sans" charset="0"/>
              </a:rPr>
              <a:t>="x",</a:t>
            </a:r>
            <a:r>
              <a:rPr lang="en-US" sz="1800" dirty="0" err="1">
                <a:solidFill>
                  <a:schemeClr val="tx1"/>
                </a:solidFill>
                <a:cs typeface="Gill Sans" charset="0"/>
              </a:rPr>
              <a:t>ylab</a:t>
            </a:r>
            <a:r>
              <a:rPr lang="en-US" sz="1800" dirty="0">
                <a:solidFill>
                  <a:schemeClr val="tx1"/>
                </a:solidFill>
                <a:cs typeface="Gill Sans" charset="0"/>
              </a:rPr>
              <a:t>="</a:t>
            </a:r>
            <a:r>
              <a:rPr lang="en-US" sz="1800" dirty="0" err="1">
                <a:solidFill>
                  <a:schemeClr val="tx1"/>
                </a:solidFill>
                <a:cs typeface="Gill Sans" charset="0"/>
              </a:rPr>
              <a:t>density",type</a:t>
            </a:r>
            <a:r>
              <a:rPr lang="en-US" sz="1800" dirty="0">
                <a:solidFill>
                  <a:schemeClr val="tx1"/>
                </a:solidFill>
                <a:cs typeface="Gill Sans" charset="0"/>
              </a:rPr>
              <a:t>="h",</a:t>
            </a:r>
            <a:r>
              <a:rPr lang="en-US" sz="1800" dirty="0" err="1">
                <a:solidFill>
                  <a:schemeClr val="tx1"/>
                </a:solidFill>
                <a:cs typeface="Gill Sans" charset="0"/>
              </a:rPr>
              <a:t>lwd</a:t>
            </a:r>
            <a:r>
              <a:rPr lang="en-US" sz="1800" dirty="0">
                <a:solidFill>
                  <a:schemeClr val="tx1"/>
                </a:solidFill>
                <a:cs typeface="Gill Sans" charset="0"/>
              </a:rPr>
              <a:t>=5)</a:t>
            </a:r>
          </a:p>
        </p:txBody>
      </p:sp>
      <p:grpSp>
        <p:nvGrpSpPr>
          <p:cNvPr id="28683" name="Group 11"/>
          <p:cNvGrpSpPr>
            <a:grpSpLocks/>
          </p:cNvGrpSpPr>
          <p:nvPr/>
        </p:nvGrpSpPr>
        <p:grpSpPr bwMode="auto">
          <a:xfrm>
            <a:off x="9434513" y="7246938"/>
            <a:ext cx="2944812" cy="1287462"/>
            <a:chOff x="31" y="29"/>
            <a:chExt cx="1854" cy="811"/>
          </a:xfrm>
        </p:grpSpPr>
        <p:sp>
          <p:nvSpPr>
            <p:cNvPr id="11276" name="Line 12"/>
            <p:cNvSpPr>
              <a:spLocks noChangeShapeType="1"/>
            </p:cNvSpPr>
            <p:nvPr/>
          </p:nvSpPr>
          <p:spPr bwMode="auto">
            <a:xfrm rot="10800000" flipH="1">
              <a:off x="431" y="296"/>
              <a:ext cx="536" cy="544"/>
            </a:xfrm>
            <a:prstGeom prst="line">
              <a:avLst/>
            </a:prstGeom>
            <a:noFill/>
            <a:ln w="38100">
              <a:solidFill>
                <a:schemeClr val="tx1"/>
              </a:solidFill>
              <a:round/>
              <a:headEnd type="stealth" w="med" len="med"/>
              <a:tailEnd/>
            </a:ln>
            <a:extLst>
              <a:ext uri="{909E8E84-426E-40dd-AFC4-6F175D3DCCD1}">
                <a14:hiddenFill xmlns:a14="http://schemas.microsoft.com/office/drawing/2010/main">
                  <a:noFill/>
                </a14:hiddenFill>
              </a:ext>
            </a:extLst>
          </p:spPr>
          <p:txBody>
            <a:bodyPr/>
            <a:lstStyle/>
            <a:p>
              <a:endParaRPr lang="en-US"/>
            </a:p>
          </p:txBody>
        </p:sp>
        <p:sp>
          <p:nvSpPr>
            <p:cNvPr id="11277" name="Rectangle 13"/>
            <p:cNvSpPr>
              <a:spLocks/>
            </p:cNvSpPr>
            <p:nvPr/>
          </p:nvSpPr>
          <p:spPr bwMode="auto">
            <a:xfrm>
              <a:off x="31" y="29"/>
              <a:ext cx="185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p>
              <a:r>
                <a:rPr lang="en-US" sz="2400">
                  <a:solidFill>
                    <a:schemeClr val="tx1"/>
                  </a:solidFill>
                  <a:cs typeface="Gill Sans" charset="0"/>
                </a:rPr>
                <a:t>Probability of having a 1</a:t>
              </a:r>
            </a:p>
          </p:txBody>
        </p:sp>
      </p:grpSp>
    </p:spTree>
  </p:cSld>
  <p:clrMapOvr>
    <a:masterClrMapping/>
  </p:clrMapOvr>
  <p:transition xmlns:p14="http://schemas.microsoft.com/office/powerpoint/2010/main" spd="slow">
    <p:push dir="u"/>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867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8679"/>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8681"/>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8682"/>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499"/>
                                          </p:stCondLst>
                                        </p:cTn>
                                        <p:tgtEl>
                                          <p:spTgt spid="28680"/>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499"/>
                                          </p:stCondLst>
                                        </p:cTn>
                                        <p:tgtEl>
                                          <p:spTgt spid="2868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8" grpId="0" autoUpdateAnimBg="0"/>
      <p:bldP spid="28679" grpId="0" autoUpdateAnimBg="0"/>
      <p:bldP spid="28681" grpId="0" autoUpdateAnimBg="0"/>
      <p:bldP spid="28682" grpId="0" animBg="1"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1"/>
          <p:cNvSpPr>
            <a:spLocks/>
          </p:cNvSpPr>
          <p:nvPr/>
        </p:nvSpPr>
        <p:spPr bwMode="auto">
          <a:xfrm>
            <a:off x="561975" y="9023350"/>
            <a:ext cx="11303000"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p>
            <a:pPr algn="l"/>
            <a:r>
              <a:rPr lang="en-US" sz="1100">
                <a:solidFill>
                  <a:schemeClr val="tx1"/>
                </a:solidFill>
                <a:cs typeface="Gill Sans" charset="0"/>
              </a:rPr>
              <a:t> </a:t>
            </a:r>
          </a:p>
        </p:txBody>
      </p:sp>
      <p:sp>
        <p:nvSpPr>
          <p:cNvPr id="12290" name="Text Box 2"/>
          <p:cNvSpPr txBox="1">
            <a:spLocks noChangeArrowheads="1"/>
          </p:cNvSpPr>
          <p:nvPr/>
        </p:nvSpPr>
        <p:spPr bwMode="auto">
          <a:xfrm>
            <a:off x="11950700" y="8991600"/>
            <a:ext cx="3175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a:lstStyle>
            <a:lvl1pPr eaLnBrk="0" hangingPunct="0">
              <a:defRPr sz="4200">
                <a:solidFill>
                  <a:srgbClr val="000000"/>
                </a:solidFill>
                <a:latin typeface="Gill Sans" charset="0"/>
                <a:ea typeface="ヒラギノ角ゴ ProN W3" charset="0"/>
                <a:cs typeface="ヒラギノ角ゴ ProN W3" charset="0"/>
                <a:sym typeface="Gill Sans" charset="0"/>
              </a:defRPr>
            </a:lvl1pPr>
            <a:lvl2pPr marL="742950" indent="-285750" eaLnBrk="0" hangingPunct="0">
              <a:defRPr sz="4200">
                <a:solidFill>
                  <a:srgbClr val="000000"/>
                </a:solidFill>
                <a:latin typeface="Gill Sans" charset="0"/>
                <a:ea typeface="ヒラギノ角ゴ ProN W3" charset="0"/>
                <a:cs typeface="ヒラギノ角ゴ ProN W3" charset="0"/>
                <a:sym typeface="Gill Sans" charset="0"/>
              </a:defRPr>
            </a:lvl2pPr>
            <a:lvl3pPr marL="1143000" indent="-228600" eaLnBrk="0" hangingPunct="0">
              <a:defRPr sz="4200">
                <a:solidFill>
                  <a:srgbClr val="000000"/>
                </a:solidFill>
                <a:latin typeface="Gill Sans" charset="0"/>
                <a:ea typeface="ヒラギノ角ゴ ProN W3" charset="0"/>
                <a:cs typeface="ヒラギノ角ゴ ProN W3" charset="0"/>
                <a:sym typeface="Gill Sans" charset="0"/>
              </a:defRPr>
            </a:lvl3pPr>
            <a:lvl4pPr marL="1600200" indent="-228600" eaLnBrk="0" hangingPunct="0">
              <a:defRPr sz="4200">
                <a:solidFill>
                  <a:srgbClr val="000000"/>
                </a:solidFill>
                <a:latin typeface="Gill Sans" charset="0"/>
                <a:ea typeface="ヒラギノ角ゴ ProN W3" charset="0"/>
                <a:cs typeface="ヒラギノ角ゴ ProN W3" charset="0"/>
                <a:sym typeface="Gill Sans" charset="0"/>
              </a:defRPr>
            </a:lvl4pPr>
            <a:lvl5pPr marL="2057400" indent="-228600" eaLnBrk="0" hangingPunct="0">
              <a:defRPr sz="4200">
                <a:solidFill>
                  <a:srgbClr val="000000"/>
                </a:solidFill>
                <a:latin typeface="Gill Sans" charset="0"/>
                <a:ea typeface="ヒラギノ角ゴ ProN W3" charset="0"/>
                <a:cs typeface="ヒラギノ角ゴ ProN W3" charset="0"/>
                <a:sym typeface="Gill Sans" charset="0"/>
              </a:defRPr>
            </a:lvl5pPr>
            <a:lvl6pPr marL="25146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6pPr>
            <a:lvl7pPr marL="29718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7pPr>
            <a:lvl8pPr marL="34290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8pPr>
            <a:lvl9pPr marL="38862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9pPr>
          </a:lstStyle>
          <a:p>
            <a:pPr eaLnBrk="1" hangingPunct="1"/>
            <a:fld id="{85BCC800-7DB8-2545-AC43-9E70A499CD45}" type="slidenum">
              <a:rPr lang="en-US" sz="1600">
                <a:solidFill>
                  <a:schemeClr val="tx1"/>
                </a:solidFill>
                <a:cs typeface="Gill Sans" charset="0"/>
              </a:rPr>
              <a:pPr eaLnBrk="1" hangingPunct="1"/>
              <a:t>22</a:t>
            </a:fld>
            <a:endParaRPr lang="en-US" sz="1600">
              <a:solidFill>
                <a:schemeClr val="tx1"/>
              </a:solidFill>
              <a:cs typeface="Gill Sans" charset="0"/>
            </a:endParaRPr>
          </a:p>
        </p:txBody>
      </p:sp>
      <p:sp>
        <p:nvSpPr>
          <p:cNvPr id="20484" name="Rectangle 3"/>
          <p:cNvSpPr>
            <a:spLocks noGrp="1" noChangeArrowheads="1"/>
          </p:cNvSpPr>
          <p:nvPr>
            <p:ph type="title"/>
          </p:nvPr>
        </p:nvSpPr>
        <p:spPr>
          <a:xfrm>
            <a:off x="1028700" y="546100"/>
            <a:ext cx="10960100" cy="812800"/>
          </a:xfrm>
        </p:spPr>
        <p:txBody>
          <a:bodyPr/>
          <a:lstStyle/>
          <a:p>
            <a:pPr algn="l" eaLnBrk="1" hangingPunct="1">
              <a:defRPr/>
            </a:pPr>
            <a:r>
              <a:rPr lang="en-US" sz="5800" dirty="0">
                <a:solidFill>
                  <a:srgbClr val="333399"/>
                </a:solidFill>
                <a:latin typeface="Gill Sans" charset="0"/>
                <a:ea typeface="ヒラギノ角ゴ ProN W3" charset="0"/>
              </a:rPr>
              <a:t>Probability distributions</a:t>
            </a:r>
          </a:p>
        </p:txBody>
      </p:sp>
      <p:sp>
        <p:nvSpPr>
          <p:cNvPr id="29702" name="Rectangle 6"/>
          <p:cNvSpPr>
            <a:spLocks/>
          </p:cNvSpPr>
          <p:nvPr/>
        </p:nvSpPr>
        <p:spPr bwMode="auto">
          <a:xfrm>
            <a:off x="442913" y="6234113"/>
            <a:ext cx="5267325" cy="738187"/>
          </a:xfrm>
          <a:prstGeom prst="rect">
            <a:avLst/>
          </a:prstGeom>
          <a:noFill/>
          <a:ln w="25400">
            <a:solidFill>
              <a:srgbClr val="0044FE"/>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pPr algn="l"/>
            <a:r>
              <a:rPr lang="en-US" sz="1600" dirty="0" err="1">
                <a:solidFill>
                  <a:schemeClr val="tx1"/>
                </a:solidFill>
                <a:cs typeface="Gill Sans" charset="0"/>
              </a:rPr>
              <a:t>set.seed</a:t>
            </a:r>
            <a:r>
              <a:rPr lang="en-US" sz="1600" dirty="0">
                <a:solidFill>
                  <a:schemeClr val="tx1"/>
                </a:solidFill>
                <a:cs typeface="Gill Sans" charset="0"/>
              </a:rPr>
              <a:t>(100)</a:t>
            </a:r>
          </a:p>
          <a:p>
            <a:pPr algn="l"/>
            <a:r>
              <a:rPr lang="en-US" sz="1600" dirty="0">
                <a:solidFill>
                  <a:schemeClr val="tx1"/>
                </a:solidFill>
                <a:cs typeface="Gill Sans" charset="0"/>
              </a:rPr>
              <a:t>x&lt;-</a:t>
            </a:r>
            <a:r>
              <a:rPr lang="en-US" sz="1600" dirty="0" err="1">
                <a:solidFill>
                  <a:schemeClr val="tx1"/>
                </a:solidFill>
                <a:cs typeface="Gill Sans" charset="0"/>
              </a:rPr>
              <a:t>rbinom</a:t>
            </a:r>
            <a:r>
              <a:rPr lang="en-US" sz="1600" dirty="0">
                <a:solidFill>
                  <a:schemeClr val="tx1"/>
                </a:solidFill>
                <a:cs typeface="Gill Sans" charset="0"/>
              </a:rPr>
              <a:t>(100, size=1, </a:t>
            </a:r>
            <a:r>
              <a:rPr lang="en-US" sz="1600" dirty="0" err="1">
                <a:solidFill>
                  <a:schemeClr val="tx1"/>
                </a:solidFill>
                <a:cs typeface="Gill Sans" charset="0"/>
              </a:rPr>
              <a:t>prob</a:t>
            </a:r>
            <a:r>
              <a:rPr lang="en-US" sz="1600" dirty="0">
                <a:solidFill>
                  <a:schemeClr val="tx1"/>
                </a:solidFill>
                <a:cs typeface="Gill Sans" charset="0"/>
              </a:rPr>
              <a:t>=.1)</a:t>
            </a:r>
          </a:p>
          <a:p>
            <a:pPr algn="l"/>
            <a:r>
              <a:rPr lang="en-US" sz="1600" dirty="0" err="1">
                <a:solidFill>
                  <a:schemeClr val="tx1"/>
                </a:solidFill>
                <a:cs typeface="Gill Sans" charset="0"/>
              </a:rPr>
              <a:t>hist</a:t>
            </a:r>
            <a:r>
              <a:rPr lang="en-US" sz="1600" dirty="0">
                <a:solidFill>
                  <a:schemeClr val="tx1"/>
                </a:solidFill>
                <a:cs typeface="Gill Sans" charset="0"/>
              </a:rPr>
              <a:t>(x)</a:t>
            </a:r>
          </a:p>
        </p:txBody>
      </p:sp>
      <p:sp>
        <p:nvSpPr>
          <p:cNvPr id="29703" name="Rectangle 7"/>
          <p:cNvSpPr>
            <a:spLocks/>
          </p:cNvSpPr>
          <p:nvPr/>
        </p:nvSpPr>
        <p:spPr bwMode="auto">
          <a:xfrm>
            <a:off x="1036638" y="1422400"/>
            <a:ext cx="8478837"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p>
            <a:pPr algn="l"/>
            <a:r>
              <a:rPr lang="en-US" sz="4000">
                <a:solidFill>
                  <a:schemeClr val="tx1"/>
                </a:solidFill>
                <a:cs typeface="Gill Sans" charset="0"/>
              </a:rPr>
              <a:t>Random sampling</a:t>
            </a:r>
          </a:p>
          <a:p>
            <a:pPr algn="l"/>
            <a:r>
              <a:rPr lang="en-US" sz="4000">
                <a:solidFill>
                  <a:schemeClr val="tx1"/>
                </a:solidFill>
                <a:cs typeface="Gill Sans" charset="0"/>
              </a:rPr>
              <a:t>Generate 100 observations from a Be(.1)</a:t>
            </a:r>
          </a:p>
        </p:txBody>
      </p:sp>
      <p:pic>
        <p:nvPicPr>
          <p:cNvPr id="29704"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07100" y="4038600"/>
            <a:ext cx="4546600" cy="4446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spTree>
  </p:cSld>
  <p:clrMapOvr>
    <a:masterClrMapping/>
  </p:clrMapOvr>
  <p:transition xmlns:p14="http://schemas.microsoft.com/office/powerpoint/2010/main" spd="slow">
    <p:push dir="u"/>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970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970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2970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02" grpId="0" animBg="1" autoUpdateAnimBg="0"/>
      <p:bldP spid="29703" grpId="0"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p:cNvSpPr>
          <p:nvPr/>
        </p:nvSpPr>
        <p:spPr bwMode="auto">
          <a:xfrm>
            <a:off x="561975" y="9023350"/>
            <a:ext cx="11303000"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p>
            <a:pPr algn="l"/>
            <a:r>
              <a:rPr lang="en-US" sz="1100">
                <a:solidFill>
                  <a:schemeClr val="tx1"/>
                </a:solidFill>
                <a:cs typeface="Gill Sans" charset="0"/>
              </a:rPr>
              <a:t> </a:t>
            </a:r>
          </a:p>
        </p:txBody>
      </p:sp>
      <p:sp>
        <p:nvSpPr>
          <p:cNvPr id="13314" name="Text Box 2"/>
          <p:cNvSpPr txBox="1">
            <a:spLocks noChangeArrowheads="1"/>
          </p:cNvSpPr>
          <p:nvPr/>
        </p:nvSpPr>
        <p:spPr bwMode="auto">
          <a:xfrm>
            <a:off x="11950700" y="8991600"/>
            <a:ext cx="3175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a:lstStyle>
            <a:lvl1pPr eaLnBrk="0" hangingPunct="0">
              <a:defRPr sz="4200">
                <a:solidFill>
                  <a:srgbClr val="000000"/>
                </a:solidFill>
                <a:latin typeface="Gill Sans" charset="0"/>
                <a:ea typeface="ヒラギノ角ゴ ProN W3" charset="0"/>
                <a:cs typeface="ヒラギノ角ゴ ProN W3" charset="0"/>
                <a:sym typeface="Gill Sans" charset="0"/>
              </a:defRPr>
            </a:lvl1pPr>
            <a:lvl2pPr marL="742950" indent="-285750" eaLnBrk="0" hangingPunct="0">
              <a:defRPr sz="4200">
                <a:solidFill>
                  <a:srgbClr val="000000"/>
                </a:solidFill>
                <a:latin typeface="Gill Sans" charset="0"/>
                <a:ea typeface="ヒラギノ角ゴ ProN W3" charset="0"/>
                <a:cs typeface="ヒラギノ角ゴ ProN W3" charset="0"/>
                <a:sym typeface="Gill Sans" charset="0"/>
              </a:defRPr>
            </a:lvl2pPr>
            <a:lvl3pPr marL="1143000" indent="-228600" eaLnBrk="0" hangingPunct="0">
              <a:defRPr sz="4200">
                <a:solidFill>
                  <a:srgbClr val="000000"/>
                </a:solidFill>
                <a:latin typeface="Gill Sans" charset="0"/>
                <a:ea typeface="ヒラギノ角ゴ ProN W3" charset="0"/>
                <a:cs typeface="ヒラギノ角ゴ ProN W3" charset="0"/>
                <a:sym typeface="Gill Sans" charset="0"/>
              </a:defRPr>
            </a:lvl3pPr>
            <a:lvl4pPr marL="1600200" indent="-228600" eaLnBrk="0" hangingPunct="0">
              <a:defRPr sz="4200">
                <a:solidFill>
                  <a:srgbClr val="000000"/>
                </a:solidFill>
                <a:latin typeface="Gill Sans" charset="0"/>
                <a:ea typeface="ヒラギノ角ゴ ProN W3" charset="0"/>
                <a:cs typeface="ヒラギノ角ゴ ProN W3" charset="0"/>
                <a:sym typeface="Gill Sans" charset="0"/>
              </a:defRPr>
            </a:lvl4pPr>
            <a:lvl5pPr marL="2057400" indent="-228600" eaLnBrk="0" hangingPunct="0">
              <a:defRPr sz="4200">
                <a:solidFill>
                  <a:srgbClr val="000000"/>
                </a:solidFill>
                <a:latin typeface="Gill Sans" charset="0"/>
                <a:ea typeface="ヒラギノ角ゴ ProN W3" charset="0"/>
                <a:cs typeface="ヒラギノ角ゴ ProN W3" charset="0"/>
                <a:sym typeface="Gill Sans" charset="0"/>
              </a:defRPr>
            </a:lvl5pPr>
            <a:lvl6pPr marL="25146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6pPr>
            <a:lvl7pPr marL="29718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7pPr>
            <a:lvl8pPr marL="34290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8pPr>
            <a:lvl9pPr marL="38862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9pPr>
          </a:lstStyle>
          <a:p>
            <a:pPr eaLnBrk="1" hangingPunct="1"/>
            <a:fld id="{0D863CBB-09BC-6F40-9AD1-5E321F1CE5FC}" type="slidenum">
              <a:rPr lang="en-US" sz="1600">
                <a:solidFill>
                  <a:schemeClr val="tx1"/>
                </a:solidFill>
                <a:cs typeface="Gill Sans" charset="0"/>
              </a:rPr>
              <a:pPr eaLnBrk="1" hangingPunct="1"/>
              <a:t>23</a:t>
            </a:fld>
            <a:endParaRPr lang="en-US" sz="1600">
              <a:solidFill>
                <a:schemeClr val="tx1"/>
              </a:solidFill>
              <a:cs typeface="Gill Sans" charset="0"/>
            </a:endParaRPr>
          </a:p>
        </p:txBody>
      </p:sp>
      <p:sp>
        <p:nvSpPr>
          <p:cNvPr id="21508" name="Rectangle 3"/>
          <p:cNvSpPr>
            <a:spLocks noGrp="1" noChangeArrowheads="1"/>
          </p:cNvSpPr>
          <p:nvPr>
            <p:ph type="title"/>
          </p:nvPr>
        </p:nvSpPr>
        <p:spPr>
          <a:xfrm>
            <a:off x="1028700" y="546100"/>
            <a:ext cx="10960100" cy="812800"/>
          </a:xfrm>
        </p:spPr>
        <p:txBody>
          <a:bodyPr/>
          <a:lstStyle/>
          <a:p>
            <a:pPr algn="l" eaLnBrk="1" hangingPunct="1">
              <a:defRPr/>
            </a:pPr>
            <a:r>
              <a:rPr lang="en-US" sz="5800" dirty="0">
                <a:solidFill>
                  <a:srgbClr val="333399"/>
                </a:solidFill>
                <a:latin typeface="Gill Sans" charset="0"/>
                <a:ea typeface="ヒラギノ角ゴ ProN W3" charset="0"/>
              </a:rPr>
              <a:t>Probability distributions</a:t>
            </a:r>
          </a:p>
        </p:txBody>
      </p:sp>
      <p:sp>
        <p:nvSpPr>
          <p:cNvPr id="30726" name="Rectangle 6"/>
          <p:cNvSpPr>
            <a:spLocks/>
          </p:cNvSpPr>
          <p:nvPr/>
        </p:nvSpPr>
        <p:spPr bwMode="auto">
          <a:xfrm>
            <a:off x="1049338" y="1765300"/>
            <a:ext cx="7434262"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p>
            <a:pPr algn="l"/>
            <a:r>
              <a:rPr lang="en-US" sz="4000" u="sng">
                <a:solidFill>
                  <a:schemeClr val="tx1"/>
                </a:solidFill>
                <a:cs typeface="Lucida Grande" charset="0"/>
              </a:rPr>
              <a:t>Normal distribution N(</a:t>
            </a:r>
            <a:r>
              <a:rPr lang="en-US" sz="4000" u="sng">
                <a:solidFill>
                  <a:schemeClr val="tx1"/>
                </a:solidFill>
                <a:latin typeface="Lucida Grande" charset="0"/>
                <a:cs typeface="Lucida Grande" charset="0"/>
              </a:rPr>
              <a:t>μ</a:t>
            </a:r>
            <a:r>
              <a:rPr lang="en-US" sz="4000" u="sng">
                <a:solidFill>
                  <a:schemeClr val="tx1"/>
                </a:solidFill>
                <a:cs typeface="Lucida Grande" charset="0"/>
              </a:rPr>
              <a:t>,</a:t>
            </a:r>
            <a:r>
              <a:rPr lang="en-US" sz="4000" u="sng">
                <a:solidFill>
                  <a:schemeClr val="tx1"/>
                </a:solidFill>
                <a:latin typeface="Lucida Grande" charset="0"/>
                <a:cs typeface="Lucida Grande" charset="0"/>
              </a:rPr>
              <a:t>σ</a:t>
            </a:r>
            <a:r>
              <a:rPr lang="en-US" sz="4000" u="sng" baseline="32000">
                <a:solidFill>
                  <a:schemeClr val="tx1"/>
                </a:solidFill>
                <a:cs typeface="Gill Sans" charset="0"/>
              </a:rPr>
              <a:t>2</a:t>
            </a:r>
            <a:r>
              <a:rPr lang="en-US" sz="4000" u="sng">
                <a:solidFill>
                  <a:schemeClr val="tx1"/>
                </a:solidFill>
                <a:cs typeface="Gill Sans" charset="0"/>
              </a:rPr>
              <a:t>)</a:t>
            </a:r>
          </a:p>
          <a:p>
            <a:pPr algn="l"/>
            <a:r>
              <a:rPr lang="en-US" sz="4000">
                <a:solidFill>
                  <a:schemeClr val="tx1"/>
                </a:solidFill>
                <a:latin typeface="Lucida Grande" charset="0"/>
                <a:cs typeface="Lucida Grande" charset="0"/>
              </a:rPr>
              <a:t>μ</a:t>
            </a:r>
            <a:r>
              <a:rPr lang="en-US" sz="4000">
                <a:solidFill>
                  <a:schemeClr val="tx1"/>
                </a:solidFill>
                <a:cs typeface="Lucida Grande" charset="0"/>
              </a:rPr>
              <a:t> is the mean and </a:t>
            </a:r>
            <a:r>
              <a:rPr lang="en-US" sz="4000">
                <a:solidFill>
                  <a:schemeClr val="tx1"/>
                </a:solidFill>
                <a:latin typeface="Lucida Grande" charset="0"/>
                <a:cs typeface="Lucida Grande" charset="0"/>
              </a:rPr>
              <a:t>σ</a:t>
            </a:r>
            <a:r>
              <a:rPr lang="en-US" sz="4000" baseline="32000">
                <a:solidFill>
                  <a:schemeClr val="tx1"/>
                </a:solidFill>
                <a:cs typeface="Gill Sans" charset="0"/>
              </a:rPr>
              <a:t>2</a:t>
            </a:r>
            <a:r>
              <a:rPr lang="en-US" sz="4000">
                <a:solidFill>
                  <a:schemeClr val="tx1"/>
                </a:solidFill>
                <a:cs typeface="Gill Sans" charset="0"/>
              </a:rPr>
              <a:t> is the variance</a:t>
            </a:r>
          </a:p>
        </p:txBody>
      </p:sp>
      <p:sp>
        <p:nvSpPr>
          <p:cNvPr id="30727" name="Rectangle 7"/>
          <p:cNvSpPr>
            <a:spLocks/>
          </p:cNvSpPr>
          <p:nvPr/>
        </p:nvSpPr>
        <p:spPr bwMode="auto">
          <a:xfrm>
            <a:off x="1079500" y="6297613"/>
            <a:ext cx="4270375" cy="738187"/>
          </a:xfrm>
          <a:prstGeom prst="rect">
            <a:avLst/>
          </a:prstGeom>
          <a:noFill/>
          <a:ln w="25400">
            <a:solidFill>
              <a:srgbClr val="0044FE"/>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pPr algn="l"/>
            <a:r>
              <a:rPr lang="en-US" sz="1600" dirty="0">
                <a:solidFill>
                  <a:schemeClr val="tx1"/>
                </a:solidFill>
                <a:cs typeface="Gill Sans" charset="0"/>
              </a:rPr>
              <a:t>x&lt;-</a:t>
            </a:r>
            <a:r>
              <a:rPr lang="en-US" sz="1600" dirty="0" err="1">
                <a:solidFill>
                  <a:schemeClr val="tx1"/>
                </a:solidFill>
                <a:cs typeface="Gill Sans" charset="0"/>
              </a:rPr>
              <a:t>seq</a:t>
            </a:r>
            <a:r>
              <a:rPr lang="en-US" sz="1600" dirty="0">
                <a:solidFill>
                  <a:schemeClr val="tx1"/>
                </a:solidFill>
                <a:cs typeface="Gill Sans" charset="0"/>
              </a:rPr>
              <a:t>(-4,4,.1)</a:t>
            </a:r>
          </a:p>
          <a:p>
            <a:pPr algn="l"/>
            <a:r>
              <a:rPr lang="en-US" sz="1600" dirty="0">
                <a:solidFill>
                  <a:schemeClr val="tx1"/>
                </a:solidFill>
                <a:cs typeface="Gill Sans" charset="0"/>
              </a:rPr>
              <a:t>f&lt;-</a:t>
            </a:r>
            <a:r>
              <a:rPr lang="en-US" sz="1600" dirty="0" err="1">
                <a:solidFill>
                  <a:schemeClr val="tx1"/>
                </a:solidFill>
                <a:cs typeface="Gill Sans" charset="0"/>
              </a:rPr>
              <a:t>dnorm</a:t>
            </a:r>
            <a:r>
              <a:rPr lang="en-US" sz="1600" dirty="0">
                <a:solidFill>
                  <a:schemeClr val="tx1"/>
                </a:solidFill>
                <a:cs typeface="Gill Sans" charset="0"/>
              </a:rPr>
              <a:t>(x, mean=0, </a:t>
            </a:r>
            <a:r>
              <a:rPr lang="en-US" sz="1600" dirty="0" err="1">
                <a:solidFill>
                  <a:schemeClr val="tx1"/>
                </a:solidFill>
                <a:cs typeface="Gill Sans" charset="0"/>
              </a:rPr>
              <a:t>sd</a:t>
            </a:r>
            <a:r>
              <a:rPr lang="en-US" sz="1600" dirty="0">
                <a:solidFill>
                  <a:schemeClr val="tx1"/>
                </a:solidFill>
                <a:cs typeface="Gill Sans" charset="0"/>
              </a:rPr>
              <a:t>=1)</a:t>
            </a:r>
          </a:p>
          <a:p>
            <a:pPr algn="l"/>
            <a:r>
              <a:rPr lang="en-US" sz="1600" dirty="0">
                <a:solidFill>
                  <a:schemeClr val="tx1"/>
                </a:solidFill>
                <a:cs typeface="Gill Sans" charset="0"/>
              </a:rPr>
              <a:t>plot(</a:t>
            </a:r>
            <a:r>
              <a:rPr lang="en-US" sz="1600" dirty="0" err="1">
                <a:solidFill>
                  <a:schemeClr val="tx1"/>
                </a:solidFill>
                <a:cs typeface="Gill Sans" charset="0"/>
              </a:rPr>
              <a:t>x,f,xlab</a:t>
            </a:r>
            <a:r>
              <a:rPr lang="en-US" sz="1600" dirty="0">
                <a:solidFill>
                  <a:schemeClr val="tx1"/>
                </a:solidFill>
                <a:cs typeface="Gill Sans" charset="0"/>
              </a:rPr>
              <a:t>="x",</a:t>
            </a:r>
            <a:r>
              <a:rPr lang="en-US" sz="1600" dirty="0" err="1">
                <a:solidFill>
                  <a:schemeClr val="tx1"/>
                </a:solidFill>
                <a:cs typeface="Gill Sans" charset="0"/>
              </a:rPr>
              <a:t>ylab</a:t>
            </a:r>
            <a:r>
              <a:rPr lang="en-US" sz="1600" dirty="0">
                <a:solidFill>
                  <a:schemeClr val="tx1"/>
                </a:solidFill>
                <a:cs typeface="Gill Sans" charset="0"/>
              </a:rPr>
              <a:t>="density",</a:t>
            </a:r>
            <a:r>
              <a:rPr lang="en-US" sz="1600" dirty="0" err="1">
                <a:solidFill>
                  <a:schemeClr val="tx1"/>
                </a:solidFill>
                <a:cs typeface="Gill Sans" charset="0"/>
              </a:rPr>
              <a:t>lwd</a:t>
            </a:r>
            <a:r>
              <a:rPr lang="en-US" sz="1600" dirty="0">
                <a:solidFill>
                  <a:schemeClr val="tx1"/>
                </a:solidFill>
                <a:cs typeface="Gill Sans" charset="0"/>
              </a:rPr>
              <a:t>=5,type="l")</a:t>
            </a:r>
          </a:p>
        </p:txBody>
      </p:sp>
      <p:grpSp>
        <p:nvGrpSpPr>
          <p:cNvPr id="30728" name="Group 8"/>
          <p:cNvGrpSpPr>
            <a:grpSpLocks/>
          </p:cNvGrpSpPr>
          <p:nvPr/>
        </p:nvGrpSpPr>
        <p:grpSpPr bwMode="auto">
          <a:xfrm>
            <a:off x="6477000" y="3390900"/>
            <a:ext cx="4457700" cy="4457700"/>
            <a:chOff x="0" y="0"/>
            <a:chExt cx="2808" cy="2808"/>
          </a:xfrm>
        </p:grpSpPr>
        <p:grpSp>
          <p:nvGrpSpPr>
            <p:cNvPr id="13324" name="Group 9"/>
            <p:cNvGrpSpPr>
              <a:grpSpLocks/>
            </p:cNvGrpSpPr>
            <p:nvPr/>
          </p:nvGrpSpPr>
          <p:grpSpPr bwMode="auto">
            <a:xfrm>
              <a:off x="0" y="0"/>
              <a:ext cx="2808" cy="2808"/>
              <a:chOff x="0" y="0"/>
              <a:chExt cx="2808" cy="2808"/>
            </a:xfrm>
          </p:grpSpPr>
          <p:pic>
            <p:nvPicPr>
              <p:cNvPr id="13326"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2808" cy="28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sp>
            <p:nvSpPr>
              <p:cNvPr id="13327" name="Line 11"/>
              <p:cNvSpPr>
                <a:spLocks noChangeShapeType="1"/>
              </p:cNvSpPr>
              <p:nvPr/>
            </p:nvSpPr>
            <p:spPr bwMode="auto">
              <a:xfrm>
                <a:off x="1480" y="400"/>
                <a:ext cx="0" cy="2000"/>
              </a:xfrm>
              <a:prstGeom prst="line">
                <a:avLst/>
              </a:prstGeom>
              <a:noFill/>
              <a:ln w="381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13325" name="Line 12"/>
            <p:cNvSpPr>
              <a:spLocks noChangeShapeType="1"/>
            </p:cNvSpPr>
            <p:nvPr/>
          </p:nvSpPr>
          <p:spPr bwMode="auto">
            <a:xfrm>
              <a:off x="2024" y="2099"/>
              <a:ext cx="0" cy="317"/>
            </a:xfrm>
            <a:prstGeom prst="line">
              <a:avLst/>
            </a:prstGeom>
            <a:noFill/>
            <a:ln w="381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30733" name="Group 13"/>
          <p:cNvGrpSpPr>
            <a:grpSpLocks/>
          </p:cNvGrpSpPr>
          <p:nvPr/>
        </p:nvGrpSpPr>
        <p:grpSpPr bwMode="auto">
          <a:xfrm>
            <a:off x="4918075" y="6870700"/>
            <a:ext cx="7350125" cy="1841500"/>
            <a:chOff x="0" y="0"/>
            <a:chExt cx="3168" cy="1160"/>
          </a:xfrm>
        </p:grpSpPr>
        <p:sp>
          <p:nvSpPr>
            <p:cNvPr id="13322" name="Line 14"/>
            <p:cNvSpPr>
              <a:spLocks noChangeShapeType="1"/>
            </p:cNvSpPr>
            <p:nvPr/>
          </p:nvSpPr>
          <p:spPr bwMode="auto">
            <a:xfrm flipH="1">
              <a:off x="1177" y="0"/>
              <a:ext cx="592" cy="592"/>
            </a:xfrm>
            <a:prstGeom prst="line">
              <a:avLst/>
            </a:prstGeom>
            <a:noFill/>
            <a:ln w="38100">
              <a:solidFill>
                <a:schemeClr val="tx1"/>
              </a:solidFill>
              <a:round/>
              <a:headEnd type="stealth" w="med" len="med"/>
              <a:tailEnd/>
            </a:ln>
            <a:extLst>
              <a:ext uri="{909E8E84-426E-40dd-AFC4-6F175D3DCCD1}">
                <a14:hiddenFill xmlns:a14="http://schemas.microsoft.com/office/drawing/2010/main">
                  <a:noFill/>
                </a14:hiddenFill>
              </a:ext>
            </a:extLst>
          </p:spPr>
          <p:txBody>
            <a:bodyPr/>
            <a:lstStyle/>
            <a:p>
              <a:endParaRPr lang="en-US"/>
            </a:p>
          </p:txBody>
        </p:sp>
        <p:sp>
          <p:nvSpPr>
            <p:cNvPr id="13323" name="Rectangle 15"/>
            <p:cNvSpPr>
              <a:spLocks/>
            </p:cNvSpPr>
            <p:nvPr/>
          </p:nvSpPr>
          <p:spPr bwMode="auto">
            <a:xfrm>
              <a:off x="0" y="648"/>
              <a:ext cx="3168" cy="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p>
              <a:r>
                <a:rPr lang="en-US" sz="2400">
                  <a:solidFill>
                    <a:schemeClr val="tx1"/>
                  </a:solidFill>
                  <a:cs typeface="Gill Sans" charset="0"/>
                </a:rPr>
                <a:t>Area under the curve is the prob of </a:t>
              </a:r>
            </a:p>
            <a:p>
              <a:r>
                <a:rPr lang="en-US" sz="2400">
                  <a:solidFill>
                    <a:schemeClr val="tx1"/>
                  </a:solidFill>
                  <a:cs typeface="Gill Sans" charset="0"/>
                </a:rPr>
                <a:t>having an observation beween 0 and 2.</a:t>
              </a:r>
            </a:p>
          </p:txBody>
        </p:sp>
      </p:grpSp>
    </p:spTree>
  </p:cSld>
  <p:clrMapOvr>
    <a:masterClrMapping/>
  </p:clrMapOvr>
  <p:transition xmlns:p14="http://schemas.microsoft.com/office/powerpoint/2010/main" spd="slow">
    <p:push dir="u"/>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072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0727"/>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30728"/>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307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6" grpId="0" autoUpdateAnimBg="0"/>
      <p:bldP spid="30727" grpId="0" animBg="1"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 Box 2"/>
          <p:cNvSpPr txBox="1">
            <a:spLocks noChangeArrowheads="1"/>
          </p:cNvSpPr>
          <p:nvPr/>
        </p:nvSpPr>
        <p:spPr bwMode="auto">
          <a:xfrm>
            <a:off x="11950700" y="8991600"/>
            <a:ext cx="3175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a:lstStyle>
            <a:lvl1pPr eaLnBrk="0" hangingPunct="0">
              <a:defRPr sz="4200">
                <a:solidFill>
                  <a:srgbClr val="000000"/>
                </a:solidFill>
                <a:latin typeface="Gill Sans" charset="0"/>
                <a:ea typeface="ヒラギノ角ゴ ProN W3" charset="0"/>
                <a:cs typeface="ヒラギノ角ゴ ProN W3" charset="0"/>
                <a:sym typeface="Gill Sans" charset="0"/>
              </a:defRPr>
            </a:lvl1pPr>
            <a:lvl2pPr marL="742950" indent="-285750" eaLnBrk="0" hangingPunct="0">
              <a:defRPr sz="4200">
                <a:solidFill>
                  <a:srgbClr val="000000"/>
                </a:solidFill>
                <a:latin typeface="Gill Sans" charset="0"/>
                <a:ea typeface="ヒラギノ角ゴ ProN W3" charset="0"/>
                <a:cs typeface="ヒラギノ角ゴ ProN W3" charset="0"/>
                <a:sym typeface="Gill Sans" charset="0"/>
              </a:defRPr>
            </a:lvl2pPr>
            <a:lvl3pPr marL="1143000" indent="-228600" eaLnBrk="0" hangingPunct="0">
              <a:defRPr sz="4200">
                <a:solidFill>
                  <a:srgbClr val="000000"/>
                </a:solidFill>
                <a:latin typeface="Gill Sans" charset="0"/>
                <a:ea typeface="ヒラギノ角ゴ ProN W3" charset="0"/>
                <a:cs typeface="ヒラギノ角ゴ ProN W3" charset="0"/>
                <a:sym typeface="Gill Sans" charset="0"/>
              </a:defRPr>
            </a:lvl3pPr>
            <a:lvl4pPr marL="1600200" indent="-228600" eaLnBrk="0" hangingPunct="0">
              <a:defRPr sz="4200">
                <a:solidFill>
                  <a:srgbClr val="000000"/>
                </a:solidFill>
                <a:latin typeface="Gill Sans" charset="0"/>
                <a:ea typeface="ヒラギノ角ゴ ProN W3" charset="0"/>
                <a:cs typeface="ヒラギノ角ゴ ProN W3" charset="0"/>
                <a:sym typeface="Gill Sans" charset="0"/>
              </a:defRPr>
            </a:lvl4pPr>
            <a:lvl5pPr marL="2057400" indent="-228600" eaLnBrk="0" hangingPunct="0">
              <a:defRPr sz="4200">
                <a:solidFill>
                  <a:srgbClr val="000000"/>
                </a:solidFill>
                <a:latin typeface="Gill Sans" charset="0"/>
                <a:ea typeface="ヒラギノ角ゴ ProN W3" charset="0"/>
                <a:cs typeface="ヒラギノ角ゴ ProN W3" charset="0"/>
                <a:sym typeface="Gill Sans" charset="0"/>
              </a:defRPr>
            </a:lvl5pPr>
            <a:lvl6pPr marL="25146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6pPr>
            <a:lvl7pPr marL="29718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7pPr>
            <a:lvl8pPr marL="34290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8pPr>
            <a:lvl9pPr marL="38862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9pPr>
          </a:lstStyle>
          <a:p>
            <a:pPr eaLnBrk="1" hangingPunct="1"/>
            <a:fld id="{AC3C6247-D960-0146-B7F1-3E8A8BFEBEB2}" type="slidenum">
              <a:rPr lang="en-US" sz="1600">
                <a:solidFill>
                  <a:schemeClr val="tx1"/>
                </a:solidFill>
                <a:cs typeface="Gill Sans" charset="0"/>
              </a:rPr>
              <a:pPr eaLnBrk="1" hangingPunct="1"/>
              <a:t>24</a:t>
            </a:fld>
            <a:endParaRPr lang="en-US" sz="1600">
              <a:solidFill>
                <a:schemeClr val="tx1"/>
              </a:solidFill>
              <a:cs typeface="Gill Sans" charset="0"/>
            </a:endParaRPr>
          </a:p>
        </p:txBody>
      </p:sp>
      <p:sp>
        <p:nvSpPr>
          <p:cNvPr id="22532" name="Rectangle 3"/>
          <p:cNvSpPr>
            <a:spLocks noGrp="1" noChangeArrowheads="1"/>
          </p:cNvSpPr>
          <p:nvPr>
            <p:ph type="title"/>
          </p:nvPr>
        </p:nvSpPr>
        <p:spPr>
          <a:xfrm>
            <a:off x="1028700" y="546100"/>
            <a:ext cx="10960100" cy="838200"/>
          </a:xfrm>
        </p:spPr>
        <p:txBody>
          <a:bodyPr/>
          <a:lstStyle/>
          <a:p>
            <a:pPr algn="l" eaLnBrk="1" hangingPunct="1">
              <a:defRPr/>
            </a:pPr>
            <a:r>
              <a:rPr lang="en-US" sz="5800" dirty="0">
                <a:solidFill>
                  <a:srgbClr val="333399"/>
                </a:solidFill>
                <a:latin typeface="Gill Sans" charset="0"/>
                <a:ea typeface="ヒラギノ角ゴ ProN W3" charset="0"/>
              </a:rPr>
              <a:t>Probability distributions</a:t>
            </a:r>
          </a:p>
        </p:txBody>
      </p:sp>
      <p:sp>
        <p:nvSpPr>
          <p:cNvPr id="31750" name="Rectangle 6"/>
          <p:cNvSpPr>
            <a:spLocks/>
          </p:cNvSpPr>
          <p:nvPr/>
        </p:nvSpPr>
        <p:spPr bwMode="auto">
          <a:xfrm>
            <a:off x="1079500" y="6012419"/>
            <a:ext cx="4256088" cy="738664"/>
          </a:xfrm>
          <a:prstGeom prst="rect">
            <a:avLst/>
          </a:prstGeom>
          <a:noFill/>
          <a:ln w="25400">
            <a:solidFill>
              <a:srgbClr val="0044FE"/>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pPr algn="l"/>
            <a:r>
              <a:rPr lang="en-US" sz="1600" dirty="0" err="1">
                <a:solidFill>
                  <a:schemeClr val="tx1"/>
                </a:solidFill>
                <a:cs typeface="Gill Sans" charset="0"/>
              </a:rPr>
              <a:t>set.seed</a:t>
            </a:r>
            <a:r>
              <a:rPr lang="en-US" sz="1600" dirty="0">
                <a:solidFill>
                  <a:schemeClr val="tx1"/>
                </a:solidFill>
                <a:cs typeface="Gill Sans" charset="0"/>
              </a:rPr>
              <a:t>(100</a:t>
            </a:r>
            <a:r>
              <a:rPr lang="en-US" sz="1600" dirty="0" smtClean="0">
                <a:solidFill>
                  <a:schemeClr val="tx1"/>
                </a:solidFill>
                <a:cs typeface="Gill Sans" charset="0"/>
              </a:rPr>
              <a:t>)</a:t>
            </a:r>
          </a:p>
          <a:p>
            <a:pPr algn="l"/>
            <a:r>
              <a:rPr lang="en-US" sz="1600" dirty="0" smtClean="0">
                <a:solidFill>
                  <a:schemeClr val="tx1"/>
                </a:solidFill>
                <a:cs typeface="Gill Sans" charset="0"/>
              </a:rPr>
              <a:t>x</a:t>
            </a:r>
            <a:r>
              <a:rPr lang="en-US" sz="1600" dirty="0">
                <a:solidFill>
                  <a:schemeClr val="tx1"/>
                </a:solidFill>
                <a:cs typeface="Gill Sans" charset="0"/>
              </a:rPr>
              <a:t>&lt;-</a:t>
            </a:r>
            <a:r>
              <a:rPr lang="en-US" sz="1600" dirty="0" err="1">
                <a:solidFill>
                  <a:schemeClr val="tx1"/>
                </a:solidFill>
                <a:cs typeface="Gill Sans" charset="0"/>
              </a:rPr>
              <a:t>rnorm</a:t>
            </a:r>
            <a:r>
              <a:rPr lang="en-US" sz="1600" dirty="0">
                <a:solidFill>
                  <a:schemeClr val="tx1"/>
                </a:solidFill>
                <a:cs typeface="Gill Sans" charset="0"/>
              </a:rPr>
              <a:t>(100, mean=0, </a:t>
            </a:r>
            <a:r>
              <a:rPr lang="en-US" sz="1600" dirty="0" err="1">
                <a:solidFill>
                  <a:schemeClr val="tx1"/>
                </a:solidFill>
                <a:cs typeface="Gill Sans" charset="0"/>
              </a:rPr>
              <a:t>sd</a:t>
            </a:r>
            <a:r>
              <a:rPr lang="en-US" sz="1600" dirty="0">
                <a:solidFill>
                  <a:schemeClr val="tx1"/>
                </a:solidFill>
                <a:cs typeface="Gill Sans" charset="0"/>
              </a:rPr>
              <a:t>=1)</a:t>
            </a:r>
          </a:p>
          <a:p>
            <a:pPr algn="l"/>
            <a:r>
              <a:rPr lang="en-US" sz="1600" dirty="0" err="1">
                <a:solidFill>
                  <a:schemeClr val="tx1"/>
                </a:solidFill>
                <a:cs typeface="Gill Sans" charset="0"/>
              </a:rPr>
              <a:t>hist</a:t>
            </a:r>
            <a:r>
              <a:rPr lang="en-US" sz="1600" dirty="0">
                <a:solidFill>
                  <a:schemeClr val="tx1"/>
                </a:solidFill>
                <a:cs typeface="Gill Sans" charset="0"/>
              </a:rPr>
              <a:t>(x)</a:t>
            </a:r>
          </a:p>
        </p:txBody>
      </p:sp>
      <p:sp>
        <p:nvSpPr>
          <p:cNvPr id="31751" name="Rectangle 7"/>
          <p:cNvSpPr>
            <a:spLocks/>
          </p:cNvSpPr>
          <p:nvPr/>
        </p:nvSpPr>
        <p:spPr bwMode="auto">
          <a:xfrm>
            <a:off x="1036638" y="1422400"/>
            <a:ext cx="8599487"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p>
            <a:pPr algn="l"/>
            <a:r>
              <a:rPr lang="en-US" sz="4000">
                <a:solidFill>
                  <a:schemeClr val="tx1"/>
                </a:solidFill>
                <a:cs typeface="Gill Sans" charset="0"/>
              </a:rPr>
              <a:t>Random sampling</a:t>
            </a:r>
          </a:p>
          <a:p>
            <a:pPr algn="l"/>
            <a:r>
              <a:rPr lang="en-US" sz="4000">
                <a:solidFill>
                  <a:schemeClr val="tx1"/>
                </a:solidFill>
                <a:cs typeface="Gill Sans" charset="0"/>
              </a:rPr>
              <a:t>Generate 100 observations from a N(0,1)</a:t>
            </a:r>
          </a:p>
        </p:txBody>
      </p:sp>
      <p:sp>
        <p:nvSpPr>
          <p:cNvPr id="31752" name="Rectangle 8"/>
          <p:cNvSpPr>
            <a:spLocks/>
          </p:cNvSpPr>
          <p:nvPr/>
        </p:nvSpPr>
        <p:spPr bwMode="auto">
          <a:xfrm>
            <a:off x="860425" y="7239000"/>
            <a:ext cx="5056188"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p>
            <a:r>
              <a:rPr lang="en-US" sz="4000">
                <a:solidFill>
                  <a:srgbClr val="FF2712"/>
                </a:solidFill>
                <a:cs typeface="Gill Sans" charset="0"/>
              </a:rPr>
              <a:t>Histograms can be used </a:t>
            </a:r>
          </a:p>
          <a:p>
            <a:r>
              <a:rPr lang="en-US" sz="4000">
                <a:solidFill>
                  <a:srgbClr val="FF2712"/>
                </a:solidFill>
                <a:cs typeface="Gill Sans" charset="0"/>
              </a:rPr>
              <a:t>to estimate densities!</a:t>
            </a:r>
          </a:p>
        </p:txBody>
      </p:sp>
      <p:pic>
        <p:nvPicPr>
          <p:cNvPr id="31753"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35800" y="4076700"/>
            <a:ext cx="4406900" cy="435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spTree>
  </p:cSld>
  <p:clrMapOvr>
    <a:masterClrMapping/>
  </p:clrMapOvr>
  <p:transition xmlns:p14="http://schemas.microsoft.com/office/powerpoint/2010/main" spd="slow">
    <p:push dir="u"/>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175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1750"/>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31753"/>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17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50" grpId="0" animBg="1" autoUpdateAnimBg="0"/>
      <p:bldP spid="31751" grpId="0" autoUpdateAnimBg="0"/>
      <p:bldP spid="31752" grpId="0"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1"/>
          <p:cNvSpPr>
            <a:spLocks/>
          </p:cNvSpPr>
          <p:nvPr/>
        </p:nvSpPr>
        <p:spPr bwMode="auto">
          <a:xfrm>
            <a:off x="561975" y="9023350"/>
            <a:ext cx="11303000"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p>
            <a:pPr algn="l"/>
            <a:r>
              <a:rPr lang="en-US" sz="1100">
                <a:solidFill>
                  <a:schemeClr val="tx1"/>
                </a:solidFill>
                <a:cs typeface="Gill Sans" charset="0"/>
              </a:rPr>
              <a:t> </a:t>
            </a:r>
          </a:p>
        </p:txBody>
      </p:sp>
      <p:sp>
        <p:nvSpPr>
          <p:cNvPr id="15362" name="Text Box 2"/>
          <p:cNvSpPr txBox="1">
            <a:spLocks noChangeArrowheads="1"/>
          </p:cNvSpPr>
          <p:nvPr/>
        </p:nvSpPr>
        <p:spPr bwMode="auto">
          <a:xfrm>
            <a:off x="11950700" y="8991600"/>
            <a:ext cx="3175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a:lstStyle>
            <a:lvl1pPr eaLnBrk="0" hangingPunct="0">
              <a:defRPr sz="4200">
                <a:solidFill>
                  <a:srgbClr val="000000"/>
                </a:solidFill>
                <a:latin typeface="Gill Sans" charset="0"/>
                <a:ea typeface="ヒラギノ角ゴ ProN W3" charset="0"/>
                <a:cs typeface="ヒラギノ角ゴ ProN W3" charset="0"/>
                <a:sym typeface="Gill Sans" charset="0"/>
              </a:defRPr>
            </a:lvl1pPr>
            <a:lvl2pPr marL="742950" indent="-285750" eaLnBrk="0" hangingPunct="0">
              <a:defRPr sz="4200">
                <a:solidFill>
                  <a:srgbClr val="000000"/>
                </a:solidFill>
                <a:latin typeface="Gill Sans" charset="0"/>
                <a:ea typeface="ヒラギノ角ゴ ProN W3" charset="0"/>
                <a:cs typeface="ヒラギノ角ゴ ProN W3" charset="0"/>
                <a:sym typeface="Gill Sans" charset="0"/>
              </a:defRPr>
            </a:lvl2pPr>
            <a:lvl3pPr marL="1143000" indent="-228600" eaLnBrk="0" hangingPunct="0">
              <a:defRPr sz="4200">
                <a:solidFill>
                  <a:srgbClr val="000000"/>
                </a:solidFill>
                <a:latin typeface="Gill Sans" charset="0"/>
                <a:ea typeface="ヒラギノ角ゴ ProN W3" charset="0"/>
                <a:cs typeface="ヒラギノ角ゴ ProN W3" charset="0"/>
                <a:sym typeface="Gill Sans" charset="0"/>
              </a:defRPr>
            </a:lvl3pPr>
            <a:lvl4pPr marL="1600200" indent="-228600" eaLnBrk="0" hangingPunct="0">
              <a:defRPr sz="4200">
                <a:solidFill>
                  <a:srgbClr val="000000"/>
                </a:solidFill>
                <a:latin typeface="Gill Sans" charset="0"/>
                <a:ea typeface="ヒラギノ角ゴ ProN W3" charset="0"/>
                <a:cs typeface="ヒラギノ角ゴ ProN W3" charset="0"/>
                <a:sym typeface="Gill Sans" charset="0"/>
              </a:defRPr>
            </a:lvl4pPr>
            <a:lvl5pPr marL="2057400" indent="-228600" eaLnBrk="0" hangingPunct="0">
              <a:defRPr sz="4200">
                <a:solidFill>
                  <a:srgbClr val="000000"/>
                </a:solidFill>
                <a:latin typeface="Gill Sans" charset="0"/>
                <a:ea typeface="ヒラギノ角ゴ ProN W3" charset="0"/>
                <a:cs typeface="ヒラギノ角ゴ ProN W3" charset="0"/>
                <a:sym typeface="Gill Sans" charset="0"/>
              </a:defRPr>
            </a:lvl5pPr>
            <a:lvl6pPr marL="25146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6pPr>
            <a:lvl7pPr marL="29718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7pPr>
            <a:lvl8pPr marL="34290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8pPr>
            <a:lvl9pPr marL="38862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9pPr>
          </a:lstStyle>
          <a:p>
            <a:pPr eaLnBrk="1" hangingPunct="1"/>
            <a:fld id="{28B03FCF-EC97-BB4E-9D9D-297C2A880E37}" type="slidenum">
              <a:rPr lang="en-US" sz="1600">
                <a:solidFill>
                  <a:schemeClr val="tx1"/>
                </a:solidFill>
                <a:cs typeface="Gill Sans" charset="0"/>
              </a:rPr>
              <a:pPr eaLnBrk="1" hangingPunct="1"/>
              <a:t>25</a:t>
            </a:fld>
            <a:endParaRPr lang="en-US" sz="1600">
              <a:solidFill>
                <a:schemeClr val="tx1"/>
              </a:solidFill>
              <a:cs typeface="Gill Sans" charset="0"/>
            </a:endParaRPr>
          </a:p>
        </p:txBody>
      </p:sp>
      <p:sp>
        <p:nvSpPr>
          <p:cNvPr id="23556" name="Rectangle 3"/>
          <p:cNvSpPr>
            <a:spLocks noGrp="1" noChangeArrowheads="1"/>
          </p:cNvSpPr>
          <p:nvPr>
            <p:ph type="title"/>
          </p:nvPr>
        </p:nvSpPr>
        <p:spPr>
          <a:xfrm>
            <a:off x="1028700" y="546100"/>
            <a:ext cx="10960100" cy="812800"/>
          </a:xfrm>
        </p:spPr>
        <p:txBody>
          <a:bodyPr/>
          <a:lstStyle/>
          <a:p>
            <a:pPr algn="l" eaLnBrk="1" hangingPunct="1">
              <a:defRPr/>
            </a:pPr>
            <a:r>
              <a:rPr lang="en-US" sz="5800" dirty="0" err="1">
                <a:solidFill>
                  <a:srgbClr val="333399"/>
                </a:solidFill>
                <a:latin typeface="Gill Sans" charset="0"/>
                <a:ea typeface="ヒラギノ角ゴ ProN W3" charset="0"/>
              </a:rPr>
              <a:t>Quantiles</a:t>
            </a:r>
            <a:endParaRPr lang="en-US" sz="5800" dirty="0">
              <a:solidFill>
                <a:srgbClr val="333399"/>
              </a:solidFill>
              <a:latin typeface="Gill Sans" charset="0"/>
              <a:ea typeface="ヒラギノ角ゴ ProN W3" charset="0"/>
            </a:endParaRPr>
          </a:p>
        </p:txBody>
      </p:sp>
      <p:sp>
        <p:nvSpPr>
          <p:cNvPr id="32774" name="Rectangle 6"/>
          <p:cNvSpPr>
            <a:spLocks/>
          </p:cNvSpPr>
          <p:nvPr/>
        </p:nvSpPr>
        <p:spPr bwMode="auto">
          <a:xfrm>
            <a:off x="952500" y="1574800"/>
            <a:ext cx="11976100" cy="185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p>
            <a:pPr algn="l"/>
            <a:r>
              <a:rPr lang="en-US" sz="4000" u="sng">
                <a:solidFill>
                  <a:schemeClr val="tx1"/>
                </a:solidFill>
                <a:cs typeface="Gill Sans" charset="0"/>
              </a:rPr>
              <a:t>(Theoritical) Quantiles</a:t>
            </a:r>
            <a:r>
              <a:rPr lang="en-US" sz="4000">
                <a:solidFill>
                  <a:schemeClr val="tx1"/>
                </a:solidFill>
                <a:cs typeface="Gill Sans" charset="0"/>
              </a:rPr>
              <a:t>: The </a:t>
            </a:r>
            <a:r>
              <a:rPr lang="en-US" sz="4000" i="1">
                <a:solidFill>
                  <a:schemeClr val="tx1"/>
                </a:solidFill>
                <a:cs typeface="Gill Sans" charset="0"/>
              </a:rPr>
              <a:t>p-</a:t>
            </a:r>
            <a:r>
              <a:rPr lang="en-US" sz="4000">
                <a:solidFill>
                  <a:schemeClr val="tx1"/>
                </a:solidFill>
                <a:cs typeface="Gill Sans" charset="0"/>
              </a:rPr>
              <a:t>quantile is the value with the property that there is a probability </a:t>
            </a:r>
            <a:r>
              <a:rPr lang="en-US" sz="4000" i="1">
                <a:solidFill>
                  <a:schemeClr val="tx1"/>
                </a:solidFill>
                <a:cs typeface="Gill Sans" charset="0"/>
              </a:rPr>
              <a:t>p</a:t>
            </a:r>
            <a:r>
              <a:rPr lang="en-US" sz="4000">
                <a:solidFill>
                  <a:schemeClr val="tx1"/>
                </a:solidFill>
                <a:cs typeface="Gill Sans" charset="0"/>
              </a:rPr>
              <a:t> of getting a value less than or equal to it.</a:t>
            </a:r>
          </a:p>
        </p:txBody>
      </p:sp>
      <p:pic>
        <p:nvPicPr>
          <p:cNvPr id="32775"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29400" y="2857500"/>
            <a:ext cx="4838700" cy="483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sp>
        <p:nvSpPr>
          <p:cNvPr id="32776" name="Rectangle 8"/>
          <p:cNvSpPr>
            <a:spLocks/>
          </p:cNvSpPr>
          <p:nvPr/>
        </p:nvSpPr>
        <p:spPr bwMode="auto">
          <a:xfrm>
            <a:off x="520700" y="4189413"/>
            <a:ext cx="4325938" cy="1846262"/>
          </a:xfrm>
          <a:prstGeom prst="rect">
            <a:avLst/>
          </a:prstGeom>
          <a:noFill/>
          <a:ln w="25400">
            <a:solidFill>
              <a:srgbClr val="0044FE"/>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pPr algn="l">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600" dirty="0">
                <a:solidFill>
                  <a:schemeClr val="tx1"/>
                </a:solidFill>
                <a:cs typeface="Gill Sans" charset="0"/>
              </a:rPr>
              <a:t>q90&lt;-</a:t>
            </a:r>
            <a:r>
              <a:rPr lang="en-US" sz="1600" dirty="0" err="1">
                <a:solidFill>
                  <a:schemeClr val="tx1"/>
                </a:solidFill>
                <a:cs typeface="Gill Sans" charset="0"/>
              </a:rPr>
              <a:t>qnorm</a:t>
            </a:r>
            <a:r>
              <a:rPr lang="en-US" sz="1600" dirty="0">
                <a:solidFill>
                  <a:schemeClr val="tx1"/>
                </a:solidFill>
                <a:cs typeface="Gill Sans" charset="0"/>
              </a:rPr>
              <a:t>(.90, mean = 0, </a:t>
            </a:r>
            <a:r>
              <a:rPr lang="en-US" sz="1600" dirty="0" err="1">
                <a:solidFill>
                  <a:schemeClr val="tx1"/>
                </a:solidFill>
                <a:cs typeface="Gill Sans" charset="0"/>
              </a:rPr>
              <a:t>sd</a:t>
            </a:r>
            <a:r>
              <a:rPr lang="en-US" sz="1600" dirty="0">
                <a:solidFill>
                  <a:schemeClr val="tx1"/>
                </a:solidFill>
                <a:cs typeface="Gill Sans" charset="0"/>
              </a:rPr>
              <a:t> = 1)</a:t>
            </a:r>
          </a:p>
          <a:p>
            <a:pPr algn="l">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600" dirty="0">
                <a:solidFill>
                  <a:schemeClr val="tx1"/>
                </a:solidFill>
                <a:cs typeface="Gill Sans" charset="0"/>
              </a:rPr>
              <a:t>x&lt;-</a:t>
            </a:r>
            <a:r>
              <a:rPr lang="en-US" sz="1600" dirty="0" err="1">
                <a:solidFill>
                  <a:schemeClr val="tx1"/>
                </a:solidFill>
                <a:cs typeface="Gill Sans" charset="0"/>
              </a:rPr>
              <a:t>seq</a:t>
            </a:r>
            <a:r>
              <a:rPr lang="en-US" sz="1600" dirty="0">
                <a:solidFill>
                  <a:schemeClr val="tx1"/>
                </a:solidFill>
                <a:cs typeface="Gill Sans" charset="0"/>
              </a:rPr>
              <a:t>(-4,4,.1)</a:t>
            </a:r>
          </a:p>
          <a:p>
            <a:pPr algn="l">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600" dirty="0">
                <a:solidFill>
                  <a:schemeClr val="tx1"/>
                </a:solidFill>
                <a:cs typeface="Gill Sans" charset="0"/>
              </a:rPr>
              <a:t>f&lt;-</a:t>
            </a:r>
            <a:r>
              <a:rPr lang="en-US" sz="1600" dirty="0" err="1">
                <a:solidFill>
                  <a:schemeClr val="tx1"/>
                </a:solidFill>
                <a:cs typeface="Gill Sans" charset="0"/>
              </a:rPr>
              <a:t>dnorm</a:t>
            </a:r>
            <a:r>
              <a:rPr lang="en-US" sz="1600" dirty="0">
                <a:solidFill>
                  <a:schemeClr val="tx1"/>
                </a:solidFill>
                <a:cs typeface="Gill Sans" charset="0"/>
              </a:rPr>
              <a:t>(x, mean=0, </a:t>
            </a:r>
            <a:r>
              <a:rPr lang="en-US" sz="1600" dirty="0" err="1">
                <a:solidFill>
                  <a:schemeClr val="tx1"/>
                </a:solidFill>
                <a:cs typeface="Gill Sans" charset="0"/>
              </a:rPr>
              <a:t>sd</a:t>
            </a:r>
            <a:r>
              <a:rPr lang="en-US" sz="1600" dirty="0">
                <a:solidFill>
                  <a:schemeClr val="tx1"/>
                </a:solidFill>
                <a:cs typeface="Gill Sans" charset="0"/>
              </a:rPr>
              <a:t>=1)</a:t>
            </a:r>
          </a:p>
          <a:p>
            <a:pPr algn="l">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600" dirty="0">
                <a:solidFill>
                  <a:schemeClr val="tx1"/>
                </a:solidFill>
                <a:cs typeface="Gill Sans" charset="0"/>
              </a:rPr>
              <a:t>plot(</a:t>
            </a:r>
            <a:r>
              <a:rPr lang="en-US" sz="1600" dirty="0" err="1">
                <a:solidFill>
                  <a:schemeClr val="tx1"/>
                </a:solidFill>
                <a:cs typeface="Gill Sans" charset="0"/>
              </a:rPr>
              <a:t>x,f,xlab</a:t>
            </a:r>
            <a:r>
              <a:rPr lang="en-US" sz="1600" dirty="0">
                <a:solidFill>
                  <a:schemeClr val="tx1"/>
                </a:solidFill>
                <a:cs typeface="Gill Sans" charset="0"/>
              </a:rPr>
              <a:t>="x",</a:t>
            </a:r>
            <a:r>
              <a:rPr lang="en-US" sz="1600" dirty="0" err="1">
                <a:solidFill>
                  <a:schemeClr val="tx1"/>
                </a:solidFill>
                <a:cs typeface="Gill Sans" charset="0"/>
              </a:rPr>
              <a:t>ylab</a:t>
            </a:r>
            <a:r>
              <a:rPr lang="en-US" sz="1600" dirty="0">
                <a:solidFill>
                  <a:schemeClr val="tx1"/>
                </a:solidFill>
                <a:cs typeface="Gill Sans" charset="0"/>
              </a:rPr>
              <a:t>="</a:t>
            </a:r>
            <a:r>
              <a:rPr lang="en-US" sz="1600" dirty="0" err="1">
                <a:solidFill>
                  <a:schemeClr val="tx1"/>
                </a:solidFill>
                <a:cs typeface="Gill Sans" charset="0"/>
              </a:rPr>
              <a:t>density",type</a:t>
            </a:r>
            <a:r>
              <a:rPr lang="en-US" sz="1600" dirty="0">
                <a:solidFill>
                  <a:schemeClr val="tx1"/>
                </a:solidFill>
                <a:cs typeface="Gill Sans" charset="0"/>
              </a:rPr>
              <a:t>="l",</a:t>
            </a:r>
            <a:r>
              <a:rPr lang="en-US" sz="1600" dirty="0" err="1">
                <a:solidFill>
                  <a:schemeClr val="tx1"/>
                </a:solidFill>
                <a:cs typeface="Gill Sans" charset="0"/>
              </a:rPr>
              <a:t>lwd</a:t>
            </a:r>
            <a:r>
              <a:rPr lang="en-US" sz="1600" dirty="0">
                <a:solidFill>
                  <a:schemeClr val="tx1"/>
                </a:solidFill>
                <a:cs typeface="Gill Sans" charset="0"/>
              </a:rPr>
              <a:t>=5)</a:t>
            </a:r>
          </a:p>
          <a:p>
            <a:pPr algn="l">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600" dirty="0" err="1">
                <a:solidFill>
                  <a:schemeClr val="tx1"/>
                </a:solidFill>
                <a:cs typeface="Gill Sans" charset="0"/>
              </a:rPr>
              <a:t>abline</a:t>
            </a:r>
            <a:r>
              <a:rPr lang="en-US" sz="1600" dirty="0">
                <a:solidFill>
                  <a:schemeClr val="tx1"/>
                </a:solidFill>
                <a:cs typeface="Gill Sans" charset="0"/>
              </a:rPr>
              <a:t>(v=q90,col=2,lwd=5)</a:t>
            </a: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endParaRPr lang="en-US" sz="4000" dirty="0">
              <a:solidFill>
                <a:schemeClr val="tx1"/>
              </a:solidFill>
              <a:cs typeface="Gill Sans" charset="0"/>
            </a:endParaRPr>
          </a:p>
        </p:txBody>
      </p:sp>
      <p:grpSp>
        <p:nvGrpSpPr>
          <p:cNvPr id="32777" name="Group 9"/>
          <p:cNvGrpSpPr>
            <a:grpSpLocks/>
          </p:cNvGrpSpPr>
          <p:nvPr/>
        </p:nvGrpSpPr>
        <p:grpSpPr bwMode="auto">
          <a:xfrm>
            <a:off x="5343525" y="6604000"/>
            <a:ext cx="5029200" cy="2054225"/>
            <a:chOff x="22" y="0"/>
            <a:chExt cx="3168" cy="1294"/>
          </a:xfrm>
        </p:grpSpPr>
        <p:sp>
          <p:nvSpPr>
            <p:cNvPr id="15371" name="Line 10"/>
            <p:cNvSpPr>
              <a:spLocks noChangeShapeType="1"/>
            </p:cNvSpPr>
            <p:nvPr/>
          </p:nvSpPr>
          <p:spPr bwMode="auto">
            <a:xfrm flipH="1">
              <a:off x="1839" y="0"/>
              <a:ext cx="392" cy="911"/>
            </a:xfrm>
            <a:prstGeom prst="line">
              <a:avLst/>
            </a:prstGeom>
            <a:noFill/>
            <a:ln w="38100">
              <a:solidFill>
                <a:schemeClr val="tx1"/>
              </a:solidFill>
              <a:round/>
              <a:headEnd type="stealth" w="med" len="med"/>
              <a:tailEnd/>
            </a:ln>
            <a:extLst>
              <a:ext uri="{909E8E84-426E-40dd-AFC4-6F175D3DCCD1}">
                <a14:hiddenFill xmlns:a14="http://schemas.microsoft.com/office/drawing/2010/main">
                  <a:noFill/>
                </a14:hiddenFill>
              </a:ext>
            </a:extLst>
          </p:spPr>
          <p:txBody>
            <a:bodyPr/>
            <a:lstStyle/>
            <a:p>
              <a:endParaRPr lang="en-US"/>
            </a:p>
          </p:txBody>
        </p:sp>
        <p:sp>
          <p:nvSpPr>
            <p:cNvPr id="15372" name="Rectangle 11"/>
            <p:cNvSpPr>
              <a:spLocks/>
            </p:cNvSpPr>
            <p:nvPr/>
          </p:nvSpPr>
          <p:spPr bwMode="auto">
            <a:xfrm>
              <a:off x="22" y="834"/>
              <a:ext cx="3168" cy="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p>
              <a:r>
                <a:rPr lang="en-US" sz="2400">
                  <a:solidFill>
                    <a:schemeClr val="tx1"/>
                  </a:solidFill>
                  <a:cs typeface="Gill Sans" charset="0"/>
                </a:rPr>
                <a:t>90% of the prob. (area under the curve) </a:t>
              </a:r>
            </a:p>
            <a:p>
              <a:r>
                <a:rPr lang="en-US" sz="2400">
                  <a:solidFill>
                    <a:schemeClr val="tx1"/>
                  </a:solidFill>
                  <a:cs typeface="Gill Sans" charset="0"/>
                </a:rPr>
                <a:t>is on the left of red vertical line.</a:t>
              </a:r>
            </a:p>
          </p:txBody>
        </p:sp>
      </p:grpSp>
      <p:sp>
        <p:nvSpPr>
          <p:cNvPr id="32780" name="Rectangle 12"/>
          <p:cNvSpPr>
            <a:spLocks/>
          </p:cNvSpPr>
          <p:nvPr/>
        </p:nvSpPr>
        <p:spPr bwMode="auto">
          <a:xfrm>
            <a:off x="520700" y="6159500"/>
            <a:ext cx="5308600" cy="127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p>
            <a:pPr algn="l"/>
            <a:r>
              <a:rPr lang="en-US" sz="4000">
                <a:solidFill>
                  <a:srgbClr val="FF2712"/>
                </a:solidFill>
                <a:cs typeface="Gill Sans" charset="0"/>
              </a:rPr>
              <a:t>The 50% quantile is called the median</a:t>
            </a:r>
          </a:p>
        </p:txBody>
      </p:sp>
    </p:spTree>
  </p:cSld>
  <p:clrMapOvr>
    <a:masterClrMapping/>
  </p:clrMapOvr>
  <p:transition xmlns:p14="http://schemas.microsoft.com/office/powerpoint/2010/main" spd="slow">
    <p:push dir="u"/>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277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277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32775"/>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32777"/>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3278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4" grpId="0" autoUpdateAnimBg="0"/>
      <p:bldP spid="32776" grpId="0" animBg="1" autoUpdateAnimBg="0"/>
      <p:bldP spid="32780" grpId="0"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1"/>
          <p:cNvSpPr>
            <a:spLocks/>
          </p:cNvSpPr>
          <p:nvPr/>
        </p:nvSpPr>
        <p:spPr bwMode="auto">
          <a:xfrm>
            <a:off x="561975" y="9010650"/>
            <a:ext cx="11303000"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p>
            <a:pPr algn="l"/>
            <a:r>
              <a:rPr lang="en-US" sz="1100">
                <a:solidFill>
                  <a:schemeClr val="tx1"/>
                </a:solidFill>
                <a:cs typeface="Gill Sans" charset="0"/>
              </a:rPr>
              <a:t> </a:t>
            </a:r>
          </a:p>
        </p:txBody>
      </p:sp>
      <p:sp>
        <p:nvSpPr>
          <p:cNvPr id="16386" name="Text Box 2"/>
          <p:cNvSpPr txBox="1">
            <a:spLocks noChangeArrowheads="1"/>
          </p:cNvSpPr>
          <p:nvPr/>
        </p:nvSpPr>
        <p:spPr bwMode="auto">
          <a:xfrm>
            <a:off x="11950700" y="8991600"/>
            <a:ext cx="3175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a:lstStyle>
            <a:lvl1pPr eaLnBrk="0" hangingPunct="0">
              <a:defRPr sz="4200">
                <a:solidFill>
                  <a:srgbClr val="000000"/>
                </a:solidFill>
                <a:latin typeface="Gill Sans" charset="0"/>
                <a:ea typeface="ヒラギノ角ゴ ProN W3" charset="0"/>
                <a:cs typeface="ヒラギノ角ゴ ProN W3" charset="0"/>
                <a:sym typeface="Gill Sans" charset="0"/>
              </a:defRPr>
            </a:lvl1pPr>
            <a:lvl2pPr marL="742950" indent="-285750" eaLnBrk="0" hangingPunct="0">
              <a:defRPr sz="4200">
                <a:solidFill>
                  <a:srgbClr val="000000"/>
                </a:solidFill>
                <a:latin typeface="Gill Sans" charset="0"/>
                <a:ea typeface="ヒラギノ角ゴ ProN W3" charset="0"/>
                <a:cs typeface="ヒラギノ角ゴ ProN W3" charset="0"/>
                <a:sym typeface="Gill Sans" charset="0"/>
              </a:defRPr>
            </a:lvl2pPr>
            <a:lvl3pPr marL="1143000" indent="-228600" eaLnBrk="0" hangingPunct="0">
              <a:defRPr sz="4200">
                <a:solidFill>
                  <a:srgbClr val="000000"/>
                </a:solidFill>
                <a:latin typeface="Gill Sans" charset="0"/>
                <a:ea typeface="ヒラギノ角ゴ ProN W3" charset="0"/>
                <a:cs typeface="ヒラギノ角ゴ ProN W3" charset="0"/>
                <a:sym typeface="Gill Sans" charset="0"/>
              </a:defRPr>
            </a:lvl3pPr>
            <a:lvl4pPr marL="1600200" indent="-228600" eaLnBrk="0" hangingPunct="0">
              <a:defRPr sz="4200">
                <a:solidFill>
                  <a:srgbClr val="000000"/>
                </a:solidFill>
                <a:latin typeface="Gill Sans" charset="0"/>
                <a:ea typeface="ヒラギノ角ゴ ProN W3" charset="0"/>
                <a:cs typeface="ヒラギノ角ゴ ProN W3" charset="0"/>
                <a:sym typeface="Gill Sans" charset="0"/>
              </a:defRPr>
            </a:lvl4pPr>
            <a:lvl5pPr marL="2057400" indent="-228600" eaLnBrk="0" hangingPunct="0">
              <a:defRPr sz="4200">
                <a:solidFill>
                  <a:srgbClr val="000000"/>
                </a:solidFill>
                <a:latin typeface="Gill Sans" charset="0"/>
                <a:ea typeface="ヒラギノ角ゴ ProN W3" charset="0"/>
                <a:cs typeface="ヒラギノ角ゴ ProN W3" charset="0"/>
                <a:sym typeface="Gill Sans" charset="0"/>
              </a:defRPr>
            </a:lvl5pPr>
            <a:lvl6pPr marL="25146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6pPr>
            <a:lvl7pPr marL="29718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7pPr>
            <a:lvl8pPr marL="34290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8pPr>
            <a:lvl9pPr marL="38862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9pPr>
          </a:lstStyle>
          <a:p>
            <a:pPr eaLnBrk="1" hangingPunct="1"/>
            <a:fld id="{D864D4CD-48CD-1D49-9B29-5BD854BAA854}" type="slidenum">
              <a:rPr lang="en-US" sz="1600">
                <a:solidFill>
                  <a:schemeClr val="tx1"/>
                </a:solidFill>
                <a:cs typeface="Gill Sans" charset="0"/>
              </a:rPr>
              <a:pPr eaLnBrk="1" hangingPunct="1"/>
              <a:t>26</a:t>
            </a:fld>
            <a:endParaRPr lang="en-US" sz="1600">
              <a:solidFill>
                <a:schemeClr val="tx1"/>
              </a:solidFill>
              <a:cs typeface="Gill Sans" charset="0"/>
            </a:endParaRPr>
          </a:p>
        </p:txBody>
      </p:sp>
      <p:sp>
        <p:nvSpPr>
          <p:cNvPr id="24580" name="Rectangle 3"/>
          <p:cNvSpPr>
            <a:spLocks noGrp="1" noChangeArrowheads="1"/>
          </p:cNvSpPr>
          <p:nvPr>
            <p:ph type="title"/>
          </p:nvPr>
        </p:nvSpPr>
        <p:spPr>
          <a:xfrm>
            <a:off x="1028700" y="533400"/>
            <a:ext cx="10960100" cy="838200"/>
          </a:xfrm>
        </p:spPr>
        <p:txBody>
          <a:bodyPr/>
          <a:lstStyle/>
          <a:p>
            <a:pPr algn="l" eaLnBrk="1" hangingPunct="1">
              <a:defRPr/>
            </a:pPr>
            <a:r>
              <a:rPr lang="en-US" sz="5800" dirty="0">
                <a:solidFill>
                  <a:srgbClr val="333399"/>
                </a:solidFill>
                <a:latin typeface="Gill Sans" charset="0"/>
                <a:ea typeface="ヒラギノ角ゴ ProN W3" charset="0"/>
              </a:rPr>
              <a:t>Descriptive Statistics</a:t>
            </a:r>
          </a:p>
        </p:txBody>
      </p:sp>
      <p:sp>
        <p:nvSpPr>
          <p:cNvPr id="33798" name="Rectangle 6"/>
          <p:cNvSpPr>
            <a:spLocks/>
          </p:cNvSpPr>
          <p:nvPr/>
        </p:nvSpPr>
        <p:spPr bwMode="auto">
          <a:xfrm>
            <a:off x="952500" y="1574800"/>
            <a:ext cx="11976100" cy="185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p>
            <a:pPr algn="l"/>
            <a:r>
              <a:rPr lang="en-US" sz="4000" u="sng">
                <a:solidFill>
                  <a:schemeClr val="tx1"/>
                </a:solidFill>
                <a:cs typeface="Gill Sans" charset="0"/>
              </a:rPr>
              <a:t>Empirical Quantiles</a:t>
            </a:r>
            <a:r>
              <a:rPr lang="en-US" sz="4000">
                <a:solidFill>
                  <a:schemeClr val="tx1"/>
                </a:solidFill>
                <a:cs typeface="Gill Sans" charset="0"/>
              </a:rPr>
              <a:t>: The </a:t>
            </a:r>
            <a:r>
              <a:rPr lang="en-US" sz="4000" i="1">
                <a:solidFill>
                  <a:schemeClr val="tx1"/>
                </a:solidFill>
                <a:cs typeface="Gill Sans" charset="0"/>
              </a:rPr>
              <a:t>p-</a:t>
            </a:r>
            <a:r>
              <a:rPr lang="en-US" sz="4000">
                <a:solidFill>
                  <a:schemeClr val="tx1"/>
                </a:solidFill>
                <a:cs typeface="Gill Sans" charset="0"/>
              </a:rPr>
              <a:t>quantile is the value with the property that </a:t>
            </a:r>
            <a:r>
              <a:rPr lang="en-US" sz="4000" i="1">
                <a:solidFill>
                  <a:schemeClr val="tx1"/>
                </a:solidFill>
                <a:cs typeface="Gill Sans" charset="0"/>
              </a:rPr>
              <a:t>p</a:t>
            </a:r>
            <a:r>
              <a:rPr lang="en-US" sz="4000">
                <a:solidFill>
                  <a:schemeClr val="tx1"/>
                </a:solidFill>
                <a:cs typeface="Gill Sans" charset="0"/>
              </a:rPr>
              <a:t>% of the observations are less than or equal to it. </a:t>
            </a:r>
          </a:p>
        </p:txBody>
      </p:sp>
      <p:sp>
        <p:nvSpPr>
          <p:cNvPr id="33799" name="Rectangle 7"/>
          <p:cNvSpPr>
            <a:spLocks/>
          </p:cNvSpPr>
          <p:nvPr/>
        </p:nvSpPr>
        <p:spPr bwMode="auto">
          <a:xfrm>
            <a:off x="1009650" y="4076700"/>
            <a:ext cx="9534525"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p>
            <a:r>
              <a:rPr lang="en-US" sz="4000">
                <a:solidFill>
                  <a:schemeClr val="tx1"/>
                </a:solidFill>
                <a:cs typeface="Gill Sans" charset="0"/>
              </a:rPr>
              <a:t>Empirical quantiles can easily be obtained in R.</a:t>
            </a:r>
          </a:p>
        </p:txBody>
      </p:sp>
      <p:sp>
        <p:nvSpPr>
          <p:cNvPr id="33800" name="Rectangle 8"/>
          <p:cNvSpPr>
            <a:spLocks/>
          </p:cNvSpPr>
          <p:nvPr/>
        </p:nvSpPr>
        <p:spPr bwMode="auto">
          <a:xfrm>
            <a:off x="977900" y="4951969"/>
            <a:ext cx="4876800" cy="738664"/>
          </a:xfrm>
          <a:prstGeom prst="rect">
            <a:avLst/>
          </a:prstGeom>
          <a:noFill/>
          <a:ln w="25400">
            <a:solidFill>
              <a:srgbClr val="0044FE"/>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pPr algn="l"/>
            <a:r>
              <a:rPr lang="en-US" sz="1600" dirty="0" err="1">
                <a:solidFill>
                  <a:schemeClr val="tx1"/>
                </a:solidFill>
                <a:cs typeface="Gill Sans" charset="0"/>
              </a:rPr>
              <a:t>set.seed</a:t>
            </a:r>
            <a:r>
              <a:rPr lang="en-US" sz="1600" dirty="0">
                <a:solidFill>
                  <a:schemeClr val="tx1"/>
                </a:solidFill>
                <a:cs typeface="Gill Sans" charset="0"/>
              </a:rPr>
              <a:t>(100</a:t>
            </a:r>
            <a:r>
              <a:rPr lang="en-US" sz="1600" dirty="0" smtClean="0">
                <a:solidFill>
                  <a:schemeClr val="tx1"/>
                </a:solidFill>
                <a:cs typeface="Gill Sans" charset="0"/>
              </a:rPr>
              <a:t>)</a:t>
            </a:r>
          </a:p>
          <a:p>
            <a:pPr algn="l"/>
            <a:r>
              <a:rPr lang="en-US" sz="1600" dirty="0" smtClean="0">
                <a:solidFill>
                  <a:schemeClr val="tx1"/>
                </a:solidFill>
                <a:cs typeface="Gill Sans" charset="0"/>
              </a:rPr>
              <a:t>x</a:t>
            </a:r>
            <a:r>
              <a:rPr lang="en-US" sz="1600" dirty="0">
                <a:solidFill>
                  <a:schemeClr val="tx1"/>
                </a:solidFill>
                <a:cs typeface="Gill Sans" charset="0"/>
              </a:rPr>
              <a:t>&lt;-</a:t>
            </a:r>
            <a:r>
              <a:rPr lang="en-US" sz="1600" dirty="0" err="1">
                <a:solidFill>
                  <a:schemeClr val="tx1"/>
                </a:solidFill>
                <a:cs typeface="Gill Sans" charset="0"/>
              </a:rPr>
              <a:t>rnorm</a:t>
            </a:r>
            <a:r>
              <a:rPr lang="en-US" sz="1600" dirty="0">
                <a:solidFill>
                  <a:schemeClr val="tx1"/>
                </a:solidFill>
                <a:cs typeface="Gill Sans" charset="0"/>
              </a:rPr>
              <a:t>(100, mean=0, </a:t>
            </a:r>
            <a:r>
              <a:rPr lang="en-US" sz="1600" dirty="0" err="1">
                <a:solidFill>
                  <a:schemeClr val="tx1"/>
                </a:solidFill>
                <a:cs typeface="Gill Sans" charset="0"/>
              </a:rPr>
              <a:t>sd</a:t>
            </a:r>
            <a:r>
              <a:rPr lang="en-US" sz="1600" dirty="0">
                <a:solidFill>
                  <a:schemeClr val="tx1"/>
                </a:solidFill>
                <a:cs typeface="Gill Sans" charset="0"/>
              </a:rPr>
              <a:t>=1)</a:t>
            </a:r>
          </a:p>
          <a:p>
            <a:pPr algn="l"/>
            <a:r>
              <a:rPr lang="en-US" sz="1600" dirty="0" err="1">
                <a:solidFill>
                  <a:schemeClr val="tx1"/>
                </a:solidFill>
                <a:cs typeface="Gill Sans" charset="0"/>
              </a:rPr>
              <a:t>quantile</a:t>
            </a:r>
            <a:r>
              <a:rPr lang="en-US" sz="1600" dirty="0">
                <a:solidFill>
                  <a:schemeClr val="tx1"/>
                </a:solidFill>
                <a:cs typeface="Gill Sans" charset="0"/>
              </a:rPr>
              <a:t>(x)</a:t>
            </a:r>
          </a:p>
        </p:txBody>
      </p:sp>
      <p:sp>
        <p:nvSpPr>
          <p:cNvPr id="33801" name="Rectangle 9"/>
          <p:cNvSpPr>
            <a:spLocks/>
          </p:cNvSpPr>
          <p:nvPr/>
        </p:nvSpPr>
        <p:spPr bwMode="auto">
          <a:xfrm>
            <a:off x="1266825" y="5856288"/>
            <a:ext cx="98806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p>
            <a:r>
              <a:rPr lang="en-US" sz="1800">
                <a:solidFill>
                  <a:schemeClr val="tx1"/>
                </a:solidFill>
                <a:cs typeface="Gill Sans" charset="0"/>
              </a:rPr>
              <a:t>        0%        25%        50%        75%       100% -2.2719255 -0.6088466 -0.0594199  0.6558911  2.5819589</a:t>
            </a:r>
          </a:p>
        </p:txBody>
      </p:sp>
      <p:sp>
        <p:nvSpPr>
          <p:cNvPr id="33802" name="Rectangle 10"/>
          <p:cNvSpPr>
            <a:spLocks/>
          </p:cNvSpPr>
          <p:nvPr/>
        </p:nvSpPr>
        <p:spPr bwMode="auto">
          <a:xfrm>
            <a:off x="977900" y="7000875"/>
            <a:ext cx="2517775" cy="246063"/>
          </a:xfrm>
          <a:prstGeom prst="rect">
            <a:avLst/>
          </a:prstGeom>
          <a:noFill/>
          <a:ln w="25400">
            <a:solidFill>
              <a:srgbClr val="0044FE"/>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pPr algn="l"/>
            <a:r>
              <a:rPr lang="en-US" sz="1600" dirty="0" err="1">
                <a:solidFill>
                  <a:schemeClr val="tx1"/>
                </a:solidFill>
                <a:cs typeface="Gill Sans" charset="0"/>
              </a:rPr>
              <a:t>quantile</a:t>
            </a:r>
            <a:r>
              <a:rPr lang="en-US" sz="1600" dirty="0">
                <a:solidFill>
                  <a:schemeClr val="tx1"/>
                </a:solidFill>
                <a:cs typeface="Gill Sans" charset="0"/>
              </a:rPr>
              <a:t>(</a:t>
            </a:r>
            <a:r>
              <a:rPr lang="en-US" sz="1600" dirty="0" err="1">
                <a:solidFill>
                  <a:schemeClr val="tx1"/>
                </a:solidFill>
                <a:cs typeface="Gill Sans" charset="0"/>
              </a:rPr>
              <a:t>x,probs</a:t>
            </a:r>
            <a:r>
              <a:rPr lang="en-US" sz="1600" dirty="0">
                <a:solidFill>
                  <a:schemeClr val="tx1"/>
                </a:solidFill>
                <a:cs typeface="Gill Sans" charset="0"/>
              </a:rPr>
              <a:t>=c(.1,.2,.9))</a:t>
            </a:r>
          </a:p>
        </p:txBody>
      </p:sp>
      <p:sp>
        <p:nvSpPr>
          <p:cNvPr id="33803" name="Rectangle 11"/>
          <p:cNvSpPr>
            <a:spLocks/>
          </p:cNvSpPr>
          <p:nvPr/>
        </p:nvSpPr>
        <p:spPr bwMode="auto">
          <a:xfrm>
            <a:off x="3222625" y="7900988"/>
            <a:ext cx="59690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p>
            <a:r>
              <a:rPr lang="en-US" sz="1800">
                <a:solidFill>
                  <a:schemeClr val="tx1"/>
                </a:solidFill>
                <a:cs typeface="Gill Sans" charset="0"/>
              </a:rPr>
              <a:t>       10%        20%        90% -1.1744996 -0.8267067  1.3834892 </a:t>
            </a:r>
          </a:p>
        </p:txBody>
      </p:sp>
    </p:spTree>
  </p:cSld>
  <p:clrMapOvr>
    <a:masterClrMapping/>
  </p:clrMapOvr>
  <p:transition xmlns:p14="http://schemas.microsoft.com/office/powerpoint/2010/main" spd="slow">
    <p:push dir="u"/>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379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3799"/>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3800"/>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3801"/>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33802"/>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3380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8" grpId="0" autoUpdateAnimBg="0"/>
      <p:bldP spid="33799" grpId="0" autoUpdateAnimBg="0"/>
      <p:bldP spid="33800" grpId="0" animBg="1" autoUpdateAnimBg="0"/>
      <p:bldP spid="33801" grpId="0" autoUpdateAnimBg="0"/>
      <p:bldP spid="33802" grpId="0" animBg="1" autoUpdateAnimBg="0"/>
      <p:bldP spid="33803" grpId="0"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1"/>
          <p:cNvSpPr>
            <a:spLocks/>
          </p:cNvSpPr>
          <p:nvPr/>
        </p:nvSpPr>
        <p:spPr bwMode="auto">
          <a:xfrm>
            <a:off x="561975" y="9010650"/>
            <a:ext cx="11303000"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p>
            <a:pPr algn="l"/>
            <a:r>
              <a:rPr lang="en-US" sz="1100">
                <a:solidFill>
                  <a:schemeClr val="tx1"/>
                </a:solidFill>
                <a:cs typeface="Gill Sans" charset="0"/>
              </a:rPr>
              <a:t> </a:t>
            </a:r>
          </a:p>
        </p:txBody>
      </p:sp>
      <p:sp>
        <p:nvSpPr>
          <p:cNvPr id="17410" name="Text Box 2"/>
          <p:cNvSpPr txBox="1">
            <a:spLocks noChangeArrowheads="1"/>
          </p:cNvSpPr>
          <p:nvPr/>
        </p:nvSpPr>
        <p:spPr bwMode="auto">
          <a:xfrm>
            <a:off x="11950700" y="8991600"/>
            <a:ext cx="3175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a:lstStyle>
            <a:lvl1pPr eaLnBrk="0" hangingPunct="0">
              <a:defRPr sz="4200">
                <a:solidFill>
                  <a:srgbClr val="000000"/>
                </a:solidFill>
                <a:latin typeface="Gill Sans" charset="0"/>
                <a:ea typeface="ヒラギノ角ゴ ProN W3" charset="0"/>
                <a:cs typeface="ヒラギノ角ゴ ProN W3" charset="0"/>
                <a:sym typeface="Gill Sans" charset="0"/>
              </a:defRPr>
            </a:lvl1pPr>
            <a:lvl2pPr marL="742950" indent="-285750" eaLnBrk="0" hangingPunct="0">
              <a:defRPr sz="4200">
                <a:solidFill>
                  <a:srgbClr val="000000"/>
                </a:solidFill>
                <a:latin typeface="Gill Sans" charset="0"/>
                <a:ea typeface="ヒラギノ角ゴ ProN W3" charset="0"/>
                <a:cs typeface="ヒラギノ角ゴ ProN W3" charset="0"/>
                <a:sym typeface="Gill Sans" charset="0"/>
              </a:defRPr>
            </a:lvl2pPr>
            <a:lvl3pPr marL="1143000" indent="-228600" eaLnBrk="0" hangingPunct="0">
              <a:defRPr sz="4200">
                <a:solidFill>
                  <a:srgbClr val="000000"/>
                </a:solidFill>
                <a:latin typeface="Gill Sans" charset="0"/>
                <a:ea typeface="ヒラギノ角ゴ ProN W3" charset="0"/>
                <a:cs typeface="ヒラギノ角ゴ ProN W3" charset="0"/>
                <a:sym typeface="Gill Sans" charset="0"/>
              </a:defRPr>
            </a:lvl3pPr>
            <a:lvl4pPr marL="1600200" indent="-228600" eaLnBrk="0" hangingPunct="0">
              <a:defRPr sz="4200">
                <a:solidFill>
                  <a:srgbClr val="000000"/>
                </a:solidFill>
                <a:latin typeface="Gill Sans" charset="0"/>
                <a:ea typeface="ヒラギノ角ゴ ProN W3" charset="0"/>
                <a:cs typeface="ヒラギノ角ゴ ProN W3" charset="0"/>
                <a:sym typeface="Gill Sans" charset="0"/>
              </a:defRPr>
            </a:lvl4pPr>
            <a:lvl5pPr marL="2057400" indent="-228600" eaLnBrk="0" hangingPunct="0">
              <a:defRPr sz="4200">
                <a:solidFill>
                  <a:srgbClr val="000000"/>
                </a:solidFill>
                <a:latin typeface="Gill Sans" charset="0"/>
                <a:ea typeface="ヒラギノ角ゴ ProN W3" charset="0"/>
                <a:cs typeface="ヒラギノ角ゴ ProN W3" charset="0"/>
                <a:sym typeface="Gill Sans" charset="0"/>
              </a:defRPr>
            </a:lvl5pPr>
            <a:lvl6pPr marL="25146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6pPr>
            <a:lvl7pPr marL="29718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7pPr>
            <a:lvl8pPr marL="34290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8pPr>
            <a:lvl9pPr marL="38862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9pPr>
          </a:lstStyle>
          <a:p>
            <a:pPr eaLnBrk="1" hangingPunct="1"/>
            <a:fld id="{658063F4-4DC6-1146-B21C-EFDD7AAFBE5A}" type="slidenum">
              <a:rPr lang="en-US" sz="1600">
                <a:solidFill>
                  <a:schemeClr val="tx1"/>
                </a:solidFill>
                <a:cs typeface="Gill Sans" charset="0"/>
              </a:rPr>
              <a:pPr eaLnBrk="1" hangingPunct="1"/>
              <a:t>27</a:t>
            </a:fld>
            <a:endParaRPr lang="en-US" sz="1600">
              <a:solidFill>
                <a:schemeClr val="tx1"/>
              </a:solidFill>
              <a:cs typeface="Gill Sans" charset="0"/>
            </a:endParaRPr>
          </a:p>
        </p:txBody>
      </p:sp>
      <p:sp>
        <p:nvSpPr>
          <p:cNvPr id="25604" name="Rectangle 3"/>
          <p:cNvSpPr>
            <a:spLocks noGrp="1" noChangeArrowheads="1"/>
          </p:cNvSpPr>
          <p:nvPr>
            <p:ph type="title"/>
          </p:nvPr>
        </p:nvSpPr>
        <p:spPr>
          <a:xfrm>
            <a:off x="1028700" y="533400"/>
            <a:ext cx="10960100" cy="838200"/>
          </a:xfrm>
        </p:spPr>
        <p:txBody>
          <a:bodyPr/>
          <a:lstStyle/>
          <a:p>
            <a:pPr algn="l" eaLnBrk="1" hangingPunct="1">
              <a:defRPr/>
            </a:pPr>
            <a:r>
              <a:rPr lang="en-US" sz="5800" dirty="0">
                <a:solidFill>
                  <a:srgbClr val="333399"/>
                </a:solidFill>
                <a:latin typeface="Gill Sans" charset="0"/>
                <a:ea typeface="ヒラギノ角ゴ ProN W3" charset="0"/>
              </a:rPr>
              <a:t>Descriptive Statistics</a:t>
            </a:r>
          </a:p>
        </p:txBody>
      </p:sp>
      <p:sp>
        <p:nvSpPr>
          <p:cNvPr id="34822" name="Rectangle 6"/>
          <p:cNvSpPr>
            <a:spLocks/>
          </p:cNvSpPr>
          <p:nvPr/>
        </p:nvSpPr>
        <p:spPr bwMode="auto">
          <a:xfrm>
            <a:off x="787400" y="1409700"/>
            <a:ext cx="12077700" cy="185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p>
            <a:pPr algn="l"/>
            <a:r>
              <a:rPr lang="en-US" sz="4000">
                <a:solidFill>
                  <a:schemeClr val="tx1"/>
                </a:solidFill>
                <a:cs typeface="Gill Sans" charset="0"/>
              </a:rPr>
              <a:t>We often need to quickly ‘quantify’ a data set, and this can be done using a set of </a:t>
            </a:r>
            <a:r>
              <a:rPr lang="en-US" sz="4000">
                <a:solidFill>
                  <a:srgbClr val="FF2712"/>
                </a:solidFill>
                <a:cs typeface="Gill Sans" charset="0"/>
              </a:rPr>
              <a:t>summary statistics </a:t>
            </a:r>
            <a:r>
              <a:rPr lang="en-US" sz="4000">
                <a:solidFill>
                  <a:schemeClr val="tx1"/>
                </a:solidFill>
                <a:cs typeface="Gill Sans" charset="0"/>
              </a:rPr>
              <a:t>(mean, median, variance, standard deviation)</a:t>
            </a:r>
          </a:p>
        </p:txBody>
      </p:sp>
      <p:sp>
        <p:nvSpPr>
          <p:cNvPr id="34823" name="Rectangle 7"/>
          <p:cNvSpPr>
            <a:spLocks/>
          </p:cNvSpPr>
          <p:nvPr/>
        </p:nvSpPr>
        <p:spPr bwMode="auto">
          <a:xfrm>
            <a:off x="1127125" y="4383088"/>
            <a:ext cx="2736850" cy="1722437"/>
          </a:xfrm>
          <a:prstGeom prst="rect">
            <a:avLst/>
          </a:prstGeom>
          <a:noFill/>
          <a:ln w="25400">
            <a:solidFill>
              <a:srgbClr val="0044FE"/>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pPr algn="l"/>
            <a:r>
              <a:rPr lang="en-US" sz="1600" dirty="0" err="1">
                <a:solidFill>
                  <a:schemeClr val="tx1"/>
                </a:solidFill>
                <a:cs typeface="Gill Sans" charset="0"/>
              </a:rPr>
              <a:t>set.seed</a:t>
            </a:r>
            <a:r>
              <a:rPr lang="en-US" sz="1600" dirty="0">
                <a:solidFill>
                  <a:schemeClr val="tx1"/>
                </a:solidFill>
                <a:cs typeface="Gill Sans" charset="0"/>
              </a:rPr>
              <a:t>(100)</a:t>
            </a:r>
          </a:p>
          <a:p>
            <a:pPr algn="l"/>
            <a:r>
              <a:rPr lang="en-US" sz="1600" dirty="0">
                <a:solidFill>
                  <a:schemeClr val="tx1"/>
                </a:solidFill>
                <a:cs typeface="Gill Sans" charset="0"/>
              </a:rPr>
              <a:t>x&lt;-</a:t>
            </a:r>
            <a:r>
              <a:rPr lang="en-US" sz="1600" dirty="0" err="1">
                <a:solidFill>
                  <a:schemeClr val="tx1"/>
                </a:solidFill>
                <a:cs typeface="Gill Sans" charset="0"/>
              </a:rPr>
              <a:t>rnorm</a:t>
            </a:r>
            <a:r>
              <a:rPr lang="en-US" sz="1600" dirty="0">
                <a:solidFill>
                  <a:schemeClr val="tx1"/>
                </a:solidFill>
                <a:cs typeface="Gill Sans" charset="0"/>
              </a:rPr>
              <a:t>(100, mean=0, </a:t>
            </a:r>
            <a:r>
              <a:rPr lang="en-US" sz="1600" dirty="0" err="1">
                <a:solidFill>
                  <a:schemeClr val="tx1"/>
                </a:solidFill>
                <a:cs typeface="Gill Sans" charset="0"/>
              </a:rPr>
              <a:t>sd</a:t>
            </a:r>
            <a:r>
              <a:rPr lang="en-US" sz="1600" dirty="0">
                <a:solidFill>
                  <a:schemeClr val="tx1"/>
                </a:solidFill>
                <a:cs typeface="Gill Sans" charset="0"/>
              </a:rPr>
              <a:t>=1)</a:t>
            </a:r>
          </a:p>
          <a:p>
            <a:pPr algn="l"/>
            <a:r>
              <a:rPr lang="en-US" sz="1600" dirty="0">
                <a:solidFill>
                  <a:schemeClr val="tx1"/>
                </a:solidFill>
                <a:cs typeface="Gill Sans" charset="0"/>
              </a:rPr>
              <a:t>mean(x)</a:t>
            </a:r>
          </a:p>
          <a:p>
            <a:pPr algn="l"/>
            <a:r>
              <a:rPr lang="en-US" sz="1600" dirty="0">
                <a:solidFill>
                  <a:schemeClr val="tx1"/>
                </a:solidFill>
                <a:cs typeface="Gill Sans" charset="0"/>
              </a:rPr>
              <a:t>median(x)</a:t>
            </a:r>
          </a:p>
          <a:p>
            <a:pPr algn="l"/>
            <a:r>
              <a:rPr lang="en-US" sz="1600" dirty="0">
                <a:solidFill>
                  <a:schemeClr val="tx1"/>
                </a:solidFill>
                <a:cs typeface="Gill Sans" charset="0"/>
              </a:rPr>
              <a:t>IQR(x)</a:t>
            </a:r>
          </a:p>
          <a:p>
            <a:pPr algn="l"/>
            <a:r>
              <a:rPr lang="en-US" sz="1600" dirty="0" err="1">
                <a:solidFill>
                  <a:schemeClr val="tx1"/>
                </a:solidFill>
                <a:cs typeface="Gill Sans" charset="0"/>
              </a:rPr>
              <a:t>var</a:t>
            </a:r>
            <a:r>
              <a:rPr lang="en-US" sz="1600" dirty="0">
                <a:solidFill>
                  <a:schemeClr val="tx1"/>
                </a:solidFill>
                <a:cs typeface="Gill Sans" charset="0"/>
              </a:rPr>
              <a:t>(x)</a:t>
            </a:r>
          </a:p>
          <a:p>
            <a:pPr algn="l"/>
            <a:r>
              <a:rPr lang="en-US" sz="1600" dirty="0">
                <a:solidFill>
                  <a:schemeClr val="tx1"/>
                </a:solidFill>
                <a:cs typeface="Gill Sans" charset="0"/>
              </a:rPr>
              <a:t>summary(x)</a:t>
            </a:r>
          </a:p>
        </p:txBody>
      </p:sp>
      <p:pic>
        <p:nvPicPr>
          <p:cNvPr id="34824"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10238" y="3613150"/>
            <a:ext cx="5753100" cy="425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sp>
        <p:nvSpPr>
          <p:cNvPr id="34825" name="Rectangle 9"/>
          <p:cNvSpPr>
            <a:spLocks/>
          </p:cNvSpPr>
          <p:nvPr/>
        </p:nvSpPr>
        <p:spPr bwMode="auto">
          <a:xfrm>
            <a:off x="977900" y="7851775"/>
            <a:ext cx="5856288" cy="73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p>
            <a:pPr algn="l"/>
            <a:r>
              <a:rPr lang="en-US" sz="2400">
                <a:solidFill>
                  <a:srgbClr val="FF2712"/>
                </a:solidFill>
                <a:cs typeface="Gill Sans" charset="0"/>
              </a:rPr>
              <a:t>‘summary’</a:t>
            </a:r>
            <a:r>
              <a:rPr lang="en-US" altLang="ja-JP" sz="2400">
                <a:solidFill>
                  <a:schemeClr val="tx1"/>
                </a:solidFill>
                <a:cs typeface="Gill Sans" charset="0"/>
              </a:rPr>
              <a:t> can be used for almost any R object!</a:t>
            </a:r>
          </a:p>
          <a:p>
            <a:pPr algn="l"/>
            <a:r>
              <a:rPr lang="en-US" sz="2400">
                <a:solidFill>
                  <a:schemeClr val="tx1"/>
                </a:solidFill>
                <a:cs typeface="Gill Sans" charset="0"/>
              </a:rPr>
              <a:t>R is object oriented (methods/classes).</a:t>
            </a:r>
          </a:p>
        </p:txBody>
      </p:sp>
    </p:spTree>
  </p:cSld>
  <p:clrMapOvr>
    <a:masterClrMapping/>
  </p:clrMapOvr>
  <p:transition xmlns:p14="http://schemas.microsoft.com/office/powerpoint/2010/main" spd="slow">
    <p:push dir="u"/>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482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482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34824"/>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48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22" grpId="0" autoUpdateAnimBg="0"/>
      <p:bldP spid="34823" grpId="0" animBg="1" autoUpdateAnimBg="0"/>
      <p:bldP spid="34825" grpId="0"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 Box 2"/>
          <p:cNvSpPr txBox="1">
            <a:spLocks noChangeArrowheads="1"/>
          </p:cNvSpPr>
          <p:nvPr/>
        </p:nvSpPr>
        <p:spPr bwMode="auto">
          <a:xfrm>
            <a:off x="11950700" y="8991600"/>
            <a:ext cx="3175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a:lstStyle>
            <a:lvl1pPr eaLnBrk="0" hangingPunct="0">
              <a:defRPr sz="4200">
                <a:solidFill>
                  <a:srgbClr val="000000"/>
                </a:solidFill>
                <a:latin typeface="Gill Sans" charset="0"/>
                <a:ea typeface="ヒラギノ角ゴ ProN W3" charset="0"/>
                <a:cs typeface="ヒラギノ角ゴ ProN W3" charset="0"/>
                <a:sym typeface="Gill Sans" charset="0"/>
              </a:defRPr>
            </a:lvl1pPr>
            <a:lvl2pPr marL="742950" indent="-285750" eaLnBrk="0" hangingPunct="0">
              <a:defRPr sz="4200">
                <a:solidFill>
                  <a:srgbClr val="000000"/>
                </a:solidFill>
                <a:latin typeface="Gill Sans" charset="0"/>
                <a:ea typeface="ヒラギノ角ゴ ProN W3" charset="0"/>
                <a:cs typeface="ヒラギノ角ゴ ProN W3" charset="0"/>
                <a:sym typeface="Gill Sans" charset="0"/>
              </a:defRPr>
            </a:lvl2pPr>
            <a:lvl3pPr marL="1143000" indent="-228600" eaLnBrk="0" hangingPunct="0">
              <a:defRPr sz="4200">
                <a:solidFill>
                  <a:srgbClr val="000000"/>
                </a:solidFill>
                <a:latin typeface="Gill Sans" charset="0"/>
                <a:ea typeface="ヒラギノ角ゴ ProN W3" charset="0"/>
                <a:cs typeface="ヒラギノ角ゴ ProN W3" charset="0"/>
                <a:sym typeface="Gill Sans" charset="0"/>
              </a:defRPr>
            </a:lvl3pPr>
            <a:lvl4pPr marL="1600200" indent="-228600" eaLnBrk="0" hangingPunct="0">
              <a:defRPr sz="4200">
                <a:solidFill>
                  <a:srgbClr val="000000"/>
                </a:solidFill>
                <a:latin typeface="Gill Sans" charset="0"/>
                <a:ea typeface="ヒラギノ角ゴ ProN W3" charset="0"/>
                <a:cs typeface="ヒラギノ角ゴ ProN W3" charset="0"/>
                <a:sym typeface="Gill Sans" charset="0"/>
              </a:defRPr>
            </a:lvl4pPr>
            <a:lvl5pPr marL="2057400" indent="-228600" eaLnBrk="0" hangingPunct="0">
              <a:defRPr sz="4200">
                <a:solidFill>
                  <a:srgbClr val="000000"/>
                </a:solidFill>
                <a:latin typeface="Gill Sans" charset="0"/>
                <a:ea typeface="ヒラギノ角ゴ ProN W3" charset="0"/>
                <a:cs typeface="ヒラギノ角ゴ ProN W3" charset="0"/>
                <a:sym typeface="Gill Sans" charset="0"/>
              </a:defRPr>
            </a:lvl5pPr>
            <a:lvl6pPr marL="25146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6pPr>
            <a:lvl7pPr marL="29718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7pPr>
            <a:lvl8pPr marL="34290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8pPr>
            <a:lvl9pPr marL="38862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9pPr>
          </a:lstStyle>
          <a:p>
            <a:pPr eaLnBrk="1" hangingPunct="1"/>
            <a:fld id="{FBF03E50-FC8E-734A-96ED-594A37AF4075}" type="slidenum">
              <a:rPr lang="en-US" sz="1600">
                <a:solidFill>
                  <a:schemeClr val="tx1"/>
                </a:solidFill>
                <a:cs typeface="Gill Sans" charset="0"/>
              </a:rPr>
              <a:pPr eaLnBrk="1" hangingPunct="1"/>
              <a:t>28</a:t>
            </a:fld>
            <a:endParaRPr lang="en-US" sz="1600">
              <a:solidFill>
                <a:schemeClr val="tx1"/>
              </a:solidFill>
              <a:cs typeface="Gill Sans" charset="0"/>
            </a:endParaRPr>
          </a:p>
        </p:txBody>
      </p:sp>
      <p:sp>
        <p:nvSpPr>
          <p:cNvPr id="26628" name="Rectangle 3"/>
          <p:cNvSpPr>
            <a:spLocks noGrp="1" noChangeArrowheads="1"/>
          </p:cNvSpPr>
          <p:nvPr>
            <p:ph type="title"/>
          </p:nvPr>
        </p:nvSpPr>
        <p:spPr>
          <a:xfrm>
            <a:off x="1028700" y="546100"/>
            <a:ext cx="10960100" cy="850900"/>
          </a:xfrm>
        </p:spPr>
        <p:txBody>
          <a:bodyPr/>
          <a:lstStyle/>
          <a:p>
            <a:pPr algn="l" eaLnBrk="1" hangingPunct="1">
              <a:defRPr/>
            </a:pPr>
            <a:r>
              <a:rPr lang="en-US" sz="5800" dirty="0">
                <a:solidFill>
                  <a:srgbClr val="333399"/>
                </a:solidFill>
                <a:latin typeface="Gill Sans" charset="0"/>
                <a:ea typeface="ヒラギノ角ゴ ProN W3" charset="0"/>
              </a:rPr>
              <a:t>Descriptive Statistics - Box-plot</a:t>
            </a:r>
          </a:p>
        </p:txBody>
      </p:sp>
      <p:sp>
        <p:nvSpPr>
          <p:cNvPr id="35846" name="Rectangle 6"/>
          <p:cNvSpPr>
            <a:spLocks/>
          </p:cNvSpPr>
          <p:nvPr/>
        </p:nvSpPr>
        <p:spPr bwMode="auto">
          <a:xfrm>
            <a:off x="238125" y="1756331"/>
            <a:ext cx="2503590" cy="738664"/>
          </a:xfrm>
          <a:prstGeom prst="rect">
            <a:avLst/>
          </a:prstGeom>
          <a:noFill/>
          <a:ln w="25400">
            <a:solidFill>
              <a:srgbClr val="0044FE"/>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pPr algn="l"/>
            <a:r>
              <a:rPr lang="en-US" sz="1600" dirty="0" err="1">
                <a:solidFill>
                  <a:schemeClr val="tx1"/>
                </a:solidFill>
                <a:cs typeface="Gill Sans" charset="0"/>
              </a:rPr>
              <a:t>set.seed</a:t>
            </a:r>
            <a:r>
              <a:rPr lang="en-US" sz="1600" dirty="0">
                <a:solidFill>
                  <a:schemeClr val="tx1"/>
                </a:solidFill>
                <a:cs typeface="Gill Sans" charset="0"/>
              </a:rPr>
              <a:t>(100</a:t>
            </a:r>
            <a:r>
              <a:rPr lang="en-US" sz="1600" dirty="0" smtClean="0">
                <a:solidFill>
                  <a:schemeClr val="tx1"/>
                </a:solidFill>
                <a:cs typeface="Gill Sans" charset="0"/>
              </a:rPr>
              <a:t>)</a:t>
            </a:r>
          </a:p>
          <a:p>
            <a:pPr algn="l"/>
            <a:r>
              <a:rPr lang="en-US" sz="1600" dirty="0" smtClean="0">
                <a:solidFill>
                  <a:schemeClr val="tx1"/>
                </a:solidFill>
                <a:cs typeface="Gill Sans" charset="0"/>
              </a:rPr>
              <a:t>x</a:t>
            </a:r>
            <a:r>
              <a:rPr lang="en-US" sz="1600" dirty="0">
                <a:solidFill>
                  <a:schemeClr val="tx1"/>
                </a:solidFill>
                <a:cs typeface="Gill Sans" charset="0"/>
              </a:rPr>
              <a:t>&lt;-</a:t>
            </a:r>
            <a:r>
              <a:rPr lang="en-US" sz="1600" dirty="0" err="1">
                <a:solidFill>
                  <a:schemeClr val="tx1"/>
                </a:solidFill>
                <a:cs typeface="Gill Sans" charset="0"/>
              </a:rPr>
              <a:t>rnorm</a:t>
            </a:r>
            <a:r>
              <a:rPr lang="en-US" sz="1600" dirty="0">
                <a:solidFill>
                  <a:schemeClr val="tx1"/>
                </a:solidFill>
                <a:cs typeface="Gill Sans" charset="0"/>
              </a:rPr>
              <a:t>(100, mean=0, </a:t>
            </a:r>
            <a:r>
              <a:rPr lang="en-US" sz="1600" dirty="0" err="1">
                <a:solidFill>
                  <a:schemeClr val="tx1"/>
                </a:solidFill>
                <a:cs typeface="Gill Sans" charset="0"/>
              </a:rPr>
              <a:t>sd</a:t>
            </a:r>
            <a:r>
              <a:rPr lang="en-US" sz="1600" dirty="0">
                <a:solidFill>
                  <a:schemeClr val="tx1"/>
                </a:solidFill>
                <a:cs typeface="Gill Sans" charset="0"/>
              </a:rPr>
              <a:t>=1)</a:t>
            </a:r>
          </a:p>
          <a:p>
            <a:pPr algn="l"/>
            <a:r>
              <a:rPr lang="en-US" sz="1600" dirty="0">
                <a:solidFill>
                  <a:schemeClr val="tx1"/>
                </a:solidFill>
                <a:cs typeface="Gill Sans" charset="0"/>
              </a:rPr>
              <a:t>boxplot(x)</a:t>
            </a:r>
          </a:p>
        </p:txBody>
      </p:sp>
      <p:grpSp>
        <p:nvGrpSpPr>
          <p:cNvPr id="35847" name="Group 7"/>
          <p:cNvGrpSpPr>
            <a:grpSpLocks/>
          </p:cNvGrpSpPr>
          <p:nvPr/>
        </p:nvGrpSpPr>
        <p:grpSpPr bwMode="auto">
          <a:xfrm>
            <a:off x="8915400" y="2133600"/>
            <a:ext cx="3959225" cy="1270000"/>
            <a:chOff x="0" y="0"/>
            <a:chExt cx="2494" cy="800"/>
          </a:xfrm>
        </p:grpSpPr>
        <p:sp>
          <p:nvSpPr>
            <p:cNvPr id="18462" name="Line 8"/>
            <p:cNvSpPr>
              <a:spLocks noChangeShapeType="1"/>
            </p:cNvSpPr>
            <p:nvPr/>
          </p:nvSpPr>
          <p:spPr bwMode="auto">
            <a:xfrm rot="10800000" flipH="1">
              <a:off x="0" y="247"/>
              <a:ext cx="1191" cy="553"/>
            </a:xfrm>
            <a:prstGeom prst="line">
              <a:avLst/>
            </a:prstGeom>
            <a:noFill/>
            <a:ln w="38100">
              <a:solidFill>
                <a:schemeClr val="tx1"/>
              </a:solidFill>
              <a:round/>
              <a:headEnd type="stealth" w="med" len="med"/>
              <a:tailEnd/>
            </a:ln>
            <a:extLst>
              <a:ext uri="{909E8E84-426E-40dd-AFC4-6F175D3DCCD1}">
                <a14:hiddenFill xmlns:a14="http://schemas.microsoft.com/office/drawing/2010/main">
                  <a:noFill/>
                </a14:hiddenFill>
              </a:ext>
            </a:extLst>
          </p:spPr>
          <p:txBody>
            <a:bodyPr/>
            <a:lstStyle/>
            <a:p>
              <a:endParaRPr lang="en-US"/>
            </a:p>
          </p:txBody>
        </p:sp>
        <p:sp>
          <p:nvSpPr>
            <p:cNvPr id="18463" name="Rectangle 9"/>
            <p:cNvSpPr>
              <a:spLocks/>
            </p:cNvSpPr>
            <p:nvPr/>
          </p:nvSpPr>
          <p:spPr bwMode="auto">
            <a:xfrm>
              <a:off x="942" y="0"/>
              <a:ext cx="155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p>
              <a:r>
                <a:rPr lang="en-US" sz="2400">
                  <a:solidFill>
                    <a:schemeClr val="tx1"/>
                  </a:solidFill>
                  <a:cs typeface="Gill Sans" charset="0"/>
                </a:rPr>
                <a:t>75% quantile</a:t>
              </a:r>
            </a:p>
          </p:txBody>
        </p:sp>
      </p:grpSp>
      <p:grpSp>
        <p:nvGrpSpPr>
          <p:cNvPr id="35850" name="Group 10"/>
          <p:cNvGrpSpPr>
            <a:grpSpLocks/>
          </p:cNvGrpSpPr>
          <p:nvPr/>
        </p:nvGrpSpPr>
        <p:grpSpPr bwMode="auto">
          <a:xfrm>
            <a:off x="8915400" y="3225800"/>
            <a:ext cx="3959225" cy="1257300"/>
            <a:chOff x="0" y="0"/>
            <a:chExt cx="2494" cy="792"/>
          </a:xfrm>
        </p:grpSpPr>
        <p:sp>
          <p:nvSpPr>
            <p:cNvPr id="18460" name="Line 11"/>
            <p:cNvSpPr>
              <a:spLocks noChangeShapeType="1"/>
            </p:cNvSpPr>
            <p:nvPr/>
          </p:nvSpPr>
          <p:spPr bwMode="auto">
            <a:xfrm rot="10800000" flipH="1">
              <a:off x="0" y="239"/>
              <a:ext cx="1191" cy="553"/>
            </a:xfrm>
            <a:prstGeom prst="line">
              <a:avLst/>
            </a:prstGeom>
            <a:noFill/>
            <a:ln w="38100">
              <a:solidFill>
                <a:schemeClr val="tx1"/>
              </a:solidFill>
              <a:round/>
              <a:headEnd type="stealth" w="med" len="med"/>
              <a:tailEnd/>
            </a:ln>
            <a:extLst>
              <a:ext uri="{909E8E84-426E-40dd-AFC4-6F175D3DCCD1}">
                <a14:hiddenFill xmlns:a14="http://schemas.microsoft.com/office/drawing/2010/main">
                  <a:noFill/>
                </a14:hiddenFill>
              </a:ext>
            </a:extLst>
          </p:spPr>
          <p:txBody>
            <a:bodyPr/>
            <a:lstStyle/>
            <a:p>
              <a:endParaRPr lang="en-US"/>
            </a:p>
          </p:txBody>
        </p:sp>
        <p:sp>
          <p:nvSpPr>
            <p:cNvPr id="18461" name="Rectangle 12"/>
            <p:cNvSpPr>
              <a:spLocks/>
            </p:cNvSpPr>
            <p:nvPr/>
          </p:nvSpPr>
          <p:spPr bwMode="auto">
            <a:xfrm>
              <a:off x="942" y="0"/>
              <a:ext cx="155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p>
              <a:r>
                <a:rPr lang="en-US" sz="2400">
                  <a:solidFill>
                    <a:schemeClr val="tx1"/>
                  </a:solidFill>
                  <a:cs typeface="Gill Sans" charset="0"/>
                </a:rPr>
                <a:t>25% quantile</a:t>
              </a:r>
            </a:p>
          </p:txBody>
        </p:sp>
      </p:grpSp>
      <p:grpSp>
        <p:nvGrpSpPr>
          <p:cNvPr id="35853" name="Group 13"/>
          <p:cNvGrpSpPr>
            <a:grpSpLocks/>
          </p:cNvGrpSpPr>
          <p:nvPr/>
        </p:nvGrpSpPr>
        <p:grpSpPr bwMode="auto">
          <a:xfrm>
            <a:off x="8915400" y="2776538"/>
            <a:ext cx="2917825" cy="1198562"/>
            <a:chOff x="0" y="29"/>
            <a:chExt cx="1838" cy="755"/>
          </a:xfrm>
        </p:grpSpPr>
        <p:sp>
          <p:nvSpPr>
            <p:cNvPr id="18458" name="Line 14"/>
            <p:cNvSpPr>
              <a:spLocks noChangeShapeType="1"/>
            </p:cNvSpPr>
            <p:nvPr/>
          </p:nvSpPr>
          <p:spPr bwMode="auto">
            <a:xfrm rot="10800000" flipH="1">
              <a:off x="0" y="231"/>
              <a:ext cx="1191" cy="553"/>
            </a:xfrm>
            <a:prstGeom prst="line">
              <a:avLst/>
            </a:prstGeom>
            <a:noFill/>
            <a:ln w="38100">
              <a:solidFill>
                <a:schemeClr val="tx1"/>
              </a:solidFill>
              <a:round/>
              <a:headEnd type="stealth" w="med" len="med"/>
              <a:tailEnd/>
            </a:ln>
            <a:extLst>
              <a:ext uri="{909E8E84-426E-40dd-AFC4-6F175D3DCCD1}">
                <a14:hiddenFill xmlns:a14="http://schemas.microsoft.com/office/drawing/2010/main">
                  <a:noFill/>
                </a14:hiddenFill>
              </a:ext>
            </a:extLst>
          </p:spPr>
          <p:txBody>
            <a:bodyPr/>
            <a:lstStyle/>
            <a:p>
              <a:endParaRPr lang="en-US"/>
            </a:p>
          </p:txBody>
        </p:sp>
        <p:sp>
          <p:nvSpPr>
            <p:cNvPr id="18459" name="Rectangle 15"/>
            <p:cNvSpPr>
              <a:spLocks/>
            </p:cNvSpPr>
            <p:nvPr/>
          </p:nvSpPr>
          <p:spPr bwMode="auto">
            <a:xfrm>
              <a:off x="1278" y="29"/>
              <a:ext cx="560"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p>
              <a:r>
                <a:rPr lang="en-US" sz="2400">
                  <a:solidFill>
                    <a:schemeClr val="tx1"/>
                  </a:solidFill>
                  <a:cs typeface="Gill Sans" charset="0"/>
                </a:rPr>
                <a:t>Median</a:t>
              </a:r>
            </a:p>
          </p:txBody>
        </p:sp>
      </p:grpSp>
      <p:grpSp>
        <p:nvGrpSpPr>
          <p:cNvPr id="35856" name="Group 16"/>
          <p:cNvGrpSpPr>
            <a:grpSpLocks/>
          </p:cNvGrpSpPr>
          <p:nvPr/>
        </p:nvGrpSpPr>
        <p:grpSpPr bwMode="auto">
          <a:xfrm>
            <a:off x="6257925" y="3365500"/>
            <a:ext cx="676275" cy="1104900"/>
            <a:chOff x="37" y="0"/>
            <a:chExt cx="425" cy="696"/>
          </a:xfrm>
        </p:grpSpPr>
        <p:sp>
          <p:nvSpPr>
            <p:cNvPr id="18456" name="Line 17"/>
            <p:cNvSpPr>
              <a:spLocks noChangeShapeType="1"/>
            </p:cNvSpPr>
            <p:nvPr/>
          </p:nvSpPr>
          <p:spPr bwMode="auto">
            <a:xfrm>
              <a:off x="462" y="0"/>
              <a:ext cx="0" cy="696"/>
            </a:xfrm>
            <a:prstGeom prst="line">
              <a:avLst/>
            </a:prstGeom>
            <a:noFill/>
            <a:ln w="38100">
              <a:solidFill>
                <a:schemeClr val="tx1"/>
              </a:solidFill>
              <a:round/>
              <a:headEnd type="stealth" w="med" len="med"/>
              <a:tailEnd type="stealth" w="med" len="med"/>
            </a:ln>
            <a:extLst>
              <a:ext uri="{909E8E84-426E-40dd-AFC4-6F175D3DCCD1}">
                <a14:hiddenFill xmlns:a14="http://schemas.microsoft.com/office/drawing/2010/main">
                  <a:noFill/>
                </a14:hiddenFill>
              </a:ext>
            </a:extLst>
          </p:spPr>
          <p:txBody>
            <a:bodyPr/>
            <a:lstStyle/>
            <a:p>
              <a:endParaRPr lang="en-US"/>
            </a:p>
          </p:txBody>
        </p:sp>
        <p:sp>
          <p:nvSpPr>
            <p:cNvPr id="18457" name="Rectangle 18"/>
            <p:cNvSpPr>
              <a:spLocks/>
            </p:cNvSpPr>
            <p:nvPr/>
          </p:nvSpPr>
          <p:spPr bwMode="auto">
            <a:xfrm>
              <a:off x="37" y="237"/>
              <a:ext cx="321"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p>
              <a:r>
                <a:rPr lang="en-US" sz="2400">
                  <a:solidFill>
                    <a:schemeClr val="tx1"/>
                  </a:solidFill>
                  <a:cs typeface="Gill Sans" charset="0"/>
                </a:rPr>
                <a:t>IQR</a:t>
              </a:r>
            </a:p>
          </p:txBody>
        </p:sp>
      </p:grpSp>
      <p:sp>
        <p:nvSpPr>
          <p:cNvPr id="35859" name="Rectangle 19"/>
          <p:cNvSpPr>
            <a:spLocks/>
          </p:cNvSpPr>
          <p:nvPr/>
        </p:nvSpPr>
        <p:spPr bwMode="auto">
          <a:xfrm>
            <a:off x="560388" y="7234238"/>
            <a:ext cx="6923087"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p>
            <a:pPr algn="l"/>
            <a:r>
              <a:rPr lang="en-US" sz="2400">
                <a:solidFill>
                  <a:schemeClr val="tx1"/>
                </a:solidFill>
                <a:cs typeface="Gill Sans" charset="0"/>
              </a:rPr>
              <a:t>IQR= 75% quantile -25% quantile= Inter Quantile Range</a:t>
            </a:r>
          </a:p>
        </p:txBody>
      </p:sp>
      <p:grpSp>
        <p:nvGrpSpPr>
          <p:cNvPr id="35860" name="Group 20"/>
          <p:cNvGrpSpPr>
            <a:grpSpLocks/>
          </p:cNvGrpSpPr>
          <p:nvPr/>
        </p:nvGrpSpPr>
        <p:grpSpPr bwMode="auto">
          <a:xfrm>
            <a:off x="6681788" y="1827213"/>
            <a:ext cx="1141412" cy="3925887"/>
            <a:chOff x="37" y="0"/>
            <a:chExt cx="718" cy="2472"/>
          </a:xfrm>
        </p:grpSpPr>
        <p:grpSp>
          <p:nvGrpSpPr>
            <p:cNvPr id="18450" name="Group 21"/>
            <p:cNvGrpSpPr>
              <a:grpSpLocks/>
            </p:cNvGrpSpPr>
            <p:nvPr/>
          </p:nvGrpSpPr>
          <p:grpSpPr bwMode="auto">
            <a:xfrm>
              <a:off x="37" y="0"/>
              <a:ext cx="718" cy="968"/>
              <a:chOff x="37" y="0"/>
              <a:chExt cx="718" cy="968"/>
            </a:xfrm>
          </p:grpSpPr>
          <p:sp>
            <p:nvSpPr>
              <p:cNvPr id="18454" name="Line 22"/>
              <p:cNvSpPr>
                <a:spLocks noChangeShapeType="1"/>
              </p:cNvSpPr>
              <p:nvPr/>
            </p:nvSpPr>
            <p:spPr bwMode="auto">
              <a:xfrm>
                <a:off x="755" y="0"/>
                <a:ext cx="0" cy="968"/>
              </a:xfrm>
              <a:prstGeom prst="line">
                <a:avLst/>
              </a:prstGeom>
              <a:noFill/>
              <a:ln w="38100">
                <a:solidFill>
                  <a:schemeClr val="tx1"/>
                </a:solidFill>
                <a:round/>
                <a:headEnd type="stealth" w="med" len="med"/>
                <a:tailEnd type="stealth" w="med" len="med"/>
              </a:ln>
              <a:extLst>
                <a:ext uri="{909E8E84-426E-40dd-AFC4-6F175D3DCCD1}">
                  <a14:hiddenFill xmlns:a14="http://schemas.microsoft.com/office/drawing/2010/main">
                    <a:noFill/>
                  </a14:hiddenFill>
                </a:ext>
              </a:extLst>
            </p:spPr>
            <p:txBody>
              <a:bodyPr/>
              <a:lstStyle/>
              <a:p>
                <a:endParaRPr lang="en-US"/>
              </a:p>
            </p:txBody>
          </p:sp>
          <p:sp>
            <p:nvSpPr>
              <p:cNvPr id="18455" name="Rectangle 23"/>
              <p:cNvSpPr>
                <a:spLocks/>
              </p:cNvSpPr>
              <p:nvPr/>
            </p:nvSpPr>
            <p:spPr bwMode="auto">
              <a:xfrm>
                <a:off x="37" y="421"/>
                <a:ext cx="651"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p>
                <a:r>
                  <a:rPr lang="en-US" sz="2400">
                    <a:solidFill>
                      <a:schemeClr val="tx1"/>
                    </a:solidFill>
                    <a:cs typeface="Gill Sans" charset="0"/>
                  </a:rPr>
                  <a:t>1.5xIQR</a:t>
                </a:r>
              </a:p>
            </p:txBody>
          </p:sp>
        </p:grpSp>
        <p:grpSp>
          <p:nvGrpSpPr>
            <p:cNvPr id="18451" name="Group 24"/>
            <p:cNvGrpSpPr>
              <a:grpSpLocks/>
            </p:cNvGrpSpPr>
            <p:nvPr/>
          </p:nvGrpSpPr>
          <p:grpSpPr bwMode="auto">
            <a:xfrm>
              <a:off x="37" y="1632"/>
              <a:ext cx="718" cy="840"/>
              <a:chOff x="37" y="0"/>
              <a:chExt cx="718" cy="840"/>
            </a:xfrm>
          </p:grpSpPr>
          <p:sp>
            <p:nvSpPr>
              <p:cNvPr id="18452" name="Line 25"/>
              <p:cNvSpPr>
                <a:spLocks noChangeShapeType="1"/>
              </p:cNvSpPr>
              <p:nvPr/>
            </p:nvSpPr>
            <p:spPr bwMode="auto">
              <a:xfrm>
                <a:off x="755" y="0"/>
                <a:ext cx="0" cy="840"/>
              </a:xfrm>
              <a:prstGeom prst="line">
                <a:avLst/>
              </a:prstGeom>
              <a:noFill/>
              <a:ln w="38100">
                <a:solidFill>
                  <a:schemeClr val="tx1"/>
                </a:solidFill>
                <a:round/>
                <a:headEnd type="stealth" w="med" len="med"/>
                <a:tailEnd type="stealth" w="med" len="med"/>
              </a:ln>
              <a:extLst>
                <a:ext uri="{909E8E84-426E-40dd-AFC4-6F175D3DCCD1}">
                  <a14:hiddenFill xmlns:a14="http://schemas.microsoft.com/office/drawing/2010/main">
                    <a:noFill/>
                  </a14:hiddenFill>
                </a:ext>
              </a:extLst>
            </p:spPr>
            <p:txBody>
              <a:bodyPr/>
              <a:lstStyle/>
              <a:p>
                <a:endParaRPr lang="en-US"/>
              </a:p>
            </p:txBody>
          </p:sp>
          <p:sp>
            <p:nvSpPr>
              <p:cNvPr id="18453" name="Rectangle 26"/>
              <p:cNvSpPr>
                <a:spLocks/>
              </p:cNvSpPr>
              <p:nvPr/>
            </p:nvSpPr>
            <p:spPr bwMode="auto">
              <a:xfrm>
                <a:off x="37" y="397"/>
                <a:ext cx="651"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p>
                <a:r>
                  <a:rPr lang="en-US" sz="2400">
                    <a:solidFill>
                      <a:schemeClr val="tx1"/>
                    </a:solidFill>
                    <a:cs typeface="Gill Sans" charset="0"/>
                  </a:rPr>
                  <a:t>1.5xIQR</a:t>
                </a:r>
              </a:p>
            </p:txBody>
          </p:sp>
        </p:grpSp>
      </p:grpSp>
      <p:grpSp>
        <p:nvGrpSpPr>
          <p:cNvPr id="35867" name="Group 27"/>
          <p:cNvGrpSpPr>
            <a:grpSpLocks/>
          </p:cNvGrpSpPr>
          <p:nvPr/>
        </p:nvGrpSpPr>
        <p:grpSpPr bwMode="auto">
          <a:xfrm>
            <a:off x="7975600" y="1790700"/>
            <a:ext cx="4772025" cy="6578600"/>
            <a:chOff x="0" y="0"/>
            <a:chExt cx="3006" cy="4144"/>
          </a:xfrm>
        </p:grpSpPr>
        <p:sp>
          <p:nvSpPr>
            <p:cNvPr id="18447" name="Line 28"/>
            <p:cNvSpPr>
              <a:spLocks noChangeShapeType="1"/>
            </p:cNvSpPr>
            <p:nvPr/>
          </p:nvSpPr>
          <p:spPr bwMode="auto">
            <a:xfrm>
              <a:off x="16" y="0"/>
              <a:ext cx="1975" cy="3312"/>
            </a:xfrm>
            <a:prstGeom prst="line">
              <a:avLst/>
            </a:prstGeom>
            <a:noFill/>
            <a:ln w="38100">
              <a:solidFill>
                <a:schemeClr val="tx1"/>
              </a:solidFill>
              <a:round/>
              <a:headEnd type="stealth" w="med" len="med"/>
              <a:tailEnd/>
            </a:ln>
            <a:extLst>
              <a:ext uri="{909E8E84-426E-40dd-AFC4-6F175D3DCCD1}">
                <a14:hiddenFill xmlns:a14="http://schemas.microsoft.com/office/drawing/2010/main">
                  <a:noFill/>
                </a14:hiddenFill>
              </a:ext>
            </a:extLst>
          </p:spPr>
          <p:txBody>
            <a:bodyPr/>
            <a:lstStyle/>
            <a:p>
              <a:endParaRPr lang="en-US"/>
            </a:p>
          </p:txBody>
        </p:sp>
        <p:sp>
          <p:nvSpPr>
            <p:cNvPr id="18448" name="Line 29"/>
            <p:cNvSpPr>
              <a:spLocks noChangeShapeType="1"/>
            </p:cNvSpPr>
            <p:nvPr/>
          </p:nvSpPr>
          <p:spPr bwMode="auto">
            <a:xfrm>
              <a:off x="0" y="2504"/>
              <a:ext cx="1983" cy="799"/>
            </a:xfrm>
            <a:prstGeom prst="line">
              <a:avLst/>
            </a:prstGeom>
            <a:noFill/>
            <a:ln w="38100">
              <a:solidFill>
                <a:schemeClr val="tx1"/>
              </a:solidFill>
              <a:round/>
              <a:headEnd type="stealth" w="med" len="med"/>
              <a:tailEnd/>
            </a:ln>
            <a:extLst>
              <a:ext uri="{909E8E84-426E-40dd-AFC4-6F175D3DCCD1}">
                <a14:hiddenFill xmlns:a14="http://schemas.microsoft.com/office/drawing/2010/main">
                  <a:noFill/>
                </a14:hiddenFill>
              </a:ext>
            </a:extLst>
          </p:spPr>
          <p:txBody>
            <a:bodyPr/>
            <a:lstStyle/>
            <a:p>
              <a:endParaRPr lang="en-US"/>
            </a:p>
          </p:txBody>
        </p:sp>
        <p:sp>
          <p:nvSpPr>
            <p:cNvPr id="18449" name="Rectangle 30"/>
            <p:cNvSpPr>
              <a:spLocks/>
            </p:cNvSpPr>
            <p:nvPr/>
          </p:nvSpPr>
          <p:spPr bwMode="auto">
            <a:xfrm>
              <a:off x="1294" y="3408"/>
              <a:ext cx="1712" cy="7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p>
              <a:r>
                <a:rPr lang="en-US" sz="2400">
                  <a:solidFill>
                    <a:schemeClr val="tx1"/>
                  </a:solidFill>
                  <a:cs typeface="Gill Sans" charset="0"/>
                </a:rPr>
                <a:t>Everything above or below are considered outliers</a:t>
              </a:r>
            </a:p>
          </p:txBody>
        </p:sp>
      </p:grpSp>
      <p:pic>
        <p:nvPicPr>
          <p:cNvPr id="35871" name="Picture 3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79888" y="412304"/>
            <a:ext cx="7053262" cy="6972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spTree>
  </p:cSld>
  <p:clrMapOvr>
    <a:masterClrMapping/>
  </p:clrMapOvr>
  <p:transition xmlns:p14="http://schemas.microsoft.com/office/powerpoint/2010/main" spd="slow">
    <p:push dir="u"/>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584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35871"/>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35853"/>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35850"/>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499"/>
                                          </p:stCondLst>
                                        </p:cTn>
                                        <p:tgtEl>
                                          <p:spTgt spid="35847"/>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499"/>
                                          </p:stCondLst>
                                        </p:cTn>
                                        <p:tgtEl>
                                          <p:spTgt spid="35856"/>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499"/>
                                          </p:stCondLst>
                                        </p:cTn>
                                        <p:tgtEl>
                                          <p:spTgt spid="35860"/>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499"/>
                                          </p:stCondLst>
                                        </p:cTn>
                                        <p:tgtEl>
                                          <p:spTgt spid="35867"/>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358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6" grpId="0" animBg="1" autoUpdateAnimBg="0"/>
      <p:bldP spid="35859" grpId="0"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p:cNvSpPr>
          <p:nvPr/>
        </p:nvSpPr>
        <p:spPr bwMode="auto">
          <a:xfrm>
            <a:off x="561975" y="9023350"/>
            <a:ext cx="11303000"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p>
            <a:pPr algn="l"/>
            <a:r>
              <a:rPr lang="en-US" sz="1100">
                <a:solidFill>
                  <a:schemeClr val="tx1"/>
                </a:solidFill>
                <a:cs typeface="Gill Sans" charset="0"/>
              </a:rPr>
              <a:t> </a:t>
            </a:r>
          </a:p>
        </p:txBody>
      </p:sp>
      <p:sp>
        <p:nvSpPr>
          <p:cNvPr id="19459" name="Text Box 3"/>
          <p:cNvSpPr txBox="1">
            <a:spLocks noChangeArrowheads="1"/>
          </p:cNvSpPr>
          <p:nvPr/>
        </p:nvSpPr>
        <p:spPr bwMode="auto">
          <a:xfrm>
            <a:off x="11950700" y="8991600"/>
            <a:ext cx="3175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a:lstStyle>
            <a:lvl1pPr eaLnBrk="0" hangingPunct="0">
              <a:defRPr sz="4200">
                <a:solidFill>
                  <a:srgbClr val="000000"/>
                </a:solidFill>
                <a:latin typeface="Gill Sans" charset="0"/>
                <a:ea typeface="ヒラギノ角ゴ ProN W3" charset="0"/>
                <a:cs typeface="ヒラギノ角ゴ ProN W3" charset="0"/>
                <a:sym typeface="Gill Sans" charset="0"/>
              </a:defRPr>
            </a:lvl1pPr>
            <a:lvl2pPr marL="742950" indent="-285750" eaLnBrk="0" hangingPunct="0">
              <a:defRPr sz="4200">
                <a:solidFill>
                  <a:srgbClr val="000000"/>
                </a:solidFill>
                <a:latin typeface="Gill Sans" charset="0"/>
                <a:ea typeface="ヒラギノ角ゴ ProN W3" charset="0"/>
                <a:cs typeface="ヒラギノ角ゴ ProN W3" charset="0"/>
                <a:sym typeface="Gill Sans" charset="0"/>
              </a:defRPr>
            </a:lvl2pPr>
            <a:lvl3pPr marL="1143000" indent="-228600" eaLnBrk="0" hangingPunct="0">
              <a:defRPr sz="4200">
                <a:solidFill>
                  <a:srgbClr val="000000"/>
                </a:solidFill>
                <a:latin typeface="Gill Sans" charset="0"/>
                <a:ea typeface="ヒラギノ角ゴ ProN W3" charset="0"/>
                <a:cs typeface="ヒラギノ角ゴ ProN W3" charset="0"/>
                <a:sym typeface="Gill Sans" charset="0"/>
              </a:defRPr>
            </a:lvl3pPr>
            <a:lvl4pPr marL="1600200" indent="-228600" eaLnBrk="0" hangingPunct="0">
              <a:defRPr sz="4200">
                <a:solidFill>
                  <a:srgbClr val="000000"/>
                </a:solidFill>
                <a:latin typeface="Gill Sans" charset="0"/>
                <a:ea typeface="ヒラギノ角ゴ ProN W3" charset="0"/>
                <a:cs typeface="ヒラギノ角ゴ ProN W3" charset="0"/>
                <a:sym typeface="Gill Sans" charset="0"/>
              </a:defRPr>
            </a:lvl4pPr>
            <a:lvl5pPr marL="2057400" indent="-228600" eaLnBrk="0" hangingPunct="0">
              <a:defRPr sz="4200">
                <a:solidFill>
                  <a:srgbClr val="000000"/>
                </a:solidFill>
                <a:latin typeface="Gill Sans" charset="0"/>
                <a:ea typeface="ヒラギノ角ゴ ProN W3" charset="0"/>
                <a:cs typeface="ヒラギノ角ゴ ProN W3" charset="0"/>
                <a:sym typeface="Gill Sans" charset="0"/>
              </a:defRPr>
            </a:lvl5pPr>
            <a:lvl6pPr marL="25146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6pPr>
            <a:lvl7pPr marL="29718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7pPr>
            <a:lvl8pPr marL="34290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8pPr>
            <a:lvl9pPr marL="38862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9pPr>
          </a:lstStyle>
          <a:p>
            <a:pPr eaLnBrk="1" hangingPunct="1"/>
            <a:fld id="{23BAB084-EA80-454C-A9D2-BCC3F56D7AF9}" type="slidenum">
              <a:rPr lang="en-US" sz="1600">
                <a:solidFill>
                  <a:schemeClr val="tx1"/>
                </a:solidFill>
                <a:cs typeface="Gill Sans" charset="0"/>
              </a:rPr>
              <a:pPr eaLnBrk="1" hangingPunct="1"/>
              <a:t>29</a:t>
            </a:fld>
            <a:endParaRPr lang="en-US" sz="1600">
              <a:solidFill>
                <a:schemeClr val="tx1"/>
              </a:solidFill>
              <a:cs typeface="Gill Sans" charset="0"/>
            </a:endParaRPr>
          </a:p>
        </p:txBody>
      </p:sp>
      <p:sp>
        <p:nvSpPr>
          <p:cNvPr id="27653" name="Rectangle 4"/>
          <p:cNvSpPr>
            <a:spLocks noGrp="1" noChangeArrowheads="1"/>
          </p:cNvSpPr>
          <p:nvPr>
            <p:ph type="title"/>
          </p:nvPr>
        </p:nvSpPr>
        <p:spPr>
          <a:xfrm>
            <a:off x="1028700" y="533400"/>
            <a:ext cx="10960100" cy="863600"/>
          </a:xfrm>
        </p:spPr>
        <p:txBody>
          <a:bodyPr/>
          <a:lstStyle/>
          <a:p>
            <a:pPr algn="l" eaLnBrk="1" hangingPunct="1">
              <a:defRPr/>
            </a:pPr>
            <a:r>
              <a:rPr lang="en-US" sz="5800" dirty="0">
                <a:solidFill>
                  <a:srgbClr val="333399"/>
                </a:solidFill>
                <a:latin typeface="Gill Sans" charset="0"/>
                <a:ea typeface="ヒラギノ角ゴ ProN W3" charset="0"/>
              </a:rPr>
              <a:t>QQ-plot</a:t>
            </a:r>
          </a:p>
        </p:txBody>
      </p:sp>
      <p:sp>
        <p:nvSpPr>
          <p:cNvPr id="36870" name="Rectangle 6"/>
          <p:cNvSpPr>
            <a:spLocks/>
          </p:cNvSpPr>
          <p:nvPr/>
        </p:nvSpPr>
        <p:spPr bwMode="auto">
          <a:xfrm>
            <a:off x="1028700" y="1651000"/>
            <a:ext cx="11277600" cy="127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p>
            <a:pPr algn="l"/>
            <a:r>
              <a:rPr lang="en-US" sz="4000">
                <a:solidFill>
                  <a:schemeClr val="tx1"/>
                </a:solidFill>
                <a:cs typeface="Gill Sans" charset="0"/>
              </a:rPr>
              <a:t>- Many statistical methods make some assumption</a:t>
            </a:r>
            <a:br>
              <a:rPr lang="en-US" sz="4000">
                <a:solidFill>
                  <a:schemeClr val="tx1"/>
                </a:solidFill>
                <a:cs typeface="Gill Sans" charset="0"/>
              </a:rPr>
            </a:br>
            <a:r>
              <a:rPr lang="en-US" sz="4000">
                <a:solidFill>
                  <a:schemeClr val="tx1"/>
                </a:solidFill>
                <a:cs typeface="Gill Sans" charset="0"/>
              </a:rPr>
              <a:t>  about the distribution of the data (e.g. Normal).</a:t>
            </a:r>
          </a:p>
        </p:txBody>
      </p:sp>
      <p:sp>
        <p:nvSpPr>
          <p:cNvPr id="36871" name="Rectangle 7"/>
          <p:cNvSpPr>
            <a:spLocks/>
          </p:cNvSpPr>
          <p:nvPr/>
        </p:nvSpPr>
        <p:spPr bwMode="auto">
          <a:xfrm>
            <a:off x="1028700" y="3530600"/>
            <a:ext cx="11128375"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p>
            <a:pPr marL="304800" indent="-304800" algn="l">
              <a:buSzPct val="100000"/>
              <a:buFont typeface="Gill Sans" charset="0"/>
              <a:buChar char="-"/>
            </a:pPr>
            <a:r>
              <a:rPr lang="en-US" sz="4000">
                <a:solidFill>
                  <a:schemeClr val="tx1"/>
                </a:solidFill>
                <a:cs typeface="Gill Sans" charset="0"/>
              </a:rPr>
              <a:t>The quantile-quantile plot provides a way to visually </a:t>
            </a:r>
            <a:br>
              <a:rPr lang="en-US" sz="4000">
                <a:solidFill>
                  <a:schemeClr val="tx1"/>
                </a:solidFill>
                <a:cs typeface="Gill Sans" charset="0"/>
              </a:rPr>
            </a:br>
            <a:r>
              <a:rPr lang="en-US" sz="4000">
                <a:solidFill>
                  <a:schemeClr val="tx1"/>
                </a:solidFill>
                <a:cs typeface="Gill Sans" charset="0"/>
              </a:rPr>
              <a:t>verify such assumptions.</a:t>
            </a:r>
          </a:p>
        </p:txBody>
      </p:sp>
      <p:sp>
        <p:nvSpPr>
          <p:cNvPr id="36872" name="Rectangle 8"/>
          <p:cNvSpPr>
            <a:spLocks/>
          </p:cNvSpPr>
          <p:nvPr/>
        </p:nvSpPr>
        <p:spPr bwMode="auto">
          <a:xfrm>
            <a:off x="1028700" y="5168900"/>
            <a:ext cx="11303000" cy="243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p>
            <a:pPr marL="304800" indent="-304800" algn="l">
              <a:buSzPct val="100000"/>
              <a:buFont typeface="Gill Sans" charset="0"/>
              <a:buChar char="-"/>
            </a:pPr>
            <a:r>
              <a:rPr lang="en-US" sz="4000">
                <a:solidFill>
                  <a:schemeClr val="tx1"/>
                </a:solidFill>
                <a:cs typeface="Gill Sans" charset="0"/>
              </a:rPr>
              <a:t>The QQ-plot shows the theoretical quantiles versus</a:t>
            </a:r>
            <a:br>
              <a:rPr lang="en-US" sz="4000">
                <a:solidFill>
                  <a:schemeClr val="tx1"/>
                </a:solidFill>
                <a:cs typeface="Gill Sans" charset="0"/>
              </a:rPr>
            </a:br>
            <a:r>
              <a:rPr lang="en-US" sz="4000">
                <a:solidFill>
                  <a:schemeClr val="tx1"/>
                </a:solidFill>
                <a:cs typeface="Gill Sans" charset="0"/>
              </a:rPr>
              <a:t>the empirical quantiles. If the distribution assumed (theoretical one) is indeed the correct one, we should observe a straight line.</a:t>
            </a:r>
          </a:p>
        </p:txBody>
      </p:sp>
    </p:spTree>
  </p:cSld>
  <p:clrMapOvr>
    <a:masterClrMapping/>
  </p:clrMapOvr>
  <p:transition xmlns:p14="http://schemas.microsoft.com/office/powerpoint/2010/main" spd="slow">
    <p:push dir="u"/>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687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6871"/>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68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70" grpId="0" autoUpdateAnimBg="0"/>
      <p:bldP spid="36871" grpId="0" autoUpdateAnimBg="0"/>
      <p:bldP spid="36872" grpId="0"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TextBox 1"/>
          <p:cNvSpPr txBox="1">
            <a:spLocks noChangeArrowheads="1"/>
          </p:cNvSpPr>
          <p:nvPr/>
        </p:nvSpPr>
        <p:spPr bwMode="auto">
          <a:xfrm>
            <a:off x="2295142" y="1781175"/>
            <a:ext cx="8004941" cy="35086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200">
                <a:solidFill>
                  <a:srgbClr val="000000"/>
                </a:solidFill>
                <a:latin typeface="Gill Sans" charset="0"/>
                <a:ea typeface="ヒラギノ角ゴ ProN W3" charset="0"/>
                <a:cs typeface="ヒラギノ角ゴ ProN W3" charset="0"/>
                <a:sym typeface="Gill Sans" charset="0"/>
              </a:defRPr>
            </a:lvl1pPr>
            <a:lvl2pPr marL="742950" indent="-285750" eaLnBrk="0" hangingPunct="0">
              <a:defRPr sz="4200">
                <a:solidFill>
                  <a:srgbClr val="000000"/>
                </a:solidFill>
                <a:latin typeface="Gill Sans" charset="0"/>
                <a:ea typeface="ヒラギノ角ゴ ProN W3" charset="0"/>
                <a:cs typeface="ヒラギノ角ゴ ProN W3" charset="0"/>
                <a:sym typeface="Gill Sans" charset="0"/>
              </a:defRPr>
            </a:lvl2pPr>
            <a:lvl3pPr marL="1143000" indent="-228600" eaLnBrk="0" hangingPunct="0">
              <a:defRPr sz="4200">
                <a:solidFill>
                  <a:srgbClr val="000000"/>
                </a:solidFill>
                <a:latin typeface="Gill Sans" charset="0"/>
                <a:ea typeface="ヒラギノ角ゴ ProN W3" charset="0"/>
                <a:cs typeface="ヒラギノ角ゴ ProN W3" charset="0"/>
                <a:sym typeface="Gill Sans" charset="0"/>
              </a:defRPr>
            </a:lvl3pPr>
            <a:lvl4pPr marL="1600200" indent="-228600" eaLnBrk="0" hangingPunct="0">
              <a:defRPr sz="4200">
                <a:solidFill>
                  <a:srgbClr val="000000"/>
                </a:solidFill>
                <a:latin typeface="Gill Sans" charset="0"/>
                <a:ea typeface="ヒラギノ角ゴ ProN W3" charset="0"/>
                <a:cs typeface="ヒラギノ角ゴ ProN W3" charset="0"/>
                <a:sym typeface="Gill Sans" charset="0"/>
              </a:defRPr>
            </a:lvl4pPr>
            <a:lvl5pPr marL="2057400" indent="-228600" eaLnBrk="0" hangingPunct="0">
              <a:defRPr sz="4200">
                <a:solidFill>
                  <a:srgbClr val="000000"/>
                </a:solidFill>
                <a:latin typeface="Gill Sans" charset="0"/>
                <a:ea typeface="ヒラギノ角ゴ ProN W3" charset="0"/>
                <a:cs typeface="ヒラギノ角ゴ ProN W3" charset="0"/>
                <a:sym typeface="Gill Sans" charset="0"/>
              </a:defRPr>
            </a:lvl5pPr>
            <a:lvl6pPr marL="25146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6pPr>
            <a:lvl7pPr marL="29718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7pPr>
            <a:lvl8pPr marL="34290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8pPr>
            <a:lvl9pPr marL="38862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9pPr>
          </a:lstStyle>
          <a:p>
            <a:pPr eaLnBrk="1" hangingPunct="1"/>
            <a:r>
              <a:rPr lang="en-US" sz="6000" dirty="0">
                <a:solidFill>
                  <a:srgbClr val="2D2D8A"/>
                </a:solidFill>
              </a:rPr>
              <a:t>Are you a Data Scientist?</a:t>
            </a:r>
          </a:p>
          <a:p>
            <a:pPr eaLnBrk="1" hangingPunct="1"/>
            <a:endParaRPr lang="en-US" sz="5400" dirty="0">
              <a:solidFill>
                <a:srgbClr val="2D2D8A"/>
              </a:solidFill>
            </a:endParaRPr>
          </a:p>
          <a:p>
            <a:pPr eaLnBrk="1" hangingPunct="1"/>
            <a:endParaRPr lang="en-US" sz="5400" dirty="0">
              <a:solidFill>
                <a:srgbClr val="2D2D8A"/>
              </a:solidFill>
            </a:endParaRPr>
          </a:p>
          <a:p>
            <a:pPr eaLnBrk="1" hangingPunct="1"/>
            <a:r>
              <a:rPr lang="en-US" sz="5400" dirty="0">
                <a:solidFill>
                  <a:srgbClr val="2D2D8A"/>
                </a:solidFill>
              </a:rPr>
              <a:t> IDENTIKIT!</a:t>
            </a:r>
          </a:p>
        </p:txBody>
      </p:sp>
      <p:pic>
        <p:nvPicPr>
          <p:cNvPr id="5122" name="Picture 6" descr="200.gi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557713" y="6172200"/>
            <a:ext cx="3767137" cy="254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xmlns:p14="http://schemas.microsoft.com/office/powerpoint/2010/main" spd="slow">
    <p:push dir="u"/>
  </p:transition>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p:cNvSpPr>
          <p:nvPr/>
        </p:nvSpPr>
        <p:spPr bwMode="auto">
          <a:xfrm>
            <a:off x="561975" y="9023350"/>
            <a:ext cx="11303000"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p>
            <a:pPr algn="l"/>
            <a:r>
              <a:rPr lang="en-US" sz="1100">
                <a:solidFill>
                  <a:schemeClr val="tx1"/>
                </a:solidFill>
                <a:cs typeface="Gill Sans" charset="0"/>
              </a:rPr>
              <a:t> </a:t>
            </a:r>
          </a:p>
        </p:txBody>
      </p:sp>
      <p:sp>
        <p:nvSpPr>
          <p:cNvPr id="20483" name="Text Box 3"/>
          <p:cNvSpPr txBox="1">
            <a:spLocks noChangeArrowheads="1"/>
          </p:cNvSpPr>
          <p:nvPr/>
        </p:nvSpPr>
        <p:spPr bwMode="auto">
          <a:xfrm>
            <a:off x="11950700" y="8991600"/>
            <a:ext cx="3175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a:lstStyle>
            <a:lvl1pPr eaLnBrk="0" hangingPunct="0">
              <a:defRPr sz="4200">
                <a:solidFill>
                  <a:srgbClr val="000000"/>
                </a:solidFill>
                <a:latin typeface="Gill Sans" charset="0"/>
                <a:ea typeface="ヒラギノ角ゴ ProN W3" charset="0"/>
                <a:cs typeface="ヒラギノ角ゴ ProN W3" charset="0"/>
                <a:sym typeface="Gill Sans" charset="0"/>
              </a:defRPr>
            </a:lvl1pPr>
            <a:lvl2pPr marL="742950" indent="-285750" eaLnBrk="0" hangingPunct="0">
              <a:defRPr sz="4200">
                <a:solidFill>
                  <a:srgbClr val="000000"/>
                </a:solidFill>
                <a:latin typeface="Gill Sans" charset="0"/>
                <a:ea typeface="ヒラギノ角ゴ ProN W3" charset="0"/>
                <a:cs typeface="ヒラギノ角ゴ ProN W3" charset="0"/>
                <a:sym typeface="Gill Sans" charset="0"/>
              </a:defRPr>
            </a:lvl2pPr>
            <a:lvl3pPr marL="1143000" indent="-228600" eaLnBrk="0" hangingPunct="0">
              <a:defRPr sz="4200">
                <a:solidFill>
                  <a:srgbClr val="000000"/>
                </a:solidFill>
                <a:latin typeface="Gill Sans" charset="0"/>
                <a:ea typeface="ヒラギノ角ゴ ProN W3" charset="0"/>
                <a:cs typeface="ヒラギノ角ゴ ProN W3" charset="0"/>
                <a:sym typeface="Gill Sans" charset="0"/>
              </a:defRPr>
            </a:lvl3pPr>
            <a:lvl4pPr marL="1600200" indent="-228600" eaLnBrk="0" hangingPunct="0">
              <a:defRPr sz="4200">
                <a:solidFill>
                  <a:srgbClr val="000000"/>
                </a:solidFill>
                <a:latin typeface="Gill Sans" charset="0"/>
                <a:ea typeface="ヒラギノ角ゴ ProN W3" charset="0"/>
                <a:cs typeface="ヒラギノ角ゴ ProN W3" charset="0"/>
                <a:sym typeface="Gill Sans" charset="0"/>
              </a:defRPr>
            </a:lvl4pPr>
            <a:lvl5pPr marL="2057400" indent="-228600" eaLnBrk="0" hangingPunct="0">
              <a:defRPr sz="4200">
                <a:solidFill>
                  <a:srgbClr val="000000"/>
                </a:solidFill>
                <a:latin typeface="Gill Sans" charset="0"/>
                <a:ea typeface="ヒラギノ角ゴ ProN W3" charset="0"/>
                <a:cs typeface="ヒラギノ角ゴ ProN W3" charset="0"/>
                <a:sym typeface="Gill Sans" charset="0"/>
              </a:defRPr>
            </a:lvl5pPr>
            <a:lvl6pPr marL="25146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6pPr>
            <a:lvl7pPr marL="29718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7pPr>
            <a:lvl8pPr marL="34290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8pPr>
            <a:lvl9pPr marL="38862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9pPr>
          </a:lstStyle>
          <a:p>
            <a:pPr eaLnBrk="1" hangingPunct="1"/>
            <a:fld id="{6098CF27-B2FC-484C-9CF3-D8DB3154DBFF}" type="slidenum">
              <a:rPr lang="en-US" sz="1600">
                <a:solidFill>
                  <a:schemeClr val="tx1"/>
                </a:solidFill>
                <a:cs typeface="Gill Sans" charset="0"/>
              </a:rPr>
              <a:pPr eaLnBrk="1" hangingPunct="1"/>
              <a:t>30</a:t>
            </a:fld>
            <a:endParaRPr lang="en-US" sz="1600">
              <a:solidFill>
                <a:schemeClr val="tx1"/>
              </a:solidFill>
              <a:cs typeface="Gill Sans" charset="0"/>
            </a:endParaRPr>
          </a:p>
        </p:txBody>
      </p:sp>
      <p:sp>
        <p:nvSpPr>
          <p:cNvPr id="28677" name="Rectangle 4"/>
          <p:cNvSpPr>
            <a:spLocks noGrp="1" noChangeArrowheads="1"/>
          </p:cNvSpPr>
          <p:nvPr>
            <p:ph type="title"/>
          </p:nvPr>
        </p:nvSpPr>
        <p:spPr>
          <a:xfrm>
            <a:off x="1028700" y="533400"/>
            <a:ext cx="10960100" cy="863600"/>
          </a:xfrm>
        </p:spPr>
        <p:txBody>
          <a:bodyPr/>
          <a:lstStyle/>
          <a:p>
            <a:pPr algn="l" eaLnBrk="1" hangingPunct="1">
              <a:defRPr/>
            </a:pPr>
            <a:r>
              <a:rPr lang="en-US" sz="5800" dirty="0">
                <a:solidFill>
                  <a:srgbClr val="333399"/>
                </a:solidFill>
                <a:latin typeface="Gill Sans" charset="0"/>
                <a:ea typeface="ヒラギノ角ゴ ProN W3" charset="0"/>
              </a:rPr>
              <a:t>QQ-plot</a:t>
            </a:r>
          </a:p>
        </p:txBody>
      </p:sp>
      <p:sp>
        <p:nvSpPr>
          <p:cNvPr id="37894" name="Rectangle 6"/>
          <p:cNvSpPr>
            <a:spLocks/>
          </p:cNvSpPr>
          <p:nvPr/>
        </p:nvSpPr>
        <p:spPr bwMode="auto">
          <a:xfrm>
            <a:off x="901700" y="1856264"/>
            <a:ext cx="2503590" cy="984885"/>
          </a:xfrm>
          <a:prstGeom prst="rect">
            <a:avLst/>
          </a:prstGeom>
          <a:noFill/>
          <a:ln w="25400">
            <a:solidFill>
              <a:srgbClr val="0044FE"/>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pPr algn="l"/>
            <a:r>
              <a:rPr lang="en-US" sz="1600" dirty="0" err="1">
                <a:solidFill>
                  <a:schemeClr val="tx1"/>
                </a:solidFill>
                <a:cs typeface="Gill Sans" charset="0"/>
              </a:rPr>
              <a:t>set.seed</a:t>
            </a:r>
            <a:r>
              <a:rPr lang="en-US" sz="1600" dirty="0">
                <a:solidFill>
                  <a:schemeClr val="tx1"/>
                </a:solidFill>
                <a:cs typeface="Gill Sans" charset="0"/>
              </a:rPr>
              <a:t>(100</a:t>
            </a:r>
            <a:r>
              <a:rPr lang="en-US" sz="1600" dirty="0" smtClean="0">
                <a:solidFill>
                  <a:schemeClr val="tx1"/>
                </a:solidFill>
                <a:cs typeface="Gill Sans" charset="0"/>
              </a:rPr>
              <a:t>)</a:t>
            </a:r>
          </a:p>
          <a:p>
            <a:pPr algn="l"/>
            <a:r>
              <a:rPr lang="en-US" sz="1600" dirty="0" smtClean="0">
                <a:solidFill>
                  <a:schemeClr val="tx1"/>
                </a:solidFill>
                <a:cs typeface="Gill Sans" charset="0"/>
              </a:rPr>
              <a:t>x</a:t>
            </a:r>
            <a:r>
              <a:rPr lang="en-US" sz="1600" dirty="0">
                <a:solidFill>
                  <a:schemeClr val="tx1"/>
                </a:solidFill>
                <a:cs typeface="Gill Sans" charset="0"/>
              </a:rPr>
              <a:t>&lt;-</a:t>
            </a:r>
            <a:r>
              <a:rPr lang="en-US" sz="1600" dirty="0" err="1">
                <a:solidFill>
                  <a:schemeClr val="tx1"/>
                </a:solidFill>
                <a:cs typeface="Gill Sans" charset="0"/>
              </a:rPr>
              <a:t>rnorm</a:t>
            </a:r>
            <a:r>
              <a:rPr lang="en-US" sz="1600" dirty="0">
                <a:solidFill>
                  <a:schemeClr val="tx1"/>
                </a:solidFill>
                <a:cs typeface="Gill Sans" charset="0"/>
              </a:rPr>
              <a:t>(100, mean=0, </a:t>
            </a:r>
            <a:r>
              <a:rPr lang="en-US" sz="1600" dirty="0" err="1">
                <a:solidFill>
                  <a:schemeClr val="tx1"/>
                </a:solidFill>
                <a:cs typeface="Gill Sans" charset="0"/>
              </a:rPr>
              <a:t>sd</a:t>
            </a:r>
            <a:r>
              <a:rPr lang="en-US" sz="1600" dirty="0">
                <a:solidFill>
                  <a:schemeClr val="tx1"/>
                </a:solidFill>
                <a:cs typeface="Gill Sans" charset="0"/>
              </a:rPr>
              <a:t>=1)</a:t>
            </a:r>
          </a:p>
          <a:p>
            <a:pPr algn="l"/>
            <a:r>
              <a:rPr lang="en-US" sz="1600" dirty="0" err="1">
                <a:solidFill>
                  <a:schemeClr val="tx1"/>
                </a:solidFill>
                <a:cs typeface="Gill Sans" charset="0"/>
              </a:rPr>
              <a:t>qqnorm</a:t>
            </a:r>
            <a:r>
              <a:rPr lang="en-US" sz="1600" dirty="0">
                <a:solidFill>
                  <a:schemeClr val="tx1"/>
                </a:solidFill>
                <a:cs typeface="Gill Sans" charset="0"/>
              </a:rPr>
              <a:t>(x)</a:t>
            </a:r>
          </a:p>
          <a:p>
            <a:pPr algn="l"/>
            <a:r>
              <a:rPr lang="en-US" sz="1600" dirty="0" err="1">
                <a:solidFill>
                  <a:schemeClr val="tx1"/>
                </a:solidFill>
                <a:cs typeface="Gill Sans" charset="0"/>
              </a:rPr>
              <a:t>qqline</a:t>
            </a:r>
            <a:r>
              <a:rPr lang="en-US" sz="1600" dirty="0">
                <a:solidFill>
                  <a:schemeClr val="tx1"/>
                </a:solidFill>
                <a:cs typeface="Gill Sans" charset="0"/>
              </a:rPr>
              <a:t>(x)</a:t>
            </a:r>
          </a:p>
        </p:txBody>
      </p:sp>
      <p:sp>
        <p:nvSpPr>
          <p:cNvPr id="37895" name="Rectangle 7"/>
          <p:cNvSpPr>
            <a:spLocks/>
          </p:cNvSpPr>
          <p:nvPr/>
        </p:nvSpPr>
        <p:spPr bwMode="auto">
          <a:xfrm>
            <a:off x="876300" y="3419475"/>
            <a:ext cx="3217863" cy="73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p>
            <a:pPr algn="l"/>
            <a:r>
              <a:rPr lang="en-US" sz="2400">
                <a:solidFill>
                  <a:schemeClr val="tx1"/>
                </a:solidFill>
                <a:cs typeface="Gill Sans" charset="0"/>
              </a:rPr>
              <a:t>Only valid for the normal </a:t>
            </a:r>
          </a:p>
          <a:p>
            <a:pPr algn="l"/>
            <a:r>
              <a:rPr lang="en-US" sz="2400">
                <a:solidFill>
                  <a:schemeClr val="tx1"/>
                </a:solidFill>
                <a:cs typeface="Gill Sans" charset="0"/>
              </a:rPr>
              <a:t>distribution!</a:t>
            </a:r>
          </a:p>
        </p:txBody>
      </p:sp>
      <p:pic>
        <p:nvPicPr>
          <p:cNvPr id="37896"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35500" y="1841500"/>
            <a:ext cx="6438900" cy="6364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spTree>
  </p:cSld>
  <p:clrMapOvr>
    <a:masterClrMapping/>
  </p:clrMapOvr>
  <p:transition xmlns:p14="http://schemas.microsoft.com/office/powerpoint/2010/main" spd="slow">
    <p:push dir="u"/>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789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3789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789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4" grpId="0" animBg="1" autoUpdateAnimBg="0"/>
      <p:bldP spid="37895" grpId="0"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p:cNvSpPr>
          <p:nvPr/>
        </p:nvSpPr>
        <p:spPr bwMode="auto">
          <a:xfrm>
            <a:off x="561975" y="9023350"/>
            <a:ext cx="11303000"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p>
            <a:pPr algn="l"/>
            <a:r>
              <a:rPr lang="en-US" sz="1100">
                <a:solidFill>
                  <a:schemeClr val="tx1"/>
                </a:solidFill>
                <a:cs typeface="Gill Sans" charset="0"/>
              </a:rPr>
              <a:t> </a:t>
            </a:r>
          </a:p>
        </p:txBody>
      </p:sp>
      <p:sp>
        <p:nvSpPr>
          <p:cNvPr id="21507" name="Text Box 3"/>
          <p:cNvSpPr txBox="1">
            <a:spLocks noChangeArrowheads="1"/>
          </p:cNvSpPr>
          <p:nvPr/>
        </p:nvSpPr>
        <p:spPr bwMode="auto">
          <a:xfrm>
            <a:off x="11950700" y="8991600"/>
            <a:ext cx="3175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a:lstStyle>
            <a:lvl1pPr eaLnBrk="0" hangingPunct="0">
              <a:defRPr sz="4200">
                <a:solidFill>
                  <a:srgbClr val="000000"/>
                </a:solidFill>
                <a:latin typeface="Gill Sans" charset="0"/>
                <a:ea typeface="ヒラギノ角ゴ ProN W3" charset="0"/>
                <a:cs typeface="ヒラギノ角ゴ ProN W3" charset="0"/>
                <a:sym typeface="Gill Sans" charset="0"/>
              </a:defRPr>
            </a:lvl1pPr>
            <a:lvl2pPr marL="742950" indent="-285750" eaLnBrk="0" hangingPunct="0">
              <a:defRPr sz="4200">
                <a:solidFill>
                  <a:srgbClr val="000000"/>
                </a:solidFill>
                <a:latin typeface="Gill Sans" charset="0"/>
                <a:ea typeface="ヒラギノ角ゴ ProN W3" charset="0"/>
                <a:cs typeface="ヒラギノ角ゴ ProN W3" charset="0"/>
                <a:sym typeface="Gill Sans" charset="0"/>
              </a:defRPr>
            </a:lvl2pPr>
            <a:lvl3pPr marL="1143000" indent="-228600" eaLnBrk="0" hangingPunct="0">
              <a:defRPr sz="4200">
                <a:solidFill>
                  <a:srgbClr val="000000"/>
                </a:solidFill>
                <a:latin typeface="Gill Sans" charset="0"/>
                <a:ea typeface="ヒラギノ角ゴ ProN W3" charset="0"/>
                <a:cs typeface="ヒラギノ角ゴ ProN W3" charset="0"/>
                <a:sym typeface="Gill Sans" charset="0"/>
              </a:defRPr>
            </a:lvl3pPr>
            <a:lvl4pPr marL="1600200" indent="-228600" eaLnBrk="0" hangingPunct="0">
              <a:defRPr sz="4200">
                <a:solidFill>
                  <a:srgbClr val="000000"/>
                </a:solidFill>
                <a:latin typeface="Gill Sans" charset="0"/>
                <a:ea typeface="ヒラギノ角ゴ ProN W3" charset="0"/>
                <a:cs typeface="ヒラギノ角ゴ ProN W3" charset="0"/>
                <a:sym typeface="Gill Sans" charset="0"/>
              </a:defRPr>
            </a:lvl4pPr>
            <a:lvl5pPr marL="2057400" indent="-228600" eaLnBrk="0" hangingPunct="0">
              <a:defRPr sz="4200">
                <a:solidFill>
                  <a:srgbClr val="000000"/>
                </a:solidFill>
                <a:latin typeface="Gill Sans" charset="0"/>
                <a:ea typeface="ヒラギノ角ゴ ProN W3" charset="0"/>
                <a:cs typeface="ヒラギノ角ゴ ProN W3" charset="0"/>
                <a:sym typeface="Gill Sans" charset="0"/>
              </a:defRPr>
            </a:lvl5pPr>
            <a:lvl6pPr marL="25146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6pPr>
            <a:lvl7pPr marL="29718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7pPr>
            <a:lvl8pPr marL="34290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8pPr>
            <a:lvl9pPr marL="38862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9pPr>
          </a:lstStyle>
          <a:p>
            <a:pPr eaLnBrk="1" hangingPunct="1"/>
            <a:fld id="{99CD5AF5-A02A-7E4C-85C0-C813D0BEAF63}" type="slidenum">
              <a:rPr lang="en-US" sz="1600">
                <a:solidFill>
                  <a:schemeClr val="tx1"/>
                </a:solidFill>
                <a:cs typeface="Gill Sans" charset="0"/>
              </a:rPr>
              <a:pPr eaLnBrk="1" hangingPunct="1"/>
              <a:t>31</a:t>
            </a:fld>
            <a:endParaRPr lang="en-US" sz="1600">
              <a:solidFill>
                <a:schemeClr val="tx1"/>
              </a:solidFill>
              <a:cs typeface="Gill Sans" charset="0"/>
            </a:endParaRPr>
          </a:p>
        </p:txBody>
      </p:sp>
      <p:sp>
        <p:nvSpPr>
          <p:cNvPr id="29701" name="Rectangle 4"/>
          <p:cNvSpPr>
            <a:spLocks noGrp="1" noChangeArrowheads="1"/>
          </p:cNvSpPr>
          <p:nvPr>
            <p:ph type="title"/>
          </p:nvPr>
        </p:nvSpPr>
        <p:spPr>
          <a:xfrm>
            <a:off x="1028700" y="533400"/>
            <a:ext cx="10960100" cy="863600"/>
          </a:xfrm>
        </p:spPr>
        <p:txBody>
          <a:bodyPr/>
          <a:lstStyle/>
          <a:p>
            <a:pPr algn="l" eaLnBrk="1" hangingPunct="1">
              <a:defRPr/>
            </a:pPr>
            <a:r>
              <a:rPr lang="en-US" sz="5800" dirty="0">
                <a:solidFill>
                  <a:srgbClr val="333399"/>
                </a:solidFill>
                <a:latin typeface="Gill Sans" charset="0"/>
                <a:ea typeface="ヒラギノ角ゴ ProN W3" charset="0"/>
              </a:rPr>
              <a:t>QQ-plot</a:t>
            </a:r>
          </a:p>
        </p:txBody>
      </p:sp>
      <p:sp>
        <p:nvSpPr>
          <p:cNvPr id="38918" name="Rectangle 6"/>
          <p:cNvSpPr>
            <a:spLocks/>
          </p:cNvSpPr>
          <p:nvPr/>
        </p:nvSpPr>
        <p:spPr bwMode="auto">
          <a:xfrm>
            <a:off x="901700" y="1857375"/>
            <a:ext cx="1360488" cy="984250"/>
          </a:xfrm>
          <a:prstGeom prst="rect">
            <a:avLst/>
          </a:prstGeom>
          <a:noFill/>
          <a:ln w="25400">
            <a:solidFill>
              <a:srgbClr val="0044FE"/>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pPr algn="l"/>
            <a:r>
              <a:rPr lang="en-US" sz="1600" dirty="0" err="1">
                <a:solidFill>
                  <a:schemeClr val="tx1"/>
                </a:solidFill>
                <a:cs typeface="Gill Sans" charset="0"/>
              </a:rPr>
              <a:t>set.seed</a:t>
            </a:r>
            <a:r>
              <a:rPr lang="en-US" sz="1600" dirty="0">
                <a:solidFill>
                  <a:schemeClr val="tx1"/>
                </a:solidFill>
                <a:cs typeface="Gill Sans" charset="0"/>
              </a:rPr>
              <a:t>(100)</a:t>
            </a:r>
          </a:p>
          <a:p>
            <a:pPr algn="l"/>
            <a:r>
              <a:rPr lang="en-US" sz="1600" dirty="0">
                <a:solidFill>
                  <a:schemeClr val="tx1"/>
                </a:solidFill>
                <a:cs typeface="Gill Sans" charset="0"/>
              </a:rPr>
              <a:t>x&lt;-</a:t>
            </a:r>
            <a:r>
              <a:rPr lang="en-US" sz="1600" dirty="0" err="1">
                <a:solidFill>
                  <a:schemeClr val="tx1"/>
                </a:solidFill>
                <a:cs typeface="Gill Sans" charset="0"/>
              </a:rPr>
              <a:t>rt</a:t>
            </a:r>
            <a:r>
              <a:rPr lang="en-US" sz="1600" dirty="0">
                <a:solidFill>
                  <a:schemeClr val="tx1"/>
                </a:solidFill>
                <a:cs typeface="Gill Sans" charset="0"/>
              </a:rPr>
              <a:t>(100,df=2)</a:t>
            </a:r>
          </a:p>
          <a:p>
            <a:pPr algn="l"/>
            <a:r>
              <a:rPr lang="en-US" sz="1600" dirty="0" err="1">
                <a:solidFill>
                  <a:schemeClr val="tx1"/>
                </a:solidFill>
                <a:cs typeface="Gill Sans" charset="0"/>
              </a:rPr>
              <a:t>qqnorm</a:t>
            </a:r>
            <a:r>
              <a:rPr lang="en-US" sz="1600" dirty="0">
                <a:solidFill>
                  <a:schemeClr val="tx1"/>
                </a:solidFill>
                <a:cs typeface="Gill Sans" charset="0"/>
              </a:rPr>
              <a:t>(x)</a:t>
            </a:r>
          </a:p>
          <a:p>
            <a:pPr algn="l"/>
            <a:r>
              <a:rPr lang="en-US" sz="1600" dirty="0" err="1">
                <a:solidFill>
                  <a:schemeClr val="tx1"/>
                </a:solidFill>
                <a:cs typeface="Gill Sans" charset="0"/>
              </a:rPr>
              <a:t>qqline</a:t>
            </a:r>
            <a:r>
              <a:rPr lang="en-US" sz="1600" dirty="0">
                <a:solidFill>
                  <a:schemeClr val="tx1"/>
                </a:solidFill>
                <a:cs typeface="Gill Sans" charset="0"/>
              </a:rPr>
              <a:t>(x)</a:t>
            </a:r>
          </a:p>
        </p:txBody>
      </p:sp>
      <p:sp>
        <p:nvSpPr>
          <p:cNvPr id="38919" name="Rectangle 7"/>
          <p:cNvSpPr>
            <a:spLocks/>
          </p:cNvSpPr>
          <p:nvPr/>
        </p:nvSpPr>
        <p:spPr bwMode="auto">
          <a:xfrm>
            <a:off x="876300" y="3194050"/>
            <a:ext cx="4660900" cy="1181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p>
            <a:pPr algn="l"/>
            <a:r>
              <a:rPr lang="en-US" sz="2400">
                <a:solidFill>
                  <a:schemeClr val="tx1"/>
                </a:solidFill>
                <a:cs typeface="Gill Sans" charset="0"/>
              </a:rPr>
              <a:t>Clearly the </a:t>
            </a:r>
            <a:r>
              <a:rPr lang="en-US" sz="2400" i="1">
                <a:solidFill>
                  <a:schemeClr val="tx1"/>
                </a:solidFill>
                <a:cs typeface="Gill Sans" charset="0"/>
              </a:rPr>
              <a:t>t </a:t>
            </a:r>
            <a:r>
              <a:rPr lang="en-US" sz="2400">
                <a:solidFill>
                  <a:schemeClr val="tx1"/>
                </a:solidFill>
                <a:cs typeface="Gill Sans" charset="0"/>
              </a:rPr>
              <a:t>distribution with two</a:t>
            </a:r>
          </a:p>
          <a:p>
            <a:pPr algn="l"/>
            <a:r>
              <a:rPr lang="en-US" sz="2400">
                <a:solidFill>
                  <a:schemeClr val="tx1"/>
                </a:solidFill>
                <a:cs typeface="Gill Sans" charset="0"/>
              </a:rPr>
              <a:t>degrees of freedom is different from </a:t>
            </a:r>
          </a:p>
          <a:p>
            <a:pPr algn="l"/>
            <a:r>
              <a:rPr lang="en-US" sz="2400">
                <a:solidFill>
                  <a:schemeClr val="tx1"/>
                </a:solidFill>
                <a:cs typeface="Gill Sans" charset="0"/>
              </a:rPr>
              <a:t>the Normal!</a:t>
            </a:r>
          </a:p>
        </p:txBody>
      </p:sp>
      <p:sp>
        <p:nvSpPr>
          <p:cNvPr id="38920" name="Rectangle 8"/>
          <p:cNvSpPr>
            <a:spLocks/>
          </p:cNvSpPr>
          <p:nvPr/>
        </p:nvSpPr>
        <p:spPr bwMode="auto">
          <a:xfrm>
            <a:off x="901700" y="5462588"/>
            <a:ext cx="4298950" cy="1724025"/>
          </a:xfrm>
          <a:prstGeom prst="rect">
            <a:avLst/>
          </a:prstGeom>
          <a:noFill/>
          <a:ln w="25400">
            <a:solidFill>
              <a:srgbClr val="0044FE"/>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pPr algn="l"/>
            <a:r>
              <a:rPr lang="en-US" sz="1600" dirty="0">
                <a:solidFill>
                  <a:schemeClr val="tx1"/>
                </a:solidFill>
                <a:cs typeface="Gill Sans" charset="0"/>
              </a:rPr>
              <a:t>x&lt;-</a:t>
            </a:r>
            <a:r>
              <a:rPr lang="en-US" sz="1600" dirty="0" err="1">
                <a:solidFill>
                  <a:schemeClr val="tx1"/>
                </a:solidFill>
                <a:cs typeface="Gill Sans" charset="0"/>
              </a:rPr>
              <a:t>seq</a:t>
            </a:r>
            <a:r>
              <a:rPr lang="en-US" sz="1600" dirty="0">
                <a:solidFill>
                  <a:schemeClr val="tx1"/>
                </a:solidFill>
                <a:cs typeface="Gill Sans" charset="0"/>
              </a:rPr>
              <a:t>(-4,4,.1)</a:t>
            </a:r>
          </a:p>
          <a:p>
            <a:pPr algn="l"/>
            <a:r>
              <a:rPr lang="en-US" sz="1600" dirty="0">
                <a:solidFill>
                  <a:schemeClr val="tx1"/>
                </a:solidFill>
                <a:cs typeface="Gill Sans" charset="0"/>
              </a:rPr>
              <a:t>f1&lt;-</a:t>
            </a:r>
            <a:r>
              <a:rPr lang="en-US" sz="1600" dirty="0" err="1">
                <a:solidFill>
                  <a:schemeClr val="tx1"/>
                </a:solidFill>
                <a:cs typeface="Gill Sans" charset="0"/>
              </a:rPr>
              <a:t>dnorm</a:t>
            </a:r>
            <a:r>
              <a:rPr lang="en-US" sz="1600" dirty="0">
                <a:solidFill>
                  <a:schemeClr val="tx1"/>
                </a:solidFill>
                <a:cs typeface="Gill Sans" charset="0"/>
              </a:rPr>
              <a:t>(x, mean=0, </a:t>
            </a:r>
            <a:r>
              <a:rPr lang="en-US" sz="1600" dirty="0" err="1">
                <a:solidFill>
                  <a:schemeClr val="tx1"/>
                </a:solidFill>
                <a:cs typeface="Gill Sans" charset="0"/>
              </a:rPr>
              <a:t>sd</a:t>
            </a:r>
            <a:r>
              <a:rPr lang="en-US" sz="1600" dirty="0">
                <a:solidFill>
                  <a:schemeClr val="tx1"/>
                </a:solidFill>
                <a:cs typeface="Gill Sans" charset="0"/>
              </a:rPr>
              <a:t>=1)</a:t>
            </a:r>
          </a:p>
          <a:p>
            <a:pPr algn="l"/>
            <a:r>
              <a:rPr lang="en-US" sz="1600" dirty="0">
                <a:solidFill>
                  <a:schemeClr val="tx1"/>
                </a:solidFill>
                <a:cs typeface="Gill Sans" charset="0"/>
              </a:rPr>
              <a:t>f2&lt;-</a:t>
            </a:r>
            <a:r>
              <a:rPr lang="en-US" sz="1600" dirty="0" err="1">
                <a:solidFill>
                  <a:schemeClr val="tx1"/>
                </a:solidFill>
                <a:cs typeface="Gill Sans" charset="0"/>
              </a:rPr>
              <a:t>dt</a:t>
            </a:r>
            <a:r>
              <a:rPr lang="en-US" sz="1600" dirty="0">
                <a:solidFill>
                  <a:schemeClr val="tx1"/>
                </a:solidFill>
                <a:cs typeface="Gill Sans" charset="0"/>
              </a:rPr>
              <a:t>(x, </a:t>
            </a:r>
            <a:r>
              <a:rPr lang="en-US" sz="1600" dirty="0" err="1">
                <a:solidFill>
                  <a:schemeClr val="tx1"/>
                </a:solidFill>
                <a:cs typeface="Gill Sans" charset="0"/>
              </a:rPr>
              <a:t>df</a:t>
            </a:r>
            <a:r>
              <a:rPr lang="en-US" sz="1600" dirty="0">
                <a:solidFill>
                  <a:schemeClr val="tx1"/>
                </a:solidFill>
                <a:cs typeface="Gill Sans" charset="0"/>
              </a:rPr>
              <a:t>=2)</a:t>
            </a:r>
          </a:p>
          <a:p>
            <a:pPr algn="l"/>
            <a:r>
              <a:rPr lang="en-US" sz="1600" dirty="0">
                <a:solidFill>
                  <a:schemeClr val="tx1"/>
                </a:solidFill>
                <a:cs typeface="Gill Sans" charset="0"/>
              </a:rPr>
              <a:t>plot(x,f1,xlab="x",</a:t>
            </a:r>
            <a:r>
              <a:rPr lang="en-US" sz="1600" dirty="0" err="1">
                <a:solidFill>
                  <a:schemeClr val="tx1"/>
                </a:solidFill>
                <a:cs typeface="Gill Sans" charset="0"/>
              </a:rPr>
              <a:t>ylab</a:t>
            </a:r>
            <a:r>
              <a:rPr lang="en-US" sz="1600" dirty="0">
                <a:solidFill>
                  <a:schemeClr val="tx1"/>
                </a:solidFill>
                <a:cs typeface="Gill Sans" charset="0"/>
              </a:rPr>
              <a:t>="density",</a:t>
            </a:r>
            <a:r>
              <a:rPr lang="en-US" sz="1600" dirty="0" err="1">
                <a:solidFill>
                  <a:schemeClr val="tx1"/>
                </a:solidFill>
                <a:cs typeface="Gill Sans" charset="0"/>
              </a:rPr>
              <a:t>lwd</a:t>
            </a:r>
            <a:r>
              <a:rPr lang="en-US" sz="1600" dirty="0">
                <a:solidFill>
                  <a:schemeClr val="tx1"/>
                </a:solidFill>
                <a:cs typeface="Gill Sans" charset="0"/>
              </a:rPr>
              <a:t>=5,type="l")</a:t>
            </a:r>
          </a:p>
          <a:p>
            <a:pPr algn="l"/>
            <a:r>
              <a:rPr lang="en-US" sz="1600" dirty="0">
                <a:solidFill>
                  <a:schemeClr val="tx1"/>
                </a:solidFill>
                <a:cs typeface="Gill Sans" charset="0"/>
              </a:rPr>
              <a:t>lines(x,f2,xlab="x",</a:t>
            </a:r>
            <a:r>
              <a:rPr lang="en-US" sz="1600" dirty="0" err="1">
                <a:solidFill>
                  <a:schemeClr val="tx1"/>
                </a:solidFill>
                <a:cs typeface="Gill Sans" charset="0"/>
              </a:rPr>
              <a:t>ylab</a:t>
            </a:r>
            <a:r>
              <a:rPr lang="en-US" sz="1600" dirty="0">
                <a:solidFill>
                  <a:schemeClr val="tx1"/>
                </a:solidFill>
                <a:cs typeface="Gill Sans" charset="0"/>
              </a:rPr>
              <a:t>="density",</a:t>
            </a:r>
            <a:r>
              <a:rPr lang="en-US" sz="1600" dirty="0" err="1">
                <a:solidFill>
                  <a:schemeClr val="tx1"/>
                </a:solidFill>
                <a:cs typeface="Gill Sans" charset="0"/>
              </a:rPr>
              <a:t>lwd</a:t>
            </a:r>
            <a:r>
              <a:rPr lang="en-US" sz="1600" dirty="0">
                <a:solidFill>
                  <a:schemeClr val="tx1"/>
                </a:solidFill>
                <a:cs typeface="Gill Sans" charset="0"/>
              </a:rPr>
              <a:t>=5,col=2)</a:t>
            </a:r>
          </a:p>
          <a:p>
            <a:pPr algn="l"/>
            <a:endParaRPr lang="en-US" sz="1600" dirty="0">
              <a:solidFill>
                <a:schemeClr val="tx1"/>
              </a:solidFill>
              <a:cs typeface="Gill Sans" charset="0"/>
            </a:endParaRPr>
          </a:p>
          <a:p>
            <a:pPr algn="l"/>
            <a:endParaRPr lang="en-US" sz="1600" dirty="0">
              <a:solidFill>
                <a:schemeClr val="tx1"/>
              </a:solidFill>
              <a:cs typeface="Gill Sans" charset="0"/>
            </a:endParaRPr>
          </a:p>
        </p:txBody>
      </p:sp>
      <p:pic>
        <p:nvPicPr>
          <p:cNvPr id="38921"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23100" y="4775200"/>
            <a:ext cx="4025900" cy="402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pic>
        <p:nvPicPr>
          <p:cNvPr id="38922"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05600" y="990600"/>
            <a:ext cx="4406900" cy="435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spTree>
  </p:cSld>
  <p:clrMapOvr>
    <a:masterClrMapping/>
  </p:clrMapOvr>
  <p:transition xmlns:p14="http://schemas.microsoft.com/office/powerpoint/2010/main" spd="slow">
    <p:push dir="u"/>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891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3892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8919"/>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8920"/>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499"/>
                                          </p:stCondLst>
                                        </p:cTn>
                                        <p:tgtEl>
                                          <p:spTgt spid="389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8" grpId="0" animBg="1" autoUpdateAnimBg="0"/>
      <p:bldP spid="38919" grpId="0" autoUpdateAnimBg="0"/>
      <p:bldP spid="38920" grpId="0" animBg="1"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Text Box 3"/>
          <p:cNvSpPr txBox="1">
            <a:spLocks noChangeArrowheads="1"/>
          </p:cNvSpPr>
          <p:nvPr/>
        </p:nvSpPr>
        <p:spPr bwMode="auto">
          <a:xfrm>
            <a:off x="11950700" y="8991600"/>
            <a:ext cx="3175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a:lstStyle>
            <a:lvl1pPr eaLnBrk="0" hangingPunct="0">
              <a:defRPr sz="4200">
                <a:solidFill>
                  <a:srgbClr val="000000"/>
                </a:solidFill>
                <a:latin typeface="Gill Sans" charset="0"/>
                <a:ea typeface="ヒラギノ角ゴ ProN W3" charset="0"/>
                <a:cs typeface="ヒラギノ角ゴ ProN W3" charset="0"/>
                <a:sym typeface="Gill Sans" charset="0"/>
              </a:defRPr>
            </a:lvl1pPr>
            <a:lvl2pPr marL="742950" indent="-285750" eaLnBrk="0" hangingPunct="0">
              <a:defRPr sz="4200">
                <a:solidFill>
                  <a:srgbClr val="000000"/>
                </a:solidFill>
                <a:latin typeface="Gill Sans" charset="0"/>
                <a:ea typeface="ヒラギノ角ゴ ProN W3" charset="0"/>
                <a:cs typeface="ヒラギノ角ゴ ProN W3" charset="0"/>
                <a:sym typeface="Gill Sans" charset="0"/>
              </a:defRPr>
            </a:lvl2pPr>
            <a:lvl3pPr marL="1143000" indent="-228600" eaLnBrk="0" hangingPunct="0">
              <a:defRPr sz="4200">
                <a:solidFill>
                  <a:srgbClr val="000000"/>
                </a:solidFill>
                <a:latin typeface="Gill Sans" charset="0"/>
                <a:ea typeface="ヒラギノ角ゴ ProN W3" charset="0"/>
                <a:cs typeface="ヒラギノ角ゴ ProN W3" charset="0"/>
                <a:sym typeface="Gill Sans" charset="0"/>
              </a:defRPr>
            </a:lvl3pPr>
            <a:lvl4pPr marL="1600200" indent="-228600" eaLnBrk="0" hangingPunct="0">
              <a:defRPr sz="4200">
                <a:solidFill>
                  <a:srgbClr val="000000"/>
                </a:solidFill>
                <a:latin typeface="Gill Sans" charset="0"/>
                <a:ea typeface="ヒラギノ角ゴ ProN W3" charset="0"/>
                <a:cs typeface="ヒラギノ角ゴ ProN W3" charset="0"/>
                <a:sym typeface="Gill Sans" charset="0"/>
              </a:defRPr>
            </a:lvl4pPr>
            <a:lvl5pPr marL="2057400" indent="-228600" eaLnBrk="0" hangingPunct="0">
              <a:defRPr sz="4200">
                <a:solidFill>
                  <a:srgbClr val="000000"/>
                </a:solidFill>
                <a:latin typeface="Gill Sans" charset="0"/>
                <a:ea typeface="ヒラギノ角ゴ ProN W3" charset="0"/>
                <a:cs typeface="ヒラギノ角ゴ ProN W3" charset="0"/>
                <a:sym typeface="Gill Sans" charset="0"/>
              </a:defRPr>
            </a:lvl5pPr>
            <a:lvl6pPr marL="25146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6pPr>
            <a:lvl7pPr marL="29718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7pPr>
            <a:lvl8pPr marL="34290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8pPr>
            <a:lvl9pPr marL="38862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9pPr>
          </a:lstStyle>
          <a:p>
            <a:pPr eaLnBrk="1" hangingPunct="1"/>
            <a:fld id="{F8F384EE-CCB3-2840-982C-1F9DB5B7EE06}" type="slidenum">
              <a:rPr lang="en-US" sz="1600">
                <a:solidFill>
                  <a:schemeClr val="tx1"/>
                </a:solidFill>
                <a:cs typeface="Gill Sans" charset="0"/>
              </a:rPr>
              <a:pPr eaLnBrk="1" hangingPunct="1"/>
              <a:t>32</a:t>
            </a:fld>
            <a:endParaRPr lang="en-US" sz="1600">
              <a:solidFill>
                <a:schemeClr val="tx1"/>
              </a:solidFill>
              <a:cs typeface="Gill Sans" charset="0"/>
            </a:endParaRPr>
          </a:p>
        </p:txBody>
      </p:sp>
      <p:sp>
        <p:nvSpPr>
          <p:cNvPr id="30725" name="Rectangle 4"/>
          <p:cNvSpPr>
            <a:spLocks noGrp="1" noChangeArrowheads="1"/>
          </p:cNvSpPr>
          <p:nvPr>
            <p:ph type="title"/>
          </p:nvPr>
        </p:nvSpPr>
        <p:spPr>
          <a:xfrm>
            <a:off x="1028700" y="533400"/>
            <a:ext cx="10960100" cy="863600"/>
          </a:xfrm>
        </p:spPr>
        <p:txBody>
          <a:bodyPr/>
          <a:lstStyle/>
          <a:p>
            <a:pPr algn="l" eaLnBrk="1" hangingPunct="1">
              <a:defRPr/>
            </a:pPr>
            <a:r>
              <a:rPr lang="en-US" sz="5800" dirty="0">
                <a:solidFill>
                  <a:srgbClr val="333399"/>
                </a:solidFill>
                <a:latin typeface="Gill Sans" charset="0"/>
                <a:ea typeface="ヒラギノ角ゴ ProN W3" charset="0"/>
              </a:rPr>
              <a:t>QQ-plot</a:t>
            </a:r>
          </a:p>
        </p:txBody>
      </p:sp>
      <p:sp>
        <p:nvSpPr>
          <p:cNvPr id="39942" name="Rectangle 6"/>
          <p:cNvSpPr>
            <a:spLocks/>
          </p:cNvSpPr>
          <p:nvPr/>
        </p:nvSpPr>
        <p:spPr bwMode="auto">
          <a:xfrm>
            <a:off x="825500" y="2222500"/>
            <a:ext cx="31019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p>
            <a:pPr algn="l"/>
            <a:r>
              <a:rPr lang="en-US" sz="2400">
                <a:solidFill>
                  <a:schemeClr val="tx1"/>
                </a:solidFill>
                <a:cs typeface="Gill Sans" charset="0"/>
              </a:rPr>
              <a:t>Comparing two samples</a:t>
            </a:r>
          </a:p>
        </p:txBody>
      </p:sp>
      <p:sp>
        <p:nvSpPr>
          <p:cNvPr id="39943" name="Rectangle 7"/>
          <p:cNvSpPr>
            <a:spLocks/>
          </p:cNvSpPr>
          <p:nvPr/>
        </p:nvSpPr>
        <p:spPr bwMode="auto">
          <a:xfrm>
            <a:off x="238125" y="2932113"/>
            <a:ext cx="6411913" cy="985837"/>
          </a:xfrm>
          <a:prstGeom prst="rect">
            <a:avLst/>
          </a:prstGeom>
          <a:noFill/>
          <a:ln w="25400">
            <a:solidFill>
              <a:srgbClr val="0044FE"/>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pPr algn="l"/>
            <a:r>
              <a:rPr lang="en-US" sz="1600" dirty="0" err="1">
                <a:solidFill>
                  <a:schemeClr val="tx1"/>
                </a:solidFill>
                <a:cs typeface="Gill Sans" charset="0"/>
              </a:rPr>
              <a:t>set.seed</a:t>
            </a:r>
            <a:r>
              <a:rPr lang="en-US" sz="1600" dirty="0">
                <a:solidFill>
                  <a:schemeClr val="tx1"/>
                </a:solidFill>
                <a:cs typeface="Gill Sans" charset="0"/>
              </a:rPr>
              <a:t>(100)</a:t>
            </a:r>
          </a:p>
          <a:p>
            <a:pPr algn="l"/>
            <a:r>
              <a:rPr lang="en-US" sz="1600" dirty="0">
                <a:solidFill>
                  <a:schemeClr val="tx1"/>
                </a:solidFill>
                <a:cs typeface="Gill Sans" charset="0"/>
              </a:rPr>
              <a:t>x&lt;-</a:t>
            </a:r>
            <a:r>
              <a:rPr lang="en-US" sz="1600" dirty="0" err="1">
                <a:solidFill>
                  <a:schemeClr val="tx1"/>
                </a:solidFill>
                <a:cs typeface="Gill Sans" charset="0"/>
              </a:rPr>
              <a:t>rnorm</a:t>
            </a:r>
            <a:r>
              <a:rPr lang="en-US" sz="1600" dirty="0">
                <a:solidFill>
                  <a:schemeClr val="tx1"/>
                </a:solidFill>
                <a:cs typeface="Gill Sans" charset="0"/>
              </a:rPr>
              <a:t>(100, mean=0, </a:t>
            </a:r>
            <a:r>
              <a:rPr lang="en-US" sz="1600" dirty="0" err="1">
                <a:solidFill>
                  <a:schemeClr val="tx1"/>
                </a:solidFill>
                <a:cs typeface="Gill Sans" charset="0"/>
              </a:rPr>
              <a:t>sd</a:t>
            </a:r>
            <a:r>
              <a:rPr lang="en-US" sz="1600" dirty="0">
                <a:solidFill>
                  <a:schemeClr val="tx1"/>
                </a:solidFill>
                <a:cs typeface="Gill Sans" charset="0"/>
              </a:rPr>
              <a:t>=1)</a:t>
            </a:r>
          </a:p>
          <a:p>
            <a:pPr algn="l"/>
            <a:r>
              <a:rPr lang="en-US" sz="1600" dirty="0">
                <a:solidFill>
                  <a:schemeClr val="tx1"/>
                </a:solidFill>
                <a:cs typeface="Gill Sans" charset="0"/>
              </a:rPr>
              <a:t>y&lt;-</a:t>
            </a:r>
            <a:r>
              <a:rPr lang="en-US" sz="1600" dirty="0" err="1">
                <a:solidFill>
                  <a:schemeClr val="tx1"/>
                </a:solidFill>
                <a:cs typeface="Gill Sans" charset="0"/>
              </a:rPr>
              <a:t>rnorm</a:t>
            </a:r>
            <a:r>
              <a:rPr lang="en-US" sz="1600" dirty="0">
                <a:solidFill>
                  <a:schemeClr val="tx1"/>
                </a:solidFill>
                <a:cs typeface="Gill Sans" charset="0"/>
              </a:rPr>
              <a:t>(100, mean=0, </a:t>
            </a:r>
            <a:r>
              <a:rPr lang="en-US" sz="1600" dirty="0" err="1">
                <a:solidFill>
                  <a:schemeClr val="tx1"/>
                </a:solidFill>
                <a:cs typeface="Gill Sans" charset="0"/>
              </a:rPr>
              <a:t>sd</a:t>
            </a:r>
            <a:r>
              <a:rPr lang="en-US" sz="1600" dirty="0">
                <a:solidFill>
                  <a:schemeClr val="tx1"/>
                </a:solidFill>
                <a:cs typeface="Gill Sans" charset="0"/>
              </a:rPr>
              <a:t>=1)</a:t>
            </a:r>
          </a:p>
          <a:p>
            <a:pPr algn="l"/>
            <a:r>
              <a:rPr lang="en-US" sz="1600" dirty="0" err="1">
                <a:solidFill>
                  <a:schemeClr val="tx1"/>
                </a:solidFill>
                <a:cs typeface="Gill Sans" charset="0"/>
              </a:rPr>
              <a:t>qqplot</a:t>
            </a:r>
            <a:r>
              <a:rPr lang="en-US" sz="1600" dirty="0">
                <a:solidFill>
                  <a:schemeClr val="tx1"/>
                </a:solidFill>
                <a:cs typeface="Gill Sans" charset="0"/>
              </a:rPr>
              <a:t>(</a:t>
            </a:r>
            <a:r>
              <a:rPr lang="en-US" sz="1600" dirty="0" err="1">
                <a:solidFill>
                  <a:schemeClr val="tx1"/>
                </a:solidFill>
                <a:cs typeface="Gill Sans" charset="0"/>
              </a:rPr>
              <a:t>x,y</a:t>
            </a:r>
            <a:r>
              <a:rPr lang="en-US" sz="1600" dirty="0">
                <a:solidFill>
                  <a:schemeClr val="tx1"/>
                </a:solidFill>
                <a:cs typeface="Gill Sans" charset="0"/>
              </a:rPr>
              <a:t>)</a:t>
            </a:r>
          </a:p>
        </p:txBody>
      </p:sp>
      <p:sp>
        <p:nvSpPr>
          <p:cNvPr id="39944" name="Rectangle 8"/>
          <p:cNvSpPr>
            <a:spLocks/>
          </p:cNvSpPr>
          <p:nvPr/>
        </p:nvSpPr>
        <p:spPr bwMode="auto">
          <a:xfrm>
            <a:off x="1893888" y="4948238"/>
            <a:ext cx="2736850" cy="985837"/>
          </a:xfrm>
          <a:prstGeom prst="rect">
            <a:avLst/>
          </a:prstGeom>
          <a:noFill/>
          <a:ln w="25400">
            <a:solidFill>
              <a:srgbClr val="0044FE"/>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pPr algn="l"/>
            <a:r>
              <a:rPr lang="en-US" sz="1600" dirty="0" err="1">
                <a:solidFill>
                  <a:schemeClr val="tx1"/>
                </a:solidFill>
                <a:cs typeface="Gill Sans" charset="0"/>
              </a:rPr>
              <a:t>set.seed</a:t>
            </a:r>
            <a:r>
              <a:rPr lang="en-US" sz="1600" dirty="0">
                <a:solidFill>
                  <a:schemeClr val="tx1"/>
                </a:solidFill>
                <a:cs typeface="Gill Sans" charset="0"/>
              </a:rPr>
              <a:t>(100)</a:t>
            </a:r>
          </a:p>
          <a:p>
            <a:pPr algn="l"/>
            <a:r>
              <a:rPr lang="en-US" sz="1600" dirty="0">
                <a:solidFill>
                  <a:schemeClr val="tx1"/>
                </a:solidFill>
                <a:cs typeface="Gill Sans" charset="0"/>
              </a:rPr>
              <a:t>x&lt;-</a:t>
            </a:r>
            <a:r>
              <a:rPr lang="en-US" sz="1600" dirty="0" err="1">
                <a:solidFill>
                  <a:schemeClr val="tx1"/>
                </a:solidFill>
                <a:cs typeface="Gill Sans" charset="0"/>
              </a:rPr>
              <a:t>rt</a:t>
            </a:r>
            <a:r>
              <a:rPr lang="en-US" sz="1600" dirty="0">
                <a:solidFill>
                  <a:schemeClr val="tx1"/>
                </a:solidFill>
                <a:cs typeface="Gill Sans" charset="0"/>
              </a:rPr>
              <a:t>(100, </a:t>
            </a:r>
            <a:r>
              <a:rPr lang="en-US" sz="1600" dirty="0" err="1">
                <a:solidFill>
                  <a:schemeClr val="tx1"/>
                </a:solidFill>
                <a:cs typeface="Gill Sans" charset="0"/>
              </a:rPr>
              <a:t>df</a:t>
            </a:r>
            <a:r>
              <a:rPr lang="en-US" sz="1600" dirty="0">
                <a:solidFill>
                  <a:schemeClr val="tx1"/>
                </a:solidFill>
                <a:cs typeface="Gill Sans" charset="0"/>
              </a:rPr>
              <a:t>=2)</a:t>
            </a:r>
          </a:p>
          <a:p>
            <a:pPr algn="l"/>
            <a:r>
              <a:rPr lang="en-US" sz="1600" dirty="0">
                <a:solidFill>
                  <a:schemeClr val="tx1"/>
                </a:solidFill>
                <a:cs typeface="Gill Sans" charset="0"/>
              </a:rPr>
              <a:t>y&lt;-</a:t>
            </a:r>
            <a:r>
              <a:rPr lang="en-US" sz="1600" dirty="0" err="1">
                <a:solidFill>
                  <a:schemeClr val="tx1"/>
                </a:solidFill>
                <a:cs typeface="Gill Sans" charset="0"/>
              </a:rPr>
              <a:t>rnorm</a:t>
            </a:r>
            <a:r>
              <a:rPr lang="en-US" sz="1600" dirty="0">
                <a:solidFill>
                  <a:schemeClr val="tx1"/>
                </a:solidFill>
                <a:cs typeface="Gill Sans" charset="0"/>
              </a:rPr>
              <a:t>(100, mean=0, </a:t>
            </a:r>
            <a:r>
              <a:rPr lang="en-US" sz="1600" dirty="0" err="1">
                <a:solidFill>
                  <a:schemeClr val="tx1"/>
                </a:solidFill>
                <a:cs typeface="Gill Sans" charset="0"/>
              </a:rPr>
              <a:t>sd</a:t>
            </a:r>
            <a:r>
              <a:rPr lang="en-US" sz="1600" dirty="0">
                <a:solidFill>
                  <a:schemeClr val="tx1"/>
                </a:solidFill>
                <a:cs typeface="Gill Sans" charset="0"/>
              </a:rPr>
              <a:t>=1)</a:t>
            </a:r>
          </a:p>
          <a:p>
            <a:pPr algn="l"/>
            <a:r>
              <a:rPr lang="en-US" sz="1600" dirty="0" err="1">
                <a:solidFill>
                  <a:schemeClr val="tx1"/>
                </a:solidFill>
                <a:cs typeface="Gill Sans" charset="0"/>
              </a:rPr>
              <a:t>qqplot</a:t>
            </a:r>
            <a:r>
              <a:rPr lang="en-US" sz="1600" dirty="0">
                <a:solidFill>
                  <a:schemeClr val="tx1"/>
                </a:solidFill>
                <a:cs typeface="Gill Sans" charset="0"/>
              </a:rPr>
              <a:t>(</a:t>
            </a:r>
            <a:r>
              <a:rPr lang="en-US" sz="1600" dirty="0" err="1">
                <a:solidFill>
                  <a:schemeClr val="tx1"/>
                </a:solidFill>
                <a:cs typeface="Gill Sans" charset="0"/>
              </a:rPr>
              <a:t>x,y</a:t>
            </a:r>
            <a:r>
              <a:rPr lang="en-US" sz="1600" dirty="0">
                <a:solidFill>
                  <a:schemeClr val="tx1"/>
                </a:solidFill>
                <a:cs typeface="Gill Sans" charset="0"/>
              </a:rPr>
              <a:t>)</a:t>
            </a:r>
          </a:p>
        </p:txBody>
      </p:sp>
      <p:sp>
        <p:nvSpPr>
          <p:cNvPr id="39945" name="Rectangle 9"/>
          <p:cNvSpPr>
            <a:spLocks/>
          </p:cNvSpPr>
          <p:nvPr/>
        </p:nvSpPr>
        <p:spPr bwMode="auto">
          <a:xfrm>
            <a:off x="952500" y="7493000"/>
            <a:ext cx="41941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p>
            <a:pPr algn="l"/>
            <a:r>
              <a:rPr lang="en-US" sz="2400" u="sng">
                <a:solidFill>
                  <a:schemeClr val="tx1"/>
                </a:solidFill>
                <a:cs typeface="Gill Sans" charset="0"/>
              </a:rPr>
              <a:t>Ex: </a:t>
            </a:r>
            <a:r>
              <a:rPr lang="en-US" sz="2400">
                <a:solidFill>
                  <a:schemeClr val="tx1"/>
                </a:solidFill>
                <a:cs typeface="Gill Sans" charset="0"/>
              </a:rPr>
              <a:t>Try with different values of df.</a:t>
            </a:r>
          </a:p>
        </p:txBody>
      </p:sp>
      <p:pic>
        <p:nvPicPr>
          <p:cNvPr id="39946"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99200" y="1130300"/>
            <a:ext cx="4406900" cy="435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pic>
        <p:nvPicPr>
          <p:cNvPr id="39947"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99200" y="4724400"/>
            <a:ext cx="4406900" cy="435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sp>
        <p:nvSpPr>
          <p:cNvPr id="39948" name="Rectangle 12"/>
          <p:cNvSpPr>
            <a:spLocks/>
          </p:cNvSpPr>
          <p:nvPr/>
        </p:nvSpPr>
        <p:spPr bwMode="auto">
          <a:xfrm>
            <a:off x="355600" y="8305800"/>
            <a:ext cx="828675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p>
            <a:pPr algn="l"/>
            <a:r>
              <a:rPr lang="en-US" sz="4000">
                <a:solidFill>
                  <a:schemeClr val="tx1"/>
                </a:solidFill>
                <a:cs typeface="Gill Sans" charset="0"/>
              </a:rPr>
              <a:t>Main idea behind </a:t>
            </a:r>
            <a:r>
              <a:rPr lang="en-US" sz="4000">
                <a:solidFill>
                  <a:srgbClr val="FF2712"/>
                </a:solidFill>
                <a:cs typeface="Gill Sans" charset="0"/>
              </a:rPr>
              <a:t>quantile normalization</a:t>
            </a:r>
          </a:p>
        </p:txBody>
      </p:sp>
    </p:spTree>
  </p:cSld>
  <p:clrMapOvr>
    <a:masterClrMapping/>
  </p:clrMapOvr>
  <p:transition xmlns:p14="http://schemas.microsoft.com/office/powerpoint/2010/main" spd="slow">
    <p:push dir="u"/>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994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994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39946"/>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9944"/>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499"/>
                                          </p:stCondLst>
                                        </p:cTn>
                                        <p:tgtEl>
                                          <p:spTgt spid="39947"/>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39945"/>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399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42" grpId="0" autoUpdateAnimBg="0"/>
      <p:bldP spid="39943" grpId="0" animBg="1" autoUpdateAnimBg="0"/>
      <p:bldP spid="39944" grpId="0" animBg="1" autoUpdateAnimBg="0"/>
      <p:bldP spid="39945" grpId="0" autoUpdateAnimBg="0"/>
      <p:bldP spid="39948" grpId="0"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p:cNvSpPr>
          <p:nvPr/>
        </p:nvSpPr>
        <p:spPr bwMode="auto">
          <a:xfrm>
            <a:off x="561975" y="9023350"/>
            <a:ext cx="11303000"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p>
            <a:pPr algn="l"/>
            <a:r>
              <a:rPr lang="en-US" sz="1100">
                <a:solidFill>
                  <a:schemeClr val="tx1"/>
                </a:solidFill>
                <a:cs typeface="Gill Sans" charset="0"/>
              </a:rPr>
              <a:t> </a:t>
            </a:r>
          </a:p>
        </p:txBody>
      </p:sp>
      <p:sp>
        <p:nvSpPr>
          <p:cNvPr id="23555" name="Text Box 3"/>
          <p:cNvSpPr txBox="1">
            <a:spLocks noChangeArrowheads="1"/>
          </p:cNvSpPr>
          <p:nvPr/>
        </p:nvSpPr>
        <p:spPr bwMode="auto">
          <a:xfrm>
            <a:off x="11950700" y="8991600"/>
            <a:ext cx="3175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a:lstStyle>
            <a:lvl1pPr eaLnBrk="0" hangingPunct="0">
              <a:defRPr sz="4200">
                <a:solidFill>
                  <a:srgbClr val="000000"/>
                </a:solidFill>
                <a:latin typeface="Gill Sans" charset="0"/>
                <a:ea typeface="ヒラギノ角ゴ ProN W3" charset="0"/>
                <a:cs typeface="ヒラギノ角ゴ ProN W3" charset="0"/>
                <a:sym typeface="Gill Sans" charset="0"/>
              </a:defRPr>
            </a:lvl1pPr>
            <a:lvl2pPr marL="742950" indent="-285750" eaLnBrk="0" hangingPunct="0">
              <a:defRPr sz="4200">
                <a:solidFill>
                  <a:srgbClr val="000000"/>
                </a:solidFill>
                <a:latin typeface="Gill Sans" charset="0"/>
                <a:ea typeface="ヒラギノ角ゴ ProN W3" charset="0"/>
                <a:cs typeface="ヒラギノ角ゴ ProN W3" charset="0"/>
                <a:sym typeface="Gill Sans" charset="0"/>
              </a:defRPr>
            </a:lvl2pPr>
            <a:lvl3pPr marL="1143000" indent="-228600" eaLnBrk="0" hangingPunct="0">
              <a:defRPr sz="4200">
                <a:solidFill>
                  <a:srgbClr val="000000"/>
                </a:solidFill>
                <a:latin typeface="Gill Sans" charset="0"/>
                <a:ea typeface="ヒラギノ角ゴ ProN W3" charset="0"/>
                <a:cs typeface="ヒラギノ角ゴ ProN W3" charset="0"/>
                <a:sym typeface="Gill Sans" charset="0"/>
              </a:defRPr>
            </a:lvl3pPr>
            <a:lvl4pPr marL="1600200" indent="-228600" eaLnBrk="0" hangingPunct="0">
              <a:defRPr sz="4200">
                <a:solidFill>
                  <a:srgbClr val="000000"/>
                </a:solidFill>
                <a:latin typeface="Gill Sans" charset="0"/>
                <a:ea typeface="ヒラギノ角ゴ ProN W3" charset="0"/>
                <a:cs typeface="ヒラギノ角ゴ ProN W3" charset="0"/>
                <a:sym typeface="Gill Sans" charset="0"/>
              </a:defRPr>
            </a:lvl4pPr>
            <a:lvl5pPr marL="2057400" indent="-228600" eaLnBrk="0" hangingPunct="0">
              <a:defRPr sz="4200">
                <a:solidFill>
                  <a:srgbClr val="000000"/>
                </a:solidFill>
                <a:latin typeface="Gill Sans" charset="0"/>
                <a:ea typeface="ヒラギノ角ゴ ProN W3" charset="0"/>
                <a:cs typeface="ヒラギノ角ゴ ProN W3" charset="0"/>
                <a:sym typeface="Gill Sans" charset="0"/>
              </a:defRPr>
            </a:lvl5pPr>
            <a:lvl6pPr marL="25146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6pPr>
            <a:lvl7pPr marL="29718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7pPr>
            <a:lvl8pPr marL="34290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8pPr>
            <a:lvl9pPr marL="38862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9pPr>
          </a:lstStyle>
          <a:p>
            <a:pPr eaLnBrk="1" hangingPunct="1"/>
            <a:fld id="{345AC229-9839-094C-866F-3922531CEBA1}" type="slidenum">
              <a:rPr lang="en-US" sz="1600">
                <a:solidFill>
                  <a:schemeClr val="tx1"/>
                </a:solidFill>
                <a:cs typeface="Gill Sans" charset="0"/>
              </a:rPr>
              <a:pPr eaLnBrk="1" hangingPunct="1"/>
              <a:t>33</a:t>
            </a:fld>
            <a:endParaRPr lang="en-US" sz="1600">
              <a:solidFill>
                <a:schemeClr val="tx1"/>
              </a:solidFill>
              <a:cs typeface="Gill Sans" charset="0"/>
            </a:endParaRPr>
          </a:p>
        </p:txBody>
      </p:sp>
      <p:sp>
        <p:nvSpPr>
          <p:cNvPr id="31749" name="Rectangle 4"/>
          <p:cNvSpPr>
            <a:spLocks noGrp="1" noChangeArrowheads="1"/>
          </p:cNvSpPr>
          <p:nvPr>
            <p:ph type="title"/>
          </p:nvPr>
        </p:nvSpPr>
        <p:spPr>
          <a:xfrm>
            <a:off x="1028700" y="520700"/>
            <a:ext cx="10960100" cy="863600"/>
          </a:xfrm>
        </p:spPr>
        <p:txBody>
          <a:bodyPr/>
          <a:lstStyle/>
          <a:p>
            <a:pPr algn="l" eaLnBrk="1" hangingPunct="1">
              <a:defRPr/>
            </a:pPr>
            <a:r>
              <a:rPr lang="en-US" sz="5800" dirty="0">
                <a:solidFill>
                  <a:srgbClr val="333399"/>
                </a:solidFill>
                <a:latin typeface="Gill Sans" charset="0"/>
                <a:ea typeface="ヒラギノ角ゴ ProN W3" charset="0"/>
              </a:rPr>
              <a:t>Scatter plots</a:t>
            </a:r>
          </a:p>
        </p:txBody>
      </p:sp>
      <p:sp>
        <p:nvSpPr>
          <p:cNvPr id="40966" name="Rectangle 6"/>
          <p:cNvSpPr>
            <a:spLocks/>
          </p:cNvSpPr>
          <p:nvPr/>
        </p:nvSpPr>
        <p:spPr bwMode="auto">
          <a:xfrm>
            <a:off x="1041400" y="1549400"/>
            <a:ext cx="10433050" cy="127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p>
            <a:pPr algn="l"/>
            <a:r>
              <a:rPr lang="en-US" sz="4000">
                <a:solidFill>
                  <a:schemeClr val="tx1"/>
                </a:solidFill>
                <a:cs typeface="Gill Sans" charset="0"/>
              </a:rPr>
              <a:t>Biological data sets often contain several variables</a:t>
            </a:r>
            <a:br>
              <a:rPr lang="en-US" sz="4000">
                <a:solidFill>
                  <a:schemeClr val="tx1"/>
                </a:solidFill>
                <a:cs typeface="Gill Sans" charset="0"/>
              </a:rPr>
            </a:br>
            <a:r>
              <a:rPr lang="en-US" sz="4000">
                <a:solidFill>
                  <a:schemeClr val="tx1"/>
                </a:solidFill>
                <a:cs typeface="Gill Sans" charset="0"/>
              </a:rPr>
              <a:t>So they are </a:t>
            </a:r>
            <a:r>
              <a:rPr lang="en-US" sz="4000">
                <a:solidFill>
                  <a:srgbClr val="FF2712"/>
                </a:solidFill>
                <a:cs typeface="Gill Sans" charset="0"/>
              </a:rPr>
              <a:t>multivariate</a:t>
            </a:r>
            <a:r>
              <a:rPr lang="en-US" sz="4000">
                <a:solidFill>
                  <a:schemeClr val="tx1"/>
                </a:solidFill>
                <a:cs typeface="Gill Sans" charset="0"/>
              </a:rPr>
              <a:t>.</a:t>
            </a:r>
          </a:p>
        </p:txBody>
      </p:sp>
      <p:sp>
        <p:nvSpPr>
          <p:cNvPr id="40967" name="Rectangle 7"/>
          <p:cNvSpPr>
            <a:spLocks/>
          </p:cNvSpPr>
          <p:nvPr/>
        </p:nvSpPr>
        <p:spPr bwMode="auto">
          <a:xfrm>
            <a:off x="238125" y="2882900"/>
            <a:ext cx="11628438"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p>
            <a:pPr algn="l"/>
            <a:r>
              <a:rPr lang="en-US" sz="4000">
                <a:solidFill>
                  <a:schemeClr val="tx1"/>
                </a:solidFill>
                <a:cs typeface="Gill Sans" charset="0"/>
              </a:rPr>
              <a:t>Scatter plots allow us to look at two variables at a time.</a:t>
            </a:r>
          </a:p>
        </p:txBody>
      </p:sp>
      <p:sp>
        <p:nvSpPr>
          <p:cNvPr id="40968" name="Rectangle 8"/>
          <p:cNvSpPr>
            <a:spLocks/>
          </p:cNvSpPr>
          <p:nvPr/>
        </p:nvSpPr>
        <p:spPr bwMode="auto">
          <a:xfrm>
            <a:off x="593724" y="4739633"/>
            <a:ext cx="4468516" cy="369332"/>
          </a:xfrm>
          <a:prstGeom prst="rect">
            <a:avLst/>
          </a:prstGeom>
          <a:noFill/>
          <a:ln w="25400">
            <a:solidFill>
              <a:srgbClr val="0044FE"/>
            </a:solidFill>
            <a:miter lim="800000"/>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pPr algn="l"/>
            <a:r>
              <a:rPr lang="en-US" sz="2400" dirty="0" smtClean="0">
                <a:solidFill>
                  <a:schemeClr val="tx1"/>
                </a:solidFill>
                <a:cs typeface="Gill Sans" charset="0"/>
              </a:rPr>
              <a:t>What can you tell about this data?</a:t>
            </a:r>
            <a:endParaRPr lang="en-US" sz="2400" dirty="0">
              <a:solidFill>
                <a:schemeClr val="tx1"/>
              </a:solidFill>
              <a:cs typeface="Gill Sans" charset="0"/>
            </a:endParaRPr>
          </a:p>
        </p:txBody>
      </p:sp>
      <p:pic>
        <p:nvPicPr>
          <p:cNvPr id="40969"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75300" y="3086100"/>
            <a:ext cx="5397500" cy="553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sp>
        <p:nvSpPr>
          <p:cNvPr id="40970" name="Rectangle 10"/>
          <p:cNvSpPr>
            <a:spLocks/>
          </p:cNvSpPr>
          <p:nvPr/>
        </p:nvSpPr>
        <p:spPr bwMode="auto">
          <a:xfrm>
            <a:off x="309712" y="6532984"/>
            <a:ext cx="5421313" cy="184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spAutoFit/>
          </a:bodyPr>
          <a:lstStyle/>
          <a:p>
            <a:pPr algn="l"/>
            <a:r>
              <a:rPr lang="en-US" sz="4000" dirty="0">
                <a:solidFill>
                  <a:schemeClr val="tx1"/>
                </a:solidFill>
                <a:cs typeface="Gill Sans" charset="0"/>
              </a:rPr>
              <a:t>This can be used </a:t>
            </a:r>
          </a:p>
          <a:p>
            <a:pPr algn="l"/>
            <a:r>
              <a:rPr lang="en-US" sz="4000" dirty="0">
                <a:solidFill>
                  <a:schemeClr val="tx1"/>
                </a:solidFill>
                <a:cs typeface="Gill Sans" charset="0"/>
              </a:rPr>
              <a:t>to assess </a:t>
            </a:r>
            <a:r>
              <a:rPr lang="en-US" sz="4000" dirty="0" smtClean="0">
                <a:solidFill>
                  <a:srgbClr val="FF2712"/>
                </a:solidFill>
                <a:cs typeface="Gill Sans" charset="0"/>
              </a:rPr>
              <a:t>independence</a:t>
            </a:r>
            <a:r>
              <a:rPr lang="en-US" sz="4000" dirty="0">
                <a:solidFill>
                  <a:schemeClr val="tx1"/>
                </a:solidFill>
                <a:cs typeface="Gill Sans" charset="0"/>
              </a:rPr>
              <a:t>!</a:t>
            </a:r>
          </a:p>
        </p:txBody>
      </p:sp>
    </p:spTree>
  </p:cSld>
  <p:clrMapOvr>
    <a:masterClrMapping/>
  </p:clrMapOvr>
  <p:transition xmlns:p14="http://schemas.microsoft.com/office/powerpoint/2010/main" spd="slow">
    <p:push dir="u"/>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096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0967"/>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0968"/>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40969"/>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409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6" grpId="0" autoUpdateAnimBg="0"/>
      <p:bldP spid="40967" grpId="0" autoUpdateAnimBg="0"/>
      <p:bldP spid="40968" grpId="0" animBg="1" autoUpdateAnimBg="0"/>
      <p:bldP spid="40970" grpId="0"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Text Box 3"/>
          <p:cNvSpPr txBox="1">
            <a:spLocks noChangeArrowheads="1"/>
          </p:cNvSpPr>
          <p:nvPr/>
        </p:nvSpPr>
        <p:spPr bwMode="auto">
          <a:xfrm>
            <a:off x="11950700" y="8991600"/>
            <a:ext cx="3175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a:lstStyle>
            <a:lvl1pPr eaLnBrk="0" hangingPunct="0">
              <a:defRPr sz="4200">
                <a:solidFill>
                  <a:srgbClr val="000000"/>
                </a:solidFill>
                <a:latin typeface="Gill Sans" charset="0"/>
                <a:ea typeface="ヒラギノ角ゴ ProN W3" charset="0"/>
                <a:cs typeface="ヒラギノ角ゴ ProN W3" charset="0"/>
                <a:sym typeface="Gill Sans" charset="0"/>
              </a:defRPr>
            </a:lvl1pPr>
            <a:lvl2pPr marL="742950" indent="-285750" eaLnBrk="0" hangingPunct="0">
              <a:defRPr sz="4200">
                <a:solidFill>
                  <a:srgbClr val="000000"/>
                </a:solidFill>
                <a:latin typeface="Gill Sans" charset="0"/>
                <a:ea typeface="ヒラギノ角ゴ ProN W3" charset="0"/>
                <a:cs typeface="ヒラギノ角ゴ ProN W3" charset="0"/>
                <a:sym typeface="Gill Sans" charset="0"/>
              </a:defRPr>
            </a:lvl2pPr>
            <a:lvl3pPr marL="1143000" indent="-228600" eaLnBrk="0" hangingPunct="0">
              <a:defRPr sz="4200">
                <a:solidFill>
                  <a:srgbClr val="000000"/>
                </a:solidFill>
                <a:latin typeface="Gill Sans" charset="0"/>
                <a:ea typeface="ヒラギノ角ゴ ProN W3" charset="0"/>
                <a:cs typeface="ヒラギノ角ゴ ProN W3" charset="0"/>
                <a:sym typeface="Gill Sans" charset="0"/>
              </a:defRPr>
            </a:lvl3pPr>
            <a:lvl4pPr marL="1600200" indent="-228600" eaLnBrk="0" hangingPunct="0">
              <a:defRPr sz="4200">
                <a:solidFill>
                  <a:srgbClr val="000000"/>
                </a:solidFill>
                <a:latin typeface="Gill Sans" charset="0"/>
                <a:ea typeface="ヒラギノ角ゴ ProN W3" charset="0"/>
                <a:cs typeface="ヒラギノ角ゴ ProN W3" charset="0"/>
                <a:sym typeface="Gill Sans" charset="0"/>
              </a:defRPr>
            </a:lvl4pPr>
            <a:lvl5pPr marL="2057400" indent="-228600" eaLnBrk="0" hangingPunct="0">
              <a:defRPr sz="4200">
                <a:solidFill>
                  <a:srgbClr val="000000"/>
                </a:solidFill>
                <a:latin typeface="Gill Sans" charset="0"/>
                <a:ea typeface="ヒラギノ角ゴ ProN W3" charset="0"/>
                <a:cs typeface="ヒラギノ角ゴ ProN W3" charset="0"/>
                <a:sym typeface="Gill Sans" charset="0"/>
              </a:defRPr>
            </a:lvl5pPr>
            <a:lvl6pPr marL="25146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6pPr>
            <a:lvl7pPr marL="29718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7pPr>
            <a:lvl8pPr marL="34290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8pPr>
            <a:lvl9pPr marL="38862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9pPr>
          </a:lstStyle>
          <a:p>
            <a:pPr eaLnBrk="1" hangingPunct="1"/>
            <a:fld id="{45CF8E4D-06D6-1C41-8B71-472711077612}" type="slidenum">
              <a:rPr lang="en-US" sz="1600">
                <a:solidFill>
                  <a:schemeClr val="tx1"/>
                </a:solidFill>
                <a:cs typeface="Gill Sans" charset="0"/>
              </a:rPr>
              <a:pPr eaLnBrk="1" hangingPunct="1"/>
              <a:t>34</a:t>
            </a:fld>
            <a:endParaRPr lang="en-US" sz="1600">
              <a:solidFill>
                <a:schemeClr val="tx1"/>
              </a:solidFill>
              <a:cs typeface="Gill Sans" charset="0"/>
            </a:endParaRPr>
          </a:p>
        </p:txBody>
      </p:sp>
      <p:sp>
        <p:nvSpPr>
          <p:cNvPr id="32773" name="Rectangle 4"/>
          <p:cNvSpPr>
            <a:spLocks noGrp="1" noChangeArrowheads="1"/>
          </p:cNvSpPr>
          <p:nvPr>
            <p:ph type="title"/>
          </p:nvPr>
        </p:nvSpPr>
        <p:spPr>
          <a:xfrm>
            <a:off x="1028700" y="520700"/>
            <a:ext cx="10960100" cy="863600"/>
          </a:xfrm>
        </p:spPr>
        <p:txBody>
          <a:bodyPr/>
          <a:lstStyle/>
          <a:p>
            <a:pPr algn="l" eaLnBrk="1" hangingPunct="1">
              <a:defRPr/>
            </a:pPr>
            <a:r>
              <a:rPr lang="en-US" sz="5800" dirty="0">
                <a:solidFill>
                  <a:srgbClr val="333399"/>
                </a:solidFill>
                <a:latin typeface="Gill Sans" charset="0"/>
                <a:ea typeface="ヒラギノ角ゴ ProN W3" charset="0"/>
              </a:rPr>
              <a:t>Scatter plots vs. correlations</a:t>
            </a:r>
          </a:p>
        </p:txBody>
      </p:sp>
      <p:sp>
        <p:nvSpPr>
          <p:cNvPr id="41990" name="Rectangle 6"/>
          <p:cNvSpPr>
            <a:spLocks/>
          </p:cNvSpPr>
          <p:nvPr/>
        </p:nvSpPr>
        <p:spPr bwMode="auto">
          <a:xfrm>
            <a:off x="381720" y="1564432"/>
            <a:ext cx="12414255" cy="1231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p>
            <a:pPr algn="l"/>
            <a:r>
              <a:rPr lang="en-US" sz="4000" dirty="0">
                <a:solidFill>
                  <a:schemeClr val="tx1"/>
                </a:solidFill>
                <a:cs typeface="Gill Sans" charset="0"/>
              </a:rPr>
              <a:t>Note that in </a:t>
            </a:r>
            <a:r>
              <a:rPr lang="en-US" sz="4000" dirty="0" smtClean="0">
                <a:solidFill>
                  <a:schemeClr val="tx1"/>
                </a:solidFill>
                <a:cs typeface="Gill Sans" charset="0"/>
              </a:rPr>
              <a:t>the previous example</a:t>
            </a:r>
            <a:r>
              <a:rPr lang="en-US" sz="4000" dirty="0">
                <a:solidFill>
                  <a:schemeClr val="tx1"/>
                </a:solidFill>
                <a:cs typeface="Gill Sans" charset="0"/>
              </a:rPr>
              <a:t>, the correlation </a:t>
            </a:r>
            <a:r>
              <a:rPr lang="en-US" sz="4000" dirty="0" smtClean="0">
                <a:solidFill>
                  <a:schemeClr val="tx1"/>
                </a:solidFill>
                <a:cs typeface="Gill Sans" charset="0"/>
              </a:rPr>
              <a:t>between </a:t>
            </a:r>
          </a:p>
          <a:p>
            <a:pPr algn="l"/>
            <a:r>
              <a:rPr lang="en-US" sz="4000" dirty="0" smtClean="0">
                <a:solidFill>
                  <a:schemeClr val="tx1"/>
                </a:solidFill>
                <a:cs typeface="Gill Sans" charset="0"/>
              </a:rPr>
              <a:t>The two variables was 0.23!</a:t>
            </a:r>
            <a:endParaRPr lang="en-US" sz="4000" dirty="0">
              <a:solidFill>
                <a:schemeClr val="tx1"/>
              </a:solidFill>
              <a:cs typeface="Gill Sans" charset="0"/>
            </a:endParaRPr>
          </a:p>
        </p:txBody>
      </p:sp>
      <p:sp>
        <p:nvSpPr>
          <p:cNvPr id="41991" name="Rectangle 7"/>
          <p:cNvSpPr>
            <a:spLocks/>
          </p:cNvSpPr>
          <p:nvPr/>
        </p:nvSpPr>
        <p:spPr bwMode="auto">
          <a:xfrm>
            <a:off x="1096963" y="2882900"/>
            <a:ext cx="9913937"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p>
            <a:pPr algn="l"/>
            <a:r>
              <a:rPr lang="en-US" sz="4000" dirty="0">
                <a:solidFill>
                  <a:schemeClr val="tx1"/>
                </a:solidFill>
                <a:cs typeface="Gill Sans" charset="0"/>
              </a:rPr>
              <a:t>Correlation is only good for </a:t>
            </a:r>
            <a:r>
              <a:rPr lang="en-US" sz="4000" dirty="0">
                <a:solidFill>
                  <a:srgbClr val="FF2712"/>
                </a:solidFill>
                <a:cs typeface="Gill Sans" charset="0"/>
              </a:rPr>
              <a:t>linear dependence</a:t>
            </a:r>
            <a:r>
              <a:rPr lang="en-US" sz="4000" dirty="0">
                <a:solidFill>
                  <a:schemeClr val="tx1"/>
                </a:solidFill>
                <a:cs typeface="Gill Sans" charset="0"/>
              </a:rPr>
              <a:t>.</a:t>
            </a:r>
          </a:p>
        </p:txBody>
      </p:sp>
      <p:sp>
        <p:nvSpPr>
          <p:cNvPr id="41992" name="Rectangle 8"/>
          <p:cNvSpPr>
            <a:spLocks/>
          </p:cNvSpPr>
          <p:nvPr/>
        </p:nvSpPr>
        <p:spPr bwMode="auto">
          <a:xfrm>
            <a:off x="1117600" y="4446826"/>
            <a:ext cx="2776401" cy="1723549"/>
          </a:xfrm>
          <a:prstGeom prst="rect">
            <a:avLst/>
          </a:prstGeom>
          <a:noFill/>
          <a:ln w="25400">
            <a:solidFill>
              <a:srgbClr val="0044FE"/>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pPr algn="l"/>
            <a:r>
              <a:rPr lang="en-US" sz="1600" dirty="0">
                <a:solidFill>
                  <a:schemeClr val="tx1"/>
                </a:solidFill>
                <a:cs typeface="Gill Sans" charset="0"/>
              </a:rPr>
              <a:t># Quick comment on correlation</a:t>
            </a:r>
          </a:p>
          <a:p>
            <a:pPr algn="l"/>
            <a:r>
              <a:rPr lang="en-US" sz="1600" dirty="0" err="1">
                <a:solidFill>
                  <a:schemeClr val="tx1"/>
                </a:solidFill>
                <a:cs typeface="Gill Sans" charset="0"/>
              </a:rPr>
              <a:t>set.seed</a:t>
            </a:r>
            <a:r>
              <a:rPr lang="en-US" sz="1600" dirty="0">
                <a:solidFill>
                  <a:schemeClr val="tx1"/>
                </a:solidFill>
                <a:cs typeface="Gill Sans" charset="0"/>
              </a:rPr>
              <a:t>(100)</a:t>
            </a:r>
          </a:p>
          <a:p>
            <a:pPr algn="l"/>
            <a:r>
              <a:rPr lang="en-US" sz="1600" dirty="0">
                <a:solidFill>
                  <a:schemeClr val="tx1"/>
                </a:solidFill>
                <a:cs typeface="Gill Sans" charset="0"/>
              </a:rPr>
              <a:t>theta&lt;-</a:t>
            </a:r>
            <a:r>
              <a:rPr lang="en-US" sz="1600" dirty="0" err="1">
                <a:solidFill>
                  <a:schemeClr val="tx1"/>
                </a:solidFill>
                <a:cs typeface="Gill Sans" charset="0"/>
              </a:rPr>
              <a:t>runif</a:t>
            </a:r>
            <a:r>
              <a:rPr lang="en-US" sz="1600" dirty="0">
                <a:solidFill>
                  <a:schemeClr val="tx1"/>
                </a:solidFill>
                <a:cs typeface="Gill Sans" charset="0"/>
              </a:rPr>
              <a:t>(1000,0,2*pi)</a:t>
            </a:r>
          </a:p>
          <a:p>
            <a:pPr algn="l"/>
            <a:r>
              <a:rPr lang="en-US" sz="1600" dirty="0">
                <a:solidFill>
                  <a:schemeClr val="tx1"/>
                </a:solidFill>
                <a:cs typeface="Gill Sans" charset="0"/>
              </a:rPr>
              <a:t>x&lt;-</a:t>
            </a:r>
            <a:r>
              <a:rPr lang="en-US" sz="1600" dirty="0" err="1">
                <a:solidFill>
                  <a:schemeClr val="tx1"/>
                </a:solidFill>
                <a:cs typeface="Gill Sans" charset="0"/>
              </a:rPr>
              <a:t>cos</a:t>
            </a:r>
            <a:r>
              <a:rPr lang="en-US" sz="1600" dirty="0">
                <a:solidFill>
                  <a:schemeClr val="tx1"/>
                </a:solidFill>
                <a:cs typeface="Gill Sans" charset="0"/>
              </a:rPr>
              <a:t>(theta)</a:t>
            </a:r>
          </a:p>
          <a:p>
            <a:pPr algn="l"/>
            <a:r>
              <a:rPr lang="en-US" sz="1600" dirty="0">
                <a:solidFill>
                  <a:schemeClr val="tx1"/>
                </a:solidFill>
                <a:cs typeface="Gill Sans" charset="0"/>
              </a:rPr>
              <a:t>y&lt;-sin(theta</a:t>
            </a:r>
            <a:r>
              <a:rPr lang="en-US" sz="1600" dirty="0" smtClean="0">
                <a:solidFill>
                  <a:schemeClr val="tx1"/>
                </a:solidFill>
                <a:cs typeface="Gill Sans" charset="0"/>
              </a:rPr>
              <a:t>)</a:t>
            </a:r>
          </a:p>
          <a:p>
            <a:pPr algn="l"/>
            <a:r>
              <a:rPr lang="en-US" sz="1600" dirty="0" err="1" smtClean="0">
                <a:solidFill>
                  <a:schemeClr val="tx1"/>
                </a:solidFill>
                <a:cs typeface="Gill Sans" charset="0"/>
              </a:rPr>
              <a:t>cor</a:t>
            </a:r>
            <a:r>
              <a:rPr lang="en-US" sz="1600" dirty="0" smtClean="0">
                <a:solidFill>
                  <a:schemeClr val="tx1"/>
                </a:solidFill>
                <a:cs typeface="Gill Sans" charset="0"/>
              </a:rPr>
              <a:t>(</a:t>
            </a:r>
            <a:r>
              <a:rPr lang="en-US" sz="1600" dirty="0" err="1" smtClean="0">
                <a:solidFill>
                  <a:schemeClr val="tx1"/>
                </a:solidFill>
                <a:cs typeface="Gill Sans" charset="0"/>
              </a:rPr>
              <a:t>x,y</a:t>
            </a:r>
            <a:r>
              <a:rPr lang="en-US" sz="1600" dirty="0" smtClean="0">
                <a:solidFill>
                  <a:schemeClr val="tx1"/>
                </a:solidFill>
                <a:cs typeface="Gill Sans" charset="0"/>
              </a:rPr>
              <a:t>)</a:t>
            </a:r>
            <a:endParaRPr lang="en-US" sz="1600" dirty="0">
              <a:solidFill>
                <a:schemeClr val="tx1"/>
              </a:solidFill>
              <a:cs typeface="Gill Sans" charset="0"/>
            </a:endParaRPr>
          </a:p>
          <a:p>
            <a:pPr algn="l"/>
            <a:r>
              <a:rPr lang="en-US" sz="1600" dirty="0">
                <a:solidFill>
                  <a:schemeClr val="tx1"/>
                </a:solidFill>
                <a:cs typeface="Gill Sans" charset="0"/>
              </a:rPr>
              <a:t>plot(</a:t>
            </a:r>
            <a:r>
              <a:rPr lang="en-US" sz="1600" dirty="0" err="1">
                <a:solidFill>
                  <a:schemeClr val="tx1"/>
                </a:solidFill>
                <a:cs typeface="Gill Sans" charset="0"/>
              </a:rPr>
              <a:t>x,y</a:t>
            </a:r>
            <a:r>
              <a:rPr lang="en-US" sz="1600" dirty="0">
                <a:solidFill>
                  <a:schemeClr val="tx1"/>
                </a:solidFill>
                <a:cs typeface="Gill Sans" charset="0"/>
              </a:rPr>
              <a:t>)</a:t>
            </a:r>
          </a:p>
        </p:txBody>
      </p:sp>
      <p:pic>
        <p:nvPicPr>
          <p:cNvPr id="41993"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46700" y="3225800"/>
            <a:ext cx="5397500" cy="553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sp>
        <p:nvSpPr>
          <p:cNvPr id="41994" name="Rectangle 10"/>
          <p:cNvSpPr>
            <a:spLocks/>
          </p:cNvSpPr>
          <p:nvPr/>
        </p:nvSpPr>
        <p:spPr bwMode="auto">
          <a:xfrm>
            <a:off x="596900" y="6756400"/>
            <a:ext cx="5126038"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p>
            <a:r>
              <a:rPr lang="en-US" sz="4000">
                <a:solidFill>
                  <a:schemeClr val="tx1"/>
                </a:solidFill>
                <a:cs typeface="Gill Sans" charset="0"/>
              </a:rPr>
              <a:t>What is the correlation?</a:t>
            </a:r>
          </a:p>
        </p:txBody>
      </p:sp>
      <p:sp>
        <p:nvSpPr>
          <p:cNvPr id="24587" name="TextBox 1"/>
          <p:cNvSpPr txBox="1">
            <a:spLocks noChangeArrowheads="1"/>
          </p:cNvSpPr>
          <p:nvPr/>
        </p:nvSpPr>
        <p:spPr bwMode="auto">
          <a:xfrm>
            <a:off x="272834" y="8336086"/>
            <a:ext cx="7237678"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200">
                <a:solidFill>
                  <a:srgbClr val="000000"/>
                </a:solidFill>
                <a:latin typeface="Gill Sans" charset="0"/>
                <a:ea typeface="ヒラギノ角ゴ ProN W3" charset="0"/>
                <a:cs typeface="ヒラギノ角ゴ ProN W3" charset="0"/>
                <a:sym typeface="Gill Sans" charset="0"/>
              </a:defRPr>
            </a:lvl1pPr>
            <a:lvl2pPr marL="742950" indent="-285750" eaLnBrk="0" hangingPunct="0">
              <a:defRPr sz="4200">
                <a:solidFill>
                  <a:srgbClr val="000000"/>
                </a:solidFill>
                <a:latin typeface="Gill Sans" charset="0"/>
                <a:ea typeface="ヒラギノ角ゴ ProN W3" charset="0"/>
                <a:cs typeface="ヒラギノ角ゴ ProN W3" charset="0"/>
                <a:sym typeface="Gill Sans" charset="0"/>
              </a:defRPr>
            </a:lvl2pPr>
            <a:lvl3pPr marL="1143000" indent="-228600" eaLnBrk="0" hangingPunct="0">
              <a:defRPr sz="4200">
                <a:solidFill>
                  <a:srgbClr val="000000"/>
                </a:solidFill>
                <a:latin typeface="Gill Sans" charset="0"/>
                <a:ea typeface="ヒラギノ角ゴ ProN W3" charset="0"/>
                <a:cs typeface="ヒラギノ角ゴ ProN W3" charset="0"/>
                <a:sym typeface="Gill Sans" charset="0"/>
              </a:defRPr>
            </a:lvl3pPr>
            <a:lvl4pPr marL="1600200" indent="-228600" eaLnBrk="0" hangingPunct="0">
              <a:defRPr sz="4200">
                <a:solidFill>
                  <a:srgbClr val="000000"/>
                </a:solidFill>
                <a:latin typeface="Gill Sans" charset="0"/>
                <a:ea typeface="ヒラギノ角ゴ ProN W3" charset="0"/>
                <a:cs typeface="ヒラギノ角ゴ ProN W3" charset="0"/>
                <a:sym typeface="Gill Sans" charset="0"/>
              </a:defRPr>
            </a:lvl4pPr>
            <a:lvl5pPr marL="2057400" indent="-228600" eaLnBrk="0" hangingPunct="0">
              <a:defRPr sz="4200">
                <a:solidFill>
                  <a:srgbClr val="000000"/>
                </a:solidFill>
                <a:latin typeface="Gill Sans" charset="0"/>
                <a:ea typeface="ヒラギノ角ゴ ProN W3" charset="0"/>
                <a:cs typeface="ヒラギノ角ゴ ProN W3" charset="0"/>
                <a:sym typeface="Gill Sans" charset="0"/>
              </a:defRPr>
            </a:lvl5pPr>
            <a:lvl6pPr marL="25146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6pPr>
            <a:lvl7pPr marL="29718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7pPr>
            <a:lvl8pPr marL="34290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8pPr>
            <a:lvl9pPr marL="38862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9pPr>
          </a:lstStyle>
          <a:p>
            <a:pPr eaLnBrk="1" hangingPunct="1"/>
            <a:r>
              <a:rPr lang="it-IT" sz="3200" b="1" u="sng" dirty="0" smtClean="0">
                <a:solidFill>
                  <a:srgbClr val="FF0000"/>
                </a:solidFill>
              </a:rPr>
              <a:t>Independence </a:t>
            </a:r>
            <a:r>
              <a:rPr lang="it-IT" sz="3200" b="1" u="sng" dirty="0">
                <a:solidFill>
                  <a:srgbClr val="FF0000"/>
                </a:solidFill>
              </a:rPr>
              <a:t>-&gt; Non </a:t>
            </a:r>
            <a:r>
              <a:rPr lang="it-IT" sz="3200" b="1" u="sng" dirty="0" err="1">
                <a:solidFill>
                  <a:srgbClr val="FF0000"/>
                </a:solidFill>
              </a:rPr>
              <a:t>Correlation</a:t>
            </a:r>
            <a:endParaRPr lang="it-IT" sz="3200" b="1" u="sng" dirty="0">
              <a:solidFill>
                <a:srgbClr val="FF0000"/>
              </a:solidFill>
            </a:endParaRPr>
          </a:p>
          <a:p>
            <a:pPr eaLnBrk="1" hangingPunct="1"/>
            <a:r>
              <a:rPr lang="it-IT" sz="3200" b="1" u="sng" dirty="0" err="1">
                <a:solidFill>
                  <a:srgbClr val="FF0000"/>
                </a:solidFill>
              </a:rPr>
              <a:t>Not</a:t>
            </a:r>
            <a:r>
              <a:rPr lang="it-IT" sz="3200" b="1" u="sng" dirty="0">
                <a:solidFill>
                  <a:srgbClr val="FF0000"/>
                </a:solidFill>
              </a:rPr>
              <a:t> viceversa!!!!</a:t>
            </a:r>
            <a:endParaRPr lang="en-US" sz="3200" b="1" u="sng" dirty="0">
              <a:solidFill>
                <a:srgbClr val="FF0000"/>
              </a:solidFill>
            </a:endParaRPr>
          </a:p>
        </p:txBody>
      </p:sp>
    </p:spTree>
  </p:cSld>
  <p:clrMapOvr>
    <a:masterClrMapping/>
  </p:clrMapOvr>
  <p:transition xmlns:p14="http://schemas.microsoft.com/office/powerpoint/2010/main" spd="slow">
    <p:push dir="u"/>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199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1991"/>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1992"/>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41993"/>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4199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90" grpId="0" autoUpdateAnimBg="0"/>
      <p:bldP spid="41991" grpId="0" autoUpdateAnimBg="0"/>
      <p:bldP spid="41992" grpId="0" animBg="1" autoUpdateAnimBg="0"/>
      <p:bldP spid="41994" grpId="0"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2"/>
          <p:cNvSpPr>
            <a:spLocks noChangeArrowheads="1"/>
          </p:cNvSpPr>
          <p:nvPr/>
        </p:nvSpPr>
        <p:spPr bwMode="auto">
          <a:xfrm>
            <a:off x="0" y="325120"/>
            <a:ext cx="13004800" cy="1097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8692" tIns="63217" rIns="128692" bIns="63217">
            <a:spAutoFit/>
          </a:bodyPr>
          <a:lstStyle/>
          <a:p>
            <a:pPr algn="ctr">
              <a:spcBef>
                <a:spcPct val="50000"/>
              </a:spcBef>
            </a:pPr>
            <a:r>
              <a:rPr lang="en-US" sz="6300" b="1" dirty="0" smtClean="0">
                <a:solidFill>
                  <a:srgbClr val="0615DD"/>
                </a:solidFill>
              </a:rPr>
              <a:t>Module II Outline: </a:t>
            </a:r>
            <a:endParaRPr lang="en-US" sz="6300" b="1" dirty="0">
              <a:solidFill>
                <a:srgbClr val="0615DD"/>
              </a:solidFill>
            </a:endParaRPr>
          </a:p>
        </p:txBody>
      </p:sp>
      <p:sp>
        <p:nvSpPr>
          <p:cNvPr id="6146" name="Rectangle 3"/>
          <p:cNvSpPr>
            <a:spLocks noChangeArrowheads="1"/>
          </p:cNvSpPr>
          <p:nvPr/>
        </p:nvSpPr>
        <p:spPr bwMode="auto">
          <a:xfrm>
            <a:off x="216024" y="1400458"/>
            <a:ext cx="12623080" cy="7652806"/>
          </a:xfrm>
          <a:prstGeom prst="rect">
            <a:avLst/>
          </a:prstGeom>
          <a:solidFill>
            <a:schemeClr val="accent1"/>
          </a:solidFill>
          <a:ln/>
        </p:spPr>
        <p:style>
          <a:lnRef idx="2">
            <a:schemeClr val="dk1"/>
          </a:lnRef>
          <a:fillRef idx="1">
            <a:schemeClr val="lt1"/>
          </a:fillRef>
          <a:effectRef idx="0">
            <a:schemeClr val="dk1"/>
          </a:effectRef>
          <a:fontRef idx="minor">
            <a:schemeClr val="dk1"/>
          </a:fontRef>
        </p:style>
        <p:txBody>
          <a:bodyPr wrap="square" lIns="128692" tIns="63217" rIns="128692" bIns="63217">
            <a:spAutoFit/>
          </a:bodyPr>
          <a:lstStyle/>
          <a:p>
            <a:pPr algn="l">
              <a:spcBef>
                <a:spcPct val="50000"/>
              </a:spcBef>
              <a:buFontTx/>
              <a:buChar char="•"/>
            </a:pPr>
            <a:r>
              <a:rPr lang="en-US" sz="4600" dirty="0">
                <a:solidFill>
                  <a:srgbClr val="0615DD"/>
                </a:solidFill>
              </a:rPr>
              <a:t> Hypothesis Testing Methodology </a:t>
            </a:r>
          </a:p>
          <a:p>
            <a:pPr algn="l">
              <a:spcBef>
                <a:spcPct val="50000"/>
              </a:spcBef>
              <a:buFontTx/>
              <a:buChar char="•"/>
            </a:pPr>
            <a:r>
              <a:rPr lang="en-US" sz="4600" dirty="0">
                <a:solidFill>
                  <a:srgbClr val="0615DD"/>
                </a:solidFill>
              </a:rPr>
              <a:t> p-Value Approach to Hypothesis Testing</a:t>
            </a:r>
          </a:p>
          <a:p>
            <a:pPr algn="l">
              <a:spcBef>
                <a:spcPct val="50000"/>
              </a:spcBef>
              <a:buFontTx/>
              <a:buChar char="•"/>
            </a:pPr>
            <a:r>
              <a:rPr lang="en-US" sz="4600" dirty="0">
                <a:solidFill>
                  <a:srgbClr val="0615DD"/>
                </a:solidFill>
              </a:rPr>
              <a:t> Comparative Statistics examples (T-Test, </a:t>
            </a:r>
            <a:r>
              <a:rPr lang="en-US" sz="4600" dirty="0" err="1" smtClean="0">
                <a:solidFill>
                  <a:srgbClr val="0615DD"/>
                </a:solidFill>
              </a:rPr>
              <a:t>Anova</a:t>
            </a:r>
            <a:r>
              <a:rPr lang="en-US" sz="4600" dirty="0" smtClean="0">
                <a:solidFill>
                  <a:srgbClr val="0615DD"/>
                </a:solidFill>
              </a:rPr>
              <a:t> and Statistics for frequency data)</a:t>
            </a:r>
          </a:p>
          <a:p>
            <a:pPr algn="l">
              <a:spcBef>
                <a:spcPct val="50000"/>
              </a:spcBef>
              <a:buFontTx/>
              <a:buChar char="•"/>
            </a:pPr>
            <a:r>
              <a:rPr lang="en-US" sz="4600" dirty="0" smtClean="0">
                <a:solidFill>
                  <a:srgbClr val="0615DD"/>
                </a:solidFill>
              </a:rPr>
              <a:t>Tutorials: </a:t>
            </a:r>
            <a:r>
              <a:rPr lang="en-US" sz="4800" dirty="0" smtClean="0">
                <a:solidFill>
                  <a:srgbClr val="333399"/>
                </a:solidFill>
                <a:hlinkClick r:id="rId3" action="ppaction://hlinkfile"/>
              </a:rPr>
              <a:t>Ttest.R</a:t>
            </a:r>
            <a:r>
              <a:rPr lang="en-US" sz="4800" dirty="0" smtClean="0">
                <a:solidFill>
                  <a:srgbClr val="333399"/>
                </a:solidFill>
              </a:rPr>
              <a:t>,</a:t>
            </a:r>
            <a:r>
              <a:rPr lang="en-US" sz="4800" dirty="0" smtClean="0">
                <a:solidFill>
                  <a:schemeClr val="tx1"/>
                </a:solidFill>
                <a:hlinkClick r:id="rId4" action="ppaction://hlinkfile"/>
              </a:rPr>
              <a:t> Frequancy.R</a:t>
            </a:r>
            <a:r>
              <a:rPr lang="en-US" sz="4800" dirty="0" smtClean="0">
                <a:solidFill>
                  <a:schemeClr val="tx1"/>
                </a:solidFill>
              </a:rPr>
              <a:t>,</a:t>
            </a:r>
            <a:r>
              <a:rPr lang="en-US" sz="4800" dirty="0" smtClean="0">
                <a:solidFill>
                  <a:schemeClr val="accent2"/>
                </a:solidFill>
                <a:hlinkClick r:id="rId5" action="ppaction://hlinkfile"/>
              </a:rPr>
              <a:t> Anova.R</a:t>
            </a:r>
            <a:endParaRPr lang="en-US" sz="4600" dirty="0">
              <a:solidFill>
                <a:srgbClr val="0615DD"/>
              </a:solidFill>
            </a:endParaRPr>
          </a:p>
          <a:p>
            <a:pPr algn="l">
              <a:spcBef>
                <a:spcPct val="50000"/>
              </a:spcBef>
              <a:buFontTx/>
              <a:buChar char="•"/>
            </a:pPr>
            <a:r>
              <a:rPr lang="it-IT" sz="4600" dirty="0">
                <a:solidFill>
                  <a:srgbClr val="0615DD"/>
                </a:solidFill>
              </a:rPr>
              <a:t> Multiple </a:t>
            </a:r>
            <a:r>
              <a:rPr lang="it-IT" sz="4600" dirty="0" err="1">
                <a:solidFill>
                  <a:srgbClr val="0615DD"/>
                </a:solidFill>
              </a:rPr>
              <a:t>Hypotesis</a:t>
            </a:r>
            <a:r>
              <a:rPr lang="it-IT" sz="4600" dirty="0">
                <a:solidFill>
                  <a:srgbClr val="0615DD"/>
                </a:solidFill>
              </a:rPr>
              <a:t> </a:t>
            </a:r>
            <a:r>
              <a:rPr lang="it-IT" sz="4600" dirty="0" err="1">
                <a:solidFill>
                  <a:srgbClr val="0615DD"/>
                </a:solidFill>
              </a:rPr>
              <a:t>Testing</a:t>
            </a:r>
            <a:r>
              <a:rPr lang="it-IT" sz="4600" dirty="0">
                <a:solidFill>
                  <a:srgbClr val="0615DD"/>
                </a:solidFill>
              </a:rPr>
              <a:t> (FDR</a:t>
            </a:r>
            <a:r>
              <a:rPr lang="it-IT" sz="4600" dirty="0" smtClean="0">
                <a:solidFill>
                  <a:srgbClr val="0615DD"/>
                </a:solidFill>
              </a:rPr>
              <a:t>) </a:t>
            </a:r>
          </a:p>
          <a:p>
            <a:pPr algn="l">
              <a:spcBef>
                <a:spcPct val="50000"/>
              </a:spcBef>
              <a:buFontTx/>
              <a:buChar char="•"/>
            </a:pPr>
            <a:r>
              <a:rPr lang="it-IT" sz="4600" dirty="0" smtClean="0">
                <a:solidFill>
                  <a:srgbClr val="0615DD"/>
                </a:solidFill>
              </a:rPr>
              <a:t>Application to </a:t>
            </a:r>
            <a:r>
              <a:rPr lang="it-IT" sz="4600" dirty="0" err="1" smtClean="0">
                <a:solidFill>
                  <a:srgbClr val="0615DD"/>
                </a:solidFill>
              </a:rPr>
              <a:t>Golub</a:t>
            </a:r>
            <a:r>
              <a:rPr lang="it-IT" sz="4600" dirty="0" smtClean="0">
                <a:solidFill>
                  <a:srgbClr val="0615DD"/>
                </a:solidFill>
              </a:rPr>
              <a:t> </a:t>
            </a:r>
            <a:r>
              <a:rPr lang="it-IT" sz="4600" dirty="0" err="1" smtClean="0">
                <a:solidFill>
                  <a:srgbClr val="0615DD"/>
                </a:solidFill>
              </a:rPr>
              <a:t>dataset</a:t>
            </a:r>
            <a:r>
              <a:rPr lang="it-IT" sz="4600" dirty="0" smtClean="0">
                <a:solidFill>
                  <a:srgbClr val="0615DD"/>
                </a:solidFill>
              </a:rPr>
              <a:t>: </a:t>
            </a:r>
            <a:r>
              <a:rPr lang="en-US" sz="4800" dirty="0" smtClean="0">
                <a:solidFill>
                  <a:srgbClr val="2D2D8A"/>
                </a:solidFill>
                <a:hlinkClick r:id="rId6" action="ppaction://hlinkfile"/>
              </a:rPr>
              <a:t>MulHypTestOnGolub.R</a:t>
            </a:r>
            <a:endParaRPr lang="en-US" sz="4800" dirty="0" smtClean="0">
              <a:solidFill>
                <a:srgbClr val="2D2D8A"/>
              </a:solidFill>
            </a:endParaRPr>
          </a:p>
        </p:txBody>
      </p:sp>
    </p:spTree>
    <p:extLst>
      <p:ext uri="{BB962C8B-B14F-4D97-AF65-F5344CB8AC3E}">
        <p14:creationId xmlns:p14="http://schemas.microsoft.com/office/powerpoint/2010/main" val="2027129417"/>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2"/>
          <p:cNvSpPr>
            <a:spLocks noGrp="1" noChangeArrowheads="1"/>
          </p:cNvSpPr>
          <p:nvPr>
            <p:ph type="body" sz="half" idx="4294967295"/>
          </p:nvPr>
        </p:nvSpPr>
        <p:spPr>
          <a:xfrm>
            <a:off x="866987" y="2492587"/>
            <a:ext cx="6177280" cy="6285653"/>
          </a:xfrm>
          <a:noFill/>
        </p:spPr>
        <p:txBody>
          <a:bodyPr lIns="128692" tIns="63217" rIns="128692" bIns="63217"/>
          <a:lstStyle/>
          <a:p>
            <a:pPr eaLnBrk="1" hangingPunct="1"/>
            <a:r>
              <a:rPr lang="en-US" b="1" dirty="0">
                <a:solidFill>
                  <a:srgbClr val="333399"/>
                </a:solidFill>
                <a:latin typeface="Comic Sans MS" charset="0"/>
                <a:ea typeface="ヒラギノ角ゴ Pro W3" charset="0"/>
                <a:cs typeface="ヒラギノ角ゴ Pro W3" charset="0"/>
              </a:rPr>
              <a:t>A hypothesis is an assumption about the population parameter.</a:t>
            </a:r>
          </a:p>
          <a:p>
            <a:pPr lvl="1" eaLnBrk="1" hangingPunct="1">
              <a:spcBef>
                <a:spcPct val="40000"/>
              </a:spcBef>
              <a:buSzPct val="65000"/>
            </a:pPr>
            <a:r>
              <a:rPr lang="en-US" sz="3400" b="1" dirty="0">
                <a:solidFill>
                  <a:srgbClr val="333399"/>
                </a:solidFill>
                <a:latin typeface="Comic Sans MS" charset="0"/>
                <a:ea typeface="ヒラギノ角ゴ Pro W3" charset="0"/>
                <a:cs typeface="ヒラギノ角ゴ Pro W3" charset="0"/>
              </a:rPr>
              <a:t>A parameter is a characteristic of the population, like its mean or variance.</a:t>
            </a:r>
          </a:p>
          <a:p>
            <a:pPr lvl="1" eaLnBrk="1" hangingPunct="1">
              <a:spcBef>
                <a:spcPct val="40000"/>
              </a:spcBef>
              <a:buSzPct val="65000"/>
            </a:pPr>
            <a:r>
              <a:rPr lang="en-US" sz="3400" b="1" dirty="0">
                <a:solidFill>
                  <a:srgbClr val="333399"/>
                </a:solidFill>
                <a:latin typeface="Comic Sans MS" charset="0"/>
                <a:ea typeface="ヒラギノ角ゴ Pro W3" charset="0"/>
                <a:cs typeface="ヒラギノ角ゴ Pro W3" charset="0"/>
              </a:rPr>
              <a:t>The parameter must  be identified before analysis.</a:t>
            </a:r>
          </a:p>
        </p:txBody>
      </p:sp>
      <p:sp>
        <p:nvSpPr>
          <p:cNvPr id="8194" name="Rectangle 3"/>
          <p:cNvSpPr>
            <a:spLocks noChangeArrowheads="1"/>
          </p:cNvSpPr>
          <p:nvPr/>
        </p:nvSpPr>
        <p:spPr bwMode="auto">
          <a:xfrm>
            <a:off x="7369387" y="2492587"/>
            <a:ext cx="4890347" cy="1643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8692" tIns="63217" rIns="128692" bIns="63217">
            <a:spAutoFit/>
          </a:bodyPr>
          <a:lstStyle/>
          <a:p>
            <a:pPr>
              <a:spcBef>
                <a:spcPct val="50000"/>
              </a:spcBef>
            </a:pPr>
            <a:r>
              <a:rPr lang="en-US" sz="2800" b="1">
                <a:solidFill>
                  <a:srgbClr val="0615DD"/>
                </a:solidFill>
              </a:rPr>
              <a:t>I assume the mean AGE of this class is 50!!!</a:t>
            </a:r>
          </a:p>
          <a:p>
            <a:pPr>
              <a:spcBef>
                <a:spcPct val="50000"/>
              </a:spcBef>
            </a:pPr>
            <a:r>
              <a:rPr lang="en-US" sz="2800" b="1">
                <a:solidFill>
                  <a:srgbClr val="0615DD"/>
                </a:solidFill>
              </a:rPr>
              <a:t>Am I correct? TEST IT!</a:t>
            </a:r>
          </a:p>
        </p:txBody>
      </p:sp>
      <p:sp>
        <p:nvSpPr>
          <p:cNvPr id="8195" name="AutoShape 4"/>
          <p:cNvSpPr>
            <a:spLocks noChangeArrowheads="1"/>
          </p:cNvSpPr>
          <p:nvPr/>
        </p:nvSpPr>
        <p:spPr bwMode="auto">
          <a:xfrm>
            <a:off x="6827520" y="2492587"/>
            <a:ext cx="5409636" cy="1806222"/>
          </a:xfrm>
          <a:prstGeom prst="wedgeRoundRectCallout">
            <a:avLst>
              <a:gd name="adj1" fmla="val -27398"/>
              <a:gd name="adj2" fmla="val 66667"/>
              <a:gd name="adj3" fmla="val 16667"/>
            </a:avLst>
          </a:prstGeom>
          <a:noFill/>
          <a:ln w="12700">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wrap="none" lIns="130046" tIns="65023" rIns="130046" bIns="65023" anchor="ctr"/>
          <a:lstStyle/>
          <a:p>
            <a:pPr algn="ctr"/>
            <a:endParaRPr lang="en-US"/>
          </a:p>
        </p:txBody>
      </p:sp>
      <p:sp>
        <p:nvSpPr>
          <p:cNvPr id="8196" name="Rectangle 5"/>
          <p:cNvSpPr>
            <a:spLocks noChangeArrowheads="1"/>
          </p:cNvSpPr>
          <p:nvPr/>
        </p:nvSpPr>
        <p:spPr bwMode="auto">
          <a:xfrm>
            <a:off x="9615876" y="8814365"/>
            <a:ext cx="2348089" cy="343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8692" tIns="63217" rIns="128692" bIns="63217">
            <a:spAutoFit/>
          </a:bodyPr>
          <a:lstStyle/>
          <a:p>
            <a:r>
              <a:rPr lang="en-US" sz="1400">
                <a:solidFill>
                  <a:srgbClr val="CECECE"/>
                </a:solidFill>
                <a:latin typeface="Arial" charset="0"/>
              </a:rPr>
              <a:t>© 1984-1994 T/Maker Co.</a:t>
            </a:r>
          </a:p>
        </p:txBody>
      </p:sp>
      <p:sp>
        <p:nvSpPr>
          <p:cNvPr id="8197" name="Freeform 6"/>
          <p:cNvSpPr>
            <a:spLocks/>
          </p:cNvSpPr>
          <p:nvPr/>
        </p:nvSpPr>
        <p:spPr bwMode="auto">
          <a:xfrm>
            <a:off x="9302045" y="4179147"/>
            <a:ext cx="158044" cy="24835"/>
          </a:xfrm>
          <a:custGeom>
            <a:avLst/>
            <a:gdLst>
              <a:gd name="T0" fmla="*/ 0 w 70"/>
              <a:gd name="T1" fmla="*/ 0 h 11"/>
              <a:gd name="T2" fmla="*/ 2147483647 w 70"/>
              <a:gd name="T3" fmla="*/ 0 h 11"/>
              <a:gd name="T4" fmla="*/ 2147483647 w 70"/>
              <a:gd name="T5" fmla="*/ 2147483647 h 11"/>
              <a:gd name="T6" fmla="*/ 0 w 70"/>
              <a:gd name="T7" fmla="*/ 2147483647 h 11"/>
              <a:gd name="T8" fmla="*/ 0 w 70"/>
              <a:gd name="T9" fmla="*/ 0 h 11"/>
              <a:gd name="T10" fmla="*/ 0 60000 65536"/>
              <a:gd name="T11" fmla="*/ 0 60000 65536"/>
              <a:gd name="T12" fmla="*/ 0 60000 65536"/>
              <a:gd name="T13" fmla="*/ 0 60000 65536"/>
              <a:gd name="T14" fmla="*/ 0 60000 65536"/>
              <a:gd name="T15" fmla="*/ 0 w 70"/>
              <a:gd name="T16" fmla="*/ 0 h 11"/>
              <a:gd name="T17" fmla="*/ 70 w 70"/>
              <a:gd name="T18" fmla="*/ 11 h 11"/>
            </a:gdLst>
            <a:ahLst/>
            <a:cxnLst>
              <a:cxn ang="T10">
                <a:pos x="T0" y="T1"/>
              </a:cxn>
              <a:cxn ang="T11">
                <a:pos x="T2" y="T3"/>
              </a:cxn>
              <a:cxn ang="T12">
                <a:pos x="T4" y="T5"/>
              </a:cxn>
              <a:cxn ang="T13">
                <a:pos x="T6" y="T7"/>
              </a:cxn>
              <a:cxn ang="T14">
                <a:pos x="T8" y="T9"/>
              </a:cxn>
            </a:cxnLst>
            <a:rect l="T15" t="T16" r="T17" b="T18"/>
            <a:pathLst>
              <a:path w="70" h="11">
                <a:moveTo>
                  <a:pt x="0" y="0"/>
                </a:moveTo>
                <a:lnTo>
                  <a:pt x="69" y="0"/>
                </a:lnTo>
                <a:lnTo>
                  <a:pt x="69" y="10"/>
                </a:lnTo>
                <a:lnTo>
                  <a:pt x="0" y="10"/>
                </a:lnTo>
                <a:lnTo>
                  <a:pt x="0" y="0"/>
                </a:lnTo>
              </a:path>
            </a:pathLst>
          </a:custGeom>
          <a:solidFill>
            <a:srgbClr val="0000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lIns="130046" tIns="65023" rIns="130046" bIns="65023"/>
          <a:lstStyle/>
          <a:p>
            <a:endParaRPr lang="en-US"/>
          </a:p>
        </p:txBody>
      </p:sp>
      <p:sp>
        <p:nvSpPr>
          <p:cNvPr id="8198" name="Freeform 7"/>
          <p:cNvSpPr>
            <a:spLocks/>
          </p:cNvSpPr>
          <p:nvPr/>
        </p:nvSpPr>
        <p:spPr bwMode="auto">
          <a:xfrm>
            <a:off x="9207218" y="4208498"/>
            <a:ext cx="92570" cy="54187"/>
          </a:xfrm>
          <a:custGeom>
            <a:avLst/>
            <a:gdLst>
              <a:gd name="T0" fmla="*/ 2147483647 w 41"/>
              <a:gd name="T1" fmla="*/ 0 h 24"/>
              <a:gd name="T2" fmla="*/ 2147483647 w 41"/>
              <a:gd name="T3" fmla="*/ 0 h 24"/>
              <a:gd name="T4" fmla="*/ 2147483647 w 41"/>
              <a:gd name="T5" fmla="*/ 2147483647 h 24"/>
              <a:gd name="T6" fmla="*/ 2147483647 w 41"/>
              <a:gd name="T7" fmla="*/ 2147483647 h 24"/>
              <a:gd name="T8" fmla="*/ 2147483647 w 41"/>
              <a:gd name="T9" fmla="*/ 2147483647 h 24"/>
              <a:gd name="T10" fmla="*/ 0 w 41"/>
              <a:gd name="T11" fmla="*/ 2147483647 h 24"/>
              <a:gd name="T12" fmla="*/ 0 w 41"/>
              <a:gd name="T13" fmla="*/ 2147483647 h 24"/>
              <a:gd name="T14" fmla="*/ 2147483647 w 41"/>
              <a:gd name="T15" fmla="*/ 2147483647 h 24"/>
              <a:gd name="T16" fmla="*/ 2147483647 w 41"/>
              <a:gd name="T17" fmla="*/ 0 h 2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1"/>
              <a:gd name="T28" fmla="*/ 0 h 24"/>
              <a:gd name="T29" fmla="*/ 41 w 41"/>
              <a:gd name="T30" fmla="*/ 24 h 2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1" h="24">
                <a:moveTo>
                  <a:pt x="14" y="0"/>
                </a:moveTo>
                <a:lnTo>
                  <a:pt x="40" y="0"/>
                </a:lnTo>
                <a:lnTo>
                  <a:pt x="40" y="12"/>
                </a:lnTo>
                <a:lnTo>
                  <a:pt x="14" y="12"/>
                </a:lnTo>
                <a:lnTo>
                  <a:pt x="14" y="23"/>
                </a:lnTo>
                <a:lnTo>
                  <a:pt x="0" y="23"/>
                </a:lnTo>
                <a:lnTo>
                  <a:pt x="0" y="12"/>
                </a:lnTo>
                <a:lnTo>
                  <a:pt x="14" y="12"/>
                </a:lnTo>
                <a:lnTo>
                  <a:pt x="14" y="0"/>
                </a:lnTo>
              </a:path>
            </a:pathLst>
          </a:custGeom>
          <a:solidFill>
            <a:srgbClr val="0000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lIns="130046" tIns="65023" rIns="130046" bIns="65023"/>
          <a:lstStyle/>
          <a:p>
            <a:endParaRPr lang="en-US"/>
          </a:p>
        </p:txBody>
      </p:sp>
      <p:sp>
        <p:nvSpPr>
          <p:cNvPr id="8199" name="Freeform 8"/>
          <p:cNvSpPr>
            <a:spLocks/>
          </p:cNvSpPr>
          <p:nvPr/>
        </p:nvSpPr>
        <p:spPr bwMode="auto">
          <a:xfrm>
            <a:off x="7073618" y="4208498"/>
            <a:ext cx="4840676" cy="4813582"/>
          </a:xfrm>
          <a:custGeom>
            <a:avLst/>
            <a:gdLst>
              <a:gd name="T0" fmla="*/ 2147483647 w 2144"/>
              <a:gd name="T1" fmla="*/ 2147483647 h 2132"/>
              <a:gd name="T2" fmla="*/ 2147483647 w 2144"/>
              <a:gd name="T3" fmla="*/ 2147483647 h 2132"/>
              <a:gd name="T4" fmla="*/ 2147483647 w 2144"/>
              <a:gd name="T5" fmla="*/ 2147483647 h 2132"/>
              <a:gd name="T6" fmla="*/ 2147483647 w 2144"/>
              <a:gd name="T7" fmla="*/ 2147483647 h 2132"/>
              <a:gd name="T8" fmla="*/ 2147483647 w 2144"/>
              <a:gd name="T9" fmla="*/ 2147483647 h 2132"/>
              <a:gd name="T10" fmla="*/ 2147483647 w 2144"/>
              <a:gd name="T11" fmla="*/ 2147483647 h 2132"/>
              <a:gd name="T12" fmla="*/ 2147483647 w 2144"/>
              <a:gd name="T13" fmla="*/ 2147483647 h 2132"/>
              <a:gd name="T14" fmla="*/ 2147483647 w 2144"/>
              <a:gd name="T15" fmla="*/ 2147483647 h 2132"/>
              <a:gd name="T16" fmla="*/ 2147483647 w 2144"/>
              <a:gd name="T17" fmla="*/ 2147483647 h 2132"/>
              <a:gd name="T18" fmla="*/ 2147483647 w 2144"/>
              <a:gd name="T19" fmla="*/ 2147483647 h 2132"/>
              <a:gd name="T20" fmla="*/ 2147483647 w 2144"/>
              <a:gd name="T21" fmla="*/ 2147483647 h 2132"/>
              <a:gd name="T22" fmla="*/ 2147483647 w 2144"/>
              <a:gd name="T23" fmla="*/ 2147483647 h 2132"/>
              <a:gd name="T24" fmla="*/ 2147483647 w 2144"/>
              <a:gd name="T25" fmla="*/ 2147483647 h 2132"/>
              <a:gd name="T26" fmla="*/ 2147483647 w 2144"/>
              <a:gd name="T27" fmla="*/ 2147483647 h 2132"/>
              <a:gd name="T28" fmla="*/ 2147483647 w 2144"/>
              <a:gd name="T29" fmla="*/ 2147483647 h 2132"/>
              <a:gd name="T30" fmla="*/ 2147483647 w 2144"/>
              <a:gd name="T31" fmla="*/ 2147483647 h 2132"/>
              <a:gd name="T32" fmla="*/ 2147483647 w 2144"/>
              <a:gd name="T33" fmla="*/ 2147483647 h 2132"/>
              <a:gd name="T34" fmla="*/ 2147483647 w 2144"/>
              <a:gd name="T35" fmla="*/ 2147483647 h 2132"/>
              <a:gd name="T36" fmla="*/ 2147483647 w 2144"/>
              <a:gd name="T37" fmla="*/ 2147483647 h 2132"/>
              <a:gd name="T38" fmla="*/ 2147483647 w 2144"/>
              <a:gd name="T39" fmla="*/ 2147483647 h 2132"/>
              <a:gd name="T40" fmla="*/ 2147483647 w 2144"/>
              <a:gd name="T41" fmla="*/ 2147483647 h 2132"/>
              <a:gd name="T42" fmla="*/ 2147483647 w 2144"/>
              <a:gd name="T43" fmla="*/ 2147483647 h 2132"/>
              <a:gd name="T44" fmla="*/ 2147483647 w 2144"/>
              <a:gd name="T45" fmla="*/ 2147483647 h 2132"/>
              <a:gd name="T46" fmla="*/ 2147483647 w 2144"/>
              <a:gd name="T47" fmla="*/ 2147483647 h 2132"/>
              <a:gd name="T48" fmla="*/ 2147483647 w 2144"/>
              <a:gd name="T49" fmla="*/ 2147483647 h 2132"/>
              <a:gd name="T50" fmla="*/ 2147483647 w 2144"/>
              <a:gd name="T51" fmla="*/ 2147483647 h 2132"/>
              <a:gd name="T52" fmla="*/ 2147483647 w 2144"/>
              <a:gd name="T53" fmla="*/ 2147483647 h 2132"/>
              <a:gd name="T54" fmla="*/ 2147483647 w 2144"/>
              <a:gd name="T55" fmla="*/ 2147483647 h 2132"/>
              <a:gd name="T56" fmla="*/ 2147483647 w 2144"/>
              <a:gd name="T57" fmla="*/ 2147483647 h 2132"/>
              <a:gd name="T58" fmla="*/ 2147483647 w 2144"/>
              <a:gd name="T59" fmla="*/ 2147483647 h 2132"/>
              <a:gd name="T60" fmla="*/ 2147483647 w 2144"/>
              <a:gd name="T61" fmla="*/ 2147483647 h 2132"/>
              <a:gd name="T62" fmla="*/ 2147483647 w 2144"/>
              <a:gd name="T63" fmla="*/ 2147483647 h 2132"/>
              <a:gd name="T64" fmla="*/ 2147483647 w 2144"/>
              <a:gd name="T65" fmla="*/ 2147483647 h 2132"/>
              <a:gd name="T66" fmla="*/ 2147483647 w 2144"/>
              <a:gd name="T67" fmla="*/ 2147483647 h 2132"/>
              <a:gd name="T68" fmla="*/ 0 w 2144"/>
              <a:gd name="T69" fmla="*/ 2147483647 h 2132"/>
              <a:gd name="T70" fmla="*/ 2147483647 w 2144"/>
              <a:gd name="T71" fmla="*/ 2147483647 h 2132"/>
              <a:gd name="T72" fmla="*/ 2147483647 w 2144"/>
              <a:gd name="T73" fmla="*/ 2147483647 h 2132"/>
              <a:gd name="T74" fmla="*/ 2147483647 w 2144"/>
              <a:gd name="T75" fmla="*/ 2147483647 h 2132"/>
              <a:gd name="T76" fmla="*/ 2147483647 w 2144"/>
              <a:gd name="T77" fmla="*/ 2147483647 h 2132"/>
              <a:gd name="T78" fmla="*/ 2147483647 w 2144"/>
              <a:gd name="T79" fmla="*/ 2147483647 h 2132"/>
              <a:gd name="T80" fmla="*/ 2147483647 w 2144"/>
              <a:gd name="T81" fmla="*/ 2147483647 h 2132"/>
              <a:gd name="T82" fmla="*/ 2147483647 w 2144"/>
              <a:gd name="T83" fmla="*/ 2147483647 h 2132"/>
              <a:gd name="T84" fmla="*/ 2147483647 w 2144"/>
              <a:gd name="T85" fmla="*/ 2147483647 h 2132"/>
              <a:gd name="T86" fmla="*/ 2147483647 w 2144"/>
              <a:gd name="T87" fmla="*/ 2147483647 h 2132"/>
              <a:gd name="T88" fmla="*/ 2147483647 w 2144"/>
              <a:gd name="T89" fmla="*/ 2147483647 h 2132"/>
              <a:gd name="T90" fmla="*/ 2147483647 w 2144"/>
              <a:gd name="T91" fmla="*/ 2147483647 h 2132"/>
              <a:gd name="T92" fmla="*/ 2147483647 w 2144"/>
              <a:gd name="T93" fmla="*/ 2147483647 h 2132"/>
              <a:gd name="T94" fmla="*/ 2147483647 w 2144"/>
              <a:gd name="T95" fmla="*/ 2147483647 h 2132"/>
              <a:gd name="T96" fmla="*/ 2147483647 w 2144"/>
              <a:gd name="T97" fmla="*/ 2147483647 h 2132"/>
              <a:gd name="T98" fmla="*/ 2147483647 w 2144"/>
              <a:gd name="T99" fmla="*/ 2147483647 h 2132"/>
              <a:gd name="T100" fmla="*/ 2147483647 w 2144"/>
              <a:gd name="T101" fmla="*/ 2147483647 h 2132"/>
              <a:gd name="T102" fmla="*/ 2147483647 w 2144"/>
              <a:gd name="T103" fmla="*/ 2147483647 h 2132"/>
              <a:gd name="T104" fmla="*/ 2147483647 w 2144"/>
              <a:gd name="T105" fmla="*/ 2147483647 h 2132"/>
              <a:gd name="T106" fmla="*/ 2147483647 w 2144"/>
              <a:gd name="T107" fmla="*/ 2147483647 h 2132"/>
              <a:gd name="T108" fmla="*/ 2147483647 w 2144"/>
              <a:gd name="T109" fmla="*/ 2147483647 h 2132"/>
              <a:gd name="T110" fmla="*/ 2147483647 w 2144"/>
              <a:gd name="T111" fmla="*/ 2147483647 h 2132"/>
              <a:gd name="T112" fmla="*/ 2147483647 w 2144"/>
              <a:gd name="T113" fmla="*/ 2147483647 h 2132"/>
              <a:gd name="T114" fmla="*/ 2147483647 w 2144"/>
              <a:gd name="T115" fmla="*/ 2147483647 h 2132"/>
              <a:gd name="T116" fmla="*/ 2147483647 w 2144"/>
              <a:gd name="T117" fmla="*/ 2147483647 h 2132"/>
              <a:gd name="T118" fmla="*/ 2147483647 w 2144"/>
              <a:gd name="T119" fmla="*/ 2147483647 h 2132"/>
              <a:gd name="T120" fmla="*/ 2147483647 w 2144"/>
              <a:gd name="T121" fmla="*/ 2147483647 h 2132"/>
              <a:gd name="T122" fmla="*/ 2147483647 w 2144"/>
              <a:gd name="T123" fmla="*/ 2147483647 h 2132"/>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2144"/>
              <a:gd name="T187" fmla="*/ 0 h 2132"/>
              <a:gd name="T188" fmla="*/ 2144 w 2144"/>
              <a:gd name="T189" fmla="*/ 2132 h 2132"/>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2144" h="2132">
                <a:moveTo>
                  <a:pt x="1057" y="0"/>
                </a:moveTo>
                <a:lnTo>
                  <a:pt x="1085" y="0"/>
                </a:lnTo>
                <a:lnTo>
                  <a:pt x="1085" y="13"/>
                </a:lnTo>
                <a:lnTo>
                  <a:pt x="1099" y="13"/>
                </a:lnTo>
                <a:lnTo>
                  <a:pt x="1099" y="39"/>
                </a:lnTo>
                <a:lnTo>
                  <a:pt x="1142" y="39"/>
                </a:lnTo>
                <a:lnTo>
                  <a:pt x="1142" y="53"/>
                </a:lnTo>
                <a:lnTo>
                  <a:pt x="1170" y="53"/>
                </a:lnTo>
                <a:lnTo>
                  <a:pt x="1170" y="65"/>
                </a:lnTo>
                <a:lnTo>
                  <a:pt x="1198" y="65"/>
                </a:lnTo>
                <a:lnTo>
                  <a:pt x="1198" y="78"/>
                </a:lnTo>
                <a:lnTo>
                  <a:pt x="1212" y="78"/>
                </a:lnTo>
                <a:lnTo>
                  <a:pt x="1212" y="92"/>
                </a:lnTo>
                <a:lnTo>
                  <a:pt x="1226" y="92"/>
                </a:lnTo>
                <a:lnTo>
                  <a:pt x="1226" y="105"/>
                </a:lnTo>
                <a:lnTo>
                  <a:pt x="1241" y="105"/>
                </a:lnTo>
                <a:lnTo>
                  <a:pt x="1241" y="117"/>
                </a:lnTo>
                <a:lnTo>
                  <a:pt x="1353" y="117"/>
                </a:lnTo>
                <a:lnTo>
                  <a:pt x="1353" y="131"/>
                </a:lnTo>
                <a:lnTo>
                  <a:pt x="1269" y="131"/>
                </a:lnTo>
                <a:lnTo>
                  <a:pt x="1269" y="144"/>
                </a:lnTo>
                <a:lnTo>
                  <a:pt x="1282" y="144"/>
                </a:lnTo>
                <a:lnTo>
                  <a:pt x="1282" y="157"/>
                </a:lnTo>
                <a:lnTo>
                  <a:pt x="1296" y="157"/>
                </a:lnTo>
                <a:lnTo>
                  <a:pt x="1296" y="170"/>
                </a:lnTo>
                <a:lnTo>
                  <a:pt x="1381" y="170"/>
                </a:lnTo>
                <a:lnTo>
                  <a:pt x="1381" y="182"/>
                </a:lnTo>
                <a:lnTo>
                  <a:pt x="1395" y="182"/>
                </a:lnTo>
                <a:lnTo>
                  <a:pt x="1395" y="196"/>
                </a:lnTo>
                <a:lnTo>
                  <a:pt x="1410" y="196"/>
                </a:lnTo>
                <a:lnTo>
                  <a:pt x="1410" y="182"/>
                </a:lnTo>
                <a:lnTo>
                  <a:pt x="1423" y="182"/>
                </a:lnTo>
                <a:lnTo>
                  <a:pt x="1423" y="248"/>
                </a:lnTo>
                <a:lnTo>
                  <a:pt x="1438" y="248"/>
                </a:lnTo>
                <a:lnTo>
                  <a:pt x="1438" y="274"/>
                </a:lnTo>
                <a:lnTo>
                  <a:pt x="1451" y="274"/>
                </a:lnTo>
                <a:lnTo>
                  <a:pt x="1451" y="313"/>
                </a:lnTo>
                <a:lnTo>
                  <a:pt x="1466" y="313"/>
                </a:lnTo>
                <a:lnTo>
                  <a:pt x="1466" y="340"/>
                </a:lnTo>
                <a:lnTo>
                  <a:pt x="1480" y="340"/>
                </a:lnTo>
                <a:lnTo>
                  <a:pt x="1480" y="392"/>
                </a:lnTo>
                <a:lnTo>
                  <a:pt x="1466" y="392"/>
                </a:lnTo>
                <a:lnTo>
                  <a:pt x="1466" y="418"/>
                </a:lnTo>
                <a:lnTo>
                  <a:pt x="1451" y="418"/>
                </a:lnTo>
                <a:lnTo>
                  <a:pt x="1451" y="432"/>
                </a:lnTo>
                <a:lnTo>
                  <a:pt x="1438" y="432"/>
                </a:lnTo>
                <a:lnTo>
                  <a:pt x="1438" y="444"/>
                </a:lnTo>
                <a:lnTo>
                  <a:pt x="1451" y="444"/>
                </a:lnTo>
                <a:lnTo>
                  <a:pt x="1451" y="470"/>
                </a:lnTo>
                <a:lnTo>
                  <a:pt x="1466" y="470"/>
                </a:lnTo>
                <a:lnTo>
                  <a:pt x="1466" y="510"/>
                </a:lnTo>
                <a:lnTo>
                  <a:pt x="1480" y="510"/>
                </a:lnTo>
                <a:lnTo>
                  <a:pt x="1480" y="549"/>
                </a:lnTo>
                <a:lnTo>
                  <a:pt x="1494" y="549"/>
                </a:lnTo>
                <a:lnTo>
                  <a:pt x="1494" y="614"/>
                </a:lnTo>
                <a:lnTo>
                  <a:pt x="1480" y="614"/>
                </a:lnTo>
                <a:lnTo>
                  <a:pt x="1480" y="654"/>
                </a:lnTo>
                <a:lnTo>
                  <a:pt x="1494" y="654"/>
                </a:lnTo>
                <a:lnTo>
                  <a:pt x="1494" y="666"/>
                </a:lnTo>
                <a:lnTo>
                  <a:pt x="1509" y="666"/>
                </a:lnTo>
                <a:lnTo>
                  <a:pt x="1509" y="680"/>
                </a:lnTo>
                <a:lnTo>
                  <a:pt x="1522" y="680"/>
                </a:lnTo>
                <a:lnTo>
                  <a:pt x="1522" y="732"/>
                </a:lnTo>
                <a:lnTo>
                  <a:pt x="1536" y="732"/>
                </a:lnTo>
                <a:lnTo>
                  <a:pt x="1536" y="745"/>
                </a:lnTo>
                <a:lnTo>
                  <a:pt x="1551" y="745"/>
                </a:lnTo>
                <a:lnTo>
                  <a:pt x="1551" y="758"/>
                </a:lnTo>
                <a:lnTo>
                  <a:pt x="1565" y="758"/>
                </a:lnTo>
                <a:lnTo>
                  <a:pt x="1565" y="771"/>
                </a:lnTo>
                <a:lnTo>
                  <a:pt x="1607" y="771"/>
                </a:lnTo>
                <a:lnTo>
                  <a:pt x="1607" y="784"/>
                </a:lnTo>
                <a:lnTo>
                  <a:pt x="1634" y="784"/>
                </a:lnTo>
                <a:lnTo>
                  <a:pt x="1634" y="797"/>
                </a:lnTo>
                <a:lnTo>
                  <a:pt x="1649" y="797"/>
                </a:lnTo>
                <a:lnTo>
                  <a:pt x="1649" y="824"/>
                </a:lnTo>
                <a:lnTo>
                  <a:pt x="1706" y="824"/>
                </a:lnTo>
                <a:lnTo>
                  <a:pt x="1706" y="837"/>
                </a:lnTo>
                <a:lnTo>
                  <a:pt x="1733" y="837"/>
                </a:lnTo>
                <a:lnTo>
                  <a:pt x="1733" y="851"/>
                </a:lnTo>
                <a:lnTo>
                  <a:pt x="1748" y="851"/>
                </a:lnTo>
                <a:lnTo>
                  <a:pt x="1748" y="863"/>
                </a:lnTo>
                <a:lnTo>
                  <a:pt x="1761" y="863"/>
                </a:lnTo>
                <a:lnTo>
                  <a:pt x="1761" y="875"/>
                </a:lnTo>
                <a:lnTo>
                  <a:pt x="1776" y="875"/>
                </a:lnTo>
                <a:lnTo>
                  <a:pt x="1776" y="888"/>
                </a:lnTo>
                <a:lnTo>
                  <a:pt x="1790" y="888"/>
                </a:lnTo>
                <a:lnTo>
                  <a:pt x="1790" y="875"/>
                </a:lnTo>
                <a:lnTo>
                  <a:pt x="1903" y="875"/>
                </a:lnTo>
                <a:lnTo>
                  <a:pt x="1903" y="888"/>
                </a:lnTo>
                <a:lnTo>
                  <a:pt x="1931" y="888"/>
                </a:lnTo>
                <a:lnTo>
                  <a:pt x="1931" y="901"/>
                </a:lnTo>
                <a:lnTo>
                  <a:pt x="1946" y="901"/>
                </a:lnTo>
                <a:lnTo>
                  <a:pt x="1946" y="915"/>
                </a:lnTo>
                <a:lnTo>
                  <a:pt x="1960" y="915"/>
                </a:lnTo>
                <a:lnTo>
                  <a:pt x="1960" y="928"/>
                </a:lnTo>
                <a:lnTo>
                  <a:pt x="1973" y="928"/>
                </a:lnTo>
                <a:lnTo>
                  <a:pt x="1973" y="954"/>
                </a:lnTo>
                <a:lnTo>
                  <a:pt x="1987" y="954"/>
                </a:lnTo>
                <a:lnTo>
                  <a:pt x="1987" y="967"/>
                </a:lnTo>
                <a:lnTo>
                  <a:pt x="2001" y="967"/>
                </a:lnTo>
                <a:lnTo>
                  <a:pt x="2001" y="980"/>
                </a:lnTo>
                <a:lnTo>
                  <a:pt x="2015" y="980"/>
                </a:lnTo>
                <a:lnTo>
                  <a:pt x="2015" y="1020"/>
                </a:lnTo>
                <a:lnTo>
                  <a:pt x="2029" y="1020"/>
                </a:lnTo>
                <a:lnTo>
                  <a:pt x="2029" y="1046"/>
                </a:lnTo>
                <a:lnTo>
                  <a:pt x="2044" y="1046"/>
                </a:lnTo>
                <a:lnTo>
                  <a:pt x="2044" y="1072"/>
                </a:lnTo>
                <a:lnTo>
                  <a:pt x="2058" y="1072"/>
                </a:lnTo>
                <a:lnTo>
                  <a:pt x="2058" y="1097"/>
                </a:lnTo>
                <a:lnTo>
                  <a:pt x="2072" y="1097"/>
                </a:lnTo>
                <a:lnTo>
                  <a:pt x="2072" y="1111"/>
                </a:lnTo>
                <a:lnTo>
                  <a:pt x="2086" y="1111"/>
                </a:lnTo>
                <a:lnTo>
                  <a:pt x="2086" y="1138"/>
                </a:lnTo>
                <a:lnTo>
                  <a:pt x="2100" y="1138"/>
                </a:lnTo>
                <a:lnTo>
                  <a:pt x="2100" y="1190"/>
                </a:lnTo>
                <a:lnTo>
                  <a:pt x="2114" y="1190"/>
                </a:lnTo>
                <a:lnTo>
                  <a:pt x="2114" y="1229"/>
                </a:lnTo>
                <a:lnTo>
                  <a:pt x="2128" y="1229"/>
                </a:lnTo>
                <a:lnTo>
                  <a:pt x="2128" y="1307"/>
                </a:lnTo>
                <a:lnTo>
                  <a:pt x="2143" y="1307"/>
                </a:lnTo>
                <a:lnTo>
                  <a:pt x="2143" y="1529"/>
                </a:lnTo>
                <a:lnTo>
                  <a:pt x="2128" y="1529"/>
                </a:lnTo>
                <a:lnTo>
                  <a:pt x="2128" y="1556"/>
                </a:lnTo>
                <a:lnTo>
                  <a:pt x="2114" y="1556"/>
                </a:lnTo>
                <a:lnTo>
                  <a:pt x="2114" y="1582"/>
                </a:lnTo>
                <a:lnTo>
                  <a:pt x="2100" y="1582"/>
                </a:lnTo>
                <a:lnTo>
                  <a:pt x="2100" y="1595"/>
                </a:lnTo>
                <a:lnTo>
                  <a:pt x="2086" y="1595"/>
                </a:lnTo>
                <a:lnTo>
                  <a:pt x="2086" y="1607"/>
                </a:lnTo>
                <a:lnTo>
                  <a:pt x="2072" y="1607"/>
                </a:lnTo>
                <a:lnTo>
                  <a:pt x="2072" y="1620"/>
                </a:lnTo>
                <a:lnTo>
                  <a:pt x="2058" y="1620"/>
                </a:lnTo>
                <a:lnTo>
                  <a:pt x="2058" y="1634"/>
                </a:lnTo>
                <a:lnTo>
                  <a:pt x="2044" y="1634"/>
                </a:lnTo>
                <a:lnTo>
                  <a:pt x="2044" y="1647"/>
                </a:lnTo>
                <a:lnTo>
                  <a:pt x="2029" y="1647"/>
                </a:lnTo>
                <a:lnTo>
                  <a:pt x="2029" y="1660"/>
                </a:lnTo>
                <a:lnTo>
                  <a:pt x="2015" y="1660"/>
                </a:lnTo>
                <a:lnTo>
                  <a:pt x="2015" y="1699"/>
                </a:lnTo>
                <a:lnTo>
                  <a:pt x="2029" y="1699"/>
                </a:lnTo>
                <a:lnTo>
                  <a:pt x="2029" y="1739"/>
                </a:lnTo>
                <a:lnTo>
                  <a:pt x="2044" y="1739"/>
                </a:lnTo>
                <a:lnTo>
                  <a:pt x="2044" y="1791"/>
                </a:lnTo>
                <a:lnTo>
                  <a:pt x="2058" y="1791"/>
                </a:lnTo>
                <a:lnTo>
                  <a:pt x="2058" y="1830"/>
                </a:lnTo>
                <a:lnTo>
                  <a:pt x="2072" y="1830"/>
                </a:lnTo>
                <a:lnTo>
                  <a:pt x="2072" y="1909"/>
                </a:lnTo>
                <a:lnTo>
                  <a:pt x="2086" y="1909"/>
                </a:lnTo>
                <a:lnTo>
                  <a:pt x="2086" y="1974"/>
                </a:lnTo>
                <a:lnTo>
                  <a:pt x="2072" y="1974"/>
                </a:lnTo>
                <a:lnTo>
                  <a:pt x="2072" y="1986"/>
                </a:lnTo>
                <a:lnTo>
                  <a:pt x="2058" y="1986"/>
                </a:lnTo>
                <a:lnTo>
                  <a:pt x="2058" y="2000"/>
                </a:lnTo>
                <a:lnTo>
                  <a:pt x="2044" y="2000"/>
                </a:lnTo>
                <a:lnTo>
                  <a:pt x="2044" y="2012"/>
                </a:lnTo>
                <a:lnTo>
                  <a:pt x="2015" y="2012"/>
                </a:lnTo>
                <a:lnTo>
                  <a:pt x="2015" y="2026"/>
                </a:lnTo>
                <a:lnTo>
                  <a:pt x="1917" y="2026"/>
                </a:lnTo>
                <a:lnTo>
                  <a:pt x="1917" y="2039"/>
                </a:lnTo>
                <a:lnTo>
                  <a:pt x="1761" y="2039"/>
                </a:lnTo>
                <a:lnTo>
                  <a:pt x="1761" y="2026"/>
                </a:lnTo>
                <a:lnTo>
                  <a:pt x="1522" y="2026"/>
                </a:lnTo>
                <a:lnTo>
                  <a:pt x="1522" y="2012"/>
                </a:lnTo>
                <a:lnTo>
                  <a:pt x="1451" y="2012"/>
                </a:lnTo>
                <a:lnTo>
                  <a:pt x="1451" y="2000"/>
                </a:lnTo>
                <a:lnTo>
                  <a:pt x="1296" y="2000"/>
                </a:lnTo>
                <a:lnTo>
                  <a:pt x="1296" y="1986"/>
                </a:lnTo>
                <a:lnTo>
                  <a:pt x="1184" y="1986"/>
                </a:lnTo>
                <a:lnTo>
                  <a:pt x="1184" y="2000"/>
                </a:lnTo>
                <a:lnTo>
                  <a:pt x="1170" y="2000"/>
                </a:lnTo>
                <a:lnTo>
                  <a:pt x="1170" y="2012"/>
                </a:lnTo>
                <a:lnTo>
                  <a:pt x="1156" y="2012"/>
                </a:lnTo>
                <a:lnTo>
                  <a:pt x="1156" y="2039"/>
                </a:lnTo>
                <a:lnTo>
                  <a:pt x="1113" y="2039"/>
                </a:lnTo>
                <a:lnTo>
                  <a:pt x="1113" y="2026"/>
                </a:lnTo>
                <a:lnTo>
                  <a:pt x="1099" y="2026"/>
                </a:lnTo>
                <a:lnTo>
                  <a:pt x="1099" y="2000"/>
                </a:lnTo>
                <a:lnTo>
                  <a:pt x="1072" y="2000"/>
                </a:lnTo>
                <a:lnTo>
                  <a:pt x="1072" y="1986"/>
                </a:lnTo>
                <a:lnTo>
                  <a:pt x="1028" y="1986"/>
                </a:lnTo>
                <a:lnTo>
                  <a:pt x="1028" y="2052"/>
                </a:lnTo>
                <a:lnTo>
                  <a:pt x="1014" y="2052"/>
                </a:lnTo>
                <a:lnTo>
                  <a:pt x="1014" y="2078"/>
                </a:lnTo>
                <a:lnTo>
                  <a:pt x="1000" y="2078"/>
                </a:lnTo>
                <a:lnTo>
                  <a:pt x="1000" y="2091"/>
                </a:lnTo>
                <a:lnTo>
                  <a:pt x="986" y="2091"/>
                </a:lnTo>
                <a:lnTo>
                  <a:pt x="986" y="2104"/>
                </a:lnTo>
                <a:lnTo>
                  <a:pt x="958" y="2104"/>
                </a:lnTo>
                <a:lnTo>
                  <a:pt x="958" y="2117"/>
                </a:lnTo>
                <a:lnTo>
                  <a:pt x="789" y="2117"/>
                </a:lnTo>
                <a:lnTo>
                  <a:pt x="789" y="2131"/>
                </a:lnTo>
                <a:lnTo>
                  <a:pt x="705" y="2131"/>
                </a:lnTo>
                <a:lnTo>
                  <a:pt x="705" y="2117"/>
                </a:lnTo>
                <a:lnTo>
                  <a:pt x="606" y="2117"/>
                </a:lnTo>
                <a:lnTo>
                  <a:pt x="606" y="2104"/>
                </a:lnTo>
                <a:lnTo>
                  <a:pt x="521" y="2104"/>
                </a:lnTo>
                <a:lnTo>
                  <a:pt x="521" y="2091"/>
                </a:lnTo>
                <a:lnTo>
                  <a:pt x="479" y="2091"/>
                </a:lnTo>
                <a:lnTo>
                  <a:pt x="479" y="2078"/>
                </a:lnTo>
                <a:lnTo>
                  <a:pt x="451" y="2078"/>
                </a:lnTo>
                <a:lnTo>
                  <a:pt x="451" y="2066"/>
                </a:lnTo>
                <a:lnTo>
                  <a:pt x="422" y="2066"/>
                </a:lnTo>
                <a:lnTo>
                  <a:pt x="422" y="2052"/>
                </a:lnTo>
                <a:lnTo>
                  <a:pt x="394" y="2052"/>
                </a:lnTo>
                <a:lnTo>
                  <a:pt x="394" y="2039"/>
                </a:lnTo>
                <a:lnTo>
                  <a:pt x="381" y="2039"/>
                </a:lnTo>
                <a:lnTo>
                  <a:pt x="381" y="2026"/>
                </a:lnTo>
                <a:lnTo>
                  <a:pt x="367" y="2026"/>
                </a:lnTo>
                <a:lnTo>
                  <a:pt x="367" y="2012"/>
                </a:lnTo>
                <a:lnTo>
                  <a:pt x="338" y="2012"/>
                </a:lnTo>
                <a:lnTo>
                  <a:pt x="338" y="2000"/>
                </a:lnTo>
                <a:lnTo>
                  <a:pt x="323" y="2000"/>
                </a:lnTo>
                <a:lnTo>
                  <a:pt x="323" y="1986"/>
                </a:lnTo>
                <a:lnTo>
                  <a:pt x="309" y="1986"/>
                </a:lnTo>
                <a:lnTo>
                  <a:pt x="309" y="1974"/>
                </a:lnTo>
                <a:lnTo>
                  <a:pt x="281" y="1974"/>
                </a:lnTo>
                <a:lnTo>
                  <a:pt x="281" y="1960"/>
                </a:lnTo>
                <a:lnTo>
                  <a:pt x="268" y="1960"/>
                </a:lnTo>
                <a:lnTo>
                  <a:pt x="268" y="1948"/>
                </a:lnTo>
                <a:lnTo>
                  <a:pt x="253" y="1948"/>
                </a:lnTo>
                <a:lnTo>
                  <a:pt x="253" y="1935"/>
                </a:lnTo>
                <a:lnTo>
                  <a:pt x="239" y="1935"/>
                </a:lnTo>
                <a:lnTo>
                  <a:pt x="239" y="1909"/>
                </a:lnTo>
                <a:lnTo>
                  <a:pt x="225" y="1909"/>
                </a:lnTo>
                <a:lnTo>
                  <a:pt x="225" y="1856"/>
                </a:lnTo>
                <a:lnTo>
                  <a:pt x="239" y="1856"/>
                </a:lnTo>
                <a:lnTo>
                  <a:pt x="239" y="1791"/>
                </a:lnTo>
                <a:lnTo>
                  <a:pt x="253" y="1791"/>
                </a:lnTo>
                <a:lnTo>
                  <a:pt x="253" y="1765"/>
                </a:lnTo>
                <a:lnTo>
                  <a:pt x="268" y="1765"/>
                </a:lnTo>
                <a:lnTo>
                  <a:pt x="268" y="1725"/>
                </a:lnTo>
                <a:lnTo>
                  <a:pt x="281" y="1725"/>
                </a:lnTo>
                <a:lnTo>
                  <a:pt x="281" y="1699"/>
                </a:lnTo>
                <a:lnTo>
                  <a:pt x="296" y="1699"/>
                </a:lnTo>
                <a:lnTo>
                  <a:pt x="296" y="1673"/>
                </a:lnTo>
                <a:lnTo>
                  <a:pt x="309" y="1673"/>
                </a:lnTo>
                <a:lnTo>
                  <a:pt x="309" y="1660"/>
                </a:lnTo>
                <a:lnTo>
                  <a:pt x="323" y="1660"/>
                </a:lnTo>
                <a:lnTo>
                  <a:pt x="323" y="1647"/>
                </a:lnTo>
                <a:lnTo>
                  <a:pt x="338" y="1647"/>
                </a:lnTo>
                <a:lnTo>
                  <a:pt x="338" y="1634"/>
                </a:lnTo>
                <a:lnTo>
                  <a:pt x="352" y="1634"/>
                </a:lnTo>
                <a:lnTo>
                  <a:pt x="352" y="1620"/>
                </a:lnTo>
                <a:lnTo>
                  <a:pt x="323" y="1620"/>
                </a:lnTo>
                <a:lnTo>
                  <a:pt x="323" y="1607"/>
                </a:lnTo>
                <a:lnTo>
                  <a:pt x="296" y="1607"/>
                </a:lnTo>
                <a:lnTo>
                  <a:pt x="296" y="1595"/>
                </a:lnTo>
                <a:lnTo>
                  <a:pt x="268" y="1595"/>
                </a:lnTo>
                <a:lnTo>
                  <a:pt x="268" y="1582"/>
                </a:lnTo>
                <a:lnTo>
                  <a:pt x="239" y="1582"/>
                </a:lnTo>
                <a:lnTo>
                  <a:pt x="239" y="1569"/>
                </a:lnTo>
                <a:lnTo>
                  <a:pt x="211" y="1569"/>
                </a:lnTo>
                <a:lnTo>
                  <a:pt x="211" y="1556"/>
                </a:lnTo>
                <a:lnTo>
                  <a:pt x="197" y="1556"/>
                </a:lnTo>
                <a:lnTo>
                  <a:pt x="197" y="1543"/>
                </a:lnTo>
                <a:lnTo>
                  <a:pt x="170" y="1543"/>
                </a:lnTo>
                <a:lnTo>
                  <a:pt x="170" y="1529"/>
                </a:lnTo>
                <a:lnTo>
                  <a:pt x="155" y="1529"/>
                </a:lnTo>
                <a:lnTo>
                  <a:pt x="155" y="1517"/>
                </a:lnTo>
                <a:lnTo>
                  <a:pt x="141" y="1517"/>
                </a:lnTo>
                <a:lnTo>
                  <a:pt x="141" y="1504"/>
                </a:lnTo>
                <a:lnTo>
                  <a:pt x="127" y="1504"/>
                </a:lnTo>
                <a:lnTo>
                  <a:pt x="127" y="1490"/>
                </a:lnTo>
                <a:lnTo>
                  <a:pt x="112" y="1490"/>
                </a:lnTo>
                <a:lnTo>
                  <a:pt x="112" y="1477"/>
                </a:lnTo>
                <a:lnTo>
                  <a:pt x="99" y="1477"/>
                </a:lnTo>
                <a:lnTo>
                  <a:pt x="99" y="1464"/>
                </a:lnTo>
                <a:lnTo>
                  <a:pt x="84" y="1464"/>
                </a:lnTo>
                <a:lnTo>
                  <a:pt x="84" y="1451"/>
                </a:lnTo>
                <a:lnTo>
                  <a:pt x="70" y="1451"/>
                </a:lnTo>
                <a:lnTo>
                  <a:pt x="70" y="1424"/>
                </a:lnTo>
                <a:lnTo>
                  <a:pt x="57" y="1424"/>
                </a:lnTo>
                <a:lnTo>
                  <a:pt x="57" y="1385"/>
                </a:lnTo>
                <a:lnTo>
                  <a:pt x="42" y="1385"/>
                </a:lnTo>
                <a:lnTo>
                  <a:pt x="42" y="1163"/>
                </a:lnTo>
                <a:lnTo>
                  <a:pt x="29" y="1163"/>
                </a:lnTo>
                <a:lnTo>
                  <a:pt x="29" y="1124"/>
                </a:lnTo>
                <a:lnTo>
                  <a:pt x="14" y="1124"/>
                </a:lnTo>
                <a:lnTo>
                  <a:pt x="14" y="1085"/>
                </a:lnTo>
                <a:lnTo>
                  <a:pt x="0" y="1085"/>
                </a:lnTo>
                <a:lnTo>
                  <a:pt x="0" y="993"/>
                </a:lnTo>
                <a:lnTo>
                  <a:pt x="14" y="993"/>
                </a:lnTo>
                <a:lnTo>
                  <a:pt x="14" y="980"/>
                </a:lnTo>
                <a:lnTo>
                  <a:pt x="29" y="980"/>
                </a:lnTo>
                <a:lnTo>
                  <a:pt x="29" y="928"/>
                </a:lnTo>
                <a:lnTo>
                  <a:pt x="42" y="928"/>
                </a:lnTo>
                <a:lnTo>
                  <a:pt x="42" y="980"/>
                </a:lnTo>
                <a:lnTo>
                  <a:pt x="112" y="980"/>
                </a:lnTo>
                <a:lnTo>
                  <a:pt x="112" y="967"/>
                </a:lnTo>
                <a:lnTo>
                  <a:pt x="141" y="967"/>
                </a:lnTo>
                <a:lnTo>
                  <a:pt x="141" y="954"/>
                </a:lnTo>
                <a:lnTo>
                  <a:pt x="182" y="954"/>
                </a:lnTo>
                <a:lnTo>
                  <a:pt x="182" y="940"/>
                </a:lnTo>
                <a:lnTo>
                  <a:pt x="225" y="940"/>
                </a:lnTo>
                <a:lnTo>
                  <a:pt x="225" y="928"/>
                </a:lnTo>
                <a:lnTo>
                  <a:pt x="268" y="928"/>
                </a:lnTo>
                <a:lnTo>
                  <a:pt x="268" y="915"/>
                </a:lnTo>
                <a:lnTo>
                  <a:pt x="323" y="915"/>
                </a:lnTo>
                <a:lnTo>
                  <a:pt x="323" y="901"/>
                </a:lnTo>
                <a:lnTo>
                  <a:pt x="367" y="901"/>
                </a:lnTo>
                <a:lnTo>
                  <a:pt x="367" y="888"/>
                </a:lnTo>
                <a:lnTo>
                  <a:pt x="394" y="888"/>
                </a:lnTo>
                <a:lnTo>
                  <a:pt x="394" y="875"/>
                </a:lnTo>
                <a:lnTo>
                  <a:pt x="422" y="875"/>
                </a:lnTo>
                <a:lnTo>
                  <a:pt x="422" y="863"/>
                </a:lnTo>
                <a:lnTo>
                  <a:pt x="451" y="863"/>
                </a:lnTo>
                <a:lnTo>
                  <a:pt x="451" y="851"/>
                </a:lnTo>
                <a:lnTo>
                  <a:pt x="479" y="851"/>
                </a:lnTo>
                <a:lnTo>
                  <a:pt x="479" y="837"/>
                </a:lnTo>
                <a:lnTo>
                  <a:pt x="493" y="837"/>
                </a:lnTo>
                <a:lnTo>
                  <a:pt x="493" y="824"/>
                </a:lnTo>
                <a:lnTo>
                  <a:pt x="508" y="824"/>
                </a:lnTo>
                <a:lnTo>
                  <a:pt x="508" y="784"/>
                </a:lnTo>
                <a:lnTo>
                  <a:pt x="465" y="784"/>
                </a:lnTo>
                <a:lnTo>
                  <a:pt x="465" y="797"/>
                </a:lnTo>
                <a:lnTo>
                  <a:pt x="451" y="797"/>
                </a:lnTo>
                <a:lnTo>
                  <a:pt x="451" y="811"/>
                </a:lnTo>
                <a:lnTo>
                  <a:pt x="422" y="811"/>
                </a:lnTo>
                <a:lnTo>
                  <a:pt x="422" y="824"/>
                </a:lnTo>
                <a:lnTo>
                  <a:pt x="394" y="824"/>
                </a:lnTo>
                <a:lnTo>
                  <a:pt x="394" y="837"/>
                </a:lnTo>
                <a:lnTo>
                  <a:pt x="381" y="837"/>
                </a:lnTo>
                <a:lnTo>
                  <a:pt x="381" y="851"/>
                </a:lnTo>
                <a:lnTo>
                  <a:pt x="338" y="851"/>
                </a:lnTo>
                <a:lnTo>
                  <a:pt x="338" y="863"/>
                </a:lnTo>
                <a:lnTo>
                  <a:pt x="309" y="863"/>
                </a:lnTo>
                <a:lnTo>
                  <a:pt x="309" y="875"/>
                </a:lnTo>
                <a:lnTo>
                  <a:pt x="281" y="875"/>
                </a:lnTo>
                <a:lnTo>
                  <a:pt x="281" y="888"/>
                </a:lnTo>
                <a:lnTo>
                  <a:pt x="253" y="888"/>
                </a:lnTo>
                <a:lnTo>
                  <a:pt x="253" y="901"/>
                </a:lnTo>
                <a:lnTo>
                  <a:pt x="197" y="901"/>
                </a:lnTo>
                <a:lnTo>
                  <a:pt x="197" y="915"/>
                </a:lnTo>
                <a:lnTo>
                  <a:pt x="141" y="915"/>
                </a:lnTo>
                <a:lnTo>
                  <a:pt x="141" y="928"/>
                </a:lnTo>
                <a:lnTo>
                  <a:pt x="42" y="928"/>
                </a:lnTo>
                <a:lnTo>
                  <a:pt x="42" y="915"/>
                </a:lnTo>
                <a:lnTo>
                  <a:pt x="70" y="915"/>
                </a:lnTo>
                <a:lnTo>
                  <a:pt x="70" y="901"/>
                </a:lnTo>
                <a:lnTo>
                  <a:pt x="57" y="901"/>
                </a:lnTo>
                <a:lnTo>
                  <a:pt x="57" y="888"/>
                </a:lnTo>
                <a:lnTo>
                  <a:pt x="42" y="888"/>
                </a:lnTo>
                <a:lnTo>
                  <a:pt x="42" y="863"/>
                </a:lnTo>
                <a:lnTo>
                  <a:pt x="29" y="863"/>
                </a:lnTo>
                <a:lnTo>
                  <a:pt x="29" y="824"/>
                </a:lnTo>
                <a:lnTo>
                  <a:pt x="14" y="824"/>
                </a:lnTo>
                <a:lnTo>
                  <a:pt x="14" y="732"/>
                </a:lnTo>
                <a:lnTo>
                  <a:pt x="29" y="732"/>
                </a:lnTo>
                <a:lnTo>
                  <a:pt x="29" y="705"/>
                </a:lnTo>
                <a:lnTo>
                  <a:pt x="42" y="705"/>
                </a:lnTo>
                <a:lnTo>
                  <a:pt x="42" y="693"/>
                </a:lnTo>
                <a:lnTo>
                  <a:pt x="57" y="693"/>
                </a:lnTo>
                <a:lnTo>
                  <a:pt x="57" y="680"/>
                </a:lnTo>
                <a:lnTo>
                  <a:pt x="70" y="680"/>
                </a:lnTo>
                <a:lnTo>
                  <a:pt x="70" y="640"/>
                </a:lnTo>
                <a:lnTo>
                  <a:pt x="84" y="640"/>
                </a:lnTo>
                <a:lnTo>
                  <a:pt x="84" y="627"/>
                </a:lnTo>
                <a:lnTo>
                  <a:pt x="99" y="627"/>
                </a:lnTo>
                <a:lnTo>
                  <a:pt x="99" y="614"/>
                </a:lnTo>
                <a:lnTo>
                  <a:pt x="112" y="614"/>
                </a:lnTo>
                <a:lnTo>
                  <a:pt x="112" y="601"/>
                </a:lnTo>
                <a:lnTo>
                  <a:pt x="127" y="601"/>
                </a:lnTo>
                <a:lnTo>
                  <a:pt x="127" y="588"/>
                </a:lnTo>
                <a:lnTo>
                  <a:pt x="141" y="588"/>
                </a:lnTo>
                <a:lnTo>
                  <a:pt x="141" y="574"/>
                </a:lnTo>
                <a:lnTo>
                  <a:pt x="155" y="574"/>
                </a:lnTo>
                <a:lnTo>
                  <a:pt x="155" y="562"/>
                </a:lnTo>
                <a:lnTo>
                  <a:pt x="170" y="562"/>
                </a:lnTo>
                <a:lnTo>
                  <a:pt x="170" y="549"/>
                </a:lnTo>
                <a:lnTo>
                  <a:pt x="182" y="549"/>
                </a:lnTo>
                <a:lnTo>
                  <a:pt x="182" y="510"/>
                </a:lnTo>
                <a:lnTo>
                  <a:pt x="170" y="510"/>
                </a:lnTo>
                <a:lnTo>
                  <a:pt x="170" y="458"/>
                </a:lnTo>
                <a:lnTo>
                  <a:pt x="182" y="458"/>
                </a:lnTo>
                <a:lnTo>
                  <a:pt x="182" y="379"/>
                </a:lnTo>
                <a:lnTo>
                  <a:pt x="197" y="379"/>
                </a:lnTo>
                <a:lnTo>
                  <a:pt x="197" y="353"/>
                </a:lnTo>
                <a:lnTo>
                  <a:pt x="211" y="353"/>
                </a:lnTo>
                <a:lnTo>
                  <a:pt x="211" y="327"/>
                </a:lnTo>
                <a:lnTo>
                  <a:pt x="225" y="327"/>
                </a:lnTo>
                <a:lnTo>
                  <a:pt x="225" y="313"/>
                </a:lnTo>
                <a:lnTo>
                  <a:pt x="239" y="313"/>
                </a:lnTo>
                <a:lnTo>
                  <a:pt x="239" y="300"/>
                </a:lnTo>
                <a:lnTo>
                  <a:pt x="281" y="300"/>
                </a:lnTo>
                <a:lnTo>
                  <a:pt x="281" y="313"/>
                </a:lnTo>
                <a:lnTo>
                  <a:pt x="309" y="313"/>
                </a:lnTo>
                <a:lnTo>
                  <a:pt x="309" y="327"/>
                </a:lnTo>
                <a:lnTo>
                  <a:pt x="323" y="327"/>
                </a:lnTo>
                <a:lnTo>
                  <a:pt x="323" y="340"/>
                </a:lnTo>
                <a:lnTo>
                  <a:pt x="338" y="340"/>
                </a:lnTo>
                <a:lnTo>
                  <a:pt x="338" y="549"/>
                </a:lnTo>
                <a:lnTo>
                  <a:pt x="394" y="549"/>
                </a:lnTo>
                <a:lnTo>
                  <a:pt x="394" y="562"/>
                </a:lnTo>
                <a:lnTo>
                  <a:pt x="409" y="562"/>
                </a:lnTo>
                <a:lnTo>
                  <a:pt x="409" y="574"/>
                </a:lnTo>
                <a:lnTo>
                  <a:pt x="437" y="574"/>
                </a:lnTo>
                <a:lnTo>
                  <a:pt x="437" y="588"/>
                </a:lnTo>
                <a:lnTo>
                  <a:pt x="451" y="588"/>
                </a:lnTo>
                <a:lnTo>
                  <a:pt x="451" y="614"/>
                </a:lnTo>
                <a:lnTo>
                  <a:pt x="465" y="614"/>
                </a:lnTo>
                <a:lnTo>
                  <a:pt x="465" y="640"/>
                </a:lnTo>
                <a:lnTo>
                  <a:pt x="479" y="640"/>
                </a:lnTo>
                <a:lnTo>
                  <a:pt x="479" y="666"/>
                </a:lnTo>
                <a:lnTo>
                  <a:pt x="493" y="666"/>
                </a:lnTo>
                <a:lnTo>
                  <a:pt x="493" y="771"/>
                </a:lnTo>
                <a:lnTo>
                  <a:pt x="508" y="771"/>
                </a:lnTo>
                <a:lnTo>
                  <a:pt x="508" y="732"/>
                </a:lnTo>
                <a:lnTo>
                  <a:pt x="521" y="732"/>
                </a:lnTo>
                <a:lnTo>
                  <a:pt x="521" y="705"/>
                </a:lnTo>
                <a:lnTo>
                  <a:pt x="536" y="705"/>
                </a:lnTo>
                <a:lnTo>
                  <a:pt x="536" y="680"/>
                </a:lnTo>
                <a:lnTo>
                  <a:pt x="549" y="680"/>
                </a:lnTo>
                <a:lnTo>
                  <a:pt x="549" y="666"/>
                </a:lnTo>
                <a:lnTo>
                  <a:pt x="564" y="666"/>
                </a:lnTo>
                <a:lnTo>
                  <a:pt x="564" y="654"/>
                </a:lnTo>
                <a:lnTo>
                  <a:pt x="577" y="654"/>
                </a:lnTo>
                <a:lnTo>
                  <a:pt x="577" y="640"/>
                </a:lnTo>
                <a:lnTo>
                  <a:pt x="591" y="640"/>
                </a:lnTo>
                <a:lnTo>
                  <a:pt x="591" y="627"/>
                </a:lnTo>
                <a:lnTo>
                  <a:pt x="606" y="627"/>
                </a:lnTo>
                <a:lnTo>
                  <a:pt x="606" y="614"/>
                </a:lnTo>
                <a:lnTo>
                  <a:pt x="620" y="614"/>
                </a:lnTo>
                <a:lnTo>
                  <a:pt x="620" y="524"/>
                </a:lnTo>
                <a:lnTo>
                  <a:pt x="634" y="524"/>
                </a:lnTo>
                <a:lnTo>
                  <a:pt x="634" y="484"/>
                </a:lnTo>
                <a:lnTo>
                  <a:pt x="620" y="484"/>
                </a:lnTo>
                <a:lnTo>
                  <a:pt x="620" y="470"/>
                </a:lnTo>
                <a:lnTo>
                  <a:pt x="606" y="470"/>
                </a:lnTo>
                <a:lnTo>
                  <a:pt x="606" y="458"/>
                </a:lnTo>
                <a:lnTo>
                  <a:pt x="591" y="458"/>
                </a:lnTo>
                <a:lnTo>
                  <a:pt x="591" y="432"/>
                </a:lnTo>
                <a:lnTo>
                  <a:pt x="577" y="432"/>
                </a:lnTo>
                <a:lnTo>
                  <a:pt x="577" y="340"/>
                </a:lnTo>
                <a:lnTo>
                  <a:pt x="591" y="340"/>
                </a:lnTo>
                <a:lnTo>
                  <a:pt x="591" y="327"/>
                </a:lnTo>
                <a:lnTo>
                  <a:pt x="606" y="327"/>
                </a:lnTo>
                <a:lnTo>
                  <a:pt x="606" y="313"/>
                </a:lnTo>
                <a:lnTo>
                  <a:pt x="620" y="313"/>
                </a:lnTo>
                <a:lnTo>
                  <a:pt x="620" y="274"/>
                </a:lnTo>
                <a:lnTo>
                  <a:pt x="606" y="274"/>
                </a:lnTo>
                <a:lnTo>
                  <a:pt x="606" y="261"/>
                </a:lnTo>
                <a:lnTo>
                  <a:pt x="591" y="261"/>
                </a:lnTo>
                <a:lnTo>
                  <a:pt x="591" y="222"/>
                </a:lnTo>
                <a:lnTo>
                  <a:pt x="606" y="222"/>
                </a:lnTo>
                <a:lnTo>
                  <a:pt x="606" y="196"/>
                </a:lnTo>
                <a:lnTo>
                  <a:pt x="620" y="196"/>
                </a:lnTo>
                <a:lnTo>
                  <a:pt x="620" y="170"/>
                </a:lnTo>
                <a:lnTo>
                  <a:pt x="634" y="170"/>
                </a:lnTo>
                <a:lnTo>
                  <a:pt x="634" y="157"/>
                </a:lnTo>
                <a:lnTo>
                  <a:pt x="647" y="157"/>
                </a:lnTo>
                <a:lnTo>
                  <a:pt x="647" y="170"/>
                </a:lnTo>
                <a:lnTo>
                  <a:pt x="676" y="170"/>
                </a:lnTo>
                <a:lnTo>
                  <a:pt x="676" y="182"/>
                </a:lnTo>
                <a:lnTo>
                  <a:pt x="647" y="182"/>
                </a:lnTo>
                <a:lnTo>
                  <a:pt x="647" y="209"/>
                </a:lnTo>
                <a:lnTo>
                  <a:pt x="634" y="209"/>
                </a:lnTo>
                <a:lnTo>
                  <a:pt x="634" y="235"/>
                </a:lnTo>
                <a:lnTo>
                  <a:pt x="647" y="235"/>
                </a:lnTo>
                <a:lnTo>
                  <a:pt x="647" y="274"/>
                </a:lnTo>
                <a:lnTo>
                  <a:pt x="662" y="274"/>
                </a:lnTo>
                <a:lnTo>
                  <a:pt x="662" y="287"/>
                </a:lnTo>
                <a:lnTo>
                  <a:pt x="676" y="287"/>
                </a:lnTo>
                <a:lnTo>
                  <a:pt x="676" y="274"/>
                </a:lnTo>
                <a:lnTo>
                  <a:pt x="690" y="274"/>
                </a:lnTo>
                <a:lnTo>
                  <a:pt x="690" y="235"/>
                </a:lnTo>
                <a:lnTo>
                  <a:pt x="705" y="235"/>
                </a:lnTo>
                <a:lnTo>
                  <a:pt x="705" y="209"/>
                </a:lnTo>
                <a:lnTo>
                  <a:pt x="719" y="209"/>
                </a:lnTo>
                <a:lnTo>
                  <a:pt x="719" y="182"/>
                </a:lnTo>
                <a:lnTo>
                  <a:pt x="732" y="182"/>
                </a:lnTo>
                <a:lnTo>
                  <a:pt x="732" y="157"/>
                </a:lnTo>
                <a:lnTo>
                  <a:pt x="690" y="157"/>
                </a:lnTo>
                <a:lnTo>
                  <a:pt x="690" y="144"/>
                </a:lnTo>
                <a:lnTo>
                  <a:pt x="761" y="144"/>
                </a:lnTo>
                <a:lnTo>
                  <a:pt x="761" y="131"/>
                </a:lnTo>
                <a:lnTo>
                  <a:pt x="775" y="131"/>
                </a:lnTo>
                <a:lnTo>
                  <a:pt x="775" y="117"/>
                </a:lnTo>
                <a:lnTo>
                  <a:pt x="705" y="117"/>
                </a:lnTo>
                <a:lnTo>
                  <a:pt x="705" y="105"/>
                </a:lnTo>
                <a:lnTo>
                  <a:pt x="804" y="105"/>
                </a:lnTo>
                <a:lnTo>
                  <a:pt x="804" y="92"/>
                </a:lnTo>
                <a:lnTo>
                  <a:pt x="817" y="92"/>
                </a:lnTo>
                <a:lnTo>
                  <a:pt x="817" y="78"/>
                </a:lnTo>
                <a:lnTo>
                  <a:pt x="846" y="78"/>
                </a:lnTo>
                <a:lnTo>
                  <a:pt x="846" y="65"/>
                </a:lnTo>
                <a:lnTo>
                  <a:pt x="874" y="65"/>
                </a:lnTo>
                <a:lnTo>
                  <a:pt x="874" y="53"/>
                </a:lnTo>
                <a:lnTo>
                  <a:pt x="902" y="53"/>
                </a:lnTo>
                <a:lnTo>
                  <a:pt x="902" y="39"/>
                </a:lnTo>
                <a:lnTo>
                  <a:pt x="929" y="39"/>
                </a:lnTo>
                <a:lnTo>
                  <a:pt x="929" y="27"/>
                </a:lnTo>
                <a:lnTo>
                  <a:pt x="944" y="27"/>
                </a:lnTo>
                <a:lnTo>
                  <a:pt x="944" y="39"/>
                </a:lnTo>
                <a:lnTo>
                  <a:pt x="1000" y="39"/>
                </a:lnTo>
                <a:lnTo>
                  <a:pt x="1000" y="27"/>
                </a:lnTo>
                <a:lnTo>
                  <a:pt x="1014" y="27"/>
                </a:lnTo>
                <a:lnTo>
                  <a:pt x="1014" y="13"/>
                </a:lnTo>
                <a:lnTo>
                  <a:pt x="1057" y="13"/>
                </a:lnTo>
                <a:lnTo>
                  <a:pt x="1057" y="0"/>
                </a:lnTo>
              </a:path>
            </a:pathLst>
          </a:custGeom>
          <a:solidFill>
            <a:srgbClr val="0000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lIns="130046" tIns="65023" rIns="130046" bIns="65023"/>
          <a:lstStyle/>
          <a:p>
            <a:endParaRPr lang="en-US"/>
          </a:p>
        </p:txBody>
      </p:sp>
      <p:sp>
        <p:nvSpPr>
          <p:cNvPr id="8200" name="Freeform 9"/>
          <p:cNvSpPr>
            <a:spLocks/>
          </p:cNvSpPr>
          <p:nvPr/>
        </p:nvSpPr>
        <p:spPr bwMode="auto">
          <a:xfrm>
            <a:off x="8412481" y="4296553"/>
            <a:ext cx="2002650" cy="1946204"/>
          </a:xfrm>
          <a:custGeom>
            <a:avLst/>
            <a:gdLst>
              <a:gd name="T0" fmla="*/ 2147483647 w 887"/>
              <a:gd name="T1" fmla="*/ 2147483647 h 862"/>
              <a:gd name="T2" fmla="*/ 2147483647 w 887"/>
              <a:gd name="T3" fmla="*/ 2147483647 h 862"/>
              <a:gd name="T4" fmla="*/ 2147483647 w 887"/>
              <a:gd name="T5" fmla="*/ 2147483647 h 862"/>
              <a:gd name="T6" fmla="*/ 2147483647 w 887"/>
              <a:gd name="T7" fmla="*/ 2147483647 h 862"/>
              <a:gd name="T8" fmla="*/ 2147483647 w 887"/>
              <a:gd name="T9" fmla="*/ 2147483647 h 862"/>
              <a:gd name="T10" fmla="*/ 2147483647 w 887"/>
              <a:gd name="T11" fmla="*/ 2147483647 h 862"/>
              <a:gd name="T12" fmla="*/ 2147483647 w 887"/>
              <a:gd name="T13" fmla="*/ 2147483647 h 862"/>
              <a:gd name="T14" fmla="*/ 2147483647 w 887"/>
              <a:gd name="T15" fmla="*/ 2147483647 h 862"/>
              <a:gd name="T16" fmla="*/ 2147483647 w 887"/>
              <a:gd name="T17" fmla="*/ 2147483647 h 862"/>
              <a:gd name="T18" fmla="*/ 2147483647 w 887"/>
              <a:gd name="T19" fmla="*/ 2147483647 h 862"/>
              <a:gd name="T20" fmla="*/ 2147483647 w 887"/>
              <a:gd name="T21" fmla="*/ 2147483647 h 862"/>
              <a:gd name="T22" fmla="*/ 2147483647 w 887"/>
              <a:gd name="T23" fmla="*/ 2147483647 h 862"/>
              <a:gd name="T24" fmla="*/ 2147483647 w 887"/>
              <a:gd name="T25" fmla="*/ 2147483647 h 862"/>
              <a:gd name="T26" fmla="*/ 2147483647 w 887"/>
              <a:gd name="T27" fmla="*/ 2147483647 h 862"/>
              <a:gd name="T28" fmla="*/ 2147483647 w 887"/>
              <a:gd name="T29" fmla="*/ 2147483647 h 862"/>
              <a:gd name="T30" fmla="*/ 2147483647 w 887"/>
              <a:gd name="T31" fmla="*/ 2147483647 h 862"/>
              <a:gd name="T32" fmla="*/ 2147483647 w 887"/>
              <a:gd name="T33" fmla="*/ 2147483647 h 862"/>
              <a:gd name="T34" fmla="*/ 2147483647 w 887"/>
              <a:gd name="T35" fmla="*/ 2147483647 h 862"/>
              <a:gd name="T36" fmla="*/ 2147483647 w 887"/>
              <a:gd name="T37" fmla="*/ 2147483647 h 862"/>
              <a:gd name="T38" fmla="*/ 2147483647 w 887"/>
              <a:gd name="T39" fmla="*/ 2147483647 h 862"/>
              <a:gd name="T40" fmla="*/ 2147483647 w 887"/>
              <a:gd name="T41" fmla="*/ 2147483647 h 862"/>
              <a:gd name="T42" fmla="*/ 2147483647 w 887"/>
              <a:gd name="T43" fmla="*/ 2147483647 h 862"/>
              <a:gd name="T44" fmla="*/ 2147483647 w 887"/>
              <a:gd name="T45" fmla="*/ 2147483647 h 862"/>
              <a:gd name="T46" fmla="*/ 2147483647 w 887"/>
              <a:gd name="T47" fmla="*/ 2147483647 h 862"/>
              <a:gd name="T48" fmla="*/ 2147483647 w 887"/>
              <a:gd name="T49" fmla="*/ 2147483647 h 862"/>
              <a:gd name="T50" fmla="*/ 2147483647 w 887"/>
              <a:gd name="T51" fmla="*/ 2147483647 h 862"/>
              <a:gd name="T52" fmla="*/ 2147483647 w 887"/>
              <a:gd name="T53" fmla="*/ 2147483647 h 862"/>
              <a:gd name="T54" fmla="*/ 2147483647 w 887"/>
              <a:gd name="T55" fmla="*/ 2147483647 h 862"/>
              <a:gd name="T56" fmla="*/ 2147483647 w 887"/>
              <a:gd name="T57" fmla="*/ 2147483647 h 862"/>
              <a:gd name="T58" fmla="*/ 2147483647 w 887"/>
              <a:gd name="T59" fmla="*/ 2147483647 h 862"/>
              <a:gd name="T60" fmla="*/ 2147483647 w 887"/>
              <a:gd name="T61" fmla="*/ 2147483647 h 862"/>
              <a:gd name="T62" fmla="*/ 2147483647 w 887"/>
              <a:gd name="T63" fmla="*/ 2147483647 h 862"/>
              <a:gd name="T64" fmla="*/ 2147483647 w 887"/>
              <a:gd name="T65" fmla="*/ 2147483647 h 862"/>
              <a:gd name="T66" fmla="*/ 2147483647 w 887"/>
              <a:gd name="T67" fmla="*/ 2147483647 h 862"/>
              <a:gd name="T68" fmla="*/ 2147483647 w 887"/>
              <a:gd name="T69" fmla="*/ 2147483647 h 862"/>
              <a:gd name="T70" fmla="*/ 2147483647 w 887"/>
              <a:gd name="T71" fmla="*/ 2147483647 h 862"/>
              <a:gd name="T72" fmla="*/ 2147483647 w 887"/>
              <a:gd name="T73" fmla="*/ 2147483647 h 862"/>
              <a:gd name="T74" fmla="*/ 2147483647 w 887"/>
              <a:gd name="T75" fmla="*/ 2147483647 h 862"/>
              <a:gd name="T76" fmla="*/ 2147483647 w 887"/>
              <a:gd name="T77" fmla="*/ 2147483647 h 862"/>
              <a:gd name="T78" fmla="*/ 2147483647 w 887"/>
              <a:gd name="T79" fmla="*/ 2147483647 h 862"/>
              <a:gd name="T80" fmla="*/ 2147483647 w 887"/>
              <a:gd name="T81" fmla="*/ 2147483647 h 862"/>
              <a:gd name="T82" fmla="*/ 2147483647 w 887"/>
              <a:gd name="T83" fmla="*/ 2147483647 h 862"/>
              <a:gd name="T84" fmla="*/ 0 w 887"/>
              <a:gd name="T85" fmla="*/ 2147483647 h 862"/>
              <a:gd name="T86" fmla="*/ 2147483647 w 887"/>
              <a:gd name="T87" fmla="*/ 2147483647 h 862"/>
              <a:gd name="T88" fmla="*/ 2147483647 w 887"/>
              <a:gd name="T89" fmla="*/ 2147483647 h 862"/>
              <a:gd name="T90" fmla="*/ 2147483647 w 887"/>
              <a:gd name="T91" fmla="*/ 2147483647 h 862"/>
              <a:gd name="T92" fmla="*/ 2147483647 w 887"/>
              <a:gd name="T93" fmla="*/ 2147483647 h 862"/>
              <a:gd name="T94" fmla="*/ 2147483647 w 887"/>
              <a:gd name="T95" fmla="*/ 2147483647 h 862"/>
              <a:gd name="T96" fmla="*/ 2147483647 w 887"/>
              <a:gd name="T97" fmla="*/ 2147483647 h 862"/>
              <a:gd name="T98" fmla="*/ 2147483647 w 887"/>
              <a:gd name="T99" fmla="*/ 2147483647 h 862"/>
              <a:gd name="T100" fmla="*/ 2147483647 w 887"/>
              <a:gd name="T101" fmla="*/ 2147483647 h 862"/>
              <a:gd name="T102" fmla="*/ 2147483647 w 887"/>
              <a:gd name="T103" fmla="*/ 2147483647 h 862"/>
              <a:gd name="T104" fmla="*/ 2147483647 w 887"/>
              <a:gd name="T105" fmla="*/ 2147483647 h 862"/>
              <a:gd name="T106" fmla="*/ 2147483647 w 887"/>
              <a:gd name="T107" fmla="*/ 2147483647 h 862"/>
              <a:gd name="T108" fmla="*/ 2147483647 w 887"/>
              <a:gd name="T109" fmla="*/ 2147483647 h 862"/>
              <a:gd name="T110" fmla="*/ 2147483647 w 887"/>
              <a:gd name="T111" fmla="*/ 2147483647 h 862"/>
              <a:gd name="T112" fmla="*/ 2147483647 w 887"/>
              <a:gd name="T113" fmla="*/ 2147483647 h 862"/>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887"/>
              <a:gd name="T172" fmla="*/ 0 h 862"/>
              <a:gd name="T173" fmla="*/ 887 w 887"/>
              <a:gd name="T174" fmla="*/ 862 h 862"/>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887" h="862">
                <a:moveTo>
                  <a:pt x="407" y="0"/>
                </a:moveTo>
                <a:lnTo>
                  <a:pt x="506" y="0"/>
                </a:lnTo>
                <a:lnTo>
                  <a:pt x="506" y="13"/>
                </a:lnTo>
                <a:lnTo>
                  <a:pt x="548" y="13"/>
                </a:lnTo>
                <a:lnTo>
                  <a:pt x="548" y="26"/>
                </a:lnTo>
                <a:lnTo>
                  <a:pt x="576" y="26"/>
                </a:lnTo>
                <a:lnTo>
                  <a:pt x="576" y="39"/>
                </a:lnTo>
                <a:lnTo>
                  <a:pt x="605" y="39"/>
                </a:lnTo>
                <a:lnTo>
                  <a:pt x="605" y="53"/>
                </a:lnTo>
                <a:lnTo>
                  <a:pt x="619" y="53"/>
                </a:lnTo>
                <a:lnTo>
                  <a:pt x="619" y="66"/>
                </a:lnTo>
                <a:lnTo>
                  <a:pt x="633" y="66"/>
                </a:lnTo>
                <a:lnTo>
                  <a:pt x="633" y="77"/>
                </a:lnTo>
                <a:lnTo>
                  <a:pt x="648" y="77"/>
                </a:lnTo>
                <a:lnTo>
                  <a:pt x="648" y="91"/>
                </a:lnTo>
                <a:lnTo>
                  <a:pt x="661" y="91"/>
                </a:lnTo>
                <a:lnTo>
                  <a:pt x="661" y="103"/>
                </a:lnTo>
                <a:lnTo>
                  <a:pt x="675" y="103"/>
                </a:lnTo>
                <a:lnTo>
                  <a:pt x="675" y="117"/>
                </a:lnTo>
                <a:lnTo>
                  <a:pt x="688" y="117"/>
                </a:lnTo>
                <a:lnTo>
                  <a:pt x="688" y="143"/>
                </a:lnTo>
                <a:lnTo>
                  <a:pt x="702" y="143"/>
                </a:lnTo>
                <a:lnTo>
                  <a:pt x="702" y="170"/>
                </a:lnTo>
                <a:lnTo>
                  <a:pt x="717" y="170"/>
                </a:lnTo>
                <a:lnTo>
                  <a:pt x="717" y="234"/>
                </a:lnTo>
                <a:lnTo>
                  <a:pt x="702" y="234"/>
                </a:lnTo>
                <a:lnTo>
                  <a:pt x="702" y="247"/>
                </a:lnTo>
                <a:lnTo>
                  <a:pt x="731" y="247"/>
                </a:lnTo>
                <a:lnTo>
                  <a:pt x="731" y="260"/>
                </a:lnTo>
                <a:lnTo>
                  <a:pt x="746" y="260"/>
                </a:lnTo>
                <a:lnTo>
                  <a:pt x="746" y="287"/>
                </a:lnTo>
                <a:lnTo>
                  <a:pt x="760" y="287"/>
                </a:lnTo>
                <a:lnTo>
                  <a:pt x="760" y="260"/>
                </a:lnTo>
                <a:lnTo>
                  <a:pt x="774" y="260"/>
                </a:lnTo>
                <a:lnTo>
                  <a:pt x="774" y="247"/>
                </a:lnTo>
                <a:lnTo>
                  <a:pt x="788" y="247"/>
                </a:lnTo>
                <a:lnTo>
                  <a:pt x="788" y="234"/>
                </a:lnTo>
                <a:lnTo>
                  <a:pt x="829" y="234"/>
                </a:lnTo>
                <a:lnTo>
                  <a:pt x="829" y="247"/>
                </a:lnTo>
                <a:lnTo>
                  <a:pt x="844" y="247"/>
                </a:lnTo>
                <a:lnTo>
                  <a:pt x="844" y="260"/>
                </a:lnTo>
                <a:lnTo>
                  <a:pt x="788" y="260"/>
                </a:lnTo>
                <a:lnTo>
                  <a:pt x="788" y="273"/>
                </a:lnTo>
                <a:lnTo>
                  <a:pt x="857" y="273"/>
                </a:lnTo>
                <a:lnTo>
                  <a:pt x="857" y="300"/>
                </a:lnTo>
                <a:lnTo>
                  <a:pt x="871" y="300"/>
                </a:lnTo>
                <a:lnTo>
                  <a:pt x="871" y="353"/>
                </a:lnTo>
                <a:lnTo>
                  <a:pt x="857" y="353"/>
                </a:lnTo>
                <a:lnTo>
                  <a:pt x="857" y="377"/>
                </a:lnTo>
                <a:lnTo>
                  <a:pt x="829" y="377"/>
                </a:lnTo>
                <a:lnTo>
                  <a:pt x="829" y="403"/>
                </a:lnTo>
                <a:lnTo>
                  <a:pt x="844" y="403"/>
                </a:lnTo>
                <a:lnTo>
                  <a:pt x="844" y="430"/>
                </a:lnTo>
                <a:lnTo>
                  <a:pt x="857" y="430"/>
                </a:lnTo>
                <a:lnTo>
                  <a:pt x="857" y="470"/>
                </a:lnTo>
                <a:lnTo>
                  <a:pt x="871" y="470"/>
                </a:lnTo>
                <a:lnTo>
                  <a:pt x="871" y="508"/>
                </a:lnTo>
                <a:lnTo>
                  <a:pt x="886" y="508"/>
                </a:lnTo>
                <a:lnTo>
                  <a:pt x="886" y="573"/>
                </a:lnTo>
                <a:lnTo>
                  <a:pt x="871" y="573"/>
                </a:lnTo>
                <a:lnTo>
                  <a:pt x="871" y="627"/>
                </a:lnTo>
                <a:lnTo>
                  <a:pt x="857" y="627"/>
                </a:lnTo>
                <a:lnTo>
                  <a:pt x="857" y="665"/>
                </a:lnTo>
                <a:lnTo>
                  <a:pt x="844" y="665"/>
                </a:lnTo>
                <a:lnTo>
                  <a:pt x="844" y="691"/>
                </a:lnTo>
                <a:lnTo>
                  <a:pt x="829" y="691"/>
                </a:lnTo>
                <a:lnTo>
                  <a:pt x="829" y="718"/>
                </a:lnTo>
                <a:lnTo>
                  <a:pt x="815" y="718"/>
                </a:lnTo>
                <a:lnTo>
                  <a:pt x="815" y="730"/>
                </a:lnTo>
                <a:lnTo>
                  <a:pt x="802" y="730"/>
                </a:lnTo>
                <a:lnTo>
                  <a:pt x="802" y="744"/>
                </a:lnTo>
                <a:lnTo>
                  <a:pt x="788" y="744"/>
                </a:lnTo>
                <a:lnTo>
                  <a:pt x="788" y="757"/>
                </a:lnTo>
                <a:lnTo>
                  <a:pt x="760" y="757"/>
                </a:lnTo>
                <a:lnTo>
                  <a:pt x="760" y="784"/>
                </a:lnTo>
                <a:lnTo>
                  <a:pt x="731" y="784"/>
                </a:lnTo>
                <a:lnTo>
                  <a:pt x="731" y="795"/>
                </a:lnTo>
                <a:lnTo>
                  <a:pt x="717" y="795"/>
                </a:lnTo>
                <a:lnTo>
                  <a:pt x="717" y="809"/>
                </a:lnTo>
                <a:lnTo>
                  <a:pt x="688" y="809"/>
                </a:lnTo>
                <a:lnTo>
                  <a:pt x="688" y="822"/>
                </a:lnTo>
                <a:lnTo>
                  <a:pt x="661" y="822"/>
                </a:lnTo>
                <a:lnTo>
                  <a:pt x="661" y="834"/>
                </a:lnTo>
                <a:lnTo>
                  <a:pt x="533" y="834"/>
                </a:lnTo>
                <a:lnTo>
                  <a:pt x="533" y="822"/>
                </a:lnTo>
                <a:lnTo>
                  <a:pt x="520" y="822"/>
                </a:lnTo>
                <a:lnTo>
                  <a:pt x="520" y="834"/>
                </a:lnTo>
                <a:lnTo>
                  <a:pt x="493" y="834"/>
                </a:lnTo>
                <a:lnTo>
                  <a:pt x="493" y="847"/>
                </a:lnTo>
                <a:lnTo>
                  <a:pt x="464" y="847"/>
                </a:lnTo>
                <a:lnTo>
                  <a:pt x="464" y="861"/>
                </a:lnTo>
                <a:lnTo>
                  <a:pt x="379" y="861"/>
                </a:lnTo>
                <a:lnTo>
                  <a:pt x="379" y="847"/>
                </a:lnTo>
                <a:lnTo>
                  <a:pt x="310" y="847"/>
                </a:lnTo>
                <a:lnTo>
                  <a:pt x="310" y="834"/>
                </a:lnTo>
                <a:lnTo>
                  <a:pt x="281" y="834"/>
                </a:lnTo>
                <a:lnTo>
                  <a:pt x="281" y="822"/>
                </a:lnTo>
                <a:lnTo>
                  <a:pt x="252" y="822"/>
                </a:lnTo>
                <a:lnTo>
                  <a:pt x="252" y="809"/>
                </a:lnTo>
                <a:lnTo>
                  <a:pt x="224" y="809"/>
                </a:lnTo>
                <a:lnTo>
                  <a:pt x="224" y="795"/>
                </a:lnTo>
                <a:lnTo>
                  <a:pt x="197" y="795"/>
                </a:lnTo>
                <a:lnTo>
                  <a:pt x="197" y="784"/>
                </a:lnTo>
                <a:lnTo>
                  <a:pt x="169" y="784"/>
                </a:lnTo>
                <a:lnTo>
                  <a:pt x="169" y="770"/>
                </a:lnTo>
                <a:lnTo>
                  <a:pt x="140" y="770"/>
                </a:lnTo>
                <a:lnTo>
                  <a:pt x="140" y="757"/>
                </a:lnTo>
                <a:lnTo>
                  <a:pt x="126" y="757"/>
                </a:lnTo>
                <a:lnTo>
                  <a:pt x="126" y="744"/>
                </a:lnTo>
                <a:lnTo>
                  <a:pt x="112" y="744"/>
                </a:lnTo>
                <a:lnTo>
                  <a:pt x="112" y="730"/>
                </a:lnTo>
                <a:lnTo>
                  <a:pt x="98" y="730"/>
                </a:lnTo>
                <a:lnTo>
                  <a:pt x="98" y="718"/>
                </a:lnTo>
                <a:lnTo>
                  <a:pt x="83" y="718"/>
                </a:lnTo>
                <a:lnTo>
                  <a:pt x="83" y="691"/>
                </a:lnTo>
                <a:lnTo>
                  <a:pt x="71" y="691"/>
                </a:lnTo>
                <a:lnTo>
                  <a:pt x="71" y="678"/>
                </a:lnTo>
                <a:lnTo>
                  <a:pt x="56" y="678"/>
                </a:lnTo>
                <a:lnTo>
                  <a:pt x="56" y="652"/>
                </a:lnTo>
                <a:lnTo>
                  <a:pt x="43" y="652"/>
                </a:lnTo>
                <a:lnTo>
                  <a:pt x="43" y="483"/>
                </a:lnTo>
                <a:lnTo>
                  <a:pt x="56" y="483"/>
                </a:lnTo>
                <a:lnTo>
                  <a:pt x="56" y="430"/>
                </a:lnTo>
                <a:lnTo>
                  <a:pt x="28" y="430"/>
                </a:lnTo>
                <a:lnTo>
                  <a:pt x="28" y="417"/>
                </a:lnTo>
                <a:lnTo>
                  <a:pt x="14" y="417"/>
                </a:lnTo>
                <a:lnTo>
                  <a:pt x="14" y="391"/>
                </a:lnTo>
                <a:lnTo>
                  <a:pt x="0" y="391"/>
                </a:lnTo>
                <a:lnTo>
                  <a:pt x="0" y="300"/>
                </a:lnTo>
                <a:lnTo>
                  <a:pt x="14" y="300"/>
                </a:lnTo>
                <a:lnTo>
                  <a:pt x="14" y="287"/>
                </a:lnTo>
                <a:lnTo>
                  <a:pt x="28" y="287"/>
                </a:lnTo>
                <a:lnTo>
                  <a:pt x="28" y="273"/>
                </a:lnTo>
                <a:lnTo>
                  <a:pt x="43" y="273"/>
                </a:lnTo>
                <a:lnTo>
                  <a:pt x="43" y="260"/>
                </a:lnTo>
                <a:lnTo>
                  <a:pt x="83" y="260"/>
                </a:lnTo>
                <a:lnTo>
                  <a:pt x="83" y="300"/>
                </a:lnTo>
                <a:lnTo>
                  <a:pt x="71" y="300"/>
                </a:lnTo>
                <a:lnTo>
                  <a:pt x="71" y="313"/>
                </a:lnTo>
                <a:lnTo>
                  <a:pt x="83" y="313"/>
                </a:lnTo>
                <a:lnTo>
                  <a:pt x="83" y="365"/>
                </a:lnTo>
                <a:lnTo>
                  <a:pt x="98" y="365"/>
                </a:lnTo>
                <a:lnTo>
                  <a:pt x="98" y="300"/>
                </a:lnTo>
                <a:lnTo>
                  <a:pt x="112" y="300"/>
                </a:lnTo>
                <a:lnTo>
                  <a:pt x="112" y="287"/>
                </a:lnTo>
                <a:lnTo>
                  <a:pt x="98" y="287"/>
                </a:lnTo>
                <a:lnTo>
                  <a:pt x="98" y="234"/>
                </a:lnTo>
                <a:lnTo>
                  <a:pt x="112" y="234"/>
                </a:lnTo>
                <a:lnTo>
                  <a:pt x="112" y="196"/>
                </a:lnTo>
                <a:lnTo>
                  <a:pt x="126" y="196"/>
                </a:lnTo>
                <a:lnTo>
                  <a:pt x="126" y="170"/>
                </a:lnTo>
                <a:lnTo>
                  <a:pt x="140" y="170"/>
                </a:lnTo>
                <a:lnTo>
                  <a:pt x="140" y="143"/>
                </a:lnTo>
                <a:lnTo>
                  <a:pt x="154" y="143"/>
                </a:lnTo>
                <a:lnTo>
                  <a:pt x="154" y="117"/>
                </a:lnTo>
                <a:lnTo>
                  <a:pt x="169" y="117"/>
                </a:lnTo>
                <a:lnTo>
                  <a:pt x="169" y="103"/>
                </a:lnTo>
                <a:lnTo>
                  <a:pt x="183" y="103"/>
                </a:lnTo>
                <a:lnTo>
                  <a:pt x="183" y="91"/>
                </a:lnTo>
                <a:lnTo>
                  <a:pt x="197" y="91"/>
                </a:lnTo>
                <a:lnTo>
                  <a:pt x="197" y="77"/>
                </a:lnTo>
                <a:lnTo>
                  <a:pt x="211" y="77"/>
                </a:lnTo>
                <a:lnTo>
                  <a:pt x="211" y="66"/>
                </a:lnTo>
                <a:lnTo>
                  <a:pt x="224" y="66"/>
                </a:lnTo>
                <a:lnTo>
                  <a:pt x="224" y="53"/>
                </a:lnTo>
                <a:lnTo>
                  <a:pt x="252" y="53"/>
                </a:lnTo>
                <a:lnTo>
                  <a:pt x="252" y="39"/>
                </a:lnTo>
                <a:lnTo>
                  <a:pt x="281" y="39"/>
                </a:lnTo>
                <a:lnTo>
                  <a:pt x="281" y="26"/>
                </a:lnTo>
                <a:lnTo>
                  <a:pt x="310" y="26"/>
                </a:lnTo>
                <a:lnTo>
                  <a:pt x="310" y="13"/>
                </a:lnTo>
                <a:lnTo>
                  <a:pt x="407" y="13"/>
                </a:lnTo>
                <a:lnTo>
                  <a:pt x="407" y="0"/>
                </a:lnTo>
              </a:path>
            </a:pathLst>
          </a:custGeom>
          <a:solidFill>
            <a:srgbClr val="FFA584"/>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lIns="130046" tIns="65023" rIns="130046" bIns="65023"/>
          <a:lstStyle/>
          <a:p>
            <a:endParaRPr lang="en-US"/>
          </a:p>
        </p:txBody>
      </p:sp>
      <p:sp>
        <p:nvSpPr>
          <p:cNvPr id="8201" name="Freeform 10"/>
          <p:cNvSpPr>
            <a:spLocks/>
          </p:cNvSpPr>
          <p:nvPr/>
        </p:nvSpPr>
        <p:spPr bwMode="auto">
          <a:xfrm>
            <a:off x="8952090" y="4445565"/>
            <a:ext cx="252871" cy="171591"/>
          </a:xfrm>
          <a:custGeom>
            <a:avLst/>
            <a:gdLst>
              <a:gd name="T0" fmla="*/ 2147483647 w 112"/>
              <a:gd name="T1" fmla="*/ 0 h 76"/>
              <a:gd name="T2" fmla="*/ 2147483647 w 112"/>
              <a:gd name="T3" fmla="*/ 0 h 76"/>
              <a:gd name="T4" fmla="*/ 2147483647 w 112"/>
              <a:gd name="T5" fmla="*/ 2147483647 h 76"/>
              <a:gd name="T6" fmla="*/ 2147483647 w 112"/>
              <a:gd name="T7" fmla="*/ 2147483647 h 76"/>
              <a:gd name="T8" fmla="*/ 2147483647 w 112"/>
              <a:gd name="T9" fmla="*/ 2147483647 h 76"/>
              <a:gd name="T10" fmla="*/ 2147483647 w 112"/>
              <a:gd name="T11" fmla="*/ 2147483647 h 76"/>
              <a:gd name="T12" fmla="*/ 2147483647 w 112"/>
              <a:gd name="T13" fmla="*/ 2147483647 h 76"/>
              <a:gd name="T14" fmla="*/ 2147483647 w 112"/>
              <a:gd name="T15" fmla="*/ 2147483647 h 76"/>
              <a:gd name="T16" fmla="*/ 2147483647 w 112"/>
              <a:gd name="T17" fmla="*/ 2147483647 h 76"/>
              <a:gd name="T18" fmla="*/ 2147483647 w 112"/>
              <a:gd name="T19" fmla="*/ 2147483647 h 76"/>
              <a:gd name="T20" fmla="*/ 2147483647 w 112"/>
              <a:gd name="T21" fmla="*/ 2147483647 h 76"/>
              <a:gd name="T22" fmla="*/ 2147483647 w 112"/>
              <a:gd name="T23" fmla="*/ 2147483647 h 76"/>
              <a:gd name="T24" fmla="*/ 2147483647 w 112"/>
              <a:gd name="T25" fmla="*/ 2147483647 h 76"/>
              <a:gd name="T26" fmla="*/ 2147483647 w 112"/>
              <a:gd name="T27" fmla="*/ 2147483647 h 76"/>
              <a:gd name="T28" fmla="*/ 2147483647 w 112"/>
              <a:gd name="T29" fmla="*/ 2147483647 h 76"/>
              <a:gd name="T30" fmla="*/ 0 w 112"/>
              <a:gd name="T31" fmla="*/ 2147483647 h 76"/>
              <a:gd name="T32" fmla="*/ 0 w 112"/>
              <a:gd name="T33" fmla="*/ 2147483647 h 76"/>
              <a:gd name="T34" fmla="*/ 2147483647 w 112"/>
              <a:gd name="T35" fmla="*/ 2147483647 h 76"/>
              <a:gd name="T36" fmla="*/ 2147483647 w 112"/>
              <a:gd name="T37" fmla="*/ 2147483647 h 76"/>
              <a:gd name="T38" fmla="*/ 2147483647 w 112"/>
              <a:gd name="T39" fmla="*/ 2147483647 h 76"/>
              <a:gd name="T40" fmla="*/ 2147483647 w 112"/>
              <a:gd name="T41" fmla="*/ 2147483647 h 76"/>
              <a:gd name="T42" fmla="*/ 2147483647 w 112"/>
              <a:gd name="T43" fmla="*/ 2147483647 h 76"/>
              <a:gd name="T44" fmla="*/ 2147483647 w 112"/>
              <a:gd name="T45" fmla="*/ 2147483647 h 76"/>
              <a:gd name="T46" fmla="*/ 2147483647 w 112"/>
              <a:gd name="T47" fmla="*/ 2147483647 h 76"/>
              <a:gd name="T48" fmla="*/ 2147483647 w 112"/>
              <a:gd name="T49" fmla="*/ 0 h 7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12"/>
              <a:gd name="T76" fmla="*/ 0 h 76"/>
              <a:gd name="T77" fmla="*/ 112 w 112"/>
              <a:gd name="T78" fmla="*/ 76 h 7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12" h="76">
                <a:moveTo>
                  <a:pt x="70" y="0"/>
                </a:moveTo>
                <a:lnTo>
                  <a:pt x="97" y="0"/>
                </a:lnTo>
                <a:lnTo>
                  <a:pt x="97" y="12"/>
                </a:lnTo>
                <a:lnTo>
                  <a:pt x="111" y="12"/>
                </a:lnTo>
                <a:lnTo>
                  <a:pt x="111" y="25"/>
                </a:lnTo>
                <a:lnTo>
                  <a:pt x="97" y="25"/>
                </a:lnTo>
                <a:lnTo>
                  <a:pt x="97" y="37"/>
                </a:lnTo>
                <a:lnTo>
                  <a:pt x="70" y="37"/>
                </a:lnTo>
                <a:lnTo>
                  <a:pt x="70" y="49"/>
                </a:lnTo>
                <a:lnTo>
                  <a:pt x="42" y="49"/>
                </a:lnTo>
                <a:lnTo>
                  <a:pt x="42" y="63"/>
                </a:lnTo>
                <a:lnTo>
                  <a:pt x="28" y="63"/>
                </a:lnTo>
                <a:lnTo>
                  <a:pt x="28" y="75"/>
                </a:lnTo>
                <a:lnTo>
                  <a:pt x="13" y="75"/>
                </a:lnTo>
                <a:lnTo>
                  <a:pt x="13" y="63"/>
                </a:lnTo>
                <a:lnTo>
                  <a:pt x="0" y="63"/>
                </a:lnTo>
                <a:lnTo>
                  <a:pt x="0" y="49"/>
                </a:lnTo>
                <a:lnTo>
                  <a:pt x="13" y="49"/>
                </a:lnTo>
                <a:lnTo>
                  <a:pt x="13" y="37"/>
                </a:lnTo>
                <a:lnTo>
                  <a:pt x="28" y="37"/>
                </a:lnTo>
                <a:lnTo>
                  <a:pt x="28" y="25"/>
                </a:lnTo>
                <a:lnTo>
                  <a:pt x="42" y="25"/>
                </a:lnTo>
                <a:lnTo>
                  <a:pt x="42" y="12"/>
                </a:lnTo>
                <a:lnTo>
                  <a:pt x="70" y="12"/>
                </a:lnTo>
                <a:lnTo>
                  <a:pt x="70" y="0"/>
                </a:lnTo>
              </a:path>
            </a:pathLst>
          </a:custGeom>
          <a:solidFill>
            <a:srgbClr val="0000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lIns="130046" tIns="65023" rIns="130046" bIns="65023"/>
          <a:lstStyle/>
          <a:p>
            <a:endParaRPr lang="en-US"/>
          </a:p>
        </p:txBody>
      </p:sp>
      <p:sp>
        <p:nvSpPr>
          <p:cNvPr id="8202" name="Freeform 11"/>
          <p:cNvSpPr>
            <a:spLocks/>
          </p:cNvSpPr>
          <p:nvPr/>
        </p:nvSpPr>
        <p:spPr bwMode="auto">
          <a:xfrm>
            <a:off x="9496214" y="4445566"/>
            <a:ext cx="250614" cy="112889"/>
          </a:xfrm>
          <a:custGeom>
            <a:avLst/>
            <a:gdLst>
              <a:gd name="T0" fmla="*/ 2147483647 w 111"/>
              <a:gd name="T1" fmla="*/ 0 h 50"/>
              <a:gd name="T2" fmla="*/ 2147483647 w 111"/>
              <a:gd name="T3" fmla="*/ 0 h 50"/>
              <a:gd name="T4" fmla="*/ 2147483647 w 111"/>
              <a:gd name="T5" fmla="*/ 2147483647 h 50"/>
              <a:gd name="T6" fmla="*/ 2147483647 w 111"/>
              <a:gd name="T7" fmla="*/ 2147483647 h 50"/>
              <a:gd name="T8" fmla="*/ 2147483647 w 111"/>
              <a:gd name="T9" fmla="*/ 2147483647 h 50"/>
              <a:gd name="T10" fmla="*/ 2147483647 w 111"/>
              <a:gd name="T11" fmla="*/ 2147483647 h 50"/>
              <a:gd name="T12" fmla="*/ 2147483647 w 111"/>
              <a:gd name="T13" fmla="*/ 2147483647 h 50"/>
              <a:gd name="T14" fmla="*/ 2147483647 w 111"/>
              <a:gd name="T15" fmla="*/ 2147483647 h 50"/>
              <a:gd name="T16" fmla="*/ 2147483647 w 111"/>
              <a:gd name="T17" fmla="*/ 2147483647 h 50"/>
              <a:gd name="T18" fmla="*/ 2147483647 w 111"/>
              <a:gd name="T19" fmla="*/ 2147483647 h 50"/>
              <a:gd name="T20" fmla="*/ 2147483647 w 111"/>
              <a:gd name="T21" fmla="*/ 2147483647 h 50"/>
              <a:gd name="T22" fmla="*/ 0 w 111"/>
              <a:gd name="T23" fmla="*/ 2147483647 h 50"/>
              <a:gd name="T24" fmla="*/ 0 w 111"/>
              <a:gd name="T25" fmla="*/ 2147483647 h 50"/>
              <a:gd name="T26" fmla="*/ 2147483647 w 111"/>
              <a:gd name="T27" fmla="*/ 2147483647 h 50"/>
              <a:gd name="T28" fmla="*/ 2147483647 w 111"/>
              <a:gd name="T29" fmla="*/ 2147483647 h 50"/>
              <a:gd name="T30" fmla="*/ 2147483647 w 111"/>
              <a:gd name="T31" fmla="*/ 2147483647 h 50"/>
              <a:gd name="T32" fmla="*/ 2147483647 w 111"/>
              <a:gd name="T33" fmla="*/ 0 h 5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11"/>
              <a:gd name="T52" fmla="*/ 0 h 50"/>
              <a:gd name="T53" fmla="*/ 111 w 111"/>
              <a:gd name="T54" fmla="*/ 50 h 50"/>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11" h="50">
                <a:moveTo>
                  <a:pt x="41" y="0"/>
                </a:moveTo>
                <a:lnTo>
                  <a:pt x="96" y="0"/>
                </a:lnTo>
                <a:lnTo>
                  <a:pt x="96" y="12"/>
                </a:lnTo>
                <a:lnTo>
                  <a:pt x="110" y="12"/>
                </a:lnTo>
                <a:lnTo>
                  <a:pt x="110" y="24"/>
                </a:lnTo>
                <a:lnTo>
                  <a:pt x="96" y="24"/>
                </a:lnTo>
                <a:lnTo>
                  <a:pt x="96" y="37"/>
                </a:lnTo>
                <a:lnTo>
                  <a:pt x="41" y="37"/>
                </a:lnTo>
                <a:lnTo>
                  <a:pt x="41" y="49"/>
                </a:lnTo>
                <a:lnTo>
                  <a:pt x="13" y="49"/>
                </a:lnTo>
                <a:lnTo>
                  <a:pt x="13" y="37"/>
                </a:lnTo>
                <a:lnTo>
                  <a:pt x="0" y="37"/>
                </a:lnTo>
                <a:lnTo>
                  <a:pt x="0" y="24"/>
                </a:lnTo>
                <a:lnTo>
                  <a:pt x="13" y="24"/>
                </a:lnTo>
                <a:lnTo>
                  <a:pt x="13" y="12"/>
                </a:lnTo>
                <a:lnTo>
                  <a:pt x="41" y="12"/>
                </a:lnTo>
                <a:lnTo>
                  <a:pt x="41" y="0"/>
                </a:lnTo>
              </a:path>
            </a:pathLst>
          </a:custGeom>
          <a:solidFill>
            <a:srgbClr val="0000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lIns="130046" tIns="65023" rIns="130046" bIns="65023"/>
          <a:lstStyle/>
          <a:p>
            <a:endParaRPr lang="en-US"/>
          </a:p>
        </p:txBody>
      </p:sp>
      <p:sp>
        <p:nvSpPr>
          <p:cNvPr id="8203" name="Freeform 12"/>
          <p:cNvSpPr>
            <a:spLocks/>
          </p:cNvSpPr>
          <p:nvPr/>
        </p:nvSpPr>
        <p:spPr bwMode="auto">
          <a:xfrm>
            <a:off x="8536658" y="4472659"/>
            <a:ext cx="126436" cy="85796"/>
          </a:xfrm>
          <a:custGeom>
            <a:avLst/>
            <a:gdLst>
              <a:gd name="T0" fmla="*/ 2147483647 w 56"/>
              <a:gd name="T1" fmla="*/ 0 h 38"/>
              <a:gd name="T2" fmla="*/ 2147483647 w 56"/>
              <a:gd name="T3" fmla="*/ 0 h 38"/>
              <a:gd name="T4" fmla="*/ 2147483647 w 56"/>
              <a:gd name="T5" fmla="*/ 2147483647 h 38"/>
              <a:gd name="T6" fmla="*/ 2147483647 w 56"/>
              <a:gd name="T7" fmla="*/ 2147483647 h 38"/>
              <a:gd name="T8" fmla="*/ 2147483647 w 56"/>
              <a:gd name="T9" fmla="*/ 2147483647 h 38"/>
              <a:gd name="T10" fmla="*/ 2147483647 w 56"/>
              <a:gd name="T11" fmla="*/ 2147483647 h 38"/>
              <a:gd name="T12" fmla="*/ 2147483647 w 56"/>
              <a:gd name="T13" fmla="*/ 2147483647 h 38"/>
              <a:gd name="T14" fmla="*/ 0 w 56"/>
              <a:gd name="T15" fmla="*/ 2147483647 h 38"/>
              <a:gd name="T16" fmla="*/ 0 w 56"/>
              <a:gd name="T17" fmla="*/ 2147483647 h 38"/>
              <a:gd name="T18" fmla="*/ 2147483647 w 56"/>
              <a:gd name="T19" fmla="*/ 2147483647 h 38"/>
              <a:gd name="T20" fmla="*/ 2147483647 w 56"/>
              <a:gd name="T21" fmla="*/ 2147483647 h 38"/>
              <a:gd name="T22" fmla="*/ 2147483647 w 56"/>
              <a:gd name="T23" fmla="*/ 2147483647 h 38"/>
              <a:gd name="T24" fmla="*/ 2147483647 w 56"/>
              <a:gd name="T25" fmla="*/ 0 h 3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6"/>
              <a:gd name="T40" fmla="*/ 0 h 38"/>
              <a:gd name="T41" fmla="*/ 56 w 56"/>
              <a:gd name="T42" fmla="*/ 38 h 3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6" h="38">
                <a:moveTo>
                  <a:pt x="28" y="0"/>
                </a:moveTo>
                <a:lnTo>
                  <a:pt x="55" y="0"/>
                </a:lnTo>
                <a:lnTo>
                  <a:pt x="55" y="13"/>
                </a:lnTo>
                <a:lnTo>
                  <a:pt x="28" y="13"/>
                </a:lnTo>
                <a:lnTo>
                  <a:pt x="28" y="25"/>
                </a:lnTo>
                <a:lnTo>
                  <a:pt x="14" y="25"/>
                </a:lnTo>
                <a:lnTo>
                  <a:pt x="14" y="37"/>
                </a:lnTo>
                <a:lnTo>
                  <a:pt x="0" y="37"/>
                </a:lnTo>
                <a:lnTo>
                  <a:pt x="0" y="25"/>
                </a:lnTo>
                <a:lnTo>
                  <a:pt x="14" y="25"/>
                </a:lnTo>
                <a:lnTo>
                  <a:pt x="14" y="13"/>
                </a:lnTo>
                <a:lnTo>
                  <a:pt x="28" y="13"/>
                </a:lnTo>
                <a:lnTo>
                  <a:pt x="28" y="0"/>
                </a:lnTo>
              </a:path>
            </a:pathLst>
          </a:custGeom>
          <a:solidFill>
            <a:srgbClr val="0000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lIns="130046" tIns="65023" rIns="130046" bIns="65023"/>
          <a:lstStyle/>
          <a:p>
            <a:endParaRPr lang="en-US"/>
          </a:p>
        </p:txBody>
      </p:sp>
      <p:sp>
        <p:nvSpPr>
          <p:cNvPr id="8204" name="Freeform 13"/>
          <p:cNvSpPr>
            <a:spLocks/>
          </p:cNvSpPr>
          <p:nvPr/>
        </p:nvSpPr>
        <p:spPr bwMode="auto">
          <a:xfrm>
            <a:off x="9112392" y="4472658"/>
            <a:ext cx="58702" cy="24835"/>
          </a:xfrm>
          <a:custGeom>
            <a:avLst/>
            <a:gdLst>
              <a:gd name="T0" fmla="*/ 0 w 26"/>
              <a:gd name="T1" fmla="*/ 0 h 11"/>
              <a:gd name="T2" fmla="*/ 2147483647 w 26"/>
              <a:gd name="T3" fmla="*/ 0 h 11"/>
              <a:gd name="T4" fmla="*/ 2147483647 w 26"/>
              <a:gd name="T5" fmla="*/ 2147483647 h 11"/>
              <a:gd name="T6" fmla="*/ 0 w 26"/>
              <a:gd name="T7" fmla="*/ 2147483647 h 11"/>
              <a:gd name="T8" fmla="*/ 0 w 26"/>
              <a:gd name="T9" fmla="*/ 0 h 11"/>
              <a:gd name="T10" fmla="*/ 0 60000 65536"/>
              <a:gd name="T11" fmla="*/ 0 60000 65536"/>
              <a:gd name="T12" fmla="*/ 0 60000 65536"/>
              <a:gd name="T13" fmla="*/ 0 60000 65536"/>
              <a:gd name="T14" fmla="*/ 0 60000 65536"/>
              <a:gd name="T15" fmla="*/ 0 w 26"/>
              <a:gd name="T16" fmla="*/ 0 h 11"/>
              <a:gd name="T17" fmla="*/ 26 w 26"/>
              <a:gd name="T18" fmla="*/ 11 h 11"/>
            </a:gdLst>
            <a:ahLst/>
            <a:cxnLst>
              <a:cxn ang="T10">
                <a:pos x="T0" y="T1"/>
              </a:cxn>
              <a:cxn ang="T11">
                <a:pos x="T2" y="T3"/>
              </a:cxn>
              <a:cxn ang="T12">
                <a:pos x="T4" y="T5"/>
              </a:cxn>
              <a:cxn ang="T13">
                <a:pos x="T6" y="T7"/>
              </a:cxn>
              <a:cxn ang="T14">
                <a:pos x="T8" y="T9"/>
              </a:cxn>
            </a:cxnLst>
            <a:rect l="T15" t="T16" r="T17" b="T18"/>
            <a:pathLst>
              <a:path w="26" h="11">
                <a:moveTo>
                  <a:pt x="0" y="0"/>
                </a:moveTo>
                <a:lnTo>
                  <a:pt x="25" y="0"/>
                </a:lnTo>
                <a:lnTo>
                  <a:pt x="25" y="10"/>
                </a:lnTo>
                <a:lnTo>
                  <a:pt x="0" y="10"/>
                </a:lnTo>
                <a:lnTo>
                  <a:pt x="0" y="0"/>
                </a:lnTo>
              </a:path>
            </a:pathLst>
          </a:custGeom>
          <a:solidFill>
            <a:srgbClr val="FFA584"/>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lIns="130046" tIns="65023" rIns="130046" bIns="65023"/>
          <a:lstStyle/>
          <a:p>
            <a:endParaRPr lang="en-US"/>
          </a:p>
        </p:txBody>
      </p:sp>
      <p:sp>
        <p:nvSpPr>
          <p:cNvPr id="8205" name="Freeform 14"/>
          <p:cNvSpPr>
            <a:spLocks/>
          </p:cNvSpPr>
          <p:nvPr/>
        </p:nvSpPr>
        <p:spPr bwMode="auto">
          <a:xfrm>
            <a:off x="9588783" y="4472658"/>
            <a:ext cx="124177" cy="24835"/>
          </a:xfrm>
          <a:custGeom>
            <a:avLst/>
            <a:gdLst>
              <a:gd name="T0" fmla="*/ 0 w 55"/>
              <a:gd name="T1" fmla="*/ 0 h 11"/>
              <a:gd name="T2" fmla="*/ 2147483647 w 55"/>
              <a:gd name="T3" fmla="*/ 0 h 11"/>
              <a:gd name="T4" fmla="*/ 2147483647 w 55"/>
              <a:gd name="T5" fmla="*/ 2147483647 h 11"/>
              <a:gd name="T6" fmla="*/ 0 w 55"/>
              <a:gd name="T7" fmla="*/ 2147483647 h 11"/>
              <a:gd name="T8" fmla="*/ 0 w 55"/>
              <a:gd name="T9" fmla="*/ 0 h 11"/>
              <a:gd name="T10" fmla="*/ 0 60000 65536"/>
              <a:gd name="T11" fmla="*/ 0 60000 65536"/>
              <a:gd name="T12" fmla="*/ 0 60000 65536"/>
              <a:gd name="T13" fmla="*/ 0 60000 65536"/>
              <a:gd name="T14" fmla="*/ 0 60000 65536"/>
              <a:gd name="T15" fmla="*/ 0 w 55"/>
              <a:gd name="T16" fmla="*/ 0 h 11"/>
              <a:gd name="T17" fmla="*/ 55 w 55"/>
              <a:gd name="T18" fmla="*/ 11 h 11"/>
            </a:gdLst>
            <a:ahLst/>
            <a:cxnLst>
              <a:cxn ang="T10">
                <a:pos x="T0" y="T1"/>
              </a:cxn>
              <a:cxn ang="T11">
                <a:pos x="T2" y="T3"/>
              </a:cxn>
              <a:cxn ang="T12">
                <a:pos x="T4" y="T5"/>
              </a:cxn>
              <a:cxn ang="T13">
                <a:pos x="T6" y="T7"/>
              </a:cxn>
              <a:cxn ang="T14">
                <a:pos x="T8" y="T9"/>
              </a:cxn>
            </a:cxnLst>
            <a:rect l="T15" t="T16" r="T17" b="T18"/>
            <a:pathLst>
              <a:path w="55" h="11">
                <a:moveTo>
                  <a:pt x="0" y="0"/>
                </a:moveTo>
                <a:lnTo>
                  <a:pt x="54" y="0"/>
                </a:lnTo>
                <a:lnTo>
                  <a:pt x="54" y="10"/>
                </a:lnTo>
                <a:lnTo>
                  <a:pt x="0" y="10"/>
                </a:lnTo>
                <a:lnTo>
                  <a:pt x="0" y="0"/>
                </a:lnTo>
              </a:path>
            </a:pathLst>
          </a:custGeom>
          <a:solidFill>
            <a:srgbClr val="FFA584"/>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lIns="130046" tIns="65023" rIns="130046" bIns="65023"/>
          <a:lstStyle/>
          <a:p>
            <a:endParaRPr lang="en-US"/>
          </a:p>
        </p:txBody>
      </p:sp>
      <p:sp>
        <p:nvSpPr>
          <p:cNvPr id="8206" name="Freeform 15"/>
          <p:cNvSpPr>
            <a:spLocks/>
          </p:cNvSpPr>
          <p:nvPr/>
        </p:nvSpPr>
        <p:spPr bwMode="auto">
          <a:xfrm>
            <a:off x="9049174" y="4502009"/>
            <a:ext cx="58702" cy="27093"/>
          </a:xfrm>
          <a:custGeom>
            <a:avLst/>
            <a:gdLst>
              <a:gd name="T0" fmla="*/ 0 w 26"/>
              <a:gd name="T1" fmla="*/ 0 h 12"/>
              <a:gd name="T2" fmla="*/ 2147483647 w 26"/>
              <a:gd name="T3" fmla="*/ 0 h 12"/>
              <a:gd name="T4" fmla="*/ 2147483647 w 26"/>
              <a:gd name="T5" fmla="*/ 2147483647 h 12"/>
              <a:gd name="T6" fmla="*/ 0 w 26"/>
              <a:gd name="T7" fmla="*/ 2147483647 h 12"/>
              <a:gd name="T8" fmla="*/ 0 w 26"/>
              <a:gd name="T9" fmla="*/ 0 h 12"/>
              <a:gd name="T10" fmla="*/ 0 60000 65536"/>
              <a:gd name="T11" fmla="*/ 0 60000 65536"/>
              <a:gd name="T12" fmla="*/ 0 60000 65536"/>
              <a:gd name="T13" fmla="*/ 0 60000 65536"/>
              <a:gd name="T14" fmla="*/ 0 60000 65536"/>
              <a:gd name="T15" fmla="*/ 0 w 26"/>
              <a:gd name="T16" fmla="*/ 0 h 12"/>
              <a:gd name="T17" fmla="*/ 26 w 26"/>
              <a:gd name="T18" fmla="*/ 12 h 12"/>
            </a:gdLst>
            <a:ahLst/>
            <a:cxnLst>
              <a:cxn ang="T10">
                <a:pos x="T0" y="T1"/>
              </a:cxn>
              <a:cxn ang="T11">
                <a:pos x="T2" y="T3"/>
              </a:cxn>
              <a:cxn ang="T12">
                <a:pos x="T4" y="T5"/>
              </a:cxn>
              <a:cxn ang="T13">
                <a:pos x="T6" y="T7"/>
              </a:cxn>
              <a:cxn ang="T14">
                <a:pos x="T8" y="T9"/>
              </a:cxn>
            </a:cxnLst>
            <a:rect l="T15" t="T16" r="T17" b="T18"/>
            <a:pathLst>
              <a:path w="26" h="12">
                <a:moveTo>
                  <a:pt x="0" y="0"/>
                </a:moveTo>
                <a:lnTo>
                  <a:pt x="25" y="0"/>
                </a:lnTo>
                <a:lnTo>
                  <a:pt x="25" y="11"/>
                </a:lnTo>
                <a:lnTo>
                  <a:pt x="0" y="11"/>
                </a:lnTo>
                <a:lnTo>
                  <a:pt x="0" y="0"/>
                </a:lnTo>
              </a:path>
            </a:pathLst>
          </a:custGeom>
          <a:solidFill>
            <a:srgbClr val="FFA584"/>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lIns="130046" tIns="65023" rIns="130046" bIns="65023"/>
          <a:lstStyle/>
          <a:p>
            <a:endParaRPr lang="en-US"/>
          </a:p>
        </p:txBody>
      </p:sp>
      <p:sp>
        <p:nvSpPr>
          <p:cNvPr id="8207" name="Freeform 16"/>
          <p:cNvSpPr>
            <a:spLocks/>
          </p:cNvSpPr>
          <p:nvPr/>
        </p:nvSpPr>
        <p:spPr bwMode="auto">
          <a:xfrm>
            <a:off x="9525565" y="4502009"/>
            <a:ext cx="60959" cy="27093"/>
          </a:xfrm>
          <a:custGeom>
            <a:avLst/>
            <a:gdLst>
              <a:gd name="T0" fmla="*/ 0 w 27"/>
              <a:gd name="T1" fmla="*/ 0 h 12"/>
              <a:gd name="T2" fmla="*/ 2147483647 w 27"/>
              <a:gd name="T3" fmla="*/ 0 h 12"/>
              <a:gd name="T4" fmla="*/ 2147483647 w 27"/>
              <a:gd name="T5" fmla="*/ 2147483647 h 12"/>
              <a:gd name="T6" fmla="*/ 0 w 27"/>
              <a:gd name="T7" fmla="*/ 2147483647 h 12"/>
              <a:gd name="T8" fmla="*/ 0 w 27"/>
              <a:gd name="T9" fmla="*/ 0 h 12"/>
              <a:gd name="T10" fmla="*/ 0 60000 65536"/>
              <a:gd name="T11" fmla="*/ 0 60000 65536"/>
              <a:gd name="T12" fmla="*/ 0 60000 65536"/>
              <a:gd name="T13" fmla="*/ 0 60000 65536"/>
              <a:gd name="T14" fmla="*/ 0 60000 65536"/>
              <a:gd name="T15" fmla="*/ 0 w 27"/>
              <a:gd name="T16" fmla="*/ 0 h 12"/>
              <a:gd name="T17" fmla="*/ 27 w 27"/>
              <a:gd name="T18" fmla="*/ 12 h 12"/>
            </a:gdLst>
            <a:ahLst/>
            <a:cxnLst>
              <a:cxn ang="T10">
                <a:pos x="T0" y="T1"/>
              </a:cxn>
              <a:cxn ang="T11">
                <a:pos x="T2" y="T3"/>
              </a:cxn>
              <a:cxn ang="T12">
                <a:pos x="T4" y="T5"/>
              </a:cxn>
              <a:cxn ang="T13">
                <a:pos x="T6" y="T7"/>
              </a:cxn>
              <a:cxn ang="T14">
                <a:pos x="T8" y="T9"/>
              </a:cxn>
            </a:cxnLst>
            <a:rect l="T15" t="T16" r="T17" b="T18"/>
            <a:pathLst>
              <a:path w="27" h="12">
                <a:moveTo>
                  <a:pt x="0" y="0"/>
                </a:moveTo>
                <a:lnTo>
                  <a:pt x="26" y="0"/>
                </a:lnTo>
                <a:lnTo>
                  <a:pt x="26" y="11"/>
                </a:lnTo>
                <a:lnTo>
                  <a:pt x="0" y="11"/>
                </a:lnTo>
                <a:lnTo>
                  <a:pt x="0" y="0"/>
                </a:lnTo>
              </a:path>
            </a:pathLst>
          </a:custGeom>
          <a:solidFill>
            <a:srgbClr val="FFA584"/>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lIns="130046" tIns="65023" rIns="130046" bIns="65023"/>
          <a:lstStyle/>
          <a:p>
            <a:endParaRPr lang="en-US"/>
          </a:p>
        </p:txBody>
      </p:sp>
      <p:sp>
        <p:nvSpPr>
          <p:cNvPr id="8208" name="Freeform 17"/>
          <p:cNvSpPr>
            <a:spLocks/>
          </p:cNvSpPr>
          <p:nvPr/>
        </p:nvSpPr>
        <p:spPr bwMode="auto">
          <a:xfrm>
            <a:off x="10132907" y="4502010"/>
            <a:ext cx="121920" cy="115147"/>
          </a:xfrm>
          <a:custGeom>
            <a:avLst/>
            <a:gdLst>
              <a:gd name="T0" fmla="*/ 0 w 54"/>
              <a:gd name="T1" fmla="*/ 0 h 51"/>
              <a:gd name="T2" fmla="*/ 2147483647 w 54"/>
              <a:gd name="T3" fmla="*/ 0 h 51"/>
              <a:gd name="T4" fmla="*/ 2147483647 w 54"/>
              <a:gd name="T5" fmla="*/ 2147483647 h 51"/>
              <a:gd name="T6" fmla="*/ 2147483647 w 54"/>
              <a:gd name="T7" fmla="*/ 2147483647 h 51"/>
              <a:gd name="T8" fmla="*/ 2147483647 w 54"/>
              <a:gd name="T9" fmla="*/ 2147483647 h 51"/>
              <a:gd name="T10" fmla="*/ 2147483647 w 54"/>
              <a:gd name="T11" fmla="*/ 2147483647 h 51"/>
              <a:gd name="T12" fmla="*/ 2147483647 w 54"/>
              <a:gd name="T13" fmla="*/ 2147483647 h 51"/>
              <a:gd name="T14" fmla="*/ 2147483647 w 54"/>
              <a:gd name="T15" fmla="*/ 2147483647 h 51"/>
              <a:gd name="T16" fmla="*/ 2147483647 w 54"/>
              <a:gd name="T17" fmla="*/ 2147483647 h 51"/>
              <a:gd name="T18" fmla="*/ 2147483647 w 54"/>
              <a:gd name="T19" fmla="*/ 2147483647 h 51"/>
              <a:gd name="T20" fmla="*/ 2147483647 w 54"/>
              <a:gd name="T21" fmla="*/ 2147483647 h 51"/>
              <a:gd name="T22" fmla="*/ 2147483647 w 54"/>
              <a:gd name="T23" fmla="*/ 2147483647 h 51"/>
              <a:gd name="T24" fmla="*/ 2147483647 w 54"/>
              <a:gd name="T25" fmla="*/ 2147483647 h 51"/>
              <a:gd name="T26" fmla="*/ 2147483647 w 54"/>
              <a:gd name="T27" fmla="*/ 2147483647 h 51"/>
              <a:gd name="T28" fmla="*/ 2147483647 w 54"/>
              <a:gd name="T29" fmla="*/ 2147483647 h 51"/>
              <a:gd name="T30" fmla="*/ 0 w 54"/>
              <a:gd name="T31" fmla="*/ 2147483647 h 51"/>
              <a:gd name="T32" fmla="*/ 0 w 54"/>
              <a:gd name="T33" fmla="*/ 0 h 5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54"/>
              <a:gd name="T52" fmla="*/ 0 h 51"/>
              <a:gd name="T53" fmla="*/ 54 w 54"/>
              <a:gd name="T54" fmla="*/ 51 h 51"/>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54" h="51">
                <a:moveTo>
                  <a:pt x="0" y="0"/>
                </a:moveTo>
                <a:lnTo>
                  <a:pt x="14" y="0"/>
                </a:lnTo>
                <a:lnTo>
                  <a:pt x="14" y="13"/>
                </a:lnTo>
                <a:lnTo>
                  <a:pt x="27" y="13"/>
                </a:lnTo>
                <a:lnTo>
                  <a:pt x="27" y="25"/>
                </a:lnTo>
                <a:lnTo>
                  <a:pt x="40" y="25"/>
                </a:lnTo>
                <a:lnTo>
                  <a:pt x="40" y="38"/>
                </a:lnTo>
                <a:lnTo>
                  <a:pt x="53" y="38"/>
                </a:lnTo>
                <a:lnTo>
                  <a:pt x="53" y="50"/>
                </a:lnTo>
                <a:lnTo>
                  <a:pt x="40" y="50"/>
                </a:lnTo>
                <a:lnTo>
                  <a:pt x="40" y="38"/>
                </a:lnTo>
                <a:lnTo>
                  <a:pt x="27" y="38"/>
                </a:lnTo>
                <a:lnTo>
                  <a:pt x="27" y="25"/>
                </a:lnTo>
                <a:lnTo>
                  <a:pt x="14" y="25"/>
                </a:lnTo>
                <a:lnTo>
                  <a:pt x="14" y="13"/>
                </a:lnTo>
                <a:lnTo>
                  <a:pt x="0" y="13"/>
                </a:lnTo>
                <a:lnTo>
                  <a:pt x="0" y="0"/>
                </a:lnTo>
              </a:path>
            </a:pathLst>
          </a:custGeom>
          <a:solidFill>
            <a:srgbClr val="0000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lIns="130046" tIns="65023" rIns="130046" bIns="65023"/>
          <a:lstStyle/>
          <a:p>
            <a:endParaRPr lang="en-US"/>
          </a:p>
        </p:txBody>
      </p:sp>
      <p:sp>
        <p:nvSpPr>
          <p:cNvPr id="8209" name="Freeform 18"/>
          <p:cNvSpPr>
            <a:spLocks/>
          </p:cNvSpPr>
          <p:nvPr/>
        </p:nvSpPr>
        <p:spPr bwMode="auto">
          <a:xfrm>
            <a:off x="9017565" y="4531361"/>
            <a:ext cx="27093" cy="27093"/>
          </a:xfrm>
          <a:custGeom>
            <a:avLst/>
            <a:gdLst>
              <a:gd name="T0" fmla="*/ 0 w 12"/>
              <a:gd name="T1" fmla="*/ 0 h 12"/>
              <a:gd name="T2" fmla="*/ 2147483647 w 12"/>
              <a:gd name="T3" fmla="*/ 0 h 12"/>
              <a:gd name="T4" fmla="*/ 2147483647 w 12"/>
              <a:gd name="T5" fmla="*/ 2147483647 h 12"/>
              <a:gd name="T6" fmla="*/ 0 w 12"/>
              <a:gd name="T7" fmla="*/ 2147483647 h 12"/>
              <a:gd name="T8" fmla="*/ 0 w 12"/>
              <a:gd name="T9" fmla="*/ 0 h 12"/>
              <a:gd name="T10" fmla="*/ 0 60000 65536"/>
              <a:gd name="T11" fmla="*/ 0 60000 65536"/>
              <a:gd name="T12" fmla="*/ 0 60000 65536"/>
              <a:gd name="T13" fmla="*/ 0 60000 65536"/>
              <a:gd name="T14" fmla="*/ 0 60000 65536"/>
              <a:gd name="T15" fmla="*/ 0 w 12"/>
              <a:gd name="T16" fmla="*/ 0 h 12"/>
              <a:gd name="T17" fmla="*/ 12 w 12"/>
              <a:gd name="T18" fmla="*/ 12 h 12"/>
            </a:gdLst>
            <a:ahLst/>
            <a:cxnLst>
              <a:cxn ang="T10">
                <a:pos x="T0" y="T1"/>
              </a:cxn>
              <a:cxn ang="T11">
                <a:pos x="T2" y="T3"/>
              </a:cxn>
              <a:cxn ang="T12">
                <a:pos x="T4" y="T5"/>
              </a:cxn>
              <a:cxn ang="T13">
                <a:pos x="T6" y="T7"/>
              </a:cxn>
              <a:cxn ang="T14">
                <a:pos x="T8" y="T9"/>
              </a:cxn>
            </a:cxnLst>
            <a:rect l="T15" t="T16" r="T17" b="T18"/>
            <a:pathLst>
              <a:path w="12" h="12">
                <a:moveTo>
                  <a:pt x="0" y="0"/>
                </a:moveTo>
                <a:lnTo>
                  <a:pt x="11" y="0"/>
                </a:lnTo>
                <a:lnTo>
                  <a:pt x="11" y="11"/>
                </a:lnTo>
                <a:lnTo>
                  <a:pt x="0" y="11"/>
                </a:lnTo>
                <a:lnTo>
                  <a:pt x="0" y="0"/>
                </a:lnTo>
              </a:path>
            </a:pathLst>
          </a:custGeom>
          <a:solidFill>
            <a:srgbClr val="FFA584"/>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lIns="130046" tIns="65023" rIns="130046" bIns="65023"/>
          <a:lstStyle/>
          <a:p>
            <a:endParaRPr lang="en-US"/>
          </a:p>
        </p:txBody>
      </p:sp>
      <p:sp>
        <p:nvSpPr>
          <p:cNvPr id="8210" name="Freeform 19"/>
          <p:cNvSpPr>
            <a:spLocks/>
          </p:cNvSpPr>
          <p:nvPr/>
        </p:nvSpPr>
        <p:spPr bwMode="auto">
          <a:xfrm>
            <a:off x="8602133" y="4562970"/>
            <a:ext cx="29352" cy="24835"/>
          </a:xfrm>
          <a:custGeom>
            <a:avLst/>
            <a:gdLst>
              <a:gd name="T0" fmla="*/ 0 w 13"/>
              <a:gd name="T1" fmla="*/ 0 h 11"/>
              <a:gd name="T2" fmla="*/ 2147483647 w 13"/>
              <a:gd name="T3" fmla="*/ 0 h 11"/>
              <a:gd name="T4" fmla="*/ 2147483647 w 13"/>
              <a:gd name="T5" fmla="*/ 2147483647 h 11"/>
              <a:gd name="T6" fmla="*/ 0 w 13"/>
              <a:gd name="T7" fmla="*/ 2147483647 h 11"/>
              <a:gd name="T8" fmla="*/ 0 w 13"/>
              <a:gd name="T9" fmla="*/ 0 h 11"/>
              <a:gd name="T10" fmla="*/ 0 60000 65536"/>
              <a:gd name="T11" fmla="*/ 0 60000 65536"/>
              <a:gd name="T12" fmla="*/ 0 60000 65536"/>
              <a:gd name="T13" fmla="*/ 0 60000 65536"/>
              <a:gd name="T14" fmla="*/ 0 60000 65536"/>
              <a:gd name="T15" fmla="*/ 0 w 13"/>
              <a:gd name="T16" fmla="*/ 0 h 11"/>
              <a:gd name="T17" fmla="*/ 13 w 13"/>
              <a:gd name="T18" fmla="*/ 11 h 11"/>
            </a:gdLst>
            <a:ahLst/>
            <a:cxnLst>
              <a:cxn ang="T10">
                <a:pos x="T0" y="T1"/>
              </a:cxn>
              <a:cxn ang="T11">
                <a:pos x="T2" y="T3"/>
              </a:cxn>
              <a:cxn ang="T12">
                <a:pos x="T4" y="T5"/>
              </a:cxn>
              <a:cxn ang="T13">
                <a:pos x="T6" y="T7"/>
              </a:cxn>
              <a:cxn ang="T14">
                <a:pos x="T8" y="T9"/>
              </a:cxn>
            </a:cxnLst>
            <a:rect l="T15" t="T16" r="T17" b="T18"/>
            <a:pathLst>
              <a:path w="13" h="11">
                <a:moveTo>
                  <a:pt x="0" y="0"/>
                </a:moveTo>
                <a:lnTo>
                  <a:pt x="12" y="0"/>
                </a:lnTo>
                <a:lnTo>
                  <a:pt x="12" y="10"/>
                </a:lnTo>
                <a:lnTo>
                  <a:pt x="0" y="10"/>
                </a:lnTo>
                <a:lnTo>
                  <a:pt x="0" y="0"/>
                </a:lnTo>
              </a:path>
            </a:pathLst>
          </a:custGeom>
          <a:solidFill>
            <a:srgbClr val="0000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lIns="130046" tIns="65023" rIns="130046" bIns="65023"/>
          <a:lstStyle/>
          <a:p>
            <a:endParaRPr lang="en-US"/>
          </a:p>
        </p:txBody>
      </p:sp>
      <p:sp>
        <p:nvSpPr>
          <p:cNvPr id="8211" name="Freeform 20"/>
          <p:cNvSpPr>
            <a:spLocks/>
          </p:cNvSpPr>
          <p:nvPr/>
        </p:nvSpPr>
        <p:spPr bwMode="auto">
          <a:xfrm>
            <a:off x="8983699" y="4562970"/>
            <a:ext cx="29350" cy="24835"/>
          </a:xfrm>
          <a:custGeom>
            <a:avLst/>
            <a:gdLst>
              <a:gd name="T0" fmla="*/ 0 w 13"/>
              <a:gd name="T1" fmla="*/ 0 h 11"/>
              <a:gd name="T2" fmla="*/ 2147483647 w 13"/>
              <a:gd name="T3" fmla="*/ 0 h 11"/>
              <a:gd name="T4" fmla="*/ 2147483647 w 13"/>
              <a:gd name="T5" fmla="*/ 2147483647 h 11"/>
              <a:gd name="T6" fmla="*/ 0 w 13"/>
              <a:gd name="T7" fmla="*/ 2147483647 h 11"/>
              <a:gd name="T8" fmla="*/ 0 w 13"/>
              <a:gd name="T9" fmla="*/ 0 h 11"/>
              <a:gd name="T10" fmla="*/ 0 60000 65536"/>
              <a:gd name="T11" fmla="*/ 0 60000 65536"/>
              <a:gd name="T12" fmla="*/ 0 60000 65536"/>
              <a:gd name="T13" fmla="*/ 0 60000 65536"/>
              <a:gd name="T14" fmla="*/ 0 60000 65536"/>
              <a:gd name="T15" fmla="*/ 0 w 13"/>
              <a:gd name="T16" fmla="*/ 0 h 11"/>
              <a:gd name="T17" fmla="*/ 13 w 13"/>
              <a:gd name="T18" fmla="*/ 11 h 11"/>
            </a:gdLst>
            <a:ahLst/>
            <a:cxnLst>
              <a:cxn ang="T10">
                <a:pos x="T0" y="T1"/>
              </a:cxn>
              <a:cxn ang="T11">
                <a:pos x="T2" y="T3"/>
              </a:cxn>
              <a:cxn ang="T12">
                <a:pos x="T4" y="T5"/>
              </a:cxn>
              <a:cxn ang="T13">
                <a:pos x="T6" y="T7"/>
              </a:cxn>
              <a:cxn ang="T14">
                <a:pos x="T8" y="T9"/>
              </a:cxn>
            </a:cxnLst>
            <a:rect l="T15" t="T16" r="T17" b="T18"/>
            <a:pathLst>
              <a:path w="13" h="11">
                <a:moveTo>
                  <a:pt x="0" y="0"/>
                </a:moveTo>
                <a:lnTo>
                  <a:pt x="12" y="0"/>
                </a:lnTo>
                <a:lnTo>
                  <a:pt x="12" y="10"/>
                </a:lnTo>
                <a:lnTo>
                  <a:pt x="0" y="10"/>
                </a:lnTo>
                <a:lnTo>
                  <a:pt x="0" y="0"/>
                </a:lnTo>
              </a:path>
            </a:pathLst>
          </a:custGeom>
          <a:solidFill>
            <a:srgbClr val="FFA584"/>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lIns="130046" tIns="65023" rIns="130046" bIns="65023"/>
          <a:lstStyle/>
          <a:p>
            <a:endParaRPr lang="en-US"/>
          </a:p>
        </p:txBody>
      </p:sp>
      <p:sp>
        <p:nvSpPr>
          <p:cNvPr id="8212" name="Freeform 21"/>
          <p:cNvSpPr>
            <a:spLocks/>
          </p:cNvSpPr>
          <p:nvPr/>
        </p:nvSpPr>
        <p:spPr bwMode="auto">
          <a:xfrm>
            <a:off x="8667610" y="4621673"/>
            <a:ext cx="1332089" cy="645724"/>
          </a:xfrm>
          <a:custGeom>
            <a:avLst/>
            <a:gdLst>
              <a:gd name="T0" fmla="*/ 2147483647 w 590"/>
              <a:gd name="T1" fmla="*/ 2147483647 h 286"/>
              <a:gd name="T2" fmla="*/ 2147483647 w 590"/>
              <a:gd name="T3" fmla="*/ 2147483647 h 286"/>
              <a:gd name="T4" fmla="*/ 2147483647 w 590"/>
              <a:gd name="T5" fmla="*/ 2147483647 h 286"/>
              <a:gd name="T6" fmla="*/ 2147483647 w 590"/>
              <a:gd name="T7" fmla="*/ 2147483647 h 286"/>
              <a:gd name="T8" fmla="*/ 2147483647 w 590"/>
              <a:gd name="T9" fmla="*/ 2147483647 h 286"/>
              <a:gd name="T10" fmla="*/ 2147483647 w 590"/>
              <a:gd name="T11" fmla="*/ 2147483647 h 286"/>
              <a:gd name="T12" fmla="*/ 2147483647 w 590"/>
              <a:gd name="T13" fmla="*/ 2147483647 h 286"/>
              <a:gd name="T14" fmla="*/ 2147483647 w 590"/>
              <a:gd name="T15" fmla="*/ 2147483647 h 286"/>
              <a:gd name="T16" fmla="*/ 2147483647 w 590"/>
              <a:gd name="T17" fmla="*/ 2147483647 h 286"/>
              <a:gd name="T18" fmla="*/ 2147483647 w 590"/>
              <a:gd name="T19" fmla="*/ 2147483647 h 286"/>
              <a:gd name="T20" fmla="*/ 2147483647 w 590"/>
              <a:gd name="T21" fmla="*/ 2147483647 h 286"/>
              <a:gd name="T22" fmla="*/ 2147483647 w 590"/>
              <a:gd name="T23" fmla="*/ 2147483647 h 286"/>
              <a:gd name="T24" fmla="*/ 2147483647 w 590"/>
              <a:gd name="T25" fmla="*/ 2147483647 h 286"/>
              <a:gd name="T26" fmla="*/ 2147483647 w 590"/>
              <a:gd name="T27" fmla="*/ 2147483647 h 286"/>
              <a:gd name="T28" fmla="*/ 2147483647 w 590"/>
              <a:gd name="T29" fmla="*/ 2147483647 h 286"/>
              <a:gd name="T30" fmla="*/ 2147483647 w 590"/>
              <a:gd name="T31" fmla="*/ 2147483647 h 286"/>
              <a:gd name="T32" fmla="*/ 2147483647 w 590"/>
              <a:gd name="T33" fmla="*/ 2147483647 h 286"/>
              <a:gd name="T34" fmla="*/ 2147483647 w 590"/>
              <a:gd name="T35" fmla="*/ 2147483647 h 286"/>
              <a:gd name="T36" fmla="*/ 2147483647 w 590"/>
              <a:gd name="T37" fmla="*/ 2147483647 h 286"/>
              <a:gd name="T38" fmla="*/ 2147483647 w 590"/>
              <a:gd name="T39" fmla="*/ 2147483647 h 286"/>
              <a:gd name="T40" fmla="*/ 2147483647 w 590"/>
              <a:gd name="T41" fmla="*/ 2147483647 h 286"/>
              <a:gd name="T42" fmla="*/ 2147483647 w 590"/>
              <a:gd name="T43" fmla="*/ 2147483647 h 286"/>
              <a:gd name="T44" fmla="*/ 2147483647 w 590"/>
              <a:gd name="T45" fmla="*/ 2147483647 h 286"/>
              <a:gd name="T46" fmla="*/ 2147483647 w 590"/>
              <a:gd name="T47" fmla="*/ 2147483647 h 286"/>
              <a:gd name="T48" fmla="*/ 2147483647 w 590"/>
              <a:gd name="T49" fmla="*/ 2147483647 h 286"/>
              <a:gd name="T50" fmla="*/ 2147483647 w 590"/>
              <a:gd name="T51" fmla="*/ 2147483647 h 286"/>
              <a:gd name="T52" fmla="*/ 2147483647 w 590"/>
              <a:gd name="T53" fmla="*/ 2147483647 h 286"/>
              <a:gd name="T54" fmla="*/ 2147483647 w 590"/>
              <a:gd name="T55" fmla="*/ 2147483647 h 286"/>
              <a:gd name="T56" fmla="*/ 2147483647 w 590"/>
              <a:gd name="T57" fmla="*/ 2147483647 h 286"/>
              <a:gd name="T58" fmla="*/ 2147483647 w 590"/>
              <a:gd name="T59" fmla="*/ 2147483647 h 286"/>
              <a:gd name="T60" fmla="*/ 2147483647 w 590"/>
              <a:gd name="T61" fmla="*/ 2147483647 h 286"/>
              <a:gd name="T62" fmla="*/ 2147483647 w 590"/>
              <a:gd name="T63" fmla="*/ 2147483647 h 286"/>
              <a:gd name="T64" fmla="*/ 2147483647 w 590"/>
              <a:gd name="T65" fmla="*/ 2147483647 h 286"/>
              <a:gd name="T66" fmla="*/ 2147483647 w 590"/>
              <a:gd name="T67" fmla="*/ 2147483647 h 286"/>
              <a:gd name="T68" fmla="*/ 2147483647 w 590"/>
              <a:gd name="T69" fmla="*/ 2147483647 h 286"/>
              <a:gd name="T70" fmla="*/ 2147483647 w 590"/>
              <a:gd name="T71" fmla="*/ 2147483647 h 286"/>
              <a:gd name="T72" fmla="*/ 2147483647 w 590"/>
              <a:gd name="T73" fmla="*/ 2147483647 h 286"/>
              <a:gd name="T74" fmla="*/ 2147483647 w 590"/>
              <a:gd name="T75" fmla="*/ 2147483647 h 286"/>
              <a:gd name="T76" fmla="*/ 2147483647 w 590"/>
              <a:gd name="T77" fmla="*/ 2147483647 h 286"/>
              <a:gd name="T78" fmla="*/ 2147483647 w 590"/>
              <a:gd name="T79" fmla="*/ 2147483647 h 286"/>
              <a:gd name="T80" fmla="*/ 2147483647 w 590"/>
              <a:gd name="T81" fmla="*/ 2147483647 h 286"/>
              <a:gd name="T82" fmla="*/ 2147483647 w 590"/>
              <a:gd name="T83" fmla="*/ 2147483647 h 286"/>
              <a:gd name="T84" fmla="*/ 2147483647 w 590"/>
              <a:gd name="T85" fmla="*/ 2147483647 h 286"/>
              <a:gd name="T86" fmla="*/ 2147483647 w 590"/>
              <a:gd name="T87" fmla="*/ 2147483647 h 286"/>
              <a:gd name="T88" fmla="*/ 2147483647 w 590"/>
              <a:gd name="T89" fmla="*/ 2147483647 h 286"/>
              <a:gd name="T90" fmla="*/ 2147483647 w 590"/>
              <a:gd name="T91" fmla="*/ 2147483647 h 286"/>
              <a:gd name="T92" fmla="*/ 0 w 590"/>
              <a:gd name="T93" fmla="*/ 2147483647 h 286"/>
              <a:gd name="T94" fmla="*/ 2147483647 w 590"/>
              <a:gd name="T95" fmla="*/ 2147483647 h 286"/>
              <a:gd name="T96" fmla="*/ 2147483647 w 590"/>
              <a:gd name="T97" fmla="*/ 2147483647 h 286"/>
              <a:gd name="T98" fmla="*/ 2147483647 w 590"/>
              <a:gd name="T99" fmla="*/ 2147483647 h 286"/>
              <a:gd name="T100" fmla="*/ 2147483647 w 590"/>
              <a:gd name="T101" fmla="*/ 2147483647 h 286"/>
              <a:gd name="T102" fmla="*/ 2147483647 w 590"/>
              <a:gd name="T103" fmla="*/ 2147483647 h 28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590"/>
              <a:gd name="T157" fmla="*/ 0 h 286"/>
              <a:gd name="T158" fmla="*/ 590 w 590"/>
              <a:gd name="T159" fmla="*/ 286 h 28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590" h="286">
                <a:moveTo>
                  <a:pt x="168" y="0"/>
                </a:moveTo>
                <a:lnTo>
                  <a:pt x="224" y="0"/>
                </a:lnTo>
                <a:lnTo>
                  <a:pt x="224" y="14"/>
                </a:lnTo>
                <a:lnTo>
                  <a:pt x="239" y="14"/>
                </a:lnTo>
                <a:lnTo>
                  <a:pt x="239" y="26"/>
                </a:lnTo>
                <a:lnTo>
                  <a:pt x="252" y="26"/>
                </a:lnTo>
                <a:lnTo>
                  <a:pt x="252" y="39"/>
                </a:lnTo>
                <a:lnTo>
                  <a:pt x="267" y="39"/>
                </a:lnTo>
                <a:lnTo>
                  <a:pt x="267" y="78"/>
                </a:lnTo>
                <a:lnTo>
                  <a:pt x="280" y="78"/>
                </a:lnTo>
                <a:lnTo>
                  <a:pt x="280" y="65"/>
                </a:lnTo>
                <a:lnTo>
                  <a:pt x="309" y="65"/>
                </a:lnTo>
                <a:lnTo>
                  <a:pt x="309" y="52"/>
                </a:lnTo>
                <a:lnTo>
                  <a:pt x="379" y="52"/>
                </a:lnTo>
                <a:lnTo>
                  <a:pt x="379" y="39"/>
                </a:lnTo>
                <a:lnTo>
                  <a:pt x="392" y="39"/>
                </a:lnTo>
                <a:lnTo>
                  <a:pt x="392" y="26"/>
                </a:lnTo>
                <a:lnTo>
                  <a:pt x="407" y="26"/>
                </a:lnTo>
                <a:lnTo>
                  <a:pt x="407" y="14"/>
                </a:lnTo>
                <a:lnTo>
                  <a:pt x="491" y="14"/>
                </a:lnTo>
                <a:lnTo>
                  <a:pt x="491" y="26"/>
                </a:lnTo>
                <a:lnTo>
                  <a:pt x="505" y="26"/>
                </a:lnTo>
                <a:lnTo>
                  <a:pt x="505" y="39"/>
                </a:lnTo>
                <a:lnTo>
                  <a:pt x="519" y="39"/>
                </a:lnTo>
                <a:lnTo>
                  <a:pt x="519" y="65"/>
                </a:lnTo>
                <a:lnTo>
                  <a:pt x="575" y="65"/>
                </a:lnTo>
                <a:lnTo>
                  <a:pt x="575" y="78"/>
                </a:lnTo>
                <a:lnTo>
                  <a:pt x="589" y="78"/>
                </a:lnTo>
                <a:lnTo>
                  <a:pt x="589" y="91"/>
                </a:lnTo>
                <a:lnTo>
                  <a:pt x="575" y="91"/>
                </a:lnTo>
                <a:lnTo>
                  <a:pt x="575" y="78"/>
                </a:lnTo>
                <a:lnTo>
                  <a:pt x="519" y="78"/>
                </a:lnTo>
                <a:lnTo>
                  <a:pt x="519" y="103"/>
                </a:lnTo>
                <a:lnTo>
                  <a:pt x="505" y="103"/>
                </a:lnTo>
                <a:lnTo>
                  <a:pt x="505" y="117"/>
                </a:lnTo>
                <a:lnTo>
                  <a:pt x="491" y="117"/>
                </a:lnTo>
                <a:lnTo>
                  <a:pt x="491" y="129"/>
                </a:lnTo>
                <a:lnTo>
                  <a:pt x="477" y="129"/>
                </a:lnTo>
                <a:lnTo>
                  <a:pt x="477" y="143"/>
                </a:lnTo>
                <a:lnTo>
                  <a:pt x="392" y="143"/>
                </a:lnTo>
                <a:lnTo>
                  <a:pt x="392" y="156"/>
                </a:lnTo>
                <a:lnTo>
                  <a:pt x="407" y="156"/>
                </a:lnTo>
                <a:lnTo>
                  <a:pt x="407" y="168"/>
                </a:lnTo>
                <a:lnTo>
                  <a:pt x="421" y="168"/>
                </a:lnTo>
                <a:lnTo>
                  <a:pt x="421" y="181"/>
                </a:lnTo>
                <a:lnTo>
                  <a:pt x="436" y="181"/>
                </a:lnTo>
                <a:lnTo>
                  <a:pt x="436" y="194"/>
                </a:lnTo>
                <a:lnTo>
                  <a:pt x="449" y="194"/>
                </a:lnTo>
                <a:lnTo>
                  <a:pt x="449" y="220"/>
                </a:lnTo>
                <a:lnTo>
                  <a:pt x="436" y="220"/>
                </a:lnTo>
                <a:lnTo>
                  <a:pt x="436" y="246"/>
                </a:lnTo>
                <a:lnTo>
                  <a:pt x="421" y="246"/>
                </a:lnTo>
                <a:lnTo>
                  <a:pt x="421" y="259"/>
                </a:lnTo>
                <a:lnTo>
                  <a:pt x="392" y="259"/>
                </a:lnTo>
                <a:lnTo>
                  <a:pt x="392" y="271"/>
                </a:lnTo>
                <a:lnTo>
                  <a:pt x="365" y="271"/>
                </a:lnTo>
                <a:lnTo>
                  <a:pt x="365" y="285"/>
                </a:lnTo>
                <a:lnTo>
                  <a:pt x="267" y="285"/>
                </a:lnTo>
                <a:lnTo>
                  <a:pt x="267" y="271"/>
                </a:lnTo>
                <a:lnTo>
                  <a:pt x="252" y="271"/>
                </a:lnTo>
                <a:lnTo>
                  <a:pt x="252" y="259"/>
                </a:lnTo>
                <a:lnTo>
                  <a:pt x="239" y="259"/>
                </a:lnTo>
                <a:lnTo>
                  <a:pt x="239" y="246"/>
                </a:lnTo>
                <a:lnTo>
                  <a:pt x="224" y="246"/>
                </a:lnTo>
                <a:lnTo>
                  <a:pt x="224" y="194"/>
                </a:lnTo>
                <a:lnTo>
                  <a:pt x="239" y="194"/>
                </a:lnTo>
                <a:lnTo>
                  <a:pt x="239" y="168"/>
                </a:lnTo>
                <a:lnTo>
                  <a:pt x="252" y="168"/>
                </a:lnTo>
                <a:lnTo>
                  <a:pt x="252" y="156"/>
                </a:lnTo>
                <a:lnTo>
                  <a:pt x="267" y="156"/>
                </a:lnTo>
                <a:lnTo>
                  <a:pt x="267" y="143"/>
                </a:lnTo>
                <a:lnTo>
                  <a:pt x="280" y="143"/>
                </a:lnTo>
                <a:lnTo>
                  <a:pt x="280" y="156"/>
                </a:lnTo>
                <a:lnTo>
                  <a:pt x="267" y="156"/>
                </a:lnTo>
                <a:lnTo>
                  <a:pt x="267" y="168"/>
                </a:lnTo>
                <a:lnTo>
                  <a:pt x="252" y="168"/>
                </a:lnTo>
                <a:lnTo>
                  <a:pt x="252" y="194"/>
                </a:lnTo>
                <a:lnTo>
                  <a:pt x="239" y="194"/>
                </a:lnTo>
                <a:lnTo>
                  <a:pt x="239" y="246"/>
                </a:lnTo>
                <a:lnTo>
                  <a:pt x="252" y="246"/>
                </a:lnTo>
                <a:lnTo>
                  <a:pt x="252" y="259"/>
                </a:lnTo>
                <a:lnTo>
                  <a:pt x="267" y="259"/>
                </a:lnTo>
                <a:lnTo>
                  <a:pt x="267" y="271"/>
                </a:lnTo>
                <a:lnTo>
                  <a:pt x="365" y="271"/>
                </a:lnTo>
                <a:lnTo>
                  <a:pt x="365" y="259"/>
                </a:lnTo>
                <a:lnTo>
                  <a:pt x="392" y="259"/>
                </a:lnTo>
                <a:lnTo>
                  <a:pt x="392" y="246"/>
                </a:lnTo>
                <a:lnTo>
                  <a:pt x="421" y="246"/>
                </a:lnTo>
                <a:lnTo>
                  <a:pt x="421" y="220"/>
                </a:lnTo>
                <a:lnTo>
                  <a:pt x="436" y="220"/>
                </a:lnTo>
                <a:lnTo>
                  <a:pt x="436" y="194"/>
                </a:lnTo>
                <a:lnTo>
                  <a:pt x="421" y="194"/>
                </a:lnTo>
                <a:lnTo>
                  <a:pt x="421" y="181"/>
                </a:lnTo>
                <a:lnTo>
                  <a:pt x="407" y="181"/>
                </a:lnTo>
                <a:lnTo>
                  <a:pt x="407" y="168"/>
                </a:lnTo>
                <a:lnTo>
                  <a:pt x="392" y="168"/>
                </a:lnTo>
                <a:lnTo>
                  <a:pt x="392" y="156"/>
                </a:lnTo>
                <a:lnTo>
                  <a:pt x="379" y="156"/>
                </a:lnTo>
                <a:lnTo>
                  <a:pt x="379" y="129"/>
                </a:lnTo>
                <a:lnTo>
                  <a:pt x="365" y="129"/>
                </a:lnTo>
                <a:lnTo>
                  <a:pt x="365" y="103"/>
                </a:lnTo>
                <a:lnTo>
                  <a:pt x="350" y="103"/>
                </a:lnTo>
                <a:lnTo>
                  <a:pt x="350" y="91"/>
                </a:lnTo>
                <a:lnTo>
                  <a:pt x="337" y="91"/>
                </a:lnTo>
                <a:lnTo>
                  <a:pt x="337" y="103"/>
                </a:lnTo>
                <a:lnTo>
                  <a:pt x="295" y="103"/>
                </a:lnTo>
                <a:lnTo>
                  <a:pt x="295" y="117"/>
                </a:lnTo>
                <a:lnTo>
                  <a:pt x="252" y="117"/>
                </a:lnTo>
                <a:lnTo>
                  <a:pt x="252" y="129"/>
                </a:lnTo>
                <a:lnTo>
                  <a:pt x="239" y="129"/>
                </a:lnTo>
                <a:lnTo>
                  <a:pt x="239" y="143"/>
                </a:lnTo>
                <a:lnTo>
                  <a:pt x="224" y="143"/>
                </a:lnTo>
                <a:lnTo>
                  <a:pt x="224" y="156"/>
                </a:lnTo>
                <a:lnTo>
                  <a:pt x="126" y="156"/>
                </a:lnTo>
                <a:lnTo>
                  <a:pt x="126" y="168"/>
                </a:lnTo>
                <a:lnTo>
                  <a:pt x="112" y="168"/>
                </a:lnTo>
                <a:lnTo>
                  <a:pt x="112" y="181"/>
                </a:lnTo>
                <a:lnTo>
                  <a:pt x="98" y="181"/>
                </a:lnTo>
                <a:lnTo>
                  <a:pt x="98" y="194"/>
                </a:lnTo>
                <a:lnTo>
                  <a:pt x="84" y="194"/>
                </a:lnTo>
                <a:lnTo>
                  <a:pt x="84" y="181"/>
                </a:lnTo>
                <a:lnTo>
                  <a:pt x="98" y="181"/>
                </a:lnTo>
                <a:lnTo>
                  <a:pt x="98" y="168"/>
                </a:lnTo>
                <a:lnTo>
                  <a:pt x="112" y="168"/>
                </a:lnTo>
                <a:lnTo>
                  <a:pt x="112" y="156"/>
                </a:lnTo>
                <a:lnTo>
                  <a:pt x="126" y="156"/>
                </a:lnTo>
                <a:lnTo>
                  <a:pt x="126" y="143"/>
                </a:lnTo>
                <a:lnTo>
                  <a:pt x="112" y="143"/>
                </a:lnTo>
                <a:lnTo>
                  <a:pt x="112" y="129"/>
                </a:lnTo>
                <a:lnTo>
                  <a:pt x="98" y="129"/>
                </a:lnTo>
                <a:lnTo>
                  <a:pt x="98" y="117"/>
                </a:lnTo>
                <a:lnTo>
                  <a:pt x="84" y="117"/>
                </a:lnTo>
                <a:lnTo>
                  <a:pt x="84" y="103"/>
                </a:lnTo>
                <a:lnTo>
                  <a:pt x="56" y="103"/>
                </a:lnTo>
                <a:lnTo>
                  <a:pt x="56" y="117"/>
                </a:lnTo>
                <a:lnTo>
                  <a:pt x="28" y="117"/>
                </a:lnTo>
                <a:lnTo>
                  <a:pt x="28" y="129"/>
                </a:lnTo>
                <a:lnTo>
                  <a:pt x="14" y="129"/>
                </a:lnTo>
                <a:lnTo>
                  <a:pt x="14" y="143"/>
                </a:lnTo>
                <a:lnTo>
                  <a:pt x="0" y="143"/>
                </a:lnTo>
                <a:lnTo>
                  <a:pt x="0" y="129"/>
                </a:lnTo>
                <a:lnTo>
                  <a:pt x="14" y="129"/>
                </a:lnTo>
                <a:lnTo>
                  <a:pt x="14" y="117"/>
                </a:lnTo>
                <a:lnTo>
                  <a:pt x="28" y="117"/>
                </a:lnTo>
                <a:lnTo>
                  <a:pt x="28" y="103"/>
                </a:lnTo>
                <a:lnTo>
                  <a:pt x="56" y="103"/>
                </a:lnTo>
                <a:lnTo>
                  <a:pt x="56" y="91"/>
                </a:lnTo>
                <a:lnTo>
                  <a:pt x="84" y="91"/>
                </a:lnTo>
                <a:lnTo>
                  <a:pt x="84" y="65"/>
                </a:lnTo>
                <a:lnTo>
                  <a:pt x="98" y="65"/>
                </a:lnTo>
                <a:lnTo>
                  <a:pt x="98" y="39"/>
                </a:lnTo>
                <a:lnTo>
                  <a:pt x="112" y="39"/>
                </a:lnTo>
                <a:lnTo>
                  <a:pt x="112" y="26"/>
                </a:lnTo>
                <a:lnTo>
                  <a:pt x="140" y="26"/>
                </a:lnTo>
                <a:lnTo>
                  <a:pt x="140" y="14"/>
                </a:lnTo>
                <a:lnTo>
                  <a:pt x="168" y="14"/>
                </a:lnTo>
                <a:lnTo>
                  <a:pt x="168" y="0"/>
                </a:lnTo>
              </a:path>
            </a:pathLst>
          </a:custGeom>
          <a:solidFill>
            <a:srgbClr val="0000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lIns="130046" tIns="65023" rIns="130046" bIns="65023"/>
          <a:lstStyle/>
          <a:p>
            <a:endParaRPr lang="en-US"/>
          </a:p>
        </p:txBody>
      </p:sp>
      <p:sp>
        <p:nvSpPr>
          <p:cNvPr id="8213" name="Freeform 22"/>
          <p:cNvSpPr>
            <a:spLocks/>
          </p:cNvSpPr>
          <p:nvPr/>
        </p:nvSpPr>
        <p:spPr bwMode="auto">
          <a:xfrm>
            <a:off x="8536659" y="4651022"/>
            <a:ext cx="94827" cy="83538"/>
          </a:xfrm>
          <a:custGeom>
            <a:avLst/>
            <a:gdLst>
              <a:gd name="T0" fmla="*/ 2147483647 w 42"/>
              <a:gd name="T1" fmla="*/ 0 h 37"/>
              <a:gd name="T2" fmla="*/ 2147483647 w 42"/>
              <a:gd name="T3" fmla="*/ 0 h 37"/>
              <a:gd name="T4" fmla="*/ 2147483647 w 42"/>
              <a:gd name="T5" fmla="*/ 2147483647 h 37"/>
              <a:gd name="T6" fmla="*/ 2147483647 w 42"/>
              <a:gd name="T7" fmla="*/ 2147483647 h 37"/>
              <a:gd name="T8" fmla="*/ 2147483647 w 42"/>
              <a:gd name="T9" fmla="*/ 2147483647 h 37"/>
              <a:gd name="T10" fmla="*/ 2147483647 w 42"/>
              <a:gd name="T11" fmla="*/ 2147483647 h 37"/>
              <a:gd name="T12" fmla="*/ 2147483647 w 42"/>
              <a:gd name="T13" fmla="*/ 2147483647 h 37"/>
              <a:gd name="T14" fmla="*/ 0 w 42"/>
              <a:gd name="T15" fmla="*/ 2147483647 h 37"/>
              <a:gd name="T16" fmla="*/ 0 w 42"/>
              <a:gd name="T17" fmla="*/ 2147483647 h 37"/>
              <a:gd name="T18" fmla="*/ 2147483647 w 42"/>
              <a:gd name="T19" fmla="*/ 2147483647 h 37"/>
              <a:gd name="T20" fmla="*/ 2147483647 w 42"/>
              <a:gd name="T21" fmla="*/ 2147483647 h 37"/>
              <a:gd name="T22" fmla="*/ 2147483647 w 42"/>
              <a:gd name="T23" fmla="*/ 2147483647 h 37"/>
              <a:gd name="T24" fmla="*/ 2147483647 w 42"/>
              <a:gd name="T25" fmla="*/ 0 h 3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42"/>
              <a:gd name="T40" fmla="*/ 0 h 37"/>
              <a:gd name="T41" fmla="*/ 42 w 42"/>
              <a:gd name="T42" fmla="*/ 37 h 3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42" h="37">
                <a:moveTo>
                  <a:pt x="28" y="0"/>
                </a:moveTo>
                <a:lnTo>
                  <a:pt x="41" y="0"/>
                </a:lnTo>
                <a:lnTo>
                  <a:pt x="41" y="12"/>
                </a:lnTo>
                <a:lnTo>
                  <a:pt x="28" y="12"/>
                </a:lnTo>
                <a:lnTo>
                  <a:pt x="28" y="24"/>
                </a:lnTo>
                <a:lnTo>
                  <a:pt x="14" y="24"/>
                </a:lnTo>
                <a:lnTo>
                  <a:pt x="14" y="36"/>
                </a:lnTo>
                <a:lnTo>
                  <a:pt x="0" y="36"/>
                </a:lnTo>
                <a:lnTo>
                  <a:pt x="0" y="24"/>
                </a:lnTo>
                <a:lnTo>
                  <a:pt x="14" y="24"/>
                </a:lnTo>
                <a:lnTo>
                  <a:pt x="14" y="12"/>
                </a:lnTo>
                <a:lnTo>
                  <a:pt x="28" y="12"/>
                </a:lnTo>
                <a:lnTo>
                  <a:pt x="28" y="0"/>
                </a:lnTo>
              </a:path>
            </a:pathLst>
          </a:custGeom>
          <a:solidFill>
            <a:srgbClr val="0000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lIns="130046" tIns="65023" rIns="130046" bIns="65023"/>
          <a:lstStyle/>
          <a:p>
            <a:endParaRPr lang="en-US"/>
          </a:p>
        </p:txBody>
      </p:sp>
      <p:sp>
        <p:nvSpPr>
          <p:cNvPr id="8214" name="Freeform 23"/>
          <p:cNvSpPr>
            <a:spLocks/>
          </p:cNvSpPr>
          <p:nvPr/>
        </p:nvSpPr>
        <p:spPr bwMode="auto">
          <a:xfrm>
            <a:off x="8888872" y="4651022"/>
            <a:ext cx="347698" cy="291254"/>
          </a:xfrm>
          <a:custGeom>
            <a:avLst/>
            <a:gdLst>
              <a:gd name="T0" fmla="*/ 2147483647 w 154"/>
              <a:gd name="T1" fmla="*/ 0 h 129"/>
              <a:gd name="T2" fmla="*/ 2147483647 w 154"/>
              <a:gd name="T3" fmla="*/ 0 h 129"/>
              <a:gd name="T4" fmla="*/ 2147483647 w 154"/>
              <a:gd name="T5" fmla="*/ 2147483647 h 129"/>
              <a:gd name="T6" fmla="*/ 2147483647 w 154"/>
              <a:gd name="T7" fmla="*/ 2147483647 h 129"/>
              <a:gd name="T8" fmla="*/ 2147483647 w 154"/>
              <a:gd name="T9" fmla="*/ 2147483647 h 129"/>
              <a:gd name="T10" fmla="*/ 2147483647 w 154"/>
              <a:gd name="T11" fmla="*/ 2147483647 h 129"/>
              <a:gd name="T12" fmla="*/ 2147483647 w 154"/>
              <a:gd name="T13" fmla="*/ 2147483647 h 129"/>
              <a:gd name="T14" fmla="*/ 2147483647 w 154"/>
              <a:gd name="T15" fmla="*/ 2147483647 h 129"/>
              <a:gd name="T16" fmla="*/ 2147483647 w 154"/>
              <a:gd name="T17" fmla="*/ 2147483647 h 129"/>
              <a:gd name="T18" fmla="*/ 2147483647 w 154"/>
              <a:gd name="T19" fmla="*/ 2147483647 h 129"/>
              <a:gd name="T20" fmla="*/ 2147483647 w 154"/>
              <a:gd name="T21" fmla="*/ 2147483647 h 129"/>
              <a:gd name="T22" fmla="*/ 2147483647 w 154"/>
              <a:gd name="T23" fmla="*/ 2147483647 h 129"/>
              <a:gd name="T24" fmla="*/ 2147483647 w 154"/>
              <a:gd name="T25" fmla="*/ 2147483647 h 129"/>
              <a:gd name="T26" fmla="*/ 2147483647 w 154"/>
              <a:gd name="T27" fmla="*/ 2147483647 h 129"/>
              <a:gd name="T28" fmla="*/ 2147483647 w 154"/>
              <a:gd name="T29" fmla="*/ 2147483647 h 129"/>
              <a:gd name="T30" fmla="*/ 0 w 154"/>
              <a:gd name="T31" fmla="*/ 2147483647 h 129"/>
              <a:gd name="T32" fmla="*/ 0 w 154"/>
              <a:gd name="T33" fmla="*/ 2147483647 h 129"/>
              <a:gd name="T34" fmla="*/ 2147483647 w 154"/>
              <a:gd name="T35" fmla="*/ 2147483647 h 129"/>
              <a:gd name="T36" fmla="*/ 2147483647 w 154"/>
              <a:gd name="T37" fmla="*/ 2147483647 h 129"/>
              <a:gd name="T38" fmla="*/ 2147483647 w 154"/>
              <a:gd name="T39" fmla="*/ 2147483647 h 129"/>
              <a:gd name="T40" fmla="*/ 2147483647 w 154"/>
              <a:gd name="T41" fmla="*/ 2147483647 h 129"/>
              <a:gd name="T42" fmla="*/ 2147483647 w 154"/>
              <a:gd name="T43" fmla="*/ 2147483647 h 129"/>
              <a:gd name="T44" fmla="*/ 2147483647 w 154"/>
              <a:gd name="T45" fmla="*/ 0 h 129"/>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54"/>
              <a:gd name="T70" fmla="*/ 0 h 129"/>
              <a:gd name="T71" fmla="*/ 154 w 154"/>
              <a:gd name="T72" fmla="*/ 129 h 129"/>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54" h="129">
                <a:moveTo>
                  <a:pt x="69" y="0"/>
                </a:moveTo>
                <a:lnTo>
                  <a:pt x="125" y="0"/>
                </a:lnTo>
                <a:lnTo>
                  <a:pt x="125" y="12"/>
                </a:lnTo>
                <a:lnTo>
                  <a:pt x="140" y="12"/>
                </a:lnTo>
                <a:lnTo>
                  <a:pt x="140" y="26"/>
                </a:lnTo>
                <a:lnTo>
                  <a:pt x="153" y="26"/>
                </a:lnTo>
                <a:lnTo>
                  <a:pt x="153" y="102"/>
                </a:lnTo>
                <a:lnTo>
                  <a:pt x="140" y="102"/>
                </a:lnTo>
                <a:lnTo>
                  <a:pt x="140" y="116"/>
                </a:lnTo>
                <a:lnTo>
                  <a:pt x="125" y="116"/>
                </a:lnTo>
                <a:lnTo>
                  <a:pt x="125" y="128"/>
                </a:lnTo>
                <a:lnTo>
                  <a:pt x="28" y="128"/>
                </a:lnTo>
                <a:lnTo>
                  <a:pt x="28" y="116"/>
                </a:lnTo>
                <a:lnTo>
                  <a:pt x="13" y="116"/>
                </a:lnTo>
                <a:lnTo>
                  <a:pt x="13" y="102"/>
                </a:lnTo>
                <a:lnTo>
                  <a:pt x="0" y="102"/>
                </a:lnTo>
                <a:lnTo>
                  <a:pt x="0" y="51"/>
                </a:lnTo>
                <a:lnTo>
                  <a:pt x="13" y="51"/>
                </a:lnTo>
                <a:lnTo>
                  <a:pt x="13" y="26"/>
                </a:lnTo>
                <a:lnTo>
                  <a:pt x="41" y="26"/>
                </a:lnTo>
                <a:lnTo>
                  <a:pt x="41" y="12"/>
                </a:lnTo>
                <a:lnTo>
                  <a:pt x="69" y="12"/>
                </a:lnTo>
                <a:lnTo>
                  <a:pt x="69" y="0"/>
                </a:lnTo>
              </a:path>
            </a:pathLst>
          </a:custGeom>
          <a:solidFill>
            <a:srgbClr val="FFA584"/>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lIns="130046" tIns="65023" rIns="130046" bIns="65023"/>
          <a:lstStyle/>
          <a:p>
            <a:endParaRPr lang="en-US"/>
          </a:p>
        </p:txBody>
      </p:sp>
      <p:sp>
        <p:nvSpPr>
          <p:cNvPr id="8215" name="Freeform 24"/>
          <p:cNvSpPr>
            <a:spLocks/>
          </p:cNvSpPr>
          <p:nvPr/>
        </p:nvSpPr>
        <p:spPr bwMode="auto">
          <a:xfrm>
            <a:off x="10035823" y="4651022"/>
            <a:ext cx="187395" cy="200943"/>
          </a:xfrm>
          <a:custGeom>
            <a:avLst/>
            <a:gdLst>
              <a:gd name="T0" fmla="*/ 0 w 83"/>
              <a:gd name="T1" fmla="*/ 0 h 89"/>
              <a:gd name="T2" fmla="*/ 2147483647 w 83"/>
              <a:gd name="T3" fmla="*/ 0 h 89"/>
              <a:gd name="T4" fmla="*/ 2147483647 w 83"/>
              <a:gd name="T5" fmla="*/ 2147483647 h 89"/>
              <a:gd name="T6" fmla="*/ 2147483647 w 83"/>
              <a:gd name="T7" fmla="*/ 2147483647 h 89"/>
              <a:gd name="T8" fmla="*/ 2147483647 w 83"/>
              <a:gd name="T9" fmla="*/ 2147483647 h 89"/>
              <a:gd name="T10" fmla="*/ 2147483647 w 83"/>
              <a:gd name="T11" fmla="*/ 2147483647 h 89"/>
              <a:gd name="T12" fmla="*/ 2147483647 w 83"/>
              <a:gd name="T13" fmla="*/ 2147483647 h 89"/>
              <a:gd name="T14" fmla="*/ 2147483647 w 83"/>
              <a:gd name="T15" fmla="*/ 2147483647 h 89"/>
              <a:gd name="T16" fmla="*/ 2147483647 w 83"/>
              <a:gd name="T17" fmla="*/ 2147483647 h 89"/>
              <a:gd name="T18" fmla="*/ 2147483647 w 83"/>
              <a:gd name="T19" fmla="*/ 2147483647 h 89"/>
              <a:gd name="T20" fmla="*/ 2147483647 w 83"/>
              <a:gd name="T21" fmla="*/ 2147483647 h 89"/>
              <a:gd name="T22" fmla="*/ 2147483647 w 83"/>
              <a:gd name="T23" fmla="*/ 2147483647 h 89"/>
              <a:gd name="T24" fmla="*/ 2147483647 w 83"/>
              <a:gd name="T25" fmla="*/ 2147483647 h 89"/>
              <a:gd name="T26" fmla="*/ 2147483647 w 83"/>
              <a:gd name="T27" fmla="*/ 2147483647 h 89"/>
              <a:gd name="T28" fmla="*/ 2147483647 w 83"/>
              <a:gd name="T29" fmla="*/ 2147483647 h 89"/>
              <a:gd name="T30" fmla="*/ 0 w 83"/>
              <a:gd name="T31" fmla="*/ 2147483647 h 89"/>
              <a:gd name="T32" fmla="*/ 0 w 83"/>
              <a:gd name="T33" fmla="*/ 0 h 8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3"/>
              <a:gd name="T52" fmla="*/ 0 h 89"/>
              <a:gd name="T53" fmla="*/ 83 w 83"/>
              <a:gd name="T54" fmla="*/ 89 h 89"/>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3" h="89">
                <a:moveTo>
                  <a:pt x="0" y="0"/>
                </a:moveTo>
                <a:lnTo>
                  <a:pt x="55" y="0"/>
                </a:lnTo>
                <a:lnTo>
                  <a:pt x="55" y="12"/>
                </a:lnTo>
                <a:lnTo>
                  <a:pt x="69" y="12"/>
                </a:lnTo>
                <a:lnTo>
                  <a:pt x="69" y="25"/>
                </a:lnTo>
                <a:lnTo>
                  <a:pt x="82" y="25"/>
                </a:lnTo>
                <a:lnTo>
                  <a:pt x="82" y="63"/>
                </a:lnTo>
                <a:lnTo>
                  <a:pt x="69" y="63"/>
                </a:lnTo>
                <a:lnTo>
                  <a:pt x="69" y="51"/>
                </a:lnTo>
                <a:lnTo>
                  <a:pt x="55" y="51"/>
                </a:lnTo>
                <a:lnTo>
                  <a:pt x="55" y="25"/>
                </a:lnTo>
                <a:lnTo>
                  <a:pt x="41" y="25"/>
                </a:lnTo>
                <a:lnTo>
                  <a:pt x="41" y="88"/>
                </a:lnTo>
                <a:lnTo>
                  <a:pt x="14" y="88"/>
                </a:lnTo>
                <a:lnTo>
                  <a:pt x="14" y="12"/>
                </a:lnTo>
                <a:lnTo>
                  <a:pt x="0" y="12"/>
                </a:lnTo>
                <a:lnTo>
                  <a:pt x="0" y="0"/>
                </a:lnTo>
              </a:path>
            </a:pathLst>
          </a:custGeom>
          <a:solidFill>
            <a:srgbClr val="FFFFFF"/>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lIns="130046" tIns="65023" rIns="130046" bIns="65023"/>
          <a:lstStyle/>
          <a:p>
            <a:endParaRPr lang="en-US"/>
          </a:p>
        </p:txBody>
      </p:sp>
      <p:sp>
        <p:nvSpPr>
          <p:cNvPr id="8216" name="Freeform 25"/>
          <p:cNvSpPr>
            <a:spLocks/>
          </p:cNvSpPr>
          <p:nvPr/>
        </p:nvSpPr>
        <p:spPr bwMode="auto">
          <a:xfrm>
            <a:off x="9496214" y="4680374"/>
            <a:ext cx="313832" cy="232550"/>
          </a:xfrm>
          <a:custGeom>
            <a:avLst/>
            <a:gdLst>
              <a:gd name="T0" fmla="*/ 2147483647 w 139"/>
              <a:gd name="T1" fmla="*/ 0 h 103"/>
              <a:gd name="T2" fmla="*/ 2147483647 w 139"/>
              <a:gd name="T3" fmla="*/ 0 h 103"/>
              <a:gd name="T4" fmla="*/ 2147483647 w 139"/>
              <a:gd name="T5" fmla="*/ 2147483647 h 103"/>
              <a:gd name="T6" fmla="*/ 2147483647 w 139"/>
              <a:gd name="T7" fmla="*/ 2147483647 h 103"/>
              <a:gd name="T8" fmla="*/ 2147483647 w 139"/>
              <a:gd name="T9" fmla="*/ 2147483647 h 103"/>
              <a:gd name="T10" fmla="*/ 2147483647 w 139"/>
              <a:gd name="T11" fmla="*/ 2147483647 h 103"/>
              <a:gd name="T12" fmla="*/ 2147483647 w 139"/>
              <a:gd name="T13" fmla="*/ 2147483647 h 103"/>
              <a:gd name="T14" fmla="*/ 2147483647 w 139"/>
              <a:gd name="T15" fmla="*/ 2147483647 h 103"/>
              <a:gd name="T16" fmla="*/ 2147483647 w 139"/>
              <a:gd name="T17" fmla="*/ 2147483647 h 103"/>
              <a:gd name="T18" fmla="*/ 2147483647 w 139"/>
              <a:gd name="T19" fmla="*/ 2147483647 h 103"/>
              <a:gd name="T20" fmla="*/ 2147483647 w 139"/>
              <a:gd name="T21" fmla="*/ 2147483647 h 103"/>
              <a:gd name="T22" fmla="*/ 0 w 139"/>
              <a:gd name="T23" fmla="*/ 2147483647 h 103"/>
              <a:gd name="T24" fmla="*/ 0 w 139"/>
              <a:gd name="T25" fmla="*/ 2147483647 h 103"/>
              <a:gd name="T26" fmla="*/ 2147483647 w 139"/>
              <a:gd name="T27" fmla="*/ 2147483647 h 103"/>
              <a:gd name="T28" fmla="*/ 2147483647 w 139"/>
              <a:gd name="T29" fmla="*/ 2147483647 h 103"/>
              <a:gd name="T30" fmla="*/ 2147483647 w 139"/>
              <a:gd name="T31" fmla="*/ 2147483647 h 103"/>
              <a:gd name="T32" fmla="*/ 2147483647 w 139"/>
              <a:gd name="T33" fmla="*/ 2147483647 h 103"/>
              <a:gd name="T34" fmla="*/ 2147483647 w 139"/>
              <a:gd name="T35" fmla="*/ 2147483647 h 103"/>
              <a:gd name="T36" fmla="*/ 2147483647 w 139"/>
              <a:gd name="T37" fmla="*/ 0 h 10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39"/>
              <a:gd name="T58" fmla="*/ 0 h 103"/>
              <a:gd name="T59" fmla="*/ 139 w 139"/>
              <a:gd name="T60" fmla="*/ 103 h 103"/>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39" h="103">
                <a:moveTo>
                  <a:pt x="41" y="0"/>
                </a:moveTo>
                <a:lnTo>
                  <a:pt x="125" y="0"/>
                </a:lnTo>
                <a:lnTo>
                  <a:pt x="125" y="13"/>
                </a:lnTo>
                <a:lnTo>
                  <a:pt x="138" y="13"/>
                </a:lnTo>
                <a:lnTo>
                  <a:pt x="138" y="76"/>
                </a:lnTo>
                <a:lnTo>
                  <a:pt x="125" y="76"/>
                </a:lnTo>
                <a:lnTo>
                  <a:pt x="125" y="89"/>
                </a:lnTo>
                <a:lnTo>
                  <a:pt x="110" y="89"/>
                </a:lnTo>
                <a:lnTo>
                  <a:pt x="110" y="102"/>
                </a:lnTo>
                <a:lnTo>
                  <a:pt x="13" y="102"/>
                </a:lnTo>
                <a:lnTo>
                  <a:pt x="13" y="76"/>
                </a:lnTo>
                <a:lnTo>
                  <a:pt x="0" y="76"/>
                </a:lnTo>
                <a:lnTo>
                  <a:pt x="0" y="38"/>
                </a:lnTo>
                <a:lnTo>
                  <a:pt x="13" y="38"/>
                </a:lnTo>
                <a:lnTo>
                  <a:pt x="13" y="26"/>
                </a:lnTo>
                <a:lnTo>
                  <a:pt x="28" y="26"/>
                </a:lnTo>
                <a:lnTo>
                  <a:pt x="28" y="13"/>
                </a:lnTo>
                <a:lnTo>
                  <a:pt x="41" y="13"/>
                </a:lnTo>
                <a:lnTo>
                  <a:pt x="41" y="0"/>
                </a:lnTo>
              </a:path>
            </a:pathLst>
          </a:custGeom>
          <a:solidFill>
            <a:srgbClr val="FFA584"/>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lIns="130046" tIns="65023" rIns="130046" bIns="65023"/>
          <a:lstStyle/>
          <a:p>
            <a:endParaRPr lang="en-US"/>
          </a:p>
        </p:txBody>
      </p:sp>
      <p:sp>
        <p:nvSpPr>
          <p:cNvPr id="8217" name="Freeform 26"/>
          <p:cNvSpPr>
            <a:spLocks/>
          </p:cNvSpPr>
          <p:nvPr/>
        </p:nvSpPr>
        <p:spPr bwMode="auto">
          <a:xfrm>
            <a:off x="10101298" y="4680374"/>
            <a:ext cx="27093" cy="24835"/>
          </a:xfrm>
          <a:custGeom>
            <a:avLst/>
            <a:gdLst>
              <a:gd name="T0" fmla="*/ 0 w 12"/>
              <a:gd name="T1" fmla="*/ 0 h 11"/>
              <a:gd name="T2" fmla="*/ 2147483647 w 12"/>
              <a:gd name="T3" fmla="*/ 0 h 11"/>
              <a:gd name="T4" fmla="*/ 2147483647 w 12"/>
              <a:gd name="T5" fmla="*/ 2147483647 h 11"/>
              <a:gd name="T6" fmla="*/ 0 w 12"/>
              <a:gd name="T7" fmla="*/ 2147483647 h 11"/>
              <a:gd name="T8" fmla="*/ 0 w 12"/>
              <a:gd name="T9" fmla="*/ 0 h 11"/>
              <a:gd name="T10" fmla="*/ 0 60000 65536"/>
              <a:gd name="T11" fmla="*/ 0 60000 65536"/>
              <a:gd name="T12" fmla="*/ 0 60000 65536"/>
              <a:gd name="T13" fmla="*/ 0 60000 65536"/>
              <a:gd name="T14" fmla="*/ 0 60000 65536"/>
              <a:gd name="T15" fmla="*/ 0 w 12"/>
              <a:gd name="T16" fmla="*/ 0 h 11"/>
              <a:gd name="T17" fmla="*/ 12 w 12"/>
              <a:gd name="T18" fmla="*/ 11 h 11"/>
            </a:gdLst>
            <a:ahLst/>
            <a:cxnLst>
              <a:cxn ang="T10">
                <a:pos x="T0" y="T1"/>
              </a:cxn>
              <a:cxn ang="T11">
                <a:pos x="T2" y="T3"/>
              </a:cxn>
              <a:cxn ang="T12">
                <a:pos x="T4" y="T5"/>
              </a:cxn>
              <a:cxn ang="T13">
                <a:pos x="T6" y="T7"/>
              </a:cxn>
              <a:cxn ang="T14">
                <a:pos x="T8" y="T9"/>
              </a:cxn>
            </a:cxnLst>
            <a:rect l="T15" t="T16" r="T17" b="T18"/>
            <a:pathLst>
              <a:path w="12" h="11">
                <a:moveTo>
                  <a:pt x="0" y="0"/>
                </a:moveTo>
                <a:lnTo>
                  <a:pt x="11" y="0"/>
                </a:lnTo>
                <a:lnTo>
                  <a:pt x="11" y="10"/>
                </a:lnTo>
                <a:lnTo>
                  <a:pt x="0" y="10"/>
                </a:lnTo>
                <a:lnTo>
                  <a:pt x="0" y="0"/>
                </a:lnTo>
              </a:path>
            </a:pathLst>
          </a:custGeom>
          <a:solidFill>
            <a:srgbClr val="0000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lIns="130046" tIns="65023" rIns="130046" bIns="65023"/>
          <a:lstStyle/>
          <a:p>
            <a:endParaRPr lang="en-US"/>
          </a:p>
        </p:txBody>
      </p:sp>
      <p:sp>
        <p:nvSpPr>
          <p:cNvPr id="8218" name="Freeform 27"/>
          <p:cNvSpPr>
            <a:spLocks/>
          </p:cNvSpPr>
          <p:nvPr/>
        </p:nvSpPr>
        <p:spPr bwMode="auto">
          <a:xfrm>
            <a:off x="9272694" y="4770685"/>
            <a:ext cx="187395" cy="81280"/>
          </a:xfrm>
          <a:custGeom>
            <a:avLst/>
            <a:gdLst>
              <a:gd name="T0" fmla="*/ 2147483647 w 83"/>
              <a:gd name="T1" fmla="*/ 0 h 36"/>
              <a:gd name="T2" fmla="*/ 2147483647 w 83"/>
              <a:gd name="T3" fmla="*/ 0 h 36"/>
              <a:gd name="T4" fmla="*/ 2147483647 w 83"/>
              <a:gd name="T5" fmla="*/ 2147483647 h 36"/>
              <a:gd name="T6" fmla="*/ 2147483647 w 83"/>
              <a:gd name="T7" fmla="*/ 2147483647 h 36"/>
              <a:gd name="T8" fmla="*/ 2147483647 w 83"/>
              <a:gd name="T9" fmla="*/ 2147483647 h 36"/>
              <a:gd name="T10" fmla="*/ 2147483647 w 83"/>
              <a:gd name="T11" fmla="*/ 2147483647 h 36"/>
              <a:gd name="T12" fmla="*/ 2147483647 w 83"/>
              <a:gd name="T13" fmla="*/ 2147483647 h 36"/>
              <a:gd name="T14" fmla="*/ 0 w 83"/>
              <a:gd name="T15" fmla="*/ 2147483647 h 36"/>
              <a:gd name="T16" fmla="*/ 0 w 83"/>
              <a:gd name="T17" fmla="*/ 2147483647 h 36"/>
              <a:gd name="T18" fmla="*/ 2147483647 w 83"/>
              <a:gd name="T19" fmla="*/ 2147483647 h 36"/>
              <a:gd name="T20" fmla="*/ 2147483647 w 83"/>
              <a:gd name="T21" fmla="*/ 2147483647 h 36"/>
              <a:gd name="T22" fmla="*/ 2147483647 w 83"/>
              <a:gd name="T23" fmla="*/ 2147483647 h 36"/>
              <a:gd name="T24" fmla="*/ 2147483647 w 83"/>
              <a:gd name="T25" fmla="*/ 0 h 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83"/>
              <a:gd name="T40" fmla="*/ 0 h 36"/>
              <a:gd name="T41" fmla="*/ 83 w 83"/>
              <a:gd name="T42" fmla="*/ 36 h 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83" h="36">
                <a:moveTo>
                  <a:pt x="41" y="0"/>
                </a:moveTo>
                <a:lnTo>
                  <a:pt x="82" y="0"/>
                </a:lnTo>
                <a:lnTo>
                  <a:pt x="82" y="12"/>
                </a:lnTo>
                <a:lnTo>
                  <a:pt x="69" y="12"/>
                </a:lnTo>
                <a:lnTo>
                  <a:pt x="69" y="24"/>
                </a:lnTo>
                <a:lnTo>
                  <a:pt x="27" y="24"/>
                </a:lnTo>
                <a:lnTo>
                  <a:pt x="27" y="35"/>
                </a:lnTo>
                <a:lnTo>
                  <a:pt x="0" y="35"/>
                </a:lnTo>
                <a:lnTo>
                  <a:pt x="0" y="24"/>
                </a:lnTo>
                <a:lnTo>
                  <a:pt x="13" y="24"/>
                </a:lnTo>
                <a:lnTo>
                  <a:pt x="13" y="12"/>
                </a:lnTo>
                <a:lnTo>
                  <a:pt x="41" y="12"/>
                </a:lnTo>
                <a:lnTo>
                  <a:pt x="41" y="0"/>
                </a:lnTo>
              </a:path>
            </a:pathLst>
          </a:custGeom>
          <a:solidFill>
            <a:srgbClr val="FFA584"/>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lIns="130046" tIns="65023" rIns="130046" bIns="65023"/>
          <a:lstStyle/>
          <a:p>
            <a:endParaRPr lang="en-US"/>
          </a:p>
        </p:txBody>
      </p:sp>
      <p:sp>
        <p:nvSpPr>
          <p:cNvPr id="8219" name="Freeform 28"/>
          <p:cNvSpPr>
            <a:spLocks/>
          </p:cNvSpPr>
          <p:nvPr/>
        </p:nvSpPr>
        <p:spPr bwMode="auto">
          <a:xfrm>
            <a:off x="7139093" y="4917440"/>
            <a:ext cx="1013743" cy="1354667"/>
          </a:xfrm>
          <a:custGeom>
            <a:avLst/>
            <a:gdLst>
              <a:gd name="T0" fmla="*/ 2147483647 w 449"/>
              <a:gd name="T1" fmla="*/ 0 h 600"/>
              <a:gd name="T2" fmla="*/ 2147483647 w 449"/>
              <a:gd name="T3" fmla="*/ 2147483647 h 600"/>
              <a:gd name="T4" fmla="*/ 2147483647 w 449"/>
              <a:gd name="T5" fmla="*/ 2147483647 h 600"/>
              <a:gd name="T6" fmla="*/ 2147483647 w 449"/>
              <a:gd name="T7" fmla="*/ 2147483647 h 600"/>
              <a:gd name="T8" fmla="*/ 2147483647 w 449"/>
              <a:gd name="T9" fmla="*/ 2147483647 h 600"/>
              <a:gd name="T10" fmla="*/ 2147483647 w 449"/>
              <a:gd name="T11" fmla="*/ 2147483647 h 600"/>
              <a:gd name="T12" fmla="*/ 2147483647 w 449"/>
              <a:gd name="T13" fmla="*/ 2147483647 h 600"/>
              <a:gd name="T14" fmla="*/ 2147483647 w 449"/>
              <a:gd name="T15" fmla="*/ 2147483647 h 600"/>
              <a:gd name="T16" fmla="*/ 2147483647 w 449"/>
              <a:gd name="T17" fmla="*/ 2147483647 h 600"/>
              <a:gd name="T18" fmla="*/ 2147483647 w 449"/>
              <a:gd name="T19" fmla="*/ 2147483647 h 600"/>
              <a:gd name="T20" fmla="*/ 2147483647 w 449"/>
              <a:gd name="T21" fmla="*/ 2147483647 h 600"/>
              <a:gd name="T22" fmla="*/ 2147483647 w 449"/>
              <a:gd name="T23" fmla="*/ 2147483647 h 600"/>
              <a:gd name="T24" fmla="*/ 2147483647 w 449"/>
              <a:gd name="T25" fmla="*/ 2147483647 h 600"/>
              <a:gd name="T26" fmla="*/ 2147483647 w 449"/>
              <a:gd name="T27" fmla="*/ 2147483647 h 600"/>
              <a:gd name="T28" fmla="*/ 2147483647 w 449"/>
              <a:gd name="T29" fmla="*/ 2147483647 h 600"/>
              <a:gd name="T30" fmla="*/ 2147483647 w 449"/>
              <a:gd name="T31" fmla="*/ 2147483647 h 600"/>
              <a:gd name="T32" fmla="*/ 2147483647 w 449"/>
              <a:gd name="T33" fmla="*/ 2147483647 h 600"/>
              <a:gd name="T34" fmla="*/ 2147483647 w 449"/>
              <a:gd name="T35" fmla="*/ 2147483647 h 600"/>
              <a:gd name="T36" fmla="*/ 2147483647 w 449"/>
              <a:gd name="T37" fmla="*/ 2147483647 h 600"/>
              <a:gd name="T38" fmla="*/ 2147483647 w 449"/>
              <a:gd name="T39" fmla="*/ 2147483647 h 600"/>
              <a:gd name="T40" fmla="*/ 2147483647 w 449"/>
              <a:gd name="T41" fmla="*/ 2147483647 h 600"/>
              <a:gd name="T42" fmla="*/ 2147483647 w 449"/>
              <a:gd name="T43" fmla="*/ 2147483647 h 600"/>
              <a:gd name="T44" fmla="*/ 2147483647 w 449"/>
              <a:gd name="T45" fmla="*/ 2147483647 h 600"/>
              <a:gd name="T46" fmla="*/ 2147483647 w 449"/>
              <a:gd name="T47" fmla="*/ 2147483647 h 600"/>
              <a:gd name="T48" fmla="*/ 2147483647 w 449"/>
              <a:gd name="T49" fmla="*/ 2147483647 h 600"/>
              <a:gd name="T50" fmla="*/ 2147483647 w 449"/>
              <a:gd name="T51" fmla="*/ 2147483647 h 600"/>
              <a:gd name="T52" fmla="*/ 2147483647 w 449"/>
              <a:gd name="T53" fmla="*/ 2147483647 h 600"/>
              <a:gd name="T54" fmla="*/ 2147483647 w 449"/>
              <a:gd name="T55" fmla="*/ 2147483647 h 600"/>
              <a:gd name="T56" fmla="*/ 0 w 449"/>
              <a:gd name="T57" fmla="*/ 2147483647 h 600"/>
              <a:gd name="T58" fmla="*/ 2147483647 w 449"/>
              <a:gd name="T59" fmla="*/ 2147483647 h 600"/>
              <a:gd name="T60" fmla="*/ 2147483647 w 449"/>
              <a:gd name="T61" fmla="*/ 2147483647 h 600"/>
              <a:gd name="T62" fmla="*/ 2147483647 w 449"/>
              <a:gd name="T63" fmla="*/ 2147483647 h 600"/>
              <a:gd name="T64" fmla="*/ 2147483647 w 449"/>
              <a:gd name="T65" fmla="*/ 2147483647 h 600"/>
              <a:gd name="T66" fmla="*/ 2147483647 w 449"/>
              <a:gd name="T67" fmla="*/ 2147483647 h 600"/>
              <a:gd name="T68" fmla="*/ 2147483647 w 449"/>
              <a:gd name="T69" fmla="*/ 2147483647 h 600"/>
              <a:gd name="T70" fmla="*/ 2147483647 w 449"/>
              <a:gd name="T71" fmla="*/ 2147483647 h 600"/>
              <a:gd name="T72" fmla="*/ 2147483647 w 449"/>
              <a:gd name="T73" fmla="*/ 2147483647 h 600"/>
              <a:gd name="T74" fmla="*/ 2147483647 w 449"/>
              <a:gd name="T75" fmla="*/ 2147483647 h 600"/>
              <a:gd name="T76" fmla="*/ 2147483647 w 449"/>
              <a:gd name="T77" fmla="*/ 2147483647 h 600"/>
              <a:gd name="T78" fmla="*/ 2147483647 w 449"/>
              <a:gd name="T79" fmla="*/ 2147483647 h 600"/>
              <a:gd name="T80" fmla="*/ 2147483647 w 449"/>
              <a:gd name="T81" fmla="*/ 2147483647 h 600"/>
              <a:gd name="T82" fmla="*/ 2147483647 w 449"/>
              <a:gd name="T83" fmla="*/ 2147483647 h 600"/>
              <a:gd name="T84" fmla="*/ 2147483647 w 449"/>
              <a:gd name="T85" fmla="*/ 2147483647 h 600"/>
              <a:gd name="T86" fmla="*/ 2147483647 w 449"/>
              <a:gd name="T87" fmla="*/ 2147483647 h 600"/>
              <a:gd name="T88" fmla="*/ 2147483647 w 449"/>
              <a:gd name="T89" fmla="*/ 2147483647 h 600"/>
              <a:gd name="T90" fmla="*/ 2147483647 w 449"/>
              <a:gd name="T91" fmla="*/ 2147483647 h 600"/>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449"/>
              <a:gd name="T139" fmla="*/ 0 h 600"/>
              <a:gd name="T140" fmla="*/ 449 w 449"/>
              <a:gd name="T141" fmla="*/ 600 h 600"/>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449" h="600">
                <a:moveTo>
                  <a:pt x="210" y="0"/>
                </a:moveTo>
                <a:lnTo>
                  <a:pt x="252" y="0"/>
                </a:lnTo>
                <a:lnTo>
                  <a:pt x="252" y="13"/>
                </a:lnTo>
                <a:lnTo>
                  <a:pt x="279" y="13"/>
                </a:lnTo>
                <a:lnTo>
                  <a:pt x="279" y="26"/>
                </a:lnTo>
                <a:lnTo>
                  <a:pt x="293" y="26"/>
                </a:lnTo>
                <a:lnTo>
                  <a:pt x="293" y="260"/>
                </a:lnTo>
                <a:lnTo>
                  <a:pt x="308" y="260"/>
                </a:lnTo>
                <a:lnTo>
                  <a:pt x="308" y="248"/>
                </a:lnTo>
                <a:lnTo>
                  <a:pt x="336" y="248"/>
                </a:lnTo>
                <a:lnTo>
                  <a:pt x="336" y="260"/>
                </a:lnTo>
                <a:lnTo>
                  <a:pt x="350" y="260"/>
                </a:lnTo>
                <a:lnTo>
                  <a:pt x="350" y="248"/>
                </a:lnTo>
                <a:lnTo>
                  <a:pt x="363" y="248"/>
                </a:lnTo>
                <a:lnTo>
                  <a:pt x="363" y="260"/>
                </a:lnTo>
                <a:lnTo>
                  <a:pt x="378" y="260"/>
                </a:lnTo>
                <a:lnTo>
                  <a:pt x="378" y="313"/>
                </a:lnTo>
                <a:lnTo>
                  <a:pt x="392" y="313"/>
                </a:lnTo>
                <a:lnTo>
                  <a:pt x="392" y="273"/>
                </a:lnTo>
                <a:lnTo>
                  <a:pt x="406" y="273"/>
                </a:lnTo>
                <a:lnTo>
                  <a:pt x="406" y="299"/>
                </a:lnTo>
                <a:lnTo>
                  <a:pt x="420" y="299"/>
                </a:lnTo>
                <a:lnTo>
                  <a:pt x="420" y="325"/>
                </a:lnTo>
                <a:lnTo>
                  <a:pt x="433" y="325"/>
                </a:lnTo>
                <a:lnTo>
                  <a:pt x="433" y="351"/>
                </a:lnTo>
                <a:lnTo>
                  <a:pt x="448" y="351"/>
                </a:lnTo>
                <a:lnTo>
                  <a:pt x="448" y="455"/>
                </a:lnTo>
                <a:lnTo>
                  <a:pt x="433" y="455"/>
                </a:lnTo>
                <a:lnTo>
                  <a:pt x="433" y="469"/>
                </a:lnTo>
                <a:lnTo>
                  <a:pt x="420" y="469"/>
                </a:lnTo>
                <a:lnTo>
                  <a:pt x="420" y="482"/>
                </a:lnTo>
                <a:lnTo>
                  <a:pt x="392" y="482"/>
                </a:lnTo>
                <a:lnTo>
                  <a:pt x="392" y="495"/>
                </a:lnTo>
                <a:lnTo>
                  <a:pt x="363" y="495"/>
                </a:lnTo>
                <a:lnTo>
                  <a:pt x="363" y="508"/>
                </a:lnTo>
                <a:lnTo>
                  <a:pt x="350" y="508"/>
                </a:lnTo>
                <a:lnTo>
                  <a:pt x="350" y="521"/>
                </a:lnTo>
                <a:lnTo>
                  <a:pt x="308" y="521"/>
                </a:lnTo>
                <a:lnTo>
                  <a:pt x="308" y="535"/>
                </a:lnTo>
                <a:lnTo>
                  <a:pt x="279" y="535"/>
                </a:lnTo>
                <a:lnTo>
                  <a:pt x="279" y="548"/>
                </a:lnTo>
                <a:lnTo>
                  <a:pt x="252" y="548"/>
                </a:lnTo>
                <a:lnTo>
                  <a:pt x="252" y="559"/>
                </a:lnTo>
                <a:lnTo>
                  <a:pt x="224" y="559"/>
                </a:lnTo>
                <a:lnTo>
                  <a:pt x="224" y="572"/>
                </a:lnTo>
                <a:lnTo>
                  <a:pt x="168" y="572"/>
                </a:lnTo>
                <a:lnTo>
                  <a:pt x="168" y="586"/>
                </a:lnTo>
                <a:lnTo>
                  <a:pt x="112" y="586"/>
                </a:lnTo>
                <a:lnTo>
                  <a:pt x="112" y="599"/>
                </a:lnTo>
                <a:lnTo>
                  <a:pt x="55" y="599"/>
                </a:lnTo>
                <a:lnTo>
                  <a:pt x="55" y="586"/>
                </a:lnTo>
                <a:lnTo>
                  <a:pt x="41" y="586"/>
                </a:lnTo>
                <a:lnTo>
                  <a:pt x="41" y="572"/>
                </a:lnTo>
                <a:lnTo>
                  <a:pt x="28" y="572"/>
                </a:lnTo>
                <a:lnTo>
                  <a:pt x="28" y="548"/>
                </a:lnTo>
                <a:lnTo>
                  <a:pt x="13" y="548"/>
                </a:lnTo>
                <a:lnTo>
                  <a:pt x="13" y="508"/>
                </a:lnTo>
                <a:lnTo>
                  <a:pt x="0" y="508"/>
                </a:lnTo>
                <a:lnTo>
                  <a:pt x="0" y="417"/>
                </a:lnTo>
                <a:lnTo>
                  <a:pt x="13" y="417"/>
                </a:lnTo>
                <a:lnTo>
                  <a:pt x="13" y="390"/>
                </a:lnTo>
                <a:lnTo>
                  <a:pt x="28" y="390"/>
                </a:lnTo>
                <a:lnTo>
                  <a:pt x="28" y="378"/>
                </a:lnTo>
                <a:lnTo>
                  <a:pt x="70" y="378"/>
                </a:lnTo>
                <a:lnTo>
                  <a:pt x="70" y="364"/>
                </a:lnTo>
                <a:lnTo>
                  <a:pt x="55" y="364"/>
                </a:lnTo>
                <a:lnTo>
                  <a:pt x="55" y="325"/>
                </a:lnTo>
                <a:lnTo>
                  <a:pt x="70" y="325"/>
                </a:lnTo>
                <a:lnTo>
                  <a:pt x="70" y="313"/>
                </a:lnTo>
                <a:lnTo>
                  <a:pt x="83" y="313"/>
                </a:lnTo>
                <a:lnTo>
                  <a:pt x="83" y="299"/>
                </a:lnTo>
                <a:lnTo>
                  <a:pt x="139" y="299"/>
                </a:lnTo>
                <a:lnTo>
                  <a:pt x="139" y="286"/>
                </a:lnTo>
                <a:lnTo>
                  <a:pt x="112" y="286"/>
                </a:lnTo>
                <a:lnTo>
                  <a:pt x="112" y="273"/>
                </a:lnTo>
                <a:lnTo>
                  <a:pt x="125" y="273"/>
                </a:lnTo>
                <a:lnTo>
                  <a:pt x="125" y="260"/>
                </a:lnTo>
                <a:lnTo>
                  <a:pt x="139" y="260"/>
                </a:lnTo>
                <a:lnTo>
                  <a:pt x="139" y="248"/>
                </a:lnTo>
                <a:lnTo>
                  <a:pt x="195" y="248"/>
                </a:lnTo>
                <a:lnTo>
                  <a:pt x="195" y="235"/>
                </a:lnTo>
                <a:lnTo>
                  <a:pt x="168" y="235"/>
                </a:lnTo>
                <a:lnTo>
                  <a:pt x="168" y="195"/>
                </a:lnTo>
                <a:lnTo>
                  <a:pt x="154" y="195"/>
                </a:lnTo>
                <a:lnTo>
                  <a:pt x="154" y="143"/>
                </a:lnTo>
                <a:lnTo>
                  <a:pt x="168" y="143"/>
                </a:lnTo>
                <a:lnTo>
                  <a:pt x="168" y="65"/>
                </a:lnTo>
                <a:lnTo>
                  <a:pt x="182" y="65"/>
                </a:lnTo>
                <a:lnTo>
                  <a:pt x="182" y="40"/>
                </a:lnTo>
                <a:lnTo>
                  <a:pt x="195" y="40"/>
                </a:lnTo>
                <a:lnTo>
                  <a:pt x="195" y="13"/>
                </a:lnTo>
                <a:lnTo>
                  <a:pt x="210" y="13"/>
                </a:lnTo>
                <a:lnTo>
                  <a:pt x="210" y="0"/>
                </a:lnTo>
              </a:path>
            </a:pathLst>
          </a:custGeom>
          <a:solidFill>
            <a:srgbClr val="FFA584"/>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lIns="130046" tIns="65023" rIns="130046" bIns="65023"/>
          <a:lstStyle/>
          <a:p>
            <a:endParaRPr lang="en-US"/>
          </a:p>
        </p:txBody>
      </p:sp>
      <p:sp>
        <p:nvSpPr>
          <p:cNvPr id="8220" name="Freeform 29"/>
          <p:cNvSpPr>
            <a:spLocks/>
          </p:cNvSpPr>
          <p:nvPr/>
        </p:nvSpPr>
        <p:spPr bwMode="auto">
          <a:xfrm>
            <a:off x="10132907" y="4917441"/>
            <a:ext cx="155787" cy="232552"/>
          </a:xfrm>
          <a:custGeom>
            <a:avLst/>
            <a:gdLst>
              <a:gd name="T0" fmla="*/ 2147483647 w 69"/>
              <a:gd name="T1" fmla="*/ 0 h 103"/>
              <a:gd name="T2" fmla="*/ 2147483647 w 69"/>
              <a:gd name="T3" fmla="*/ 0 h 103"/>
              <a:gd name="T4" fmla="*/ 2147483647 w 69"/>
              <a:gd name="T5" fmla="*/ 2147483647 h 103"/>
              <a:gd name="T6" fmla="*/ 2147483647 w 69"/>
              <a:gd name="T7" fmla="*/ 2147483647 h 103"/>
              <a:gd name="T8" fmla="*/ 2147483647 w 69"/>
              <a:gd name="T9" fmla="*/ 2147483647 h 103"/>
              <a:gd name="T10" fmla="*/ 2147483647 w 69"/>
              <a:gd name="T11" fmla="*/ 2147483647 h 103"/>
              <a:gd name="T12" fmla="*/ 2147483647 w 69"/>
              <a:gd name="T13" fmla="*/ 2147483647 h 103"/>
              <a:gd name="T14" fmla="*/ 2147483647 w 69"/>
              <a:gd name="T15" fmla="*/ 2147483647 h 103"/>
              <a:gd name="T16" fmla="*/ 2147483647 w 69"/>
              <a:gd name="T17" fmla="*/ 2147483647 h 103"/>
              <a:gd name="T18" fmla="*/ 2147483647 w 69"/>
              <a:gd name="T19" fmla="*/ 2147483647 h 103"/>
              <a:gd name="T20" fmla="*/ 2147483647 w 69"/>
              <a:gd name="T21" fmla="*/ 2147483647 h 103"/>
              <a:gd name="T22" fmla="*/ 2147483647 w 69"/>
              <a:gd name="T23" fmla="*/ 2147483647 h 103"/>
              <a:gd name="T24" fmla="*/ 2147483647 w 69"/>
              <a:gd name="T25" fmla="*/ 2147483647 h 103"/>
              <a:gd name="T26" fmla="*/ 2147483647 w 69"/>
              <a:gd name="T27" fmla="*/ 2147483647 h 103"/>
              <a:gd name="T28" fmla="*/ 2147483647 w 69"/>
              <a:gd name="T29" fmla="*/ 2147483647 h 103"/>
              <a:gd name="T30" fmla="*/ 2147483647 w 69"/>
              <a:gd name="T31" fmla="*/ 2147483647 h 103"/>
              <a:gd name="T32" fmla="*/ 2147483647 w 69"/>
              <a:gd name="T33" fmla="*/ 2147483647 h 103"/>
              <a:gd name="T34" fmla="*/ 2147483647 w 69"/>
              <a:gd name="T35" fmla="*/ 2147483647 h 103"/>
              <a:gd name="T36" fmla="*/ 2147483647 w 69"/>
              <a:gd name="T37" fmla="*/ 2147483647 h 103"/>
              <a:gd name="T38" fmla="*/ 2147483647 w 69"/>
              <a:gd name="T39" fmla="*/ 2147483647 h 103"/>
              <a:gd name="T40" fmla="*/ 2147483647 w 69"/>
              <a:gd name="T41" fmla="*/ 2147483647 h 103"/>
              <a:gd name="T42" fmla="*/ 0 w 69"/>
              <a:gd name="T43" fmla="*/ 2147483647 h 103"/>
              <a:gd name="T44" fmla="*/ 0 w 69"/>
              <a:gd name="T45" fmla="*/ 2147483647 h 103"/>
              <a:gd name="T46" fmla="*/ 2147483647 w 69"/>
              <a:gd name="T47" fmla="*/ 2147483647 h 103"/>
              <a:gd name="T48" fmla="*/ 2147483647 w 69"/>
              <a:gd name="T49" fmla="*/ 0 h 103"/>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69"/>
              <a:gd name="T76" fmla="*/ 0 h 103"/>
              <a:gd name="T77" fmla="*/ 69 w 69"/>
              <a:gd name="T78" fmla="*/ 103 h 103"/>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69" h="103">
                <a:moveTo>
                  <a:pt x="15" y="0"/>
                </a:moveTo>
                <a:lnTo>
                  <a:pt x="27" y="0"/>
                </a:lnTo>
                <a:lnTo>
                  <a:pt x="27" y="12"/>
                </a:lnTo>
                <a:lnTo>
                  <a:pt x="15" y="12"/>
                </a:lnTo>
                <a:lnTo>
                  <a:pt x="15" y="26"/>
                </a:lnTo>
                <a:lnTo>
                  <a:pt x="27" y="26"/>
                </a:lnTo>
                <a:lnTo>
                  <a:pt x="27" y="51"/>
                </a:lnTo>
                <a:lnTo>
                  <a:pt x="40" y="51"/>
                </a:lnTo>
                <a:lnTo>
                  <a:pt x="40" y="63"/>
                </a:lnTo>
                <a:lnTo>
                  <a:pt x="54" y="63"/>
                </a:lnTo>
                <a:lnTo>
                  <a:pt x="54" y="76"/>
                </a:lnTo>
                <a:lnTo>
                  <a:pt x="68" y="76"/>
                </a:lnTo>
                <a:lnTo>
                  <a:pt x="68" y="102"/>
                </a:lnTo>
                <a:lnTo>
                  <a:pt x="54" y="102"/>
                </a:lnTo>
                <a:lnTo>
                  <a:pt x="54" y="76"/>
                </a:lnTo>
                <a:lnTo>
                  <a:pt x="40" y="76"/>
                </a:lnTo>
                <a:lnTo>
                  <a:pt x="40" y="63"/>
                </a:lnTo>
                <a:lnTo>
                  <a:pt x="27" y="63"/>
                </a:lnTo>
                <a:lnTo>
                  <a:pt x="27" y="51"/>
                </a:lnTo>
                <a:lnTo>
                  <a:pt x="15" y="51"/>
                </a:lnTo>
                <a:lnTo>
                  <a:pt x="15" y="26"/>
                </a:lnTo>
                <a:lnTo>
                  <a:pt x="0" y="26"/>
                </a:lnTo>
                <a:lnTo>
                  <a:pt x="0" y="12"/>
                </a:lnTo>
                <a:lnTo>
                  <a:pt x="15" y="12"/>
                </a:lnTo>
                <a:lnTo>
                  <a:pt x="15" y="0"/>
                </a:lnTo>
              </a:path>
            </a:pathLst>
          </a:custGeom>
          <a:solidFill>
            <a:srgbClr val="0000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lIns="130046" tIns="65023" rIns="130046" bIns="65023"/>
          <a:lstStyle/>
          <a:p>
            <a:endParaRPr lang="en-US"/>
          </a:p>
        </p:txBody>
      </p:sp>
      <p:sp>
        <p:nvSpPr>
          <p:cNvPr id="8221" name="Freeform 30"/>
          <p:cNvSpPr>
            <a:spLocks/>
          </p:cNvSpPr>
          <p:nvPr/>
        </p:nvSpPr>
        <p:spPr bwMode="auto">
          <a:xfrm>
            <a:off x="8475698" y="4946793"/>
            <a:ext cx="90311" cy="83537"/>
          </a:xfrm>
          <a:custGeom>
            <a:avLst/>
            <a:gdLst>
              <a:gd name="T0" fmla="*/ 2147483647 w 40"/>
              <a:gd name="T1" fmla="*/ 0 h 37"/>
              <a:gd name="T2" fmla="*/ 2147483647 w 40"/>
              <a:gd name="T3" fmla="*/ 0 h 37"/>
              <a:gd name="T4" fmla="*/ 2147483647 w 40"/>
              <a:gd name="T5" fmla="*/ 2147483647 h 37"/>
              <a:gd name="T6" fmla="*/ 2147483647 w 40"/>
              <a:gd name="T7" fmla="*/ 2147483647 h 37"/>
              <a:gd name="T8" fmla="*/ 2147483647 w 40"/>
              <a:gd name="T9" fmla="*/ 2147483647 h 37"/>
              <a:gd name="T10" fmla="*/ 0 w 40"/>
              <a:gd name="T11" fmla="*/ 2147483647 h 37"/>
              <a:gd name="T12" fmla="*/ 0 w 40"/>
              <a:gd name="T13" fmla="*/ 2147483647 h 37"/>
              <a:gd name="T14" fmla="*/ 2147483647 w 40"/>
              <a:gd name="T15" fmla="*/ 2147483647 h 37"/>
              <a:gd name="T16" fmla="*/ 2147483647 w 40"/>
              <a:gd name="T17" fmla="*/ 0 h 3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0"/>
              <a:gd name="T28" fmla="*/ 0 h 37"/>
              <a:gd name="T29" fmla="*/ 40 w 40"/>
              <a:gd name="T30" fmla="*/ 37 h 3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0" h="37">
                <a:moveTo>
                  <a:pt x="13" y="0"/>
                </a:moveTo>
                <a:lnTo>
                  <a:pt x="39" y="0"/>
                </a:lnTo>
                <a:lnTo>
                  <a:pt x="39" y="12"/>
                </a:lnTo>
                <a:lnTo>
                  <a:pt x="13" y="12"/>
                </a:lnTo>
                <a:lnTo>
                  <a:pt x="13" y="36"/>
                </a:lnTo>
                <a:lnTo>
                  <a:pt x="0" y="36"/>
                </a:lnTo>
                <a:lnTo>
                  <a:pt x="0" y="12"/>
                </a:lnTo>
                <a:lnTo>
                  <a:pt x="13" y="12"/>
                </a:lnTo>
                <a:lnTo>
                  <a:pt x="13" y="0"/>
                </a:lnTo>
              </a:path>
            </a:pathLst>
          </a:custGeom>
          <a:solidFill>
            <a:srgbClr val="0000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lIns="130046" tIns="65023" rIns="130046" bIns="65023"/>
          <a:lstStyle/>
          <a:p>
            <a:endParaRPr lang="en-US"/>
          </a:p>
        </p:txBody>
      </p:sp>
      <p:sp>
        <p:nvSpPr>
          <p:cNvPr id="8222" name="Freeform 31"/>
          <p:cNvSpPr>
            <a:spLocks/>
          </p:cNvSpPr>
          <p:nvPr/>
        </p:nvSpPr>
        <p:spPr bwMode="auto">
          <a:xfrm>
            <a:off x="8536658" y="5125156"/>
            <a:ext cx="63218" cy="142241"/>
          </a:xfrm>
          <a:custGeom>
            <a:avLst/>
            <a:gdLst>
              <a:gd name="T0" fmla="*/ 2147483647 w 28"/>
              <a:gd name="T1" fmla="*/ 0 h 63"/>
              <a:gd name="T2" fmla="*/ 2147483647 w 28"/>
              <a:gd name="T3" fmla="*/ 0 h 63"/>
              <a:gd name="T4" fmla="*/ 2147483647 w 28"/>
              <a:gd name="T5" fmla="*/ 2147483647 h 63"/>
              <a:gd name="T6" fmla="*/ 2147483647 w 28"/>
              <a:gd name="T7" fmla="*/ 2147483647 h 63"/>
              <a:gd name="T8" fmla="*/ 2147483647 w 28"/>
              <a:gd name="T9" fmla="*/ 2147483647 h 63"/>
              <a:gd name="T10" fmla="*/ 0 w 28"/>
              <a:gd name="T11" fmla="*/ 2147483647 h 63"/>
              <a:gd name="T12" fmla="*/ 0 w 28"/>
              <a:gd name="T13" fmla="*/ 2147483647 h 63"/>
              <a:gd name="T14" fmla="*/ 2147483647 w 28"/>
              <a:gd name="T15" fmla="*/ 2147483647 h 63"/>
              <a:gd name="T16" fmla="*/ 2147483647 w 28"/>
              <a:gd name="T17" fmla="*/ 2147483647 h 63"/>
              <a:gd name="T18" fmla="*/ 2147483647 w 28"/>
              <a:gd name="T19" fmla="*/ 0 h 6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8"/>
              <a:gd name="T31" fmla="*/ 0 h 63"/>
              <a:gd name="T32" fmla="*/ 28 w 28"/>
              <a:gd name="T33" fmla="*/ 63 h 6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8" h="63">
                <a:moveTo>
                  <a:pt x="14" y="0"/>
                </a:moveTo>
                <a:lnTo>
                  <a:pt x="27" y="0"/>
                </a:lnTo>
                <a:lnTo>
                  <a:pt x="27" y="25"/>
                </a:lnTo>
                <a:lnTo>
                  <a:pt x="14" y="25"/>
                </a:lnTo>
                <a:lnTo>
                  <a:pt x="14" y="62"/>
                </a:lnTo>
                <a:lnTo>
                  <a:pt x="0" y="62"/>
                </a:lnTo>
                <a:lnTo>
                  <a:pt x="0" y="25"/>
                </a:lnTo>
                <a:lnTo>
                  <a:pt x="14" y="25"/>
                </a:lnTo>
                <a:lnTo>
                  <a:pt x="14" y="12"/>
                </a:lnTo>
                <a:lnTo>
                  <a:pt x="14" y="0"/>
                </a:lnTo>
              </a:path>
            </a:pathLst>
          </a:custGeom>
          <a:solidFill>
            <a:srgbClr val="0000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lIns="130046" tIns="65023" rIns="130046" bIns="65023"/>
          <a:lstStyle/>
          <a:p>
            <a:endParaRPr lang="en-US"/>
          </a:p>
        </p:txBody>
      </p:sp>
      <p:sp>
        <p:nvSpPr>
          <p:cNvPr id="8223" name="Freeform 32"/>
          <p:cNvSpPr>
            <a:spLocks/>
          </p:cNvSpPr>
          <p:nvPr/>
        </p:nvSpPr>
        <p:spPr bwMode="auto">
          <a:xfrm>
            <a:off x="10324819" y="5183859"/>
            <a:ext cx="27093" cy="24836"/>
          </a:xfrm>
          <a:custGeom>
            <a:avLst/>
            <a:gdLst>
              <a:gd name="T0" fmla="*/ 0 w 12"/>
              <a:gd name="T1" fmla="*/ 0 h 11"/>
              <a:gd name="T2" fmla="*/ 2147483647 w 12"/>
              <a:gd name="T3" fmla="*/ 0 h 11"/>
              <a:gd name="T4" fmla="*/ 2147483647 w 12"/>
              <a:gd name="T5" fmla="*/ 2147483647 h 11"/>
              <a:gd name="T6" fmla="*/ 0 w 12"/>
              <a:gd name="T7" fmla="*/ 2147483647 h 11"/>
              <a:gd name="T8" fmla="*/ 0 w 12"/>
              <a:gd name="T9" fmla="*/ 0 h 11"/>
              <a:gd name="T10" fmla="*/ 0 60000 65536"/>
              <a:gd name="T11" fmla="*/ 0 60000 65536"/>
              <a:gd name="T12" fmla="*/ 0 60000 65536"/>
              <a:gd name="T13" fmla="*/ 0 60000 65536"/>
              <a:gd name="T14" fmla="*/ 0 60000 65536"/>
              <a:gd name="T15" fmla="*/ 0 w 12"/>
              <a:gd name="T16" fmla="*/ 0 h 11"/>
              <a:gd name="T17" fmla="*/ 12 w 12"/>
              <a:gd name="T18" fmla="*/ 11 h 11"/>
            </a:gdLst>
            <a:ahLst/>
            <a:cxnLst>
              <a:cxn ang="T10">
                <a:pos x="T0" y="T1"/>
              </a:cxn>
              <a:cxn ang="T11">
                <a:pos x="T2" y="T3"/>
              </a:cxn>
              <a:cxn ang="T12">
                <a:pos x="T4" y="T5"/>
              </a:cxn>
              <a:cxn ang="T13">
                <a:pos x="T6" y="T7"/>
              </a:cxn>
              <a:cxn ang="T14">
                <a:pos x="T8" y="T9"/>
              </a:cxn>
            </a:cxnLst>
            <a:rect l="T15" t="T16" r="T17" b="T18"/>
            <a:pathLst>
              <a:path w="12" h="11">
                <a:moveTo>
                  <a:pt x="0" y="0"/>
                </a:moveTo>
                <a:lnTo>
                  <a:pt x="11" y="0"/>
                </a:lnTo>
                <a:lnTo>
                  <a:pt x="11" y="10"/>
                </a:lnTo>
                <a:lnTo>
                  <a:pt x="0" y="10"/>
                </a:lnTo>
                <a:lnTo>
                  <a:pt x="0" y="0"/>
                </a:lnTo>
              </a:path>
            </a:pathLst>
          </a:custGeom>
          <a:solidFill>
            <a:srgbClr val="FFA584"/>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lIns="130046" tIns="65023" rIns="130046" bIns="65023"/>
          <a:lstStyle/>
          <a:p>
            <a:endParaRPr lang="en-US"/>
          </a:p>
        </p:txBody>
      </p:sp>
      <p:sp>
        <p:nvSpPr>
          <p:cNvPr id="8224" name="Freeform 33"/>
          <p:cNvSpPr>
            <a:spLocks/>
          </p:cNvSpPr>
          <p:nvPr/>
        </p:nvSpPr>
        <p:spPr bwMode="auto">
          <a:xfrm>
            <a:off x="8920482" y="5330614"/>
            <a:ext cx="952782" cy="232550"/>
          </a:xfrm>
          <a:custGeom>
            <a:avLst/>
            <a:gdLst>
              <a:gd name="T0" fmla="*/ 2147483647 w 422"/>
              <a:gd name="T1" fmla="*/ 0 h 103"/>
              <a:gd name="T2" fmla="*/ 2147483647 w 422"/>
              <a:gd name="T3" fmla="*/ 2147483647 h 103"/>
              <a:gd name="T4" fmla="*/ 2147483647 w 422"/>
              <a:gd name="T5" fmla="*/ 2147483647 h 103"/>
              <a:gd name="T6" fmla="*/ 2147483647 w 422"/>
              <a:gd name="T7" fmla="*/ 2147483647 h 103"/>
              <a:gd name="T8" fmla="*/ 2147483647 w 422"/>
              <a:gd name="T9" fmla="*/ 2147483647 h 103"/>
              <a:gd name="T10" fmla="*/ 2147483647 w 422"/>
              <a:gd name="T11" fmla="*/ 2147483647 h 103"/>
              <a:gd name="T12" fmla="*/ 2147483647 w 422"/>
              <a:gd name="T13" fmla="*/ 2147483647 h 103"/>
              <a:gd name="T14" fmla="*/ 2147483647 w 422"/>
              <a:gd name="T15" fmla="*/ 2147483647 h 103"/>
              <a:gd name="T16" fmla="*/ 2147483647 w 422"/>
              <a:gd name="T17" fmla="*/ 2147483647 h 103"/>
              <a:gd name="T18" fmla="*/ 2147483647 w 422"/>
              <a:gd name="T19" fmla="*/ 2147483647 h 103"/>
              <a:gd name="T20" fmla="*/ 2147483647 w 422"/>
              <a:gd name="T21" fmla="*/ 2147483647 h 103"/>
              <a:gd name="T22" fmla="*/ 2147483647 w 422"/>
              <a:gd name="T23" fmla="*/ 0 h 103"/>
              <a:gd name="T24" fmla="*/ 2147483647 w 422"/>
              <a:gd name="T25" fmla="*/ 2147483647 h 103"/>
              <a:gd name="T26" fmla="*/ 2147483647 w 422"/>
              <a:gd name="T27" fmla="*/ 2147483647 h 103"/>
              <a:gd name="T28" fmla="*/ 2147483647 w 422"/>
              <a:gd name="T29" fmla="*/ 2147483647 h 103"/>
              <a:gd name="T30" fmla="*/ 2147483647 w 422"/>
              <a:gd name="T31" fmla="*/ 2147483647 h 103"/>
              <a:gd name="T32" fmla="*/ 2147483647 w 422"/>
              <a:gd name="T33" fmla="*/ 2147483647 h 103"/>
              <a:gd name="T34" fmla="*/ 2147483647 w 422"/>
              <a:gd name="T35" fmla="*/ 2147483647 h 103"/>
              <a:gd name="T36" fmla="*/ 2147483647 w 422"/>
              <a:gd name="T37" fmla="*/ 2147483647 h 103"/>
              <a:gd name="T38" fmla="*/ 2147483647 w 422"/>
              <a:gd name="T39" fmla="*/ 2147483647 h 103"/>
              <a:gd name="T40" fmla="*/ 2147483647 w 422"/>
              <a:gd name="T41" fmla="*/ 2147483647 h 103"/>
              <a:gd name="T42" fmla="*/ 2147483647 w 422"/>
              <a:gd name="T43" fmla="*/ 2147483647 h 103"/>
              <a:gd name="T44" fmla="*/ 2147483647 w 422"/>
              <a:gd name="T45" fmla="*/ 2147483647 h 103"/>
              <a:gd name="T46" fmla="*/ 2147483647 w 422"/>
              <a:gd name="T47" fmla="*/ 2147483647 h 103"/>
              <a:gd name="T48" fmla="*/ 2147483647 w 422"/>
              <a:gd name="T49" fmla="*/ 2147483647 h 103"/>
              <a:gd name="T50" fmla="*/ 2147483647 w 422"/>
              <a:gd name="T51" fmla="*/ 2147483647 h 103"/>
              <a:gd name="T52" fmla="*/ 2147483647 w 422"/>
              <a:gd name="T53" fmla="*/ 2147483647 h 103"/>
              <a:gd name="T54" fmla="*/ 2147483647 w 422"/>
              <a:gd name="T55" fmla="*/ 2147483647 h 103"/>
              <a:gd name="T56" fmla="*/ 2147483647 w 422"/>
              <a:gd name="T57" fmla="*/ 2147483647 h 103"/>
              <a:gd name="T58" fmla="*/ 2147483647 w 422"/>
              <a:gd name="T59" fmla="*/ 2147483647 h 103"/>
              <a:gd name="T60" fmla="*/ 2147483647 w 422"/>
              <a:gd name="T61" fmla="*/ 2147483647 h 103"/>
              <a:gd name="T62" fmla="*/ 0 w 422"/>
              <a:gd name="T63" fmla="*/ 2147483647 h 103"/>
              <a:gd name="T64" fmla="*/ 2147483647 w 422"/>
              <a:gd name="T65" fmla="*/ 2147483647 h 103"/>
              <a:gd name="T66" fmla="*/ 2147483647 w 422"/>
              <a:gd name="T67" fmla="*/ 2147483647 h 103"/>
              <a:gd name="T68" fmla="*/ 2147483647 w 422"/>
              <a:gd name="T69" fmla="*/ 2147483647 h 103"/>
              <a:gd name="T70" fmla="*/ 2147483647 w 422"/>
              <a:gd name="T71" fmla="*/ 2147483647 h 103"/>
              <a:gd name="T72" fmla="*/ 2147483647 w 422"/>
              <a:gd name="T73" fmla="*/ 0 h 103"/>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422"/>
              <a:gd name="T112" fmla="*/ 0 h 103"/>
              <a:gd name="T113" fmla="*/ 422 w 422"/>
              <a:gd name="T114" fmla="*/ 103 h 103"/>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422" h="103">
                <a:moveTo>
                  <a:pt x="71" y="0"/>
                </a:moveTo>
                <a:lnTo>
                  <a:pt x="86" y="0"/>
                </a:lnTo>
                <a:lnTo>
                  <a:pt x="86" y="26"/>
                </a:lnTo>
                <a:lnTo>
                  <a:pt x="71" y="26"/>
                </a:lnTo>
                <a:lnTo>
                  <a:pt x="71" y="39"/>
                </a:lnTo>
                <a:lnTo>
                  <a:pt x="86" y="39"/>
                </a:lnTo>
                <a:lnTo>
                  <a:pt x="86" y="51"/>
                </a:lnTo>
                <a:lnTo>
                  <a:pt x="99" y="51"/>
                </a:lnTo>
                <a:lnTo>
                  <a:pt x="99" y="64"/>
                </a:lnTo>
                <a:lnTo>
                  <a:pt x="127" y="64"/>
                </a:lnTo>
                <a:lnTo>
                  <a:pt x="127" y="77"/>
                </a:lnTo>
                <a:lnTo>
                  <a:pt x="155" y="77"/>
                </a:lnTo>
                <a:lnTo>
                  <a:pt x="155" y="90"/>
                </a:lnTo>
                <a:lnTo>
                  <a:pt x="253" y="90"/>
                </a:lnTo>
                <a:lnTo>
                  <a:pt x="253" y="77"/>
                </a:lnTo>
                <a:lnTo>
                  <a:pt x="295" y="77"/>
                </a:lnTo>
                <a:lnTo>
                  <a:pt x="295" y="64"/>
                </a:lnTo>
                <a:lnTo>
                  <a:pt x="309" y="64"/>
                </a:lnTo>
                <a:lnTo>
                  <a:pt x="309" y="51"/>
                </a:lnTo>
                <a:lnTo>
                  <a:pt x="323" y="51"/>
                </a:lnTo>
                <a:lnTo>
                  <a:pt x="323" y="39"/>
                </a:lnTo>
                <a:lnTo>
                  <a:pt x="337" y="39"/>
                </a:lnTo>
                <a:lnTo>
                  <a:pt x="337" y="0"/>
                </a:lnTo>
                <a:lnTo>
                  <a:pt x="351" y="0"/>
                </a:lnTo>
                <a:lnTo>
                  <a:pt x="351" y="39"/>
                </a:lnTo>
                <a:lnTo>
                  <a:pt x="366" y="39"/>
                </a:lnTo>
                <a:lnTo>
                  <a:pt x="366" y="51"/>
                </a:lnTo>
                <a:lnTo>
                  <a:pt x="380" y="51"/>
                </a:lnTo>
                <a:lnTo>
                  <a:pt x="380" y="64"/>
                </a:lnTo>
                <a:lnTo>
                  <a:pt x="421" y="64"/>
                </a:lnTo>
                <a:lnTo>
                  <a:pt x="421" y="77"/>
                </a:lnTo>
                <a:lnTo>
                  <a:pt x="380" y="77"/>
                </a:lnTo>
                <a:lnTo>
                  <a:pt x="380" y="64"/>
                </a:lnTo>
                <a:lnTo>
                  <a:pt x="366" y="64"/>
                </a:lnTo>
                <a:lnTo>
                  <a:pt x="366" y="51"/>
                </a:lnTo>
                <a:lnTo>
                  <a:pt x="351" y="51"/>
                </a:lnTo>
                <a:lnTo>
                  <a:pt x="351" y="39"/>
                </a:lnTo>
                <a:lnTo>
                  <a:pt x="337" y="39"/>
                </a:lnTo>
                <a:lnTo>
                  <a:pt x="337" y="51"/>
                </a:lnTo>
                <a:lnTo>
                  <a:pt x="323" y="51"/>
                </a:lnTo>
                <a:lnTo>
                  <a:pt x="323" y="64"/>
                </a:lnTo>
                <a:lnTo>
                  <a:pt x="309" y="64"/>
                </a:lnTo>
                <a:lnTo>
                  <a:pt x="309" y="77"/>
                </a:lnTo>
                <a:lnTo>
                  <a:pt x="295" y="77"/>
                </a:lnTo>
                <a:lnTo>
                  <a:pt x="295" y="90"/>
                </a:lnTo>
                <a:lnTo>
                  <a:pt x="253" y="90"/>
                </a:lnTo>
                <a:lnTo>
                  <a:pt x="253" y="102"/>
                </a:lnTo>
                <a:lnTo>
                  <a:pt x="155" y="102"/>
                </a:lnTo>
                <a:lnTo>
                  <a:pt x="155" y="90"/>
                </a:lnTo>
                <a:lnTo>
                  <a:pt x="127" y="90"/>
                </a:lnTo>
                <a:lnTo>
                  <a:pt x="127" y="77"/>
                </a:lnTo>
                <a:lnTo>
                  <a:pt x="99" y="77"/>
                </a:lnTo>
                <a:lnTo>
                  <a:pt x="99" y="64"/>
                </a:lnTo>
                <a:lnTo>
                  <a:pt x="86" y="64"/>
                </a:lnTo>
                <a:lnTo>
                  <a:pt x="86" y="51"/>
                </a:lnTo>
                <a:lnTo>
                  <a:pt x="71" y="51"/>
                </a:lnTo>
                <a:lnTo>
                  <a:pt x="71" y="39"/>
                </a:lnTo>
                <a:lnTo>
                  <a:pt x="57" y="39"/>
                </a:lnTo>
                <a:lnTo>
                  <a:pt x="57" y="51"/>
                </a:lnTo>
                <a:lnTo>
                  <a:pt x="43" y="51"/>
                </a:lnTo>
                <a:lnTo>
                  <a:pt x="43" y="64"/>
                </a:lnTo>
                <a:lnTo>
                  <a:pt x="29" y="64"/>
                </a:lnTo>
                <a:lnTo>
                  <a:pt x="29" y="77"/>
                </a:lnTo>
                <a:lnTo>
                  <a:pt x="0" y="77"/>
                </a:lnTo>
                <a:lnTo>
                  <a:pt x="0" y="64"/>
                </a:lnTo>
                <a:lnTo>
                  <a:pt x="29" y="64"/>
                </a:lnTo>
                <a:lnTo>
                  <a:pt x="29" y="51"/>
                </a:lnTo>
                <a:lnTo>
                  <a:pt x="43" y="51"/>
                </a:lnTo>
                <a:lnTo>
                  <a:pt x="43" y="39"/>
                </a:lnTo>
                <a:lnTo>
                  <a:pt x="57" y="39"/>
                </a:lnTo>
                <a:lnTo>
                  <a:pt x="57" y="26"/>
                </a:lnTo>
                <a:lnTo>
                  <a:pt x="71" y="26"/>
                </a:lnTo>
                <a:lnTo>
                  <a:pt x="71" y="12"/>
                </a:lnTo>
                <a:lnTo>
                  <a:pt x="71" y="0"/>
                </a:lnTo>
              </a:path>
            </a:pathLst>
          </a:custGeom>
          <a:solidFill>
            <a:srgbClr val="0000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lIns="130046" tIns="65023" rIns="130046" bIns="65023"/>
          <a:lstStyle/>
          <a:p>
            <a:endParaRPr lang="en-US"/>
          </a:p>
        </p:txBody>
      </p:sp>
      <p:sp>
        <p:nvSpPr>
          <p:cNvPr id="8225" name="Freeform 34"/>
          <p:cNvSpPr>
            <a:spLocks/>
          </p:cNvSpPr>
          <p:nvPr/>
        </p:nvSpPr>
        <p:spPr bwMode="auto">
          <a:xfrm>
            <a:off x="7263273" y="5477369"/>
            <a:ext cx="537351" cy="589281"/>
          </a:xfrm>
          <a:custGeom>
            <a:avLst/>
            <a:gdLst>
              <a:gd name="T0" fmla="*/ 2147483647 w 238"/>
              <a:gd name="T1" fmla="*/ 0 h 261"/>
              <a:gd name="T2" fmla="*/ 2147483647 w 238"/>
              <a:gd name="T3" fmla="*/ 2147483647 h 261"/>
              <a:gd name="T4" fmla="*/ 2147483647 w 238"/>
              <a:gd name="T5" fmla="*/ 2147483647 h 261"/>
              <a:gd name="T6" fmla="*/ 2147483647 w 238"/>
              <a:gd name="T7" fmla="*/ 2147483647 h 261"/>
              <a:gd name="T8" fmla="*/ 2147483647 w 238"/>
              <a:gd name="T9" fmla="*/ 2147483647 h 261"/>
              <a:gd name="T10" fmla="*/ 2147483647 w 238"/>
              <a:gd name="T11" fmla="*/ 2147483647 h 261"/>
              <a:gd name="T12" fmla="*/ 2147483647 w 238"/>
              <a:gd name="T13" fmla="*/ 2147483647 h 261"/>
              <a:gd name="T14" fmla="*/ 2147483647 w 238"/>
              <a:gd name="T15" fmla="*/ 2147483647 h 261"/>
              <a:gd name="T16" fmla="*/ 2147483647 w 238"/>
              <a:gd name="T17" fmla="*/ 2147483647 h 261"/>
              <a:gd name="T18" fmla="*/ 2147483647 w 238"/>
              <a:gd name="T19" fmla="*/ 2147483647 h 261"/>
              <a:gd name="T20" fmla="*/ 2147483647 w 238"/>
              <a:gd name="T21" fmla="*/ 2147483647 h 261"/>
              <a:gd name="T22" fmla="*/ 2147483647 w 238"/>
              <a:gd name="T23" fmla="*/ 2147483647 h 261"/>
              <a:gd name="T24" fmla="*/ 2147483647 w 238"/>
              <a:gd name="T25" fmla="*/ 2147483647 h 261"/>
              <a:gd name="T26" fmla="*/ 2147483647 w 238"/>
              <a:gd name="T27" fmla="*/ 2147483647 h 261"/>
              <a:gd name="T28" fmla="*/ 2147483647 w 238"/>
              <a:gd name="T29" fmla="*/ 2147483647 h 261"/>
              <a:gd name="T30" fmla="*/ 2147483647 w 238"/>
              <a:gd name="T31" fmla="*/ 2147483647 h 261"/>
              <a:gd name="T32" fmla="*/ 2147483647 w 238"/>
              <a:gd name="T33" fmla="*/ 2147483647 h 261"/>
              <a:gd name="T34" fmla="*/ 2147483647 w 238"/>
              <a:gd name="T35" fmla="*/ 2147483647 h 261"/>
              <a:gd name="T36" fmla="*/ 2147483647 w 238"/>
              <a:gd name="T37" fmla="*/ 2147483647 h 261"/>
              <a:gd name="T38" fmla="*/ 2147483647 w 238"/>
              <a:gd name="T39" fmla="*/ 2147483647 h 261"/>
              <a:gd name="T40" fmla="*/ 2147483647 w 238"/>
              <a:gd name="T41" fmla="*/ 2147483647 h 261"/>
              <a:gd name="T42" fmla="*/ 2147483647 w 238"/>
              <a:gd name="T43" fmla="*/ 2147483647 h 261"/>
              <a:gd name="T44" fmla="*/ 0 w 238"/>
              <a:gd name="T45" fmla="*/ 2147483647 h 261"/>
              <a:gd name="T46" fmla="*/ 2147483647 w 238"/>
              <a:gd name="T47" fmla="*/ 2147483647 h 261"/>
              <a:gd name="T48" fmla="*/ 0 w 238"/>
              <a:gd name="T49" fmla="*/ 2147483647 h 261"/>
              <a:gd name="T50" fmla="*/ 2147483647 w 238"/>
              <a:gd name="T51" fmla="*/ 2147483647 h 261"/>
              <a:gd name="T52" fmla="*/ 2147483647 w 238"/>
              <a:gd name="T53" fmla="*/ 2147483647 h 261"/>
              <a:gd name="T54" fmla="*/ 2147483647 w 238"/>
              <a:gd name="T55" fmla="*/ 2147483647 h 261"/>
              <a:gd name="T56" fmla="*/ 2147483647 w 238"/>
              <a:gd name="T57" fmla="*/ 2147483647 h 261"/>
              <a:gd name="T58" fmla="*/ 2147483647 w 238"/>
              <a:gd name="T59" fmla="*/ 2147483647 h 261"/>
              <a:gd name="T60" fmla="*/ 2147483647 w 238"/>
              <a:gd name="T61" fmla="*/ 2147483647 h 261"/>
              <a:gd name="T62" fmla="*/ 2147483647 w 238"/>
              <a:gd name="T63" fmla="*/ 2147483647 h 261"/>
              <a:gd name="T64" fmla="*/ 2147483647 w 238"/>
              <a:gd name="T65" fmla="*/ 2147483647 h 261"/>
              <a:gd name="T66" fmla="*/ 2147483647 w 238"/>
              <a:gd name="T67" fmla="*/ 2147483647 h 261"/>
              <a:gd name="T68" fmla="*/ 2147483647 w 238"/>
              <a:gd name="T69" fmla="*/ 2147483647 h 261"/>
              <a:gd name="T70" fmla="*/ 2147483647 w 238"/>
              <a:gd name="T71" fmla="*/ 2147483647 h 261"/>
              <a:gd name="T72" fmla="*/ 2147483647 w 238"/>
              <a:gd name="T73" fmla="*/ 2147483647 h 261"/>
              <a:gd name="T74" fmla="*/ 2147483647 w 238"/>
              <a:gd name="T75" fmla="*/ 2147483647 h 261"/>
              <a:gd name="T76" fmla="*/ 2147483647 w 238"/>
              <a:gd name="T77" fmla="*/ 2147483647 h 261"/>
              <a:gd name="T78" fmla="*/ 2147483647 w 238"/>
              <a:gd name="T79" fmla="*/ 2147483647 h 261"/>
              <a:gd name="T80" fmla="*/ 2147483647 w 238"/>
              <a:gd name="T81" fmla="*/ 2147483647 h 261"/>
              <a:gd name="T82" fmla="*/ 2147483647 w 238"/>
              <a:gd name="T83" fmla="*/ 2147483647 h 261"/>
              <a:gd name="T84" fmla="*/ 2147483647 w 238"/>
              <a:gd name="T85" fmla="*/ 2147483647 h 261"/>
              <a:gd name="T86" fmla="*/ 2147483647 w 238"/>
              <a:gd name="T87" fmla="*/ 2147483647 h 261"/>
              <a:gd name="T88" fmla="*/ 2147483647 w 238"/>
              <a:gd name="T89" fmla="*/ 2147483647 h 261"/>
              <a:gd name="T90" fmla="*/ 2147483647 w 238"/>
              <a:gd name="T91" fmla="*/ 2147483647 h 261"/>
              <a:gd name="T92" fmla="*/ 2147483647 w 238"/>
              <a:gd name="T93" fmla="*/ 2147483647 h 261"/>
              <a:gd name="T94" fmla="*/ 2147483647 w 238"/>
              <a:gd name="T95" fmla="*/ 2147483647 h 261"/>
              <a:gd name="T96" fmla="*/ 2147483647 w 238"/>
              <a:gd name="T97" fmla="*/ 2147483647 h 261"/>
              <a:gd name="T98" fmla="*/ 2147483647 w 238"/>
              <a:gd name="T99" fmla="*/ 2147483647 h 261"/>
              <a:gd name="T100" fmla="*/ 2147483647 w 238"/>
              <a:gd name="T101" fmla="*/ 2147483647 h 261"/>
              <a:gd name="T102" fmla="*/ 2147483647 w 238"/>
              <a:gd name="T103" fmla="*/ 2147483647 h 261"/>
              <a:gd name="T104" fmla="*/ 2147483647 w 238"/>
              <a:gd name="T105" fmla="*/ 2147483647 h 261"/>
              <a:gd name="T106" fmla="*/ 2147483647 w 238"/>
              <a:gd name="T107" fmla="*/ 2147483647 h 261"/>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238"/>
              <a:gd name="T163" fmla="*/ 0 h 261"/>
              <a:gd name="T164" fmla="*/ 238 w 238"/>
              <a:gd name="T165" fmla="*/ 261 h 261"/>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238" h="261">
                <a:moveTo>
                  <a:pt x="139" y="0"/>
                </a:moveTo>
                <a:lnTo>
                  <a:pt x="168" y="0"/>
                </a:lnTo>
                <a:lnTo>
                  <a:pt x="168" y="14"/>
                </a:lnTo>
                <a:lnTo>
                  <a:pt x="182" y="14"/>
                </a:lnTo>
                <a:lnTo>
                  <a:pt x="182" y="26"/>
                </a:lnTo>
                <a:lnTo>
                  <a:pt x="223" y="26"/>
                </a:lnTo>
                <a:lnTo>
                  <a:pt x="223" y="14"/>
                </a:lnTo>
                <a:lnTo>
                  <a:pt x="237" y="14"/>
                </a:lnTo>
                <a:lnTo>
                  <a:pt x="237" y="26"/>
                </a:lnTo>
                <a:lnTo>
                  <a:pt x="223" y="26"/>
                </a:lnTo>
                <a:lnTo>
                  <a:pt x="223" y="65"/>
                </a:lnTo>
                <a:lnTo>
                  <a:pt x="237" y="65"/>
                </a:lnTo>
                <a:lnTo>
                  <a:pt x="237" y="91"/>
                </a:lnTo>
                <a:lnTo>
                  <a:pt x="223" y="91"/>
                </a:lnTo>
                <a:lnTo>
                  <a:pt x="223" y="117"/>
                </a:lnTo>
                <a:lnTo>
                  <a:pt x="209" y="117"/>
                </a:lnTo>
                <a:lnTo>
                  <a:pt x="209" y="130"/>
                </a:lnTo>
                <a:lnTo>
                  <a:pt x="196" y="130"/>
                </a:lnTo>
                <a:lnTo>
                  <a:pt x="196" y="156"/>
                </a:lnTo>
                <a:lnTo>
                  <a:pt x="182" y="156"/>
                </a:lnTo>
                <a:lnTo>
                  <a:pt x="182" y="169"/>
                </a:lnTo>
                <a:lnTo>
                  <a:pt x="168" y="169"/>
                </a:lnTo>
                <a:lnTo>
                  <a:pt x="168" y="195"/>
                </a:lnTo>
                <a:lnTo>
                  <a:pt x="154" y="195"/>
                </a:lnTo>
                <a:lnTo>
                  <a:pt x="154" y="234"/>
                </a:lnTo>
                <a:lnTo>
                  <a:pt x="139" y="234"/>
                </a:lnTo>
                <a:lnTo>
                  <a:pt x="139" y="260"/>
                </a:lnTo>
                <a:lnTo>
                  <a:pt x="126" y="260"/>
                </a:lnTo>
                <a:lnTo>
                  <a:pt x="126" y="234"/>
                </a:lnTo>
                <a:lnTo>
                  <a:pt x="139" y="234"/>
                </a:lnTo>
                <a:lnTo>
                  <a:pt x="139" y="195"/>
                </a:lnTo>
                <a:lnTo>
                  <a:pt x="154" y="195"/>
                </a:lnTo>
                <a:lnTo>
                  <a:pt x="154" y="156"/>
                </a:lnTo>
                <a:lnTo>
                  <a:pt x="139" y="156"/>
                </a:lnTo>
                <a:lnTo>
                  <a:pt x="139" y="169"/>
                </a:lnTo>
                <a:lnTo>
                  <a:pt x="126" y="169"/>
                </a:lnTo>
                <a:lnTo>
                  <a:pt x="126" y="182"/>
                </a:lnTo>
                <a:lnTo>
                  <a:pt x="112" y="182"/>
                </a:lnTo>
                <a:lnTo>
                  <a:pt x="112" y="195"/>
                </a:lnTo>
                <a:lnTo>
                  <a:pt x="84" y="195"/>
                </a:lnTo>
                <a:lnTo>
                  <a:pt x="84" y="207"/>
                </a:lnTo>
                <a:lnTo>
                  <a:pt x="69" y="207"/>
                </a:lnTo>
                <a:lnTo>
                  <a:pt x="69" y="221"/>
                </a:lnTo>
                <a:lnTo>
                  <a:pt x="15" y="221"/>
                </a:lnTo>
                <a:lnTo>
                  <a:pt x="15" y="234"/>
                </a:lnTo>
                <a:lnTo>
                  <a:pt x="0" y="234"/>
                </a:lnTo>
                <a:lnTo>
                  <a:pt x="0" y="221"/>
                </a:lnTo>
                <a:lnTo>
                  <a:pt x="15" y="221"/>
                </a:lnTo>
                <a:lnTo>
                  <a:pt x="15" y="195"/>
                </a:lnTo>
                <a:lnTo>
                  <a:pt x="0" y="195"/>
                </a:lnTo>
                <a:lnTo>
                  <a:pt x="0" y="169"/>
                </a:lnTo>
                <a:lnTo>
                  <a:pt x="15" y="169"/>
                </a:lnTo>
                <a:lnTo>
                  <a:pt x="15" y="156"/>
                </a:lnTo>
                <a:lnTo>
                  <a:pt x="42" y="156"/>
                </a:lnTo>
                <a:lnTo>
                  <a:pt x="42" y="143"/>
                </a:lnTo>
                <a:lnTo>
                  <a:pt x="15" y="143"/>
                </a:lnTo>
                <a:lnTo>
                  <a:pt x="15" y="130"/>
                </a:lnTo>
                <a:lnTo>
                  <a:pt x="42" y="130"/>
                </a:lnTo>
                <a:lnTo>
                  <a:pt x="42" y="143"/>
                </a:lnTo>
                <a:lnTo>
                  <a:pt x="56" y="143"/>
                </a:lnTo>
                <a:lnTo>
                  <a:pt x="56" y="207"/>
                </a:lnTo>
                <a:lnTo>
                  <a:pt x="69" y="207"/>
                </a:lnTo>
                <a:lnTo>
                  <a:pt x="69" y="195"/>
                </a:lnTo>
                <a:lnTo>
                  <a:pt x="84" y="195"/>
                </a:lnTo>
                <a:lnTo>
                  <a:pt x="84" y="182"/>
                </a:lnTo>
                <a:lnTo>
                  <a:pt x="112" y="182"/>
                </a:lnTo>
                <a:lnTo>
                  <a:pt x="112" y="169"/>
                </a:lnTo>
                <a:lnTo>
                  <a:pt x="126" y="169"/>
                </a:lnTo>
                <a:lnTo>
                  <a:pt x="126" y="156"/>
                </a:lnTo>
                <a:lnTo>
                  <a:pt x="139" y="156"/>
                </a:lnTo>
                <a:lnTo>
                  <a:pt x="139" y="143"/>
                </a:lnTo>
                <a:lnTo>
                  <a:pt x="154" y="143"/>
                </a:lnTo>
                <a:lnTo>
                  <a:pt x="154" y="104"/>
                </a:lnTo>
                <a:lnTo>
                  <a:pt x="139" y="104"/>
                </a:lnTo>
                <a:lnTo>
                  <a:pt x="139" y="91"/>
                </a:lnTo>
                <a:lnTo>
                  <a:pt x="126" y="91"/>
                </a:lnTo>
                <a:lnTo>
                  <a:pt x="126" y="77"/>
                </a:lnTo>
                <a:lnTo>
                  <a:pt x="112" y="77"/>
                </a:lnTo>
                <a:lnTo>
                  <a:pt x="112" y="65"/>
                </a:lnTo>
                <a:lnTo>
                  <a:pt x="84" y="65"/>
                </a:lnTo>
                <a:lnTo>
                  <a:pt x="84" y="52"/>
                </a:lnTo>
                <a:lnTo>
                  <a:pt x="112" y="52"/>
                </a:lnTo>
                <a:lnTo>
                  <a:pt x="112" y="65"/>
                </a:lnTo>
                <a:lnTo>
                  <a:pt x="126" y="65"/>
                </a:lnTo>
                <a:lnTo>
                  <a:pt x="126" y="77"/>
                </a:lnTo>
                <a:lnTo>
                  <a:pt x="139" y="77"/>
                </a:lnTo>
                <a:lnTo>
                  <a:pt x="139" y="91"/>
                </a:lnTo>
                <a:lnTo>
                  <a:pt x="154" y="91"/>
                </a:lnTo>
                <a:lnTo>
                  <a:pt x="154" y="104"/>
                </a:lnTo>
                <a:lnTo>
                  <a:pt x="168" y="104"/>
                </a:lnTo>
                <a:lnTo>
                  <a:pt x="168" y="143"/>
                </a:lnTo>
                <a:lnTo>
                  <a:pt x="182" y="143"/>
                </a:lnTo>
                <a:lnTo>
                  <a:pt x="182" y="130"/>
                </a:lnTo>
                <a:lnTo>
                  <a:pt x="196" y="130"/>
                </a:lnTo>
                <a:lnTo>
                  <a:pt x="196" y="117"/>
                </a:lnTo>
                <a:lnTo>
                  <a:pt x="209" y="117"/>
                </a:lnTo>
                <a:lnTo>
                  <a:pt x="209" y="91"/>
                </a:lnTo>
                <a:lnTo>
                  <a:pt x="223" y="91"/>
                </a:lnTo>
                <a:lnTo>
                  <a:pt x="223" y="65"/>
                </a:lnTo>
                <a:lnTo>
                  <a:pt x="209" y="65"/>
                </a:lnTo>
                <a:lnTo>
                  <a:pt x="209" y="77"/>
                </a:lnTo>
                <a:lnTo>
                  <a:pt x="196" y="77"/>
                </a:lnTo>
                <a:lnTo>
                  <a:pt x="196" y="91"/>
                </a:lnTo>
                <a:lnTo>
                  <a:pt x="182" y="91"/>
                </a:lnTo>
                <a:lnTo>
                  <a:pt x="182" y="77"/>
                </a:lnTo>
                <a:lnTo>
                  <a:pt x="168" y="77"/>
                </a:lnTo>
                <a:lnTo>
                  <a:pt x="168" y="14"/>
                </a:lnTo>
                <a:lnTo>
                  <a:pt x="139" y="14"/>
                </a:lnTo>
                <a:lnTo>
                  <a:pt x="139" y="0"/>
                </a:lnTo>
              </a:path>
            </a:pathLst>
          </a:custGeom>
          <a:solidFill>
            <a:srgbClr val="0000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lIns="130046" tIns="65023" rIns="130046" bIns="65023"/>
          <a:lstStyle/>
          <a:p>
            <a:endParaRPr lang="en-US"/>
          </a:p>
        </p:txBody>
      </p:sp>
      <p:sp>
        <p:nvSpPr>
          <p:cNvPr id="8226" name="Freeform 35"/>
          <p:cNvSpPr>
            <a:spLocks/>
          </p:cNvSpPr>
          <p:nvPr/>
        </p:nvSpPr>
        <p:spPr bwMode="auto">
          <a:xfrm>
            <a:off x="7868356" y="5508978"/>
            <a:ext cx="126436" cy="142241"/>
          </a:xfrm>
          <a:custGeom>
            <a:avLst/>
            <a:gdLst>
              <a:gd name="T0" fmla="*/ 0 w 56"/>
              <a:gd name="T1" fmla="*/ 0 h 63"/>
              <a:gd name="T2" fmla="*/ 2147483647 w 56"/>
              <a:gd name="T3" fmla="*/ 0 h 63"/>
              <a:gd name="T4" fmla="*/ 2147483647 w 56"/>
              <a:gd name="T5" fmla="*/ 2147483647 h 63"/>
              <a:gd name="T6" fmla="*/ 2147483647 w 56"/>
              <a:gd name="T7" fmla="*/ 2147483647 h 63"/>
              <a:gd name="T8" fmla="*/ 2147483647 w 56"/>
              <a:gd name="T9" fmla="*/ 2147483647 h 63"/>
              <a:gd name="T10" fmla="*/ 2147483647 w 56"/>
              <a:gd name="T11" fmla="*/ 2147483647 h 63"/>
              <a:gd name="T12" fmla="*/ 2147483647 w 56"/>
              <a:gd name="T13" fmla="*/ 2147483647 h 63"/>
              <a:gd name="T14" fmla="*/ 0 w 56"/>
              <a:gd name="T15" fmla="*/ 2147483647 h 63"/>
              <a:gd name="T16" fmla="*/ 0 w 56"/>
              <a:gd name="T17" fmla="*/ 0 h 6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6"/>
              <a:gd name="T28" fmla="*/ 0 h 63"/>
              <a:gd name="T29" fmla="*/ 56 w 56"/>
              <a:gd name="T30" fmla="*/ 63 h 6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6" h="63">
                <a:moveTo>
                  <a:pt x="0" y="0"/>
                </a:moveTo>
                <a:lnTo>
                  <a:pt x="14" y="0"/>
                </a:lnTo>
                <a:lnTo>
                  <a:pt x="14" y="49"/>
                </a:lnTo>
                <a:lnTo>
                  <a:pt x="55" y="49"/>
                </a:lnTo>
                <a:lnTo>
                  <a:pt x="55" y="62"/>
                </a:lnTo>
                <a:lnTo>
                  <a:pt x="14" y="62"/>
                </a:lnTo>
                <a:lnTo>
                  <a:pt x="14" y="49"/>
                </a:lnTo>
                <a:lnTo>
                  <a:pt x="0" y="49"/>
                </a:lnTo>
                <a:lnTo>
                  <a:pt x="0" y="0"/>
                </a:lnTo>
              </a:path>
            </a:pathLst>
          </a:custGeom>
          <a:solidFill>
            <a:srgbClr val="0000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lIns="130046" tIns="65023" rIns="130046" bIns="65023"/>
          <a:lstStyle/>
          <a:p>
            <a:endParaRPr lang="en-US"/>
          </a:p>
        </p:txBody>
      </p:sp>
      <p:sp>
        <p:nvSpPr>
          <p:cNvPr id="8227" name="Freeform 36"/>
          <p:cNvSpPr>
            <a:spLocks/>
          </p:cNvSpPr>
          <p:nvPr/>
        </p:nvSpPr>
        <p:spPr bwMode="auto">
          <a:xfrm>
            <a:off x="7678704" y="5567680"/>
            <a:ext cx="58702" cy="83538"/>
          </a:xfrm>
          <a:custGeom>
            <a:avLst/>
            <a:gdLst>
              <a:gd name="T0" fmla="*/ 0 w 26"/>
              <a:gd name="T1" fmla="*/ 0 h 37"/>
              <a:gd name="T2" fmla="*/ 2147483647 w 26"/>
              <a:gd name="T3" fmla="*/ 0 h 37"/>
              <a:gd name="T4" fmla="*/ 2147483647 w 26"/>
              <a:gd name="T5" fmla="*/ 2147483647 h 37"/>
              <a:gd name="T6" fmla="*/ 2147483647 w 26"/>
              <a:gd name="T7" fmla="*/ 2147483647 h 37"/>
              <a:gd name="T8" fmla="*/ 2147483647 w 26"/>
              <a:gd name="T9" fmla="*/ 2147483647 h 37"/>
              <a:gd name="T10" fmla="*/ 0 w 26"/>
              <a:gd name="T11" fmla="*/ 2147483647 h 37"/>
              <a:gd name="T12" fmla="*/ 0 w 26"/>
              <a:gd name="T13" fmla="*/ 0 h 37"/>
              <a:gd name="T14" fmla="*/ 0 60000 65536"/>
              <a:gd name="T15" fmla="*/ 0 60000 65536"/>
              <a:gd name="T16" fmla="*/ 0 60000 65536"/>
              <a:gd name="T17" fmla="*/ 0 60000 65536"/>
              <a:gd name="T18" fmla="*/ 0 60000 65536"/>
              <a:gd name="T19" fmla="*/ 0 60000 65536"/>
              <a:gd name="T20" fmla="*/ 0 60000 65536"/>
              <a:gd name="T21" fmla="*/ 0 w 26"/>
              <a:gd name="T22" fmla="*/ 0 h 37"/>
              <a:gd name="T23" fmla="*/ 26 w 26"/>
              <a:gd name="T24" fmla="*/ 37 h 3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6" h="37">
                <a:moveTo>
                  <a:pt x="0" y="0"/>
                </a:moveTo>
                <a:lnTo>
                  <a:pt x="25" y="0"/>
                </a:lnTo>
                <a:lnTo>
                  <a:pt x="25" y="24"/>
                </a:lnTo>
                <a:lnTo>
                  <a:pt x="13" y="24"/>
                </a:lnTo>
                <a:lnTo>
                  <a:pt x="13" y="36"/>
                </a:lnTo>
                <a:lnTo>
                  <a:pt x="0" y="36"/>
                </a:lnTo>
                <a:lnTo>
                  <a:pt x="0" y="0"/>
                </a:lnTo>
              </a:path>
            </a:pathLst>
          </a:custGeom>
          <a:solidFill>
            <a:srgbClr val="FFA584"/>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lIns="130046" tIns="65023" rIns="130046" bIns="65023"/>
          <a:lstStyle/>
          <a:p>
            <a:endParaRPr lang="en-US"/>
          </a:p>
        </p:txBody>
      </p:sp>
      <p:sp>
        <p:nvSpPr>
          <p:cNvPr id="8228" name="Freeform 37"/>
          <p:cNvSpPr>
            <a:spLocks/>
          </p:cNvSpPr>
          <p:nvPr/>
        </p:nvSpPr>
        <p:spPr bwMode="auto">
          <a:xfrm>
            <a:off x="7105228" y="5626383"/>
            <a:ext cx="2289387" cy="3364089"/>
          </a:xfrm>
          <a:custGeom>
            <a:avLst/>
            <a:gdLst>
              <a:gd name="T0" fmla="*/ 2147483647 w 1014"/>
              <a:gd name="T1" fmla="*/ 2147483647 h 1490"/>
              <a:gd name="T2" fmla="*/ 2147483647 w 1014"/>
              <a:gd name="T3" fmla="*/ 2147483647 h 1490"/>
              <a:gd name="T4" fmla="*/ 2147483647 w 1014"/>
              <a:gd name="T5" fmla="*/ 2147483647 h 1490"/>
              <a:gd name="T6" fmla="*/ 2147483647 w 1014"/>
              <a:gd name="T7" fmla="*/ 2147483647 h 1490"/>
              <a:gd name="T8" fmla="*/ 2147483647 w 1014"/>
              <a:gd name="T9" fmla="*/ 2147483647 h 1490"/>
              <a:gd name="T10" fmla="*/ 2147483647 w 1014"/>
              <a:gd name="T11" fmla="*/ 2147483647 h 1490"/>
              <a:gd name="T12" fmla="*/ 2147483647 w 1014"/>
              <a:gd name="T13" fmla="*/ 2147483647 h 1490"/>
              <a:gd name="T14" fmla="*/ 2147483647 w 1014"/>
              <a:gd name="T15" fmla="*/ 2147483647 h 1490"/>
              <a:gd name="T16" fmla="*/ 2147483647 w 1014"/>
              <a:gd name="T17" fmla="*/ 2147483647 h 1490"/>
              <a:gd name="T18" fmla="*/ 2147483647 w 1014"/>
              <a:gd name="T19" fmla="*/ 2147483647 h 1490"/>
              <a:gd name="T20" fmla="*/ 2147483647 w 1014"/>
              <a:gd name="T21" fmla="*/ 2147483647 h 1490"/>
              <a:gd name="T22" fmla="*/ 2147483647 w 1014"/>
              <a:gd name="T23" fmla="*/ 2147483647 h 1490"/>
              <a:gd name="T24" fmla="*/ 2147483647 w 1014"/>
              <a:gd name="T25" fmla="*/ 2147483647 h 1490"/>
              <a:gd name="T26" fmla="*/ 2147483647 w 1014"/>
              <a:gd name="T27" fmla="*/ 2147483647 h 1490"/>
              <a:gd name="T28" fmla="*/ 2147483647 w 1014"/>
              <a:gd name="T29" fmla="*/ 2147483647 h 1490"/>
              <a:gd name="T30" fmla="*/ 2147483647 w 1014"/>
              <a:gd name="T31" fmla="*/ 2147483647 h 1490"/>
              <a:gd name="T32" fmla="*/ 2147483647 w 1014"/>
              <a:gd name="T33" fmla="*/ 2147483647 h 1490"/>
              <a:gd name="T34" fmla="*/ 2147483647 w 1014"/>
              <a:gd name="T35" fmla="*/ 2147483647 h 1490"/>
              <a:gd name="T36" fmla="*/ 2147483647 w 1014"/>
              <a:gd name="T37" fmla="*/ 2147483647 h 1490"/>
              <a:gd name="T38" fmla="*/ 2147483647 w 1014"/>
              <a:gd name="T39" fmla="*/ 2147483647 h 1490"/>
              <a:gd name="T40" fmla="*/ 2147483647 w 1014"/>
              <a:gd name="T41" fmla="*/ 2147483647 h 1490"/>
              <a:gd name="T42" fmla="*/ 2147483647 w 1014"/>
              <a:gd name="T43" fmla="*/ 2147483647 h 1490"/>
              <a:gd name="T44" fmla="*/ 2147483647 w 1014"/>
              <a:gd name="T45" fmla="*/ 2147483647 h 1490"/>
              <a:gd name="T46" fmla="*/ 2147483647 w 1014"/>
              <a:gd name="T47" fmla="*/ 2147483647 h 1490"/>
              <a:gd name="T48" fmla="*/ 2147483647 w 1014"/>
              <a:gd name="T49" fmla="*/ 2147483647 h 1490"/>
              <a:gd name="T50" fmla="*/ 2147483647 w 1014"/>
              <a:gd name="T51" fmla="*/ 2147483647 h 1490"/>
              <a:gd name="T52" fmla="*/ 2147483647 w 1014"/>
              <a:gd name="T53" fmla="*/ 2147483647 h 1490"/>
              <a:gd name="T54" fmla="*/ 2147483647 w 1014"/>
              <a:gd name="T55" fmla="*/ 2147483647 h 1490"/>
              <a:gd name="T56" fmla="*/ 2147483647 w 1014"/>
              <a:gd name="T57" fmla="*/ 2147483647 h 1490"/>
              <a:gd name="T58" fmla="*/ 2147483647 w 1014"/>
              <a:gd name="T59" fmla="*/ 2147483647 h 1490"/>
              <a:gd name="T60" fmla="*/ 2147483647 w 1014"/>
              <a:gd name="T61" fmla="*/ 2147483647 h 1490"/>
              <a:gd name="T62" fmla="*/ 2147483647 w 1014"/>
              <a:gd name="T63" fmla="*/ 2147483647 h 1490"/>
              <a:gd name="T64" fmla="*/ 2147483647 w 1014"/>
              <a:gd name="T65" fmla="*/ 2147483647 h 1490"/>
              <a:gd name="T66" fmla="*/ 2147483647 w 1014"/>
              <a:gd name="T67" fmla="*/ 2147483647 h 1490"/>
              <a:gd name="T68" fmla="*/ 2147483647 w 1014"/>
              <a:gd name="T69" fmla="*/ 2147483647 h 1490"/>
              <a:gd name="T70" fmla="*/ 2147483647 w 1014"/>
              <a:gd name="T71" fmla="*/ 2147483647 h 1490"/>
              <a:gd name="T72" fmla="*/ 2147483647 w 1014"/>
              <a:gd name="T73" fmla="*/ 2147483647 h 1490"/>
              <a:gd name="T74" fmla="*/ 2147483647 w 1014"/>
              <a:gd name="T75" fmla="*/ 2147483647 h 1490"/>
              <a:gd name="T76" fmla="*/ 2147483647 w 1014"/>
              <a:gd name="T77" fmla="*/ 2147483647 h 1490"/>
              <a:gd name="T78" fmla="*/ 2147483647 w 1014"/>
              <a:gd name="T79" fmla="*/ 2147483647 h 1490"/>
              <a:gd name="T80" fmla="*/ 0 w 1014"/>
              <a:gd name="T81" fmla="*/ 2147483647 h 1490"/>
              <a:gd name="T82" fmla="*/ 2147483647 w 1014"/>
              <a:gd name="T83" fmla="*/ 2147483647 h 1490"/>
              <a:gd name="T84" fmla="*/ 2147483647 w 1014"/>
              <a:gd name="T85" fmla="*/ 2147483647 h 1490"/>
              <a:gd name="T86" fmla="*/ 2147483647 w 1014"/>
              <a:gd name="T87" fmla="*/ 2147483647 h 1490"/>
              <a:gd name="T88" fmla="*/ 2147483647 w 1014"/>
              <a:gd name="T89" fmla="*/ 2147483647 h 1490"/>
              <a:gd name="T90" fmla="*/ 2147483647 w 1014"/>
              <a:gd name="T91" fmla="*/ 2147483647 h 1490"/>
              <a:gd name="T92" fmla="*/ 2147483647 w 1014"/>
              <a:gd name="T93" fmla="*/ 2147483647 h 1490"/>
              <a:gd name="T94" fmla="*/ 2147483647 w 1014"/>
              <a:gd name="T95" fmla="*/ 2147483647 h 1490"/>
              <a:gd name="T96" fmla="*/ 2147483647 w 1014"/>
              <a:gd name="T97" fmla="*/ 2147483647 h 1490"/>
              <a:gd name="T98" fmla="*/ 2147483647 w 1014"/>
              <a:gd name="T99" fmla="*/ 2147483647 h 1490"/>
              <a:gd name="T100" fmla="*/ 2147483647 w 1014"/>
              <a:gd name="T101" fmla="*/ 2147483647 h 1490"/>
              <a:gd name="T102" fmla="*/ 2147483647 w 1014"/>
              <a:gd name="T103" fmla="*/ 2147483647 h 1490"/>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1014"/>
              <a:gd name="T157" fmla="*/ 0 h 1490"/>
              <a:gd name="T158" fmla="*/ 1014 w 1014"/>
              <a:gd name="T159" fmla="*/ 1490 h 1490"/>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1014" h="1490">
                <a:moveTo>
                  <a:pt x="591" y="0"/>
                </a:moveTo>
                <a:lnTo>
                  <a:pt x="605" y="0"/>
                </a:lnTo>
                <a:lnTo>
                  <a:pt x="605" y="66"/>
                </a:lnTo>
                <a:lnTo>
                  <a:pt x="619" y="66"/>
                </a:lnTo>
                <a:lnTo>
                  <a:pt x="619" y="92"/>
                </a:lnTo>
                <a:lnTo>
                  <a:pt x="633" y="92"/>
                </a:lnTo>
                <a:lnTo>
                  <a:pt x="633" y="274"/>
                </a:lnTo>
                <a:lnTo>
                  <a:pt x="647" y="274"/>
                </a:lnTo>
                <a:lnTo>
                  <a:pt x="647" y="340"/>
                </a:lnTo>
                <a:lnTo>
                  <a:pt x="661" y="340"/>
                </a:lnTo>
                <a:lnTo>
                  <a:pt x="661" y="405"/>
                </a:lnTo>
                <a:lnTo>
                  <a:pt x="675" y="405"/>
                </a:lnTo>
                <a:lnTo>
                  <a:pt x="675" y="445"/>
                </a:lnTo>
                <a:lnTo>
                  <a:pt x="690" y="445"/>
                </a:lnTo>
                <a:lnTo>
                  <a:pt x="690" y="484"/>
                </a:lnTo>
                <a:lnTo>
                  <a:pt x="704" y="484"/>
                </a:lnTo>
                <a:lnTo>
                  <a:pt x="704" y="510"/>
                </a:lnTo>
                <a:lnTo>
                  <a:pt x="718" y="510"/>
                </a:lnTo>
                <a:lnTo>
                  <a:pt x="718" y="536"/>
                </a:lnTo>
                <a:lnTo>
                  <a:pt x="732" y="536"/>
                </a:lnTo>
                <a:lnTo>
                  <a:pt x="732" y="575"/>
                </a:lnTo>
                <a:lnTo>
                  <a:pt x="746" y="575"/>
                </a:lnTo>
                <a:lnTo>
                  <a:pt x="746" y="601"/>
                </a:lnTo>
                <a:lnTo>
                  <a:pt x="760" y="601"/>
                </a:lnTo>
                <a:lnTo>
                  <a:pt x="760" y="627"/>
                </a:lnTo>
                <a:lnTo>
                  <a:pt x="774" y="627"/>
                </a:lnTo>
                <a:lnTo>
                  <a:pt x="774" y="640"/>
                </a:lnTo>
                <a:lnTo>
                  <a:pt x="788" y="640"/>
                </a:lnTo>
                <a:lnTo>
                  <a:pt x="788" y="666"/>
                </a:lnTo>
                <a:lnTo>
                  <a:pt x="802" y="666"/>
                </a:lnTo>
                <a:lnTo>
                  <a:pt x="802" y="680"/>
                </a:lnTo>
                <a:lnTo>
                  <a:pt x="816" y="680"/>
                </a:lnTo>
                <a:lnTo>
                  <a:pt x="816" y="692"/>
                </a:lnTo>
                <a:lnTo>
                  <a:pt x="830" y="692"/>
                </a:lnTo>
                <a:lnTo>
                  <a:pt x="830" y="706"/>
                </a:lnTo>
                <a:lnTo>
                  <a:pt x="844" y="706"/>
                </a:lnTo>
                <a:lnTo>
                  <a:pt x="844" y="731"/>
                </a:lnTo>
                <a:lnTo>
                  <a:pt x="859" y="731"/>
                </a:lnTo>
                <a:lnTo>
                  <a:pt x="859" y="745"/>
                </a:lnTo>
                <a:lnTo>
                  <a:pt x="873" y="745"/>
                </a:lnTo>
                <a:lnTo>
                  <a:pt x="873" y="758"/>
                </a:lnTo>
                <a:lnTo>
                  <a:pt x="887" y="758"/>
                </a:lnTo>
                <a:lnTo>
                  <a:pt x="887" y="771"/>
                </a:lnTo>
                <a:lnTo>
                  <a:pt x="902" y="771"/>
                </a:lnTo>
                <a:lnTo>
                  <a:pt x="902" y="784"/>
                </a:lnTo>
                <a:lnTo>
                  <a:pt x="915" y="784"/>
                </a:lnTo>
                <a:lnTo>
                  <a:pt x="915" y="823"/>
                </a:lnTo>
                <a:lnTo>
                  <a:pt x="929" y="823"/>
                </a:lnTo>
                <a:lnTo>
                  <a:pt x="929" y="863"/>
                </a:lnTo>
                <a:lnTo>
                  <a:pt x="942" y="863"/>
                </a:lnTo>
                <a:lnTo>
                  <a:pt x="942" y="901"/>
                </a:lnTo>
                <a:lnTo>
                  <a:pt x="956" y="901"/>
                </a:lnTo>
                <a:lnTo>
                  <a:pt x="956" y="980"/>
                </a:lnTo>
                <a:lnTo>
                  <a:pt x="971" y="980"/>
                </a:lnTo>
                <a:lnTo>
                  <a:pt x="971" y="1006"/>
                </a:lnTo>
                <a:lnTo>
                  <a:pt x="984" y="1006"/>
                </a:lnTo>
                <a:lnTo>
                  <a:pt x="984" y="1046"/>
                </a:lnTo>
                <a:lnTo>
                  <a:pt x="971" y="1046"/>
                </a:lnTo>
                <a:lnTo>
                  <a:pt x="971" y="1058"/>
                </a:lnTo>
                <a:lnTo>
                  <a:pt x="999" y="1058"/>
                </a:lnTo>
                <a:lnTo>
                  <a:pt x="999" y="1136"/>
                </a:lnTo>
                <a:lnTo>
                  <a:pt x="1013" y="1136"/>
                </a:lnTo>
                <a:lnTo>
                  <a:pt x="1013" y="1359"/>
                </a:lnTo>
                <a:lnTo>
                  <a:pt x="999" y="1359"/>
                </a:lnTo>
                <a:lnTo>
                  <a:pt x="999" y="1424"/>
                </a:lnTo>
                <a:lnTo>
                  <a:pt x="984" y="1424"/>
                </a:lnTo>
                <a:lnTo>
                  <a:pt x="984" y="1450"/>
                </a:lnTo>
                <a:lnTo>
                  <a:pt x="971" y="1450"/>
                </a:lnTo>
                <a:lnTo>
                  <a:pt x="971" y="1463"/>
                </a:lnTo>
                <a:lnTo>
                  <a:pt x="942" y="1463"/>
                </a:lnTo>
                <a:lnTo>
                  <a:pt x="942" y="1476"/>
                </a:lnTo>
                <a:lnTo>
                  <a:pt x="774" y="1476"/>
                </a:lnTo>
                <a:lnTo>
                  <a:pt x="774" y="1489"/>
                </a:lnTo>
                <a:lnTo>
                  <a:pt x="690" y="1489"/>
                </a:lnTo>
                <a:lnTo>
                  <a:pt x="690" y="1476"/>
                </a:lnTo>
                <a:lnTo>
                  <a:pt x="591" y="1476"/>
                </a:lnTo>
                <a:lnTo>
                  <a:pt x="591" y="1463"/>
                </a:lnTo>
                <a:lnTo>
                  <a:pt x="507" y="1463"/>
                </a:lnTo>
                <a:lnTo>
                  <a:pt x="507" y="1450"/>
                </a:lnTo>
                <a:lnTo>
                  <a:pt x="464" y="1450"/>
                </a:lnTo>
                <a:lnTo>
                  <a:pt x="464" y="1437"/>
                </a:lnTo>
                <a:lnTo>
                  <a:pt x="436" y="1437"/>
                </a:lnTo>
                <a:lnTo>
                  <a:pt x="436" y="1424"/>
                </a:lnTo>
                <a:lnTo>
                  <a:pt x="408" y="1424"/>
                </a:lnTo>
                <a:lnTo>
                  <a:pt x="408" y="1411"/>
                </a:lnTo>
                <a:lnTo>
                  <a:pt x="381" y="1411"/>
                </a:lnTo>
                <a:lnTo>
                  <a:pt x="381" y="1398"/>
                </a:lnTo>
                <a:lnTo>
                  <a:pt x="366" y="1398"/>
                </a:lnTo>
                <a:lnTo>
                  <a:pt x="366" y="1384"/>
                </a:lnTo>
                <a:lnTo>
                  <a:pt x="352" y="1384"/>
                </a:lnTo>
                <a:lnTo>
                  <a:pt x="352" y="1372"/>
                </a:lnTo>
                <a:lnTo>
                  <a:pt x="324" y="1372"/>
                </a:lnTo>
                <a:lnTo>
                  <a:pt x="324" y="1359"/>
                </a:lnTo>
                <a:lnTo>
                  <a:pt x="309" y="1359"/>
                </a:lnTo>
                <a:lnTo>
                  <a:pt x="309" y="1346"/>
                </a:lnTo>
                <a:lnTo>
                  <a:pt x="295" y="1346"/>
                </a:lnTo>
                <a:lnTo>
                  <a:pt x="295" y="1333"/>
                </a:lnTo>
                <a:lnTo>
                  <a:pt x="267" y="1333"/>
                </a:lnTo>
                <a:lnTo>
                  <a:pt x="267" y="1320"/>
                </a:lnTo>
                <a:lnTo>
                  <a:pt x="253" y="1320"/>
                </a:lnTo>
                <a:lnTo>
                  <a:pt x="253" y="1307"/>
                </a:lnTo>
                <a:lnTo>
                  <a:pt x="239" y="1307"/>
                </a:lnTo>
                <a:lnTo>
                  <a:pt x="239" y="1281"/>
                </a:lnTo>
                <a:lnTo>
                  <a:pt x="226" y="1281"/>
                </a:lnTo>
                <a:lnTo>
                  <a:pt x="226" y="1228"/>
                </a:lnTo>
                <a:lnTo>
                  <a:pt x="239" y="1228"/>
                </a:lnTo>
                <a:lnTo>
                  <a:pt x="239" y="1163"/>
                </a:lnTo>
                <a:lnTo>
                  <a:pt x="253" y="1163"/>
                </a:lnTo>
                <a:lnTo>
                  <a:pt x="253" y="1136"/>
                </a:lnTo>
                <a:lnTo>
                  <a:pt x="267" y="1136"/>
                </a:lnTo>
                <a:lnTo>
                  <a:pt x="267" y="1098"/>
                </a:lnTo>
                <a:lnTo>
                  <a:pt x="281" y="1098"/>
                </a:lnTo>
                <a:lnTo>
                  <a:pt x="281" y="1072"/>
                </a:lnTo>
                <a:lnTo>
                  <a:pt x="295" y="1072"/>
                </a:lnTo>
                <a:lnTo>
                  <a:pt x="295" y="1046"/>
                </a:lnTo>
                <a:lnTo>
                  <a:pt x="309" y="1046"/>
                </a:lnTo>
                <a:lnTo>
                  <a:pt x="309" y="1033"/>
                </a:lnTo>
                <a:lnTo>
                  <a:pt x="324" y="1033"/>
                </a:lnTo>
                <a:lnTo>
                  <a:pt x="324" y="1019"/>
                </a:lnTo>
                <a:lnTo>
                  <a:pt x="338" y="1019"/>
                </a:lnTo>
                <a:lnTo>
                  <a:pt x="338" y="1006"/>
                </a:lnTo>
                <a:lnTo>
                  <a:pt x="352" y="1006"/>
                </a:lnTo>
                <a:lnTo>
                  <a:pt x="352" y="993"/>
                </a:lnTo>
                <a:lnTo>
                  <a:pt x="394" y="993"/>
                </a:lnTo>
                <a:lnTo>
                  <a:pt x="394" y="1006"/>
                </a:lnTo>
                <a:lnTo>
                  <a:pt x="408" y="1006"/>
                </a:lnTo>
                <a:lnTo>
                  <a:pt x="408" y="993"/>
                </a:lnTo>
                <a:lnTo>
                  <a:pt x="507" y="993"/>
                </a:lnTo>
                <a:lnTo>
                  <a:pt x="507" y="980"/>
                </a:lnTo>
                <a:lnTo>
                  <a:pt x="309" y="980"/>
                </a:lnTo>
                <a:lnTo>
                  <a:pt x="309" y="967"/>
                </a:lnTo>
                <a:lnTo>
                  <a:pt x="281" y="967"/>
                </a:lnTo>
                <a:lnTo>
                  <a:pt x="281" y="954"/>
                </a:lnTo>
                <a:lnTo>
                  <a:pt x="253" y="954"/>
                </a:lnTo>
                <a:lnTo>
                  <a:pt x="253" y="941"/>
                </a:lnTo>
                <a:lnTo>
                  <a:pt x="226" y="941"/>
                </a:lnTo>
                <a:lnTo>
                  <a:pt x="226" y="927"/>
                </a:lnTo>
                <a:lnTo>
                  <a:pt x="198" y="927"/>
                </a:lnTo>
                <a:lnTo>
                  <a:pt x="198" y="914"/>
                </a:lnTo>
                <a:lnTo>
                  <a:pt x="184" y="914"/>
                </a:lnTo>
                <a:lnTo>
                  <a:pt x="184" y="901"/>
                </a:lnTo>
                <a:lnTo>
                  <a:pt x="155" y="901"/>
                </a:lnTo>
                <a:lnTo>
                  <a:pt x="155" y="888"/>
                </a:lnTo>
                <a:lnTo>
                  <a:pt x="140" y="888"/>
                </a:lnTo>
                <a:lnTo>
                  <a:pt x="140" y="876"/>
                </a:lnTo>
                <a:lnTo>
                  <a:pt x="126" y="876"/>
                </a:lnTo>
                <a:lnTo>
                  <a:pt x="126" y="863"/>
                </a:lnTo>
                <a:lnTo>
                  <a:pt x="112" y="863"/>
                </a:lnTo>
                <a:lnTo>
                  <a:pt x="112" y="850"/>
                </a:lnTo>
                <a:lnTo>
                  <a:pt x="98" y="850"/>
                </a:lnTo>
                <a:lnTo>
                  <a:pt x="98" y="837"/>
                </a:lnTo>
                <a:lnTo>
                  <a:pt x="84" y="837"/>
                </a:lnTo>
                <a:lnTo>
                  <a:pt x="84" y="823"/>
                </a:lnTo>
                <a:lnTo>
                  <a:pt x="71" y="823"/>
                </a:lnTo>
                <a:lnTo>
                  <a:pt x="71" y="797"/>
                </a:lnTo>
                <a:lnTo>
                  <a:pt x="57" y="797"/>
                </a:lnTo>
                <a:lnTo>
                  <a:pt x="57" y="758"/>
                </a:lnTo>
                <a:lnTo>
                  <a:pt x="43" y="758"/>
                </a:lnTo>
                <a:lnTo>
                  <a:pt x="43" y="536"/>
                </a:lnTo>
                <a:lnTo>
                  <a:pt x="28" y="536"/>
                </a:lnTo>
                <a:lnTo>
                  <a:pt x="28" y="496"/>
                </a:lnTo>
                <a:lnTo>
                  <a:pt x="15" y="496"/>
                </a:lnTo>
                <a:lnTo>
                  <a:pt x="15" y="458"/>
                </a:lnTo>
                <a:lnTo>
                  <a:pt x="0" y="458"/>
                </a:lnTo>
                <a:lnTo>
                  <a:pt x="0" y="366"/>
                </a:lnTo>
                <a:lnTo>
                  <a:pt x="98" y="366"/>
                </a:lnTo>
                <a:lnTo>
                  <a:pt x="98" y="354"/>
                </a:lnTo>
                <a:lnTo>
                  <a:pt x="126" y="354"/>
                </a:lnTo>
                <a:lnTo>
                  <a:pt x="126" y="340"/>
                </a:lnTo>
                <a:lnTo>
                  <a:pt x="169" y="340"/>
                </a:lnTo>
                <a:lnTo>
                  <a:pt x="169" y="327"/>
                </a:lnTo>
                <a:lnTo>
                  <a:pt x="211" y="327"/>
                </a:lnTo>
                <a:lnTo>
                  <a:pt x="211" y="314"/>
                </a:lnTo>
                <a:lnTo>
                  <a:pt x="253" y="314"/>
                </a:lnTo>
                <a:lnTo>
                  <a:pt x="253" y="301"/>
                </a:lnTo>
                <a:lnTo>
                  <a:pt x="309" y="301"/>
                </a:lnTo>
                <a:lnTo>
                  <a:pt x="309" y="288"/>
                </a:lnTo>
                <a:lnTo>
                  <a:pt x="352" y="288"/>
                </a:lnTo>
                <a:lnTo>
                  <a:pt x="352" y="274"/>
                </a:lnTo>
                <a:lnTo>
                  <a:pt x="381" y="274"/>
                </a:lnTo>
                <a:lnTo>
                  <a:pt x="381" y="261"/>
                </a:lnTo>
                <a:lnTo>
                  <a:pt x="408" y="261"/>
                </a:lnTo>
                <a:lnTo>
                  <a:pt x="408" y="248"/>
                </a:lnTo>
                <a:lnTo>
                  <a:pt x="436" y="248"/>
                </a:lnTo>
                <a:lnTo>
                  <a:pt x="436" y="236"/>
                </a:lnTo>
                <a:lnTo>
                  <a:pt x="464" y="236"/>
                </a:lnTo>
                <a:lnTo>
                  <a:pt x="464" y="223"/>
                </a:lnTo>
                <a:lnTo>
                  <a:pt x="478" y="223"/>
                </a:lnTo>
                <a:lnTo>
                  <a:pt x="478" y="210"/>
                </a:lnTo>
                <a:lnTo>
                  <a:pt x="493" y="210"/>
                </a:lnTo>
                <a:lnTo>
                  <a:pt x="493" y="196"/>
                </a:lnTo>
                <a:lnTo>
                  <a:pt x="507" y="196"/>
                </a:lnTo>
                <a:lnTo>
                  <a:pt x="507" y="169"/>
                </a:lnTo>
                <a:lnTo>
                  <a:pt x="549" y="169"/>
                </a:lnTo>
                <a:lnTo>
                  <a:pt x="549" y="157"/>
                </a:lnTo>
                <a:lnTo>
                  <a:pt x="521" y="157"/>
                </a:lnTo>
                <a:lnTo>
                  <a:pt x="521" y="144"/>
                </a:lnTo>
                <a:lnTo>
                  <a:pt x="507" y="144"/>
                </a:lnTo>
                <a:lnTo>
                  <a:pt x="507" y="105"/>
                </a:lnTo>
                <a:lnTo>
                  <a:pt x="521" y="105"/>
                </a:lnTo>
                <a:lnTo>
                  <a:pt x="521" y="79"/>
                </a:lnTo>
                <a:lnTo>
                  <a:pt x="535" y="79"/>
                </a:lnTo>
                <a:lnTo>
                  <a:pt x="535" y="53"/>
                </a:lnTo>
                <a:lnTo>
                  <a:pt x="549" y="53"/>
                </a:lnTo>
                <a:lnTo>
                  <a:pt x="549" y="39"/>
                </a:lnTo>
                <a:lnTo>
                  <a:pt x="563" y="39"/>
                </a:lnTo>
                <a:lnTo>
                  <a:pt x="563" y="27"/>
                </a:lnTo>
                <a:lnTo>
                  <a:pt x="577" y="27"/>
                </a:lnTo>
                <a:lnTo>
                  <a:pt x="577" y="13"/>
                </a:lnTo>
                <a:lnTo>
                  <a:pt x="591" y="13"/>
                </a:lnTo>
                <a:lnTo>
                  <a:pt x="591" y="0"/>
                </a:lnTo>
              </a:path>
            </a:pathLst>
          </a:custGeom>
          <a:solidFill>
            <a:srgbClr val="0084FF"/>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lIns="130046" tIns="65023" rIns="130046" bIns="65023"/>
          <a:lstStyle/>
          <a:p>
            <a:endParaRPr lang="en-US"/>
          </a:p>
        </p:txBody>
      </p:sp>
      <p:sp>
        <p:nvSpPr>
          <p:cNvPr id="8229" name="Freeform 38"/>
          <p:cNvSpPr>
            <a:spLocks/>
          </p:cNvSpPr>
          <p:nvPr/>
        </p:nvSpPr>
        <p:spPr bwMode="auto">
          <a:xfrm>
            <a:off x="7423574" y="5685085"/>
            <a:ext cx="124178" cy="142241"/>
          </a:xfrm>
          <a:custGeom>
            <a:avLst/>
            <a:gdLst>
              <a:gd name="T0" fmla="*/ 2147483647 w 55"/>
              <a:gd name="T1" fmla="*/ 0 h 63"/>
              <a:gd name="T2" fmla="*/ 2147483647 w 55"/>
              <a:gd name="T3" fmla="*/ 0 h 63"/>
              <a:gd name="T4" fmla="*/ 2147483647 w 55"/>
              <a:gd name="T5" fmla="*/ 2147483647 h 63"/>
              <a:gd name="T6" fmla="*/ 2147483647 w 55"/>
              <a:gd name="T7" fmla="*/ 2147483647 h 63"/>
              <a:gd name="T8" fmla="*/ 2147483647 w 55"/>
              <a:gd name="T9" fmla="*/ 2147483647 h 63"/>
              <a:gd name="T10" fmla="*/ 2147483647 w 55"/>
              <a:gd name="T11" fmla="*/ 2147483647 h 63"/>
              <a:gd name="T12" fmla="*/ 2147483647 w 55"/>
              <a:gd name="T13" fmla="*/ 2147483647 h 63"/>
              <a:gd name="T14" fmla="*/ 2147483647 w 55"/>
              <a:gd name="T15" fmla="*/ 2147483647 h 63"/>
              <a:gd name="T16" fmla="*/ 2147483647 w 55"/>
              <a:gd name="T17" fmla="*/ 2147483647 h 63"/>
              <a:gd name="T18" fmla="*/ 2147483647 w 55"/>
              <a:gd name="T19" fmla="*/ 2147483647 h 63"/>
              <a:gd name="T20" fmla="*/ 2147483647 w 55"/>
              <a:gd name="T21" fmla="*/ 2147483647 h 63"/>
              <a:gd name="T22" fmla="*/ 2147483647 w 55"/>
              <a:gd name="T23" fmla="*/ 2147483647 h 63"/>
              <a:gd name="T24" fmla="*/ 2147483647 w 55"/>
              <a:gd name="T25" fmla="*/ 2147483647 h 63"/>
              <a:gd name="T26" fmla="*/ 2147483647 w 55"/>
              <a:gd name="T27" fmla="*/ 2147483647 h 63"/>
              <a:gd name="T28" fmla="*/ 2147483647 w 55"/>
              <a:gd name="T29" fmla="*/ 2147483647 h 63"/>
              <a:gd name="T30" fmla="*/ 2147483647 w 55"/>
              <a:gd name="T31" fmla="*/ 2147483647 h 63"/>
              <a:gd name="T32" fmla="*/ 2147483647 w 55"/>
              <a:gd name="T33" fmla="*/ 2147483647 h 63"/>
              <a:gd name="T34" fmla="*/ 0 w 55"/>
              <a:gd name="T35" fmla="*/ 2147483647 h 63"/>
              <a:gd name="T36" fmla="*/ 0 w 55"/>
              <a:gd name="T37" fmla="*/ 2147483647 h 63"/>
              <a:gd name="T38" fmla="*/ 2147483647 w 55"/>
              <a:gd name="T39" fmla="*/ 2147483647 h 63"/>
              <a:gd name="T40" fmla="*/ 2147483647 w 55"/>
              <a:gd name="T41" fmla="*/ 2147483647 h 63"/>
              <a:gd name="T42" fmla="*/ 2147483647 w 55"/>
              <a:gd name="T43" fmla="*/ 2147483647 h 63"/>
              <a:gd name="T44" fmla="*/ 2147483647 w 55"/>
              <a:gd name="T45" fmla="*/ 0 h 63"/>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55"/>
              <a:gd name="T70" fmla="*/ 0 h 63"/>
              <a:gd name="T71" fmla="*/ 55 w 55"/>
              <a:gd name="T72" fmla="*/ 63 h 63"/>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55" h="63">
                <a:moveTo>
                  <a:pt x="27" y="0"/>
                </a:moveTo>
                <a:lnTo>
                  <a:pt x="40" y="0"/>
                </a:lnTo>
                <a:lnTo>
                  <a:pt x="40" y="13"/>
                </a:lnTo>
                <a:lnTo>
                  <a:pt x="54" y="13"/>
                </a:lnTo>
                <a:lnTo>
                  <a:pt x="54" y="26"/>
                </a:lnTo>
                <a:lnTo>
                  <a:pt x="40" y="26"/>
                </a:lnTo>
                <a:lnTo>
                  <a:pt x="40" y="13"/>
                </a:lnTo>
                <a:lnTo>
                  <a:pt x="27" y="13"/>
                </a:lnTo>
                <a:lnTo>
                  <a:pt x="27" y="26"/>
                </a:lnTo>
                <a:lnTo>
                  <a:pt x="14" y="26"/>
                </a:lnTo>
                <a:lnTo>
                  <a:pt x="14" y="49"/>
                </a:lnTo>
                <a:lnTo>
                  <a:pt x="40" y="49"/>
                </a:lnTo>
                <a:lnTo>
                  <a:pt x="40" y="38"/>
                </a:lnTo>
                <a:lnTo>
                  <a:pt x="54" y="38"/>
                </a:lnTo>
                <a:lnTo>
                  <a:pt x="54" y="49"/>
                </a:lnTo>
                <a:lnTo>
                  <a:pt x="40" y="49"/>
                </a:lnTo>
                <a:lnTo>
                  <a:pt x="40" y="62"/>
                </a:lnTo>
                <a:lnTo>
                  <a:pt x="0" y="62"/>
                </a:lnTo>
                <a:lnTo>
                  <a:pt x="0" y="26"/>
                </a:lnTo>
                <a:lnTo>
                  <a:pt x="14" y="26"/>
                </a:lnTo>
                <a:lnTo>
                  <a:pt x="14" y="13"/>
                </a:lnTo>
                <a:lnTo>
                  <a:pt x="27" y="13"/>
                </a:lnTo>
                <a:lnTo>
                  <a:pt x="27" y="0"/>
                </a:lnTo>
              </a:path>
            </a:pathLst>
          </a:custGeom>
          <a:solidFill>
            <a:srgbClr val="0000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lIns="130046" tIns="65023" rIns="130046" bIns="65023"/>
          <a:lstStyle/>
          <a:p>
            <a:endParaRPr lang="en-US"/>
          </a:p>
        </p:txBody>
      </p:sp>
      <p:sp>
        <p:nvSpPr>
          <p:cNvPr id="8230" name="Freeform 39"/>
          <p:cNvSpPr>
            <a:spLocks/>
          </p:cNvSpPr>
          <p:nvPr/>
        </p:nvSpPr>
        <p:spPr bwMode="auto">
          <a:xfrm>
            <a:off x="9622649" y="5714436"/>
            <a:ext cx="2257778" cy="3070578"/>
          </a:xfrm>
          <a:custGeom>
            <a:avLst/>
            <a:gdLst>
              <a:gd name="T0" fmla="*/ 2147483647 w 1000"/>
              <a:gd name="T1" fmla="*/ 2147483647 h 1360"/>
              <a:gd name="T2" fmla="*/ 2147483647 w 1000"/>
              <a:gd name="T3" fmla="*/ 2147483647 h 1360"/>
              <a:gd name="T4" fmla="*/ 2147483647 w 1000"/>
              <a:gd name="T5" fmla="*/ 2147483647 h 1360"/>
              <a:gd name="T6" fmla="*/ 2147483647 w 1000"/>
              <a:gd name="T7" fmla="*/ 2147483647 h 1360"/>
              <a:gd name="T8" fmla="*/ 2147483647 w 1000"/>
              <a:gd name="T9" fmla="*/ 2147483647 h 1360"/>
              <a:gd name="T10" fmla="*/ 2147483647 w 1000"/>
              <a:gd name="T11" fmla="*/ 2147483647 h 1360"/>
              <a:gd name="T12" fmla="*/ 2147483647 w 1000"/>
              <a:gd name="T13" fmla="*/ 2147483647 h 1360"/>
              <a:gd name="T14" fmla="*/ 2147483647 w 1000"/>
              <a:gd name="T15" fmla="*/ 2147483647 h 1360"/>
              <a:gd name="T16" fmla="*/ 2147483647 w 1000"/>
              <a:gd name="T17" fmla="*/ 2147483647 h 1360"/>
              <a:gd name="T18" fmla="*/ 2147483647 w 1000"/>
              <a:gd name="T19" fmla="*/ 2147483647 h 1360"/>
              <a:gd name="T20" fmla="*/ 2147483647 w 1000"/>
              <a:gd name="T21" fmla="*/ 2147483647 h 1360"/>
              <a:gd name="T22" fmla="*/ 2147483647 w 1000"/>
              <a:gd name="T23" fmla="*/ 2147483647 h 1360"/>
              <a:gd name="T24" fmla="*/ 2147483647 w 1000"/>
              <a:gd name="T25" fmla="*/ 2147483647 h 1360"/>
              <a:gd name="T26" fmla="*/ 2147483647 w 1000"/>
              <a:gd name="T27" fmla="*/ 2147483647 h 1360"/>
              <a:gd name="T28" fmla="*/ 2147483647 w 1000"/>
              <a:gd name="T29" fmla="*/ 2147483647 h 1360"/>
              <a:gd name="T30" fmla="*/ 2147483647 w 1000"/>
              <a:gd name="T31" fmla="*/ 2147483647 h 1360"/>
              <a:gd name="T32" fmla="*/ 2147483647 w 1000"/>
              <a:gd name="T33" fmla="*/ 2147483647 h 1360"/>
              <a:gd name="T34" fmla="*/ 2147483647 w 1000"/>
              <a:gd name="T35" fmla="*/ 2147483647 h 1360"/>
              <a:gd name="T36" fmla="*/ 2147483647 w 1000"/>
              <a:gd name="T37" fmla="*/ 2147483647 h 1360"/>
              <a:gd name="T38" fmla="*/ 2147483647 w 1000"/>
              <a:gd name="T39" fmla="*/ 2147483647 h 1360"/>
              <a:gd name="T40" fmla="*/ 2147483647 w 1000"/>
              <a:gd name="T41" fmla="*/ 2147483647 h 1360"/>
              <a:gd name="T42" fmla="*/ 2147483647 w 1000"/>
              <a:gd name="T43" fmla="*/ 2147483647 h 1360"/>
              <a:gd name="T44" fmla="*/ 2147483647 w 1000"/>
              <a:gd name="T45" fmla="*/ 2147483647 h 1360"/>
              <a:gd name="T46" fmla="*/ 2147483647 w 1000"/>
              <a:gd name="T47" fmla="*/ 2147483647 h 1360"/>
              <a:gd name="T48" fmla="*/ 2147483647 w 1000"/>
              <a:gd name="T49" fmla="*/ 2147483647 h 1360"/>
              <a:gd name="T50" fmla="*/ 2147483647 w 1000"/>
              <a:gd name="T51" fmla="*/ 2147483647 h 1360"/>
              <a:gd name="T52" fmla="*/ 2147483647 w 1000"/>
              <a:gd name="T53" fmla="*/ 2147483647 h 1360"/>
              <a:gd name="T54" fmla="*/ 2147483647 w 1000"/>
              <a:gd name="T55" fmla="*/ 2147483647 h 1360"/>
              <a:gd name="T56" fmla="*/ 2147483647 w 1000"/>
              <a:gd name="T57" fmla="*/ 2147483647 h 1360"/>
              <a:gd name="T58" fmla="*/ 2147483647 w 1000"/>
              <a:gd name="T59" fmla="*/ 2147483647 h 1360"/>
              <a:gd name="T60" fmla="*/ 2147483647 w 1000"/>
              <a:gd name="T61" fmla="*/ 2147483647 h 1360"/>
              <a:gd name="T62" fmla="*/ 2147483647 w 1000"/>
              <a:gd name="T63" fmla="*/ 2147483647 h 1360"/>
              <a:gd name="T64" fmla="*/ 2147483647 w 1000"/>
              <a:gd name="T65" fmla="*/ 2147483647 h 1360"/>
              <a:gd name="T66" fmla="*/ 2147483647 w 1000"/>
              <a:gd name="T67" fmla="*/ 2147483647 h 1360"/>
              <a:gd name="T68" fmla="*/ 2147483647 w 1000"/>
              <a:gd name="T69" fmla="*/ 2147483647 h 1360"/>
              <a:gd name="T70" fmla="*/ 2147483647 w 1000"/>
              <a:gd name="T71" fmla="*/ 2147483647 h 1360"/>
              <a:gd name="T72" fmla="*/ 2147483647 w 1000"/>
              <a:gd name="T73" fmla="*/ 2147483647 h 1360"/>
              <a:gd name="T74" fmla="*/ 2147483647 w 1000"/>
              <a:gd name="T75" fmla="*/ 2147483647 h 1360"/>
              <a:gd name="T76" fmla="*/ 2147483647 w 1000"/>
              <a:gd name="T77" fmla="*/ 2147483647 h 1360"/>
              <a:gd name="T78" fmla="*/ 2147483647 w 1000"/>
              <a:gd name="T79" fmla="*/ 2147483647 h 1360"/>
              <a:gd name="T80" fmla="*/ 2147483647 w 1000"/>
              <a:gd name="T81" fmla="*/ 2147483647 h 1360"/>
              <a:gd name="T82" fmla="*/ 2147483647 w 1000"/>
              <a:gd name="T83" fmla="*/ 2147483647 h 1360"/>
              <a:gd name="T84" fmla="*/ 2147483647 w 1000"/>
              <a:gd name="T85" fmla="*/ 2147483647 h 1360"/>
              <a:gd name="T86" fmla="*/ 2147483647 w 1000"/>
              <a:gd name="T87" fmla="*/ 2147483647 h 1360"/>
              <a:gd name="T88" fmla="*/ 2147483647 w 1000"/>
              <a:gd name="T89" fmla="*/ 2147483647 h 1360"/>
              <a:gd name="T90" fmla="*/ 2147483647 w 1000"/>
              <a:gd name="T91" fmla="*/ 2147483647 h 1360"/>
              <a:gd name="T92" fmla="*/ 2147483647 w 1000"/>
              <a:gd name="T93" fmla="*/ 2147483647 h 1360"/>
              <a:gd name="T94" fmla="*/ 2147483647 w 1000"/>
              <a:gd name="T95" fmla="*/ 2147483647 h 1360"/>
              <a:gd name="T96" fmla="*/ 2147483647 w 1000"/>
              <a:gd name="T97" fmla="*/ 2147483647 h 1360"/>
              <a:gd name="T98" fmla="*/ 2147483647 w 1000"/>
              <a:gd name="T99" fmla="*/ 2147483647 h 1360"/>
              <a:gd name="T100" fmla="*/ 2147483647 w 1000"/>
              <a:gd name="T101" fmla="*/ 2147483647 h 1360"/>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000"/>
              <a:gd name="T154" fmla="*/ 0 h 1360"/>
              <a:gd name="T155" fmla="*/ 1000 w 1000"/>
              <a:gd name="T156" fmla="*/ 1360 h 1360"/>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000" h="1360">
                <a:moveTo>
                  <a:pt x="338" y="0"/>
                </a:moveTo>
                <a:lnTo>
                  <a:pt x="365" y="0"/>
                </a:lnTo>
                <a:lnTo>
                  <a:pt x="365" y="14"/>
                </a:lnTo>
                <a:lnTo>
                  <a:pt x="380" y="14"/>
                </a:lnTo>
                <a:lnTo>
                  <a:pt x="380" y="66"/>
                </a:lnTo>
                <a:lnTo>
                  <a:pt x="394" y="66"/>
                </a:lnTo>
                <a:lnTo>
                  <a:pt x="394" y="79"/>
                </a:lnTo>
                <a:lnTo>
                  <a:pt x="409" y="79"/>
                </a:lnTo>
                <a:lnTo>
                  <a:pt x="409" y="92"/>
                </a:lnTo>
                <a:lnTo>
                  <a:pt x="422" y="92"/>
                </a:lnTo>
                <a:lnTo>
                  <a:pt x="422" y="105"/>
                </a:lnTo>
                <a:lnTo>
                  <a:pt x="435" y="105"/>
                </a:lnTo>
                <a:lnTo>
                  <a:pt x="435" y="117"/>
                </a:lnTo>
                <a:lnTo>
                  <a:pt x="479" y="117"/>
                </a:lnTo>
                <a:lnTo>
                  <a:pt x="479" y="130"/>
                </a:lnTo>
                <a:lnTo>
                  <a:pt x="507" y="130"/>
                </a:lnTo>
                <a:lnTo>
                  <a:pt x="507" y="353"/>
                </a:lnTo>
                <a:lnTo>
                  <a:pt x="394" y="353"/>
                </a:lnTo>
                <a:lnTo>
                  <a:pt x="394" y="366"/>
                </a:lnTo>
                <a:lnTo>
                  <a:pt x="520" y="366"/>
                </a:lnTo>
                <a:lnTo>
                  <a:pt x="520" y="170"/>
                </a:lnTo>
                <a:lnTo>
                  <a:pt x="578" y="170"/>
                </a:lnTo>
                <a:lnTo>
                  <a:pt x="578" y="183"/>
                </a:lnTo>
                <a:lnTo>
                  <a:pt x="605" y="183"/>
                </a:lnTo>
                <a:lnTo>
                  <a:pt x="605" y="196"/>
                </a:lnTo>
                <a:lnTo>
                  <a:pt x="619" y="196"/>
                </a:lnTo>
                <a:lnTo>
                  <a:pt x="619" y="209"/>
                </a:lnTo>
                <a:lnTo>
                  <a:pt x="633" y="209"/>
                </a:lnTo>
                <a:lnTo>
                  <a:pt x="633" y="222"/>
                </a:lnTo>
                <a:lnTo>
                  <a:pt x="647" y="222"/>
                </a:lnTo>
                <a:lnTo>
                  <a:pt x="647" y="235"/>
                </a:lnTo>
                <a:lnTo>
                  <a:pt x="661" y="235"/>
                </a:lnTo>
                <a:lnTo>
                  <a:pt x="661" y="222"/>
                </a:lnTo>
                <a:lnTo>
                  <a:pt x="774" y="222"/>
                </a:lnTo>
                <a:lnTo>
                  <a:pt x="774" y="235"/>
                </a:lnTo>
                <a:lnTo>
                  <a:pt x="801" y="235"/>
                </a:lnTo>
                <a:lnTo>
                  <a:pt x="801" y="249"/>
                </a:lnTo>
                <a:lnTo>
                  <a:pt x="816" y="249"/>
                </a:lnTo>
                <a:lnTo>
                  <a:pt x="816" y="262"/>
                </a:lnTo>
                <a:lnTo>
                  <a:pt x="830" y="262"/>
                </a:lnTo>
                <a:lnTo>
                  <a:pt x="830" y="288"/>
                </a:lnTo>
                <a:lnTo>
                  <a:pt x="845" y="288"/>
                </a:lnTo>
                <a:lnTo>
                  <a:pt x="845" y="301"/>
                </a:lnTo>
                <a:lnTo>
                  <a:pt x="858" y="301"/>
                </a:lnTo>
                <a:lnTo>
                  <a:pt x="858" y="314"/>
                </a:lnTo>
                <a:lnTo>
                  <a:pt x="873" y="314"/>
                </a:lnTo>
                <a:lnTo>
                  <a:pt x="873" y="353"/>
                </a:lnTo>
                <a:lnTo>
                  <a:pt x="887" y="353"/>
                </a:lnTo>
                <a:lnTo>
                  <a:pt x="887" y="379"/>
                </a:lnTo>
                <a:lnTo>
                  <a:pt x="901" y="379"/>
                </a:lnTo>
                <a:lnTo>
                  <a:pt x="901" y="405"/>
                </a:lnTo>
                <a:lnTo>
                  <a:pt x="916" y="405"/>
                </a:lnTo>
                <a:lnTo>
                  <a:pt x="916" y="431"/>
                </a:lnTo>
                <a:lnTo>
                  <a:pt x="928" y="431"/>
                </a:lnTo>
                <a:lnTo>
                  <a:pt x="928" y="444"/>
                </a:lnTo>
                <a:lnTo>
                  <a:pt x="943" y="444"/>
                </a:lnTo>
                <a:lnTo>
                  <a:pt x="943" y="471"/>
                </a:lnTo>
                <a:lnTo>
                  <a:pt x="956" y="471"/>
                </a:lnTo>
                <a:lnTo>
                  <a:pt x="956" y="523"/>
                </a:lnTo>
                <a:lnTo>
                  <a:pt x="971" y="523"/>
                </a:lnTo>
                <a:lnTo>
                  <a:pt x="971" y="562"/>
                </a:lnTo>
                <a:lnTo>
                  <a:pt x="985" y="562"/>
                </a:lnTo>
                <a:lnTo>
                  <a:pt x="985" y="640"/>
                </a:lnTo>
                <a:lnTo>
                  <a:pt x="999" y="640"/>
                </a:lnTo>
                <a:lnTo>
                  <a:pt x="999" y="862"/>
                </a:lnTo>
                <a:lnTo>
                  <a:pt x="985" y="862"/>
                </a:lnTo>
                <a:lnTo>
                  <a:pt x="985" y="888"/>
                </a:lnTo>
                <a:lnTo>
                  <a:pt x="971" y="888"/>
                </a:lnTo>
                <a:lnTo>
                  <a:pt x="971" y="915"/>
                </a:lnTo>
                <a:lnTo>
                  <a:pt x="956" y="915"/>
                </a:lnTo>
                <a:lnTo>
                  <a:pt x="956" y="928"/>
                </a:lnTo>
                <a:lnTo>
                  <a:pt x="943" y="928"/>
                </a:lnTo>
                <a:lnTo>
                  <a:pt x="943" y="941"/>
                </a:lnTo>
                <a:lnTo>
                  <a:pt x="928" y="941"/>
                </a:lnTo>
                <a:lnTo>
                  <a:pt x="928" y="954"/>
                </a:lnTo>
                <a:lnTo>
                  <a:pt x="916" y="954"/>
                </a:lnTo>
                <a:lnTo>
                  <a:pt x="916" y="967"/>
                </a:lnTo>
                <a:lnTo>
                  <a:pt x="901" y="967"/>
                </a:lnTo>
                <a:lnTo>
                  <a:pt x="901" y="980"/>
                </a:lnTo>
                <a:lnTo>
                  <a:pt x="887" y="980"/>
                </a:lnTo>
                <a:lnTo>
                  <a:pt x="887" y="994"/>
                </a:lnTo>
                <a:lnTo>
                  <a:pt x="873" y="994"/>
                </a:lnTo>
                <a:lnTo>
                  <a:pt x="873" y="1007"/>
                </a:lnTo>
                <a:lnTo>
                  <a:pt x="858" y="1007"/>
                </a:lnTo>
                <a:lnTo>
                  <a:pt x="858" y="1019"/>
                </a:lnTo>
                <a:lnTo>
                  <a:pt x="873" y="1019"/>
                </a:lnTo>
                <a:lnTo>
                  <a:pt x="873" y="1032"/>
                </a:lnTo>
                <a:lnTo>
                  <a:pt x="887" y="1032"/>
                </a:lnTo>
                <a:lnTo>
                  <a:pt x="887" y="1071"/>
                </a:lnTo>
                <a:lnTo>
                  <a:pt x="901" y="1071"/>
                </a:lnTo>
                <a:lnTo>
                  <a:pt x="901" y="1124"/>
                </a:lnTo>
                <a:lnTo>
                  <a:pt x="916" y="1124"/>
                </a:lnTo>
                <a:lnTo>
                  <a:pt x="916" y="1163"/>
                </a:lnTo>
                <a:lnTo>
                  <a:pt x="928" y="1163"/>
                </a:lnTo>
                <a:lnTo>
                  <a:pt x="928" y="1242"/>
                </a:lnTo>
                <a:lnTo>
                  <a:pt x="943" y="1242"/>
                </a:lnTo>
                <a:lnTo>
                  <a:pt x="943" y="1306"/>
                </a:lnTo>
                <a:lnTo>
                  <a:pt x="928" y="1306"/>
                </a:lnTo>
                <a:lnTo>
                  <a:pt x="928" y="1319"/>
                </a:lnTo>
                <a:lnTo>
                  <a:pt x="916" y="1319"/>
                </a:lnTo>
                <a:lnTo>
                  <a:pt x="916" y="1333"/>
                </a:lnTo>
                <a:lnTo>
                  <a:pt x="887" y="1333"/>
                </a:lnTo>
                <a:lnTo>
                  <a:pt x="887" y="1345"/>
                </a:lnTo>
                <a:lnTo>
                  <a:pt x="788" y="1345"/>
                </a:lnTo>
                <a:lnTo>
                  <a:pt x="788" y="1359"/>
                </a:lnTo>
                <a:lnTo>
                  <a:pt x="633" y="1359"/>
                </a:lnTo>
                <a:lnTo>
                  <a:pt x="633" y="1345"/>
                </a:lnTo>
                <a:lnTo>
                  <a:pt x="394" y="1345"/>
                </a:lnTo>
                <a:lnTo>
                  <a:pt x="394" y="1333"/>
                </a:lnTo>
                <a:lnTo>
                  <a:pt x="323" y="1333"/>
                </a:lnTo>
                <a:lnTo>
                  <a:pt x="323" y="1319"/>
                </a:lnTo>
                <a:lnTo>
                  <a:pt x="169" y="1319"/>
                </a:lnTo>
                <a:lnTo>
                  <a:pt x="169" y="1306"/>
                </a:lnTo>
                <a:lnTo>
                  <a:pt x="42" y="1306"/>
                </a:lnTo>
                <a:lnTo>
                  <a:pt x="42" y="1293"/>
                </a:lnTo>
                <a:lnTo>
                  <a:pt x="14" y="1293"/>
                </a:lnTo>
                <a:lnTo>
                  <a:pt x="14" y="1280"/>
                </a:lnTo>
                <a:lnTo>
                  <a:pt x="0" y="1280"/>
                </a:lnTo>
                <a:lnTo>
                  <a:pt x="0" y="1242"/>
                </a:lnTo>
                <a:lnTo>
                  <a:pt x="14" y="1242"/>
                </a:lnTo>
                <a:lnTo>
                  <a:pt x="14" y="1097"/>
                </a:lnTo>
                <a:lnTo>
                  <a:pt x="28" y="1097"/>
                </a:lnTo>
                <a:lnTo>
                  <a:pt x="28" y="1045"/>
                </a:lnTo>
                <a:lnTo>
                  <a:pt x="42" y="1045"/>
                </a:lnTo>
                <a:lnTo>
                  <a:pt x="42" y="994"/>
                </a:lnTo>
                <a:lnTo>
                  <a:pt x="56" y="994"/>
                </a:lnTo>
                <a:lnTo>
                  <a:pt x="56" y="967"/>
                </a:lnTo>
                <a:lnTo>
                  <a:pt x="71" y="967"/>
                </a:lnTo>
                <a:lnTo>
                  <a:pt x="71" y="954"/>
                </a:lnTo>
                <a:lnTo>
                  <a:pt x="83" y="954"/>
                </a:lnTo>
                <a:lnTo>
                  <a:pt x="83" y="941"/>
                </a:lnTo>
                <a:lnTo>
                  <a:pt x="112" y="941"/>
                </a:lnTo>
                <a:lnTo>
                  <a:pt x="112" y="928"/>
                </a:lnTo>
                <a:lnTo>
                  <a:pt x="126" y="928"/>
                </a:lnTo>
                <a:lnTo>
                  <a:pt x="126" y="915"/>
                </a:lnTo>
                <a:lnTo>
                  <a:pt x="154" y="915"/>
                </a:lnTo>
                <a:lnTo>
                  <a:pt x="154" y="902"/>
                </a:lnTo>
                <a:lnTo>
                  <a:pt x="198" y="902"/>
                </a:lnTo>
                <a:lnTo>
                  <a:pt x="198" y="915"/>
                </a:lnTo>
                <a:lnTo>
                  <a:pt x="225" y="915"/>
                </a:lnTo>
                <a:lnTo>
                  <a:pt x="225" y="928"/>
                </a:lnTo>
                <a:lnTo>
                  <a:pt x="267" y="928"/>
                </a:lnTo>
                <a:lnTo>
                  <a:pt x="267" y="941"/>
                </a:lnTo>
                <a:lnTo>
                  <a:pt x="323" y="941"/>
                </a:lnTo>
                <a:lnTo>
                  <a:pt x="323" y="954"/>
                </a:lnTo>
                <a:lnTo>
                  <a:pt x="352" y="954"/>
                </a:lnTo>
                <a:lnTo>
                  <a:pt x="352" y="967"/>
                </a:lnTo>
                <a:lnTo>
                  <a:pt x="409" y="967"/>
                </a:lnTo>
                <a:lnTo>
                  <a:pt x="409" y="980"/>
                </a:lnTo>
                <a:lnTo>
                  <a:pt x="450" y="980"/>
                </a:lnTo>
                <a:lnTo>
                  <a:pt x="450" y="994"/>
                </a:lnTo>
                <a:lnTo>
                  <a:pt x="464" y="994"/>
                </a:lnTo>
                <a:lnTo>
                  <a:pt x="464" y="1007"/>
                </a:lnTo>
                <a:lnTo>
                  <a:pt x="479" y="1007"/>
                </a:lnTo>
                <a:lnTo>
                  <a:pt x="479" y="1019"/>
                </a:lnTo>
                <a:lnTo>
                  <a:pt x="492" y="1019"/>
                </a:lnTo>
                <a:lnTo>
                  <a:pt x="492" y="1045"/>
                </a:lnTo>
                <a:lnTo>
                  <a:pt x="507" y="1045"/>
                </a:lnTo>
                <a:lnTo>
                  <a:pt x="507" y="1058"/>
                </a:lnTo>
                <a:lnTo>
                  <a:pt x="520" y="1058"/>
                </a:lnTo>
                <a:lnTo>
                  <a:pt x="520" y="1071"/>
                </a:lnTo>
                <a:lnTo>
                  <a:pt x="534" y="1071"/>
                </a:lnTo>
                <a:lnTo>
                  <a:pt x="534" y="1097"/>
                </a:lnTo>
                <a:lnTo>
                  <a:pt x="549" y="1097"/>
                </a:lnTo>
                <a:lnTo>
                  <a:pt x="549" y="1110"/>
                </a:lnTo>
                <a:lnTo>
                  <a:pt x="619" y="1110"/>
                </a:lnTo>
                <a:lnTo>
                  <a:pt x="619" y="1097"/>
                </a:lnTo>
                <a:lnTo>
                  <a:pt x="578" y="1097"/>
                </a:lnTo>
                <a:lnTo>
                  <a:pt x="578" y="1058"/>
                </a:lnTo>
                <a:lnTo>
                  <a:pt x="563" y="1058"/>
                </a:lnTo>
                <a:lnTo>
                  <a:pt x="563" y="1032"/>
                </a:lnTo>
                <a:lnTo>
                  <a:pt x="549" y="1032"/>
                </a:lnTo>
                <a:lnTo>
                  <a:pt x="549" y="994"/>
                </a:lnTo>
                <a:lnTo>
                  <a:pt x="534" y="994"/>
                </a:lnTo>
                <a:lnTo>
                  <a:pt x="534" y="980"/>
                </a:lnTo>
                <a:lnTo>
                  <a:pt x="520" y="980"/>
                </a:lnTo>
                <a:lnTo>
                  <a:pt x="520" y="967"/>
                </a:lnTo>
                <a:lnTo>
                  <a:pt x="507" y="967"/>
                </a:lnTo>
                <a:lnTo>
                  <a:pt x="507" y="941"/>
                </a:lnTo>
                <a:lnTo>
                  <a:pt x="492" y="941"/>
                </a:lnTo>
                <a:lnTo>
                  <a:pt x="492" y="915"/>
                </a:lnTo>
                <a:lnTo>
                  <a:pt x="479" y="915"/>
                </a:lnTo>
                <a:lnTo>
                  <a:pt x="479" y="888"/>
                </a:lnTo>
                <a:lnTo>
                  <a:pt x="464" y="888"/>
                </a:lnTo>
                <a:lnTo>
                  <a:pt x="464" y="875"/>
                </a:lnTo>
                <a:lnTo>
                  <a:pt x="450" y="875"/>
                </a:lnTo>
                <a:lnTo>
                  <a:pt x="450" y="849"/>
                </a:lnTo>
                <a:lnTo>
                  <a:pt x="435" y="849"/>
                </a:lnTo>
                <a:lnTo>
                  <a:pt x="435" y="823"/>
                </a:lnTo>
                <a:lnTo>
                  <a:pt x="422" y="823"/>
                </a:lnTo>
                <a:lnTo>
                  <a:pt x="422" y="797"/>
                </a:lnTo>
                <a:lnTo>
                  <a:pt x="409" y="797"/>
                </a:lnTo>
                <a:lnTo>
                  <a:pt x="409" y="771"/>
                </a:lnTo>
                <a:lnTo>
                  <a:pt x="394" y="771"/>
                </a:lnTo>
                <a:lnTo>
                  <a:pt x="394" y="745"/>
                </a:lnTo>
                <a:lnTo>
                  <a:pt x="380" y="745"/>
                </a:lnTo>
                <a:lnTo>
                  <a:pt x="380" y="706"/>
                </a:lnTo>
                <a:lnTo>
                  <a:pt x="394" y="706"/>
                </a:lnTo>
                <a:lnTo>
                  <a:pt x="394" y="692"/>
                </a:lnTo>
                <a:lnTo>
                  <a:pt x="409" y="692"/>
                </a:lnTo>
                <a:lnTo>
                  <a:pt x="409" y="680"/>
                </a:lnTo>
                <a:lnTo>
                  <a:pt x="464" y="680"/>
                </a:lnTo>
                <a:lnTo>
                  <a:pt x="464" y="667"/>
                </a:lnTo>
                <a:lnTo>
                  <a:pt x="422" y="667"/>
                </a:lnTo>
                <a:lnTo>
                  <a:pt x="422" y="653"/>
                </a:lnTo>
                <a:lnTo>
                  <a:pt x="409" y="653"/>
                </a:lnTo>
                <a:lnTo>
                  <a:pt x="409" y="667"/>
                </a:lnTo>
                <a:lnTo>
                  <a:pt x="394" y="667"/>
                </a:lnTo>
                <a:lnTo>
                  <a:pt x="394" y="680"/>
                </a:lnTo>
                <a:lnTo>
                  <a:pt x="380" y="680"/>
                </a:lnTo>
                <a:lnTo>
                  <a:pt x="380" y="692"/>
                </a:lnTo>
                <a:lnTo>
                  <a:pt x="365" y="692"/>
                </a:lnTo>
                <a:lnTo>
                  <a:pt x="365" y="706"/>
                </a:lnTo>
                <a:lnTo>
                  <a:pt x="352" y="706"/>
                </a:lnTo>
                <a:lnTo>
                  <a:pt x="352" y="719"/>
                </a:lnTo>
                <a:lnTo>
                  <a:pt x="338" y="719"/>
                </a:lnTo>
                <a:lnTo>
                  <a:pt x="338" y="732"/>
                </a:lnTo>
                <a:lnTo>
                  <a:pt x="323" y="732"/>
                </a:lnTo>
                <a:lnTo>
                  <a:pt x="323" y="745"/>
                </a:lnTo>
                <a:lnTo>
                  <a:pt x="252" y="745"/>
                </a:lnTo>
                <a:lnTo>
                  <a:pt x="252" y="732"/>
                </a:lnTo>
                <a:lnTo>
                  <a:pt x="141" y="732"/>
                </a:lnTo>
                <a:lnTo>
                  <a:pt x="141" y="745"/>
                </a:lnTo>
                <a:lnTo>
                  <a:pt x="112" y="745"/>
                </a:lnTo>
                <a:lnTo>
                  <a:pt x="112" y="719"/>
                </a:lnTo>
                <a:lnTo>
                  <a:pt x="126" y="719"/>
                </a:lnTo>
                <a:lnTo>
                  <a:pt x="126" y="680"/>
                </a:lnTo>
                <a:lnTo>
                  <a:pt x="141" y="680"/>
                </a:lnTo>
                <a:lnTo>
                  <a:pt x="141" y="653"/>
                </a:lnTo>
                <a:lnTo>
                  <a:pt x="154" y="653"/>
                </a:lnTo>
                <a:lnTo>
                  <a:pt x="154" y="588"/>
                </a:lnTo>
                <a:lnTo>
                  <a:pt x="169" y="588"/>
                </a:lnTo>
                <a:lnTo>
                  <a:pt x="169" y="536"/>
                </a:lnTo>
                <a:lnTo>
                  <a:pt x="183" y="536"/>
                </a:lnTo>
                <a:lnTo>
                  <a:pt x="183" y="497"/>
                </a:lnTo>
                <a:lnTo>
                  <a:pt x="198" y="497"/>
                </a:lnTo>
                <a:lnTo>
                  <a:pt x="198" y="457"/>
                </a:lnTo>
                <a:lnTo>
                  <a:pt x="211" y="457"/>
                </a:lnTo>
                <a:lnTo>
                  <a:pt x="211" y="405"/>
                </a:lnTo>
                <a:lnTo>
                  <a:pt x="225" y="405"/>
                </a:lnTo>
                <a:lnTo>
                  <a:pt x="225" y="340"/>
                </a:lnTo>
                <a:lnTo>
                  <a:pt x="240" y="340"/>
                </a:lnTo>
                <a:lnTo>
                  <a:pt x="240" y="262"/>
                </a:lnTo>
                <a:lnTo>
                  <a:pt x="252" y="262"/>
                </a:lnTo>
                <a:lnTo>
                  <a:pt x="252" y="183"/>
                </a:lnTo>
                <a:lnTo>
                  <a:pt x="267" y="183"/>
                </a:lnTo>
                <a:lnTo>
                  <a:pt x="267" y="130"/>
                </a:lnTo>
                <a:lnTo>
                  <a:pt x="281" y="130"/>
                </a:lnTo>
                <a:lnTo>
                  <a:pt x="281" y="105"/>
                </a:lnTo>
                <a:lnTo>
                  <a:pt x="295" y="105"/>
                </a:lnTo>
                <a:lnTo>
                  <a:pt x="295" y="92"/>
                </a:lnTo>
                <a:lnTo>
                  <a:pt x="310" y="92"/>
                </a:lnTo>
                <a:lnTo>
                  <a:pt x="310" y="66"/>
                </a:lnTo>
                <a:lnTo>
                  <a:pt x="323" y="66"/>
                </a:lnTo>
                <a:lnTo>
                  <a:pt x="323" y="40"/>
                </a:lnTo>
                <a:lnTo>
                  <a:pt x="338" y="40"/>
                </a:lnTo>
                <a:lnTo>
                  <a:pt x="338" y="27"/>
                </a:lnTo>
                <a:lnTo>
                  <a:pt x="338" y="0"/>
                </a:lnTo>
              </a:path>
            </a:pathLst>
          </a:custGeom>
          <a:solidFill>
            <a:srgbClr val="0084FF"/>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lIns="130046" tIns="65023" rIns="130046" bIns="65023"/>
          <a:lstStyle/>
          <a:p>
            <a:endParaRPr lang="en-US"/>
          </a:p>
        </p:txBody>
      </p:sp>
      <p:sp>
        <p:nvSpPr>
          <p:cNvPr id="8231" name="Freeform 40"/>
          <p:cNvSpPr>
            <a:spLocks/>
          </p:cNvSpPr>
          <p:nvPr/>
        </p:nvSpPr>
        <p:spPr bwMode="auto">
          <a:xfrm>
            <a:off x="7297139" y="5863449"/>
            <a:ext cx="58702" cy="54187"/>
          </a:xfrm>
          <a:custGeom>
            <a:avLst/>
            <a:gdLst>
              <a:gd name="T0" fmla="*/ 0 w 26"/>
              <a:gd name="T1" fmla="*/ 0 h 24"/>
              <a:gd name="T2" fmla="*/ 2147483647 w 26"/>
              <a:gd name="T3" fmla="*/ 0 h 24"/>
              <a:gd name="T4" fmla="*/ 2147483647 w 26"/>
              <a:gd name="T5" fmla="*/ 2147483647 h 24"/>
              <a:gd name="T6" fmla="*/ 0 w 26"/>
              <a:gd name="T7" fmla="*/ 2147483647 h 24"/>
              <a:gd name="T8" fmla="*/ 0 w 26"/>
              <a:gd name="T9" fmla="*/ 0 h 24"/>
              <a:gd name="T10" fmla="*/ 0 60000 65536"/>
              <a:gd name="T11" fmla="*/ 0 60000 65536"/>
              <a:gd name="T12" fmla="*/ 0 60000 65536"/>
              <a:gd name="T13" fmla="*/ 0 60000 65536"/>
              <a:gd name="T14" fmla="*/ 0 60000 65536"/>
              <a:gd name="T15" fmla="*/ 0 w 26"/>
              <a:gd name="T16" fmla="*/ 0 h 24"/>
              <a:gd name="T17" fmla="*/ 26 w 26"/>
              <a:gd name="T18" fmla="*/ 24 h 24"/>
            </a:gdLst>
            <a:ahLst/>
            <a:cxnLst>
              <a:cxn ang="T10">
                <a:pos x="T0" y="T1"/>
              </a:cxn>
              <a:cxn ang="T11">
                <a:pos x="T2" y="T3"/>
              </a:cxn>
              <a:cxn ang="T12">
                <a:pos x="T4" y="T5"/>
              </a:cxn>
              <a:cxn ang="T13">
                <a:pos x="T6" y="T7"/>
              </a:cxn>
              <a:cxn ang="T14">
                <a:pos x="T8" y="T9"/>
              </a:cxn>
            </a:cxnLst>
            <a:rect l="T15" t="T16" r="T17" b="T18"/>
            <a:pathLst>
              <a:path w="26" h="24">
                <a:moveTo>
                  <a:pt x="0" y="0"/>
                </a:moveTo>
                <a:lnTo>
                  <a:pt x="25" y="0"/>
                </a:lnTo>
                <a:lnTo>
                  <a:pt x="25" y="23"/>
                </a:lnTo>
                <a:lnTo>
                  <a:pt x="0" y="23"/>
                </a:lnTo>
                <a:lnTo>
                  <a:pt x="0" y="0"/>
                </a:lnTo>
              </a:path>
            </a:pathLst>
          </a:custGeom>
          <a:solidFill>
            <a:srgbClr val="FFA584"/>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lIns="130046" tIns="65023" rIns="130046" bIns="65023"/>
          <a:lstStyle/>
          <a:p>
            <a:endParaRPr lang="en-US"/>
          </a:p>
        </p:txBody>
      </p:sp>
      <p:sp>
        <p:nvSpPr>
          <p:cNvPr id="8232" name="Freeform 41"/>
          <p:cNvSpPr>
            <a:spLocks/>
          </p:cNvSpPr>
          <p:nvPr/>
        </p:nvSpPr>
        <p:spPr bwMode="auto">
          <a:xfrm>
            <a:off x="9622649" y="5892800"/>
            <a:ext cx="90311" cy="261902"/>
          </a:xfrm>
          <a:custGeom>
            <a:avLst/>
            <a:gdLst>
              <a:gd name="T0" fmla="*/ 0 w 40"/>
              <a:gd name="T1" fmla="*/ 0 h 116"/>
              <a:gd name="T2" fmla="*/ 2147483647 w 40"/>
              <a:gd name="T3" fmla="*/ 0 h 116"/>
              <a:gd name="T4" fmla="*/ 2147483647 w 40"/>
              <a:gd name="T5" fmla="*/ 2147483647 h 116"/>
              <a:gd name="T6" fmla="*/ 2147483647 w 40"/>
              <a:gd name="T7" fmla="*/ 2147483647 h 116"/>
              <a:gd name="T8" fmla="*/ 2147483647 w 40"/>
              <a:gd name="T9" fmla="*/ 2147483647 h 116"/>
              <a:gd name="T10" fmla="*/ 2147483647 w 40"/>
              <a:gd name="T11" fmla="*/ 2147483647 h 116"/>
              <a:gd name="T12" fmla="*/ 2147483647 w 40"/>
              <a:gd name="T13" fmla="*/ 2147483647 h 116"/>
              <a:gd name="T14" fmla="*/ 2147483647 w 40"/>
              <a:gd name="T15" fmla="*/ 2147483647 h 116"/>
              <a:gd name="T16" fmla="*/ 2147483647 w 40"/>
              <a:gd name="T17" fmla="*/ 2147483647 h 116"/>
              <a:gd name="T18" fmla="*/ 2147483647 w 40"/>
              <a:gd name="T19" fmla="*/ 2147483647 h 116"/>
              <a:gd name="T20" fmla="*/ 2147483647 w 40"/>
              <a:gd name="T21" fmla="*/ 2147483647 h 116"/>
              <a:gd name="T22" fmla="*/ 0 w 40"/>
              <a:gd name="T23" fmla="*/ 2147483647 h 116"/>
              <a:gd name="T24" fmla="*/ 0 w 40"/>
              <a:gd name="T25" fmla="*/ 2147483647 h 116"/>
              <a:gd name="T26" fmla="*/ 2147483647 w 40"/>
              <a:gd name="T27" fmla="*/ 2147483647 h 116"/>
              <a:gd name="T28" fmla="*/ 2147483647 w 40"/>
              <a:gd name="T29" fmla="*/ 2147483647 h 116"/>
              <a:gd name="T30" fmla="*/ 2147483647 w 40"/>
              <a:gd name="T31" fmla="*/ 2147483647 h 116"/>
              <a:gd name="T32" fmla="*/ 2147483647 w 40"/>
              <a:gd name="T33" fmla="*/ 2147483647 h 116"/>
              <a:gd name="T34" fmla="*/ 2147483647 w 40"/>
              <a:gd name="T35" fmla="*/ 2147483647 h 116"/>
              <a:gd name="T36" fmla="*/ 2147483647 w 40"/>
              <a:gd name="T37" fmla="*/ 2147483647 h 116"/>
              <a:gd name="T38" fmla="*/ 0 w 40"/>
              <a:gd name="T39" fmla="*/ 2147483647 h 116"/>
              <a:gd name="T40" fmla="*/ 0 w 40"/>
              <a:gd name="T41" fmla="*/ 0 h 11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40"/>
              <a:gd name="T64" fmla="*/ 0 h 116"/>
              <a:gd name="T65" fmla="*/ 40 w 40"/>
              <a:gd name="T66" fmla="*/ 116 h 11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40" h="116">
                <a:moveTo>
                  <a:pt x="0" y="0"/>
                </a:moveTo>
                <a:lnTo>
                  <a:pt x="13" y="0"/>
                </a:lnTo>
                <a:lnTo>
                  <a:pt x="13" y="12"/>
                </a:lnTo>
                <a:lnTo>
                  <a:pt x="27" y="12"/>
                </a:lnTo>
                <a:lnTo>
                  <a:pt x="27" y="38"/>
                </a:lnTo>
                <a:lnTo>
                  <a:pt x="39" y="38"/>
                </a:lnTo>
                <a:lnTo>
                  <a:pt x="39" y="76"/>
                </a:lnTo>
                <a:lnTo>
                  <a:pt x="27" y="76"/>
                </a:lnTo>
                <a:lnTo>
                  <a:pt x="27" y="103"/>
                </a:lnTo>
                <a:lnTo>
                  <a:pt x="13" y="103"/>
                </a:lnTo>
                <a:lnTo>
                  <a:pt x="13" y="115"/>
                </a:lnTo>
                <a:lnTo>
                  <a:pt x="0" y="115"/>
                </a:lnTo>
                <a:lnTo>
                  <a:pt x="0" y="103"/>
                </a:lnTo>
                <a:lnTo>
                  <a:pt x="13" y="103"/>
                </a:lnTo>
                <a:lnTo>
                  <a:pt x="13" y="76"/>
                </a:lnTo>
                <a:lnTo>
                  <a:pt x="27" y="76"/>
                </a:lnTo>
                <a:lnTo>
                  <a:pt x="27" y="38"/>
                </a:lnTo>
                <a:lnTo>
                  <a:pt x="13" y="38"/>
                </a:lnTo>
                <a:lnTo>
                  <a:pt x="13" y="12"/>
                </a:lnTo>
                <a:lnTo>
                  <a:pt x="0" y="12"/>
                </a:lnTo>
                <a:lnTo>
                  <a:pt x="0" y="0"/>
                </a:lnTo>
              </a:path>
            </a:pathLst>
          </a:custGeom>
          <a:solidFill>
            <a:srgbClr val="0000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lIns="130046" tIns="65023" rIns="130046" bIns="65023"/>
          <a:lstStyle/>
          <a:p>
            <a:endParaRPr lang="en-US"/>
          </a:p>
        </p:txBody>
      </p:sp>
      <p:sp>
        <p:nvSpPr>
          <p:cNvPr id="8233" name="Freeform 42"/>
          <p:cNvSpPr>
            <a:spLocks/>
          </p:cNvSpPr>
          <p:nvPr/>
        </p:nvSpPr>
        <p:spPr bwMode="auto">
          <a:xfrm>
            <a:off x="8570525" y="5922152"/>
            <a:ext cx="1621084" cy="2862862"/>
          </a:xfrm>
          <a:custGeom>
            <a:avLst/>
            <a:gdLst>
              <a:gd name="T0" fmla="*/ 2147483647 w 718"/>
              <a:gd name="T1" fmla="*/ 2147483647 h 1268"/>
              <a:gd name="T2" fmla="*/ 2147483647 w 718"/>
              <a:gd name="T3" fmla="*/ 2147483647 h 1268"/>
              <a:gd name="T4" fmla="*/ 2147483647 w 718"/>
              <a:gd name="T5" fmla="*/ 2147483647 h 1268"/>
              <a:gd name="T6" fmla="*/ 2147483647 w 718"/>
              <a:gd name="T7" fmla="*/ 2147483647 h 1268"/>
              <a:gd name="T8" fmla="*/ 2147483647 w 718"/>
              <a:gd name="T9" fmla="*/ 2147483647 h 1268"/>
              <a:gd name="T10" fmla="*/ 2147483647 w 718"/>
              <a:gd name="T11" fmla="*/ 2147483647 h 1268"/>
              <a:gd name="T12" fmla="*/ 2147483647 w 718"/>
              <a:gd name="T13" fmla="*/ 2147483647 h 1268"/>
              <a:gd name="T14" fmla="*/ 2147483647 w 718"/>
              <a:gd name="T15" fmla="*/ 2147483647 h 1268"/>
              <a:gd name="T16" fmla="*/ 2147483647 w 718"/>
              <a:gd name="T17" fmla="*/ 2147483647 h 1268"/>
              <a:gd name="T18" fmla="*/ 2147483647 w 718"/>
              <a:gd name="T19" fmla="*/ 2147483647 h 1268"/>
              <a:gd name="T20" fmla="*/ 2147483647 w 718"/>
              <a:gd name="T21" fmla="*/ 2147483647 h 1268"/>
              <a:gd name="T22" fmla="*/ 2147483647 w 718"/>
              <a:gd name="T23" fmla="*/ 2147483647 h 1268"/>
              <a:gd name="T24" fmla="*/ 2147483647 w 718"/>
              <a:gd name="T25" fmla="*/ 2147483647 h 1268"/>
              <a:gd name="T26" fmla="*/ 2147483647 w 718"/>
              <a:gd name="T27" fmla="*/ 2147483647 h 1268"/>
              <a:gd name="T28" fmla="*/ 2147483647 w 718"/>
              <a:gd name="T29" fmla="*/ 2147483647 h 1268"/>
              <a:gd name="T30" fmla="*/ 2147483647 w 718"/>
              <a:gd name="T31" fmla="*/ 2147483647 h 1268"/>
              <a:gd name="T32" fmla="*/ 2147483647 w 718"/>
              <a:gd name="T33" fmla="*/ 2147483647 h 1268"/>
              <a:gd name="T34" fmla="*/ 2147483647 w 718"/>
              <a:gd name="T35" fmla="*/ 2147483647 h 1268"/>
              <a:gd name="T36" fmla="*/ 2147483647 w 718"/>
              <a:gd name="T37" fmla="*/ 2147483647 h 1268"/>
              <a:gd name="T38" fmla="*/ 2147483647 w 718"/>
              <a:gd name="T39" fmla="*/ 2147483647 h 1268"/>
              <a:gd name="T40" fmla="*/ 2147483647 w 718"/>
              <a:gd name="T41" fmla="*/ 2147483647 h 1268"/>
              <a:gd name="T42" fmla="*/ 2147483647 w 718"/>
              <a:gd name="T43" fmla="*/ 2147483647 h 1268"/>
              <a:gd name="T44" fmla="*/ 2147483647 w 718"/>
              <a:gd name="T45" fmla="*/ 2147483647 h 1268"/>
              <a:gd name="T46" fmla="*/ 2147483647 w 718"/>
              <a:gd name="T47" fmla="*/ 2147483647 h 1268"/>
              <a:gd name="T48" fmla="*/ 2147483647 w 718"/>
              <a:gd name="T49" fmla="*/ 2147483647 h 1268"/>
              <a:gd name="T50" fmla="*/ 2147483647 w 718"/>
              <a:gd name="T51" fmla="*/ 2147483647 h 1268"/>
              <a:gd name="T52" fmla="*/ 2147483647 w 718"/>
              <a:gd name="T53" fmla="*/ 2147483647 h 1268"/>
              <a:gd name="T54" fmla="*/ 2147483647 w 718"/>
              <a:gd name="T55" fmla="*/ 2147483647 h 1268"/>
              <a:gd name="T56" fmla="*/ 2147483647 w 718"/>
              <a:gd name="T57" fmla="*/ 2147483647 h 1268"/>
              <a:gd name="T58" fmla="*/ 2147483647 w 718"/>
              <a:gd name="T59" fmla="*/ 2147483647 h 1268"/>
              <a:gd name="T60" fmla="*/ 2147483647 w 718"/>
              <a:gd name="T61" fmla="*/ 2147483647 h 1268"/>
              <a:gd name="T62" fmla="*/ 2147483647 w 718"/>
              <a:gd name="T63" fmla="*/ 2147483647 h 1268"/>
              <a:gd name="T64" fmla="*/ 2147483647 w 718"/>
              <a:gd name="T65" fmla="*/ 2147483647 h 1268"/>
              <a:gd name="T66" fmla="*/ 2147483647 w 718"/>
              <a:gd name="T67" fmla="*/ 2147483647 h 1268"/>
              <a:gd name="T68" fmla="*/ 2147483647 w 718"/>
              <a:gd name="T69" fmla="*/ 2147483647 h 1268"/>
              <a:gd name="T70" fmla="*/ 2147483647 w 718"/>
              <a:gd name="T71" fmla="*/ 2147483647 h 1268"/>
              <a:gd name="T72" fmla="*/ 2147483647 w 718"/>
              <a:gd name="T73" fmla="*/ 2147483647 h 1268"/>
              <a:gd name="T74" fmla="*/ 2147483647 w 718"/>
              <a:gd name="T75" fmla="*/ 2147483647 h 1268"/>
              <a:gd name="T76" fmla="*/ 2147483647 w 718"/>
              <a:gd name="T77" fmla="*/ 2147483647 h 1268"/>
              <a:gd name="T78" fmla="*/ 2147483647 w 718"/>
              <a:gd name="T79" fmla="*/ 2147483647 h 1268"/>
              <a:gd name="T80" fmla="*/ 2147483647 w 718"/>
              <a:gd name="T81" fmla="*/ 2147483647 h 1268"/>
              <a:gd name="T82" fmla="*/ 2147483647 w 718"/>
              <a:gd name="T83" fmla="*/ 2147483647 h 1268"/>
              <a:gd name="T84" fmla="*/ 2147483647 w 718"/>
              <a:gd name="T85" fmla="*/ 2147483647 h 1268"/>
              <a:gd name="T86" fmla="*/ 2147483647 w 718"/>
              <a:gd name="T87" fmla="*/ 2147483647 h 1268"/>
              <a:gd name="T88" fmla="*/ 2147483647 w 718"/>
              <a:gd name="T89" fmla="*/ 2147483647 h 1268"/>
              <a:gd name="T90" fmla="*/ 2147483647 w 718"/>
              <a:gd name="T91" fmla="*/ 2147483647 h 1268"/>
              <a:gd name="T92" fmla="*/ 2147483647 w 718"/>
              <a:gd name="T93" fmla="*/ 2147483647 h 1268"/>
              <a:gd name="T94" fmla="*/ 2147483647 w 718"/>
              <a:gd name="T95" fmla="*/ 2147483647 h 1268"/>
              <a:gd name="T96" fmla="*/ 2147483647 w 718"/>
              <a:gd name="T97" fmla="*/ 2147483647 h 1268"/>
              <a:gd name="T98" fmla="*/ 2147483647 w 718"/>
              <a:gd name="T99" fmla="*/ 2147483647 h 1268"/>
              <a:gd name="T100" fmla="*/ 2147483647 w 718"/>
              <a:gd name="T101" fmla="*/ 2147483647 h 1268"/>
              <a:gd name="T102" fmla="*/ 2147483647 w 718"/>
              <a:gd name="T103" fmla="*/ 2147483647 h 1268"/>
              <a:gd name="T104" fmla="*/ 2147483647 w 718"/>
              <a:gd name="T105" fmla="*/ 2147483647 h 1268"/>
              <a:gd name="T106" fmla="*/ 2147483647 w 718"/>
              <a:gd name="T107" fmla="*/ 2147483647 h 1268"/>
              <a:gd name="T108" fmla="*/ 2147483647 w 718"/>
              <a:gd name="T109" fmla="*/ 2147483647 h 1268"/>
              <a:gd name="T110" fmla="*/ 2147483647 w 718"/>
              <a:gd name="T111" fmla="*/ 2147483647 h 1268"/>
              <a:gd name="T112" fmla="*/ 2147483647 w 718"/>
              <a:gd name="T113" fmla="*/ 2147483647 h 1268"/>
              <a:gd name="T114" fmla="*/ 2147483647 w 718"/>
              <a:gd name="T115" fmla="*/ 2147483647 h 1268"/>
              <a:gd name="T116" fmla="*/ 2147483647 w 718"/>
              <a:gd name="T117" fmla="*/ 2147483647 h 1268"/>
              <a:gd name="T118" fmla="*/ 0 w 718"/>
              <a:gd name="T119" fmla="*/ 2147483647 h 1268"/>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718"/>
              <a:gd name="T181" fmla="*/ 0 h 1268"/>
              <a:gd name="T182" fmla="*/ 718 w 718"/>
              <a:gd name="T183" fmla="*/ 1268 h 1268"/>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718" h="1268">
                <a:moveTo>
                  <a:pt x="0" y="0"/>
                </a:moveTo>
                <a:lnTo>
                  <a:pt x="14" y="0"/>
                </a:lnTo>
                <a:lnTo>
                  <a:pt x="14" y="13"/>
                </a:lnTo>
                <a:lnTo>
                  <a:pt x="29" y="13"/>
                </a:lnTo>
                <a:lnTo>
                  <a:pt x="29" y="26"/>
                </a:lnTo>
                <a:lnTo>
                  <a:pt x="43" y="26"/>
                </a:lnTo>
                <a:lnTo>
                  <a:pt x="43" y="65"/>
                </a:lnTo>
                <a:lnTo>
                  <a:pt x="57" y="65"/>
                </a:lnTo>
                <a:lnTo>
                  <a:pt x="57" y="92"/>
                </a:lnTo>
                <a:lnTo>
                  <a:pt x="70" y="92"/>
                </a:lnTo>
                <a:lnTo>
                  <a:pt x="70" y="117"/>
                </a:lnTo>
                <a:lnTo>
                  <a:pt x="84" y="117"/>
                </a:lnTo>
                <a:lnTo>
                  <a:pt x="84" y="130"/>
                </a:lnTo>
                <a:lnTo>
                  <a:pt x="98" y="130"/>
                </a:lnTo>
                <a:lnTo>
                  <a:pt x="98" y="143"/>
                </a:lnTo>
                <a:lnTo>
                  <a:pt x="112" y="143"/>
                </a:lnTo>
                <a:lnTo>
                  <a:pt x="112" y="157"/>
                </a:lnTo>
                <a:lnTo>
                  <a:pt x="126" y="157"/>
                </a:lnTo>
                <a:lnTo>
                  <a:pt x="126" y="169"/>
                </a:lnTo>
                <a:lnTo>
                  <a:pt x="141" y="169"/>
                </a:lnTo>
                <a:lnTo>
                  <a:pt x="141" y="195"/>
                </a:lnTo>
                <a:lnTo>
                  <a:pt x="154" y="195"/>
                </a:lnTo>
                <a:lnTo>
                  <a:pt x="154" y="209"/>
                </a:lnTo>
                <a:lnTo>
                  <a:pt x="169" y="209"/>
                </a:lnTo>
                <a:lnTo>
                  <a:pt x="169" y="222"/>
                </a:lnTo>
                <a:lnTo>
                  <a:pt x="182" y="222"/>
                </a:lnTo>
                <a:lnTo>
                  <a:pt x="182" y="235"/>
                </a:lnTo>
                <a:lnTo>
                  <a:pt x="197" y="235"/>
                </a:lnTo>
                <a:lnTo>
                  <a:pt x="197" y="249"/>
                </a:lnTo>
                <a:lnTo>
                  <a:pt x="211" y="249"/>
                </a:lnTo>
                <a:lnTo>
                  <a:pt x="211" y="262"/>
                </a:lnTo>
                <a:lnTo>
                  <a:pt x="225" y="262"/>
                </a:lnTo>
                <a:lnTo>
                  <a:pt x="225" y="275"/>
                </a:lnTo>
                <a:lnTo>
                  <a:pt x="239" y="275"/>
                </a:lnTo>
                <a:lnTo>
                  <a:pt x="239" y="288"/>
                </a:lnTo>
                <a:lnTo>
                  <a:pt x="253" y="288"/>
                </a:lnTo>
                <a:lnTo>
                  <a:pt x="253" y="314"/>
                </a:lnTo>
                <a:lnTo>
                  <a:pt x="267" y="314"/>
                </a:lnTo>
                <a:lnTo>
                  <a:pt x="267" y="339"/>
                </a:lnTo>
                <a:lnTo>
                  <a:pt x="281" y="339"/>
                </a:lnTo>
                <a:lnTo>
                  <a:pt x="281" y="365"/>
                </a:lnTo>
                <a:lnTo>
                  <a:pt x="296" y="365"/>
                </a:lnTo>
                <a:lnTo>
                  <a:pt x="296" y="392"/>
                </a:lnTo>
                <a:lnTo>
                  <a:pt x="309" y="392"/>
                </a:lnTo>
                <a:lnTo>
                  <a:pt x="309" y="431"/>
                </a:lnTo>
                <a:lnTo>
                  <a:pt x="323" y="431"/>
                </a:lnTo>
                <a:lnTo>
                  <a:pt x="323" y="470"/>
                </a:lnTo>
                <a:lnTo>
                  <a:pt x="337" y="470"/>
                </a:lnTo>
                <a:lnTo>
                  <a:pt x="337" y="510"/>
                </a:lnTo>
                <a:lnTo>
                  <a:pt x="365" y="510"/>
                </a:lnTo>
                <a:lnTo>
                  <a:pt x="365" y="497"/>
                </a:lnTo>
                <a:lnTo>
                  <a:pt x="380" y="497"/>
                </a:lnTo>
                <a:lnTo>
                  <a:pt x="380" y="484"/>
                </a:lnTo>
                <a:lnTo>
                  <a:pt x="394" y="484"/>
                </a:lnTo>
                <a:lnTo>
                  <a:pt x="394" y="457"/>
                </a:lnTo>
                <a:lnTo>
                  <a:pt x="409" y="457"/>
                </a:lnTo>
                <a:lnTo>
                  <a:pt x="409" y="431"/>
                </a:lnTo>
                <a:lnTo>
                  <a:pt x="421" y="431"/>
                </a:lnTo>
                <a:lnTo>
                  <a:pt x="421" y="405"/>
                </a:lnTo>
                <a:lnTo>
                  <a:pt x="435" y="405"/>
                </a:lnTo>
                <a:lnTo>
                  <a:pt x="435" y="392"/>
                </a:lnTo>
                <a:lnTo>
                  <a:pt x="449" y="392"/>
                </a:lnTo>
                <a:lnTo>
                  <a:pt x="449" y="365"/>
                </a:lnTo>
                <a:lnTo>
                  <a:pt x="463" y="365"/>
                </a:lnTo>
                <a:lnTo>
                  <a:pt x="463" y="352"/>
                </a:lnTo>
                <a:lnTo>
                  <a:pt x="478" y="352"/>
                </a:lnTo>
                <a:lnTo>
                  <a:pt x="478" y="326"/>
                </a:lnTo>
                <a:lnTo>
                  <a:pt x="492" y="326"/>
                </a:lnTo>
                <a:lnTo>
                  <a:pt x="492" y="314"/>
                </a:lnTo>
                <a:lnTo>
                  <a:pt x="506" y="314"/>
                </a:lnTo>
                <a:lnTo>
                  <a:pt x="506" y="300"/>
                </a:lnTo>
                <a:lnTo>
                  <a:pt x="521" y="300"/>
                </a:lnTo>
                <a:lnTo>
                  <a:pt x="521" y="288"/>
                </a:lnTo>
                <a:lnTo>
                  <a:pt x="535" y="288"/>
                </a:lnTo>
                <a:lnTo>
                  <a:pt x="535" y="262"/>
                </a:lnTo>
                <a:lnTo>
                  <a:pt x="548" y="262"/>
                </a:lnTo>
                <a:lnTo>
                  <a:pt x="548" y="249"/>
                </a:lnTo>
                <a:lnTo>
                  <a:pt x="562" y="249"/>
                </a:lnTo>
                <a:lnTo>
                  <a:pt x="562" y="235"/>
                </a:lnTo>
                <a:lnTo>
                  <a:pt x="577" y="235"/>
                </a:lnTo>
                <a:lnTo>
                  <a:pt x="577" y="222"/>
                </a:lnTo>
                <a:lnTo>
                  <a:pt x="591" y="222"/>
                </a:lnTo>
                <a:lnTo>
                  <a:pt x="591" y="209"/>
                </a:lnTo>
                <a:lnTo>
                  <a:pt x="605" y="209"/>
                </a:lnTo>
                <a:lnTo>
                  <a:pt x="605" y="195"/>
                </a:lnTo>
                <a:lnTo>
                  <a:pt x="619" y="195"/>
                </a:lnTo>
                <a:lnTo>
                  <a:pt x="619" y="183"/>
                </a:lnTo>
                <a:lnTo>
                  <a:pt x="632" y="183"/>
                </a:lnTo>
                <a:lnTo>
                  <a:pt x="632" y="169"/>
                </a:lnTo>
                <a:lnTo>
                  <a:pt x="647" y="169"/>
                </a:lnTo>
                <a:lnTo>
                  <a:pt x="647" y="143"/>
                </a:lnTo>
                <a:lnTo>
                  <a:pt x="660" y="143"/>
                </a:lnTo>
                <a:lnTo>
                  <a:pt x="660" y="130"/>
                </a:lnTo>
                <a:lnTo>
                  <a:pt x="675" y="130"/>
                </a:lnTo>
                <a:lnTo>
                  <a:pt x="675" y="105"/>
                </a:lnTo>
                <a:lnTo>
                  <a:pt x="689" y="105"/>
                </a:lnTo>
                <a:lnTo>
                  <a:pt x="689" y="65"/>
                </a:lnTo>
                <a:lnTo>
                  <a:pt x="703" y="65"/>
                </a:lnTo>
                <a:lnTo>
                  <a:pt x="703" y="53"/>
                </a:lnTo>
                <a:lnTo>
                  <a:pt x="717" y="53"/>
                </a:lnTo>
                <a:lnTo>
                  <a:pt x="717" y="92"/>
                </a:lnTo>
                <a:lnTo>
                  <a:pt x="703" y="92"/>
                </a:lnTo>
                <a:lnTo>
                  <a:pt x="703" y="169"/>
                </a:lnTo>
                <a:lnTo>
                  <a:pt x="689" y="169"/>
                </a:lnTo>
                <a:lnTo>
                  <a:pt x="689" y="249"/>
                </a:lnTo>
                <a:lnTo>
                  <a:pt x="675" y="249"/>
                </a:lnTo>
                <a:lnTo>
                  <a:pt x="675" y="314"/>
                </a:lnTo>
                <a:lnTo>
                  <a:pt x="660" y="314"/>
                </a:lnTo>
                <a:lnTo>
                  <a:pt x="660" y="365"/>
                </a:lnTo>
                <a:lnTo>
                  <a:pt x="647" y="365"/>
                </a:lnTo>
                <a:lnTo>
                  <a:pt x="647" y="405"/>
                </a:lnTo>
                <a:lnTo>
                  <a:pt x="632" y="405"/>
                </a:lnTo>
                <a:lnTo>
                  <a:pt x="632" y="444"/>
                </a:lnTo>
                <a:lnTo>
                  <a:pt x="619" y="444"/>
                </a:lnTo>
                <a:lnTo>
                  <a:pt x="619" y="497"/>
                </a:lnTo>
                <a:lnTo>
                  <a:pt x="605" y="497"/>
                </a:lnTo>
                <a:lnTo>
                  <a:pt x="605" y="561"/>
                </a:lnTo>
                <a:lnTo>
                  <a:pt x="591" y="561"/>
                </a:lnTo>
                <a:lnTo>
                  <a:pt x="591" y="588"/>
                </a:lnTo>
                <a:lnTo>
                  <a:pt x="577" y="588"/>
                </a:lnTo>
                <a:lnTo>
                  <a:pt x="577" y="627"/>
                </a:lnTo>
                <a:lnTo>
                  <a:pt x="562" y="627"/>
                </a:lnTo>
                <a:lnTo>
                  <a:pt x="562" y="666"/>
                </a:lnTo>
                <a:lnTo>
                  <a:pt x="548" y="666"/>
                </a:lnTo>
                <a:lnTo>
                  <a:pt x="548" y="679"/>
                </a:lnTo>
                <a:lnTo>
                  <a:pt x="535" y="679"/>
                </a:lnTo>
                <a:lnTo>
                  <a:pt x="535" y="692"/>
                </a:lnTo>
                <a:lnTo>
                  <a:pt x="521" y="692"/>
                </a:lnTo>
                <a:lnTo>
                  <a:pt x="521" y="706"/>
                </a:lnTo>
                <a:lnTo>
                  <a:pt x="506" y="706"/>
                </a:lnTo>
                <a:lnTo>
                  <a:pt x="506" y="719"/>
                </a:lnTo>
                <a:lnTo>
                  <a:pt x="492" y="719"/>
                </a:lnTo>
                <a:lnTo>
                  <a:pt x="492" y="744"/>
                </a:lnTo>
                <a:lnTo>
                  <a:pt x="478" y="744"/>
                </a:lnTo>
                <a:lnTo>
                  <a:pt x="478" y="757"/>
                </a:lnTo>
                <a:lnTo>
                  <a:pt x="463" y="757"/>
                </a:lnTo>
                <a:lnTo>
                  <a:pt x="463" y="770"/>
                </a:lnTo>
                <a:lnTo>
                  <a:pt x="449" y="770"/>
                </a:lnTo>
                <a:lnTo>
                  <a:pt x="449" y="783"/>
                </a:lnTo>
                <a:lnTo>
                  <a:pt x="435" y="783"/>
                </a:lnTo>
                <a:lnTo>
                  <a:pt x="435" y="796"/>
                </a:lnTo>
                <a:lnTo>
                  <a:pt x="421" y="796"/>
                </a:lnTo>
                <a:lnTo>
                  <a:pt x="421" y="849"/>
                </a:lnTo>
                <a:lnTo>
                  <a:pt x="435" y="849"/>
                </a:lnTo>
                <a:lnTo>
                  <a:pt x="435" y="862"/>
                </a:lnTo>
                <a:lnTo>
                  <a:pt x="449" y="862"/>
                </a:lnTo>
                <a:lnTo>
                  <a:pt x="449" y="875"/>
                </a:lnTo>
                <a:lnTo>
                  <a:pt x="506" y="875"/>
                </a:lnTo>
                <a:lnTo>
                  <a:pt x="506" y="902"/>
                </a:lnTo>
                <a:lnTo>
                  <a:pt x="492" y="902"/>
                </a:lnTo>
                <a:lnTo>
                  <a:pt x="492" y="953"/>
                </a:lnTo>
                <a:lnTo>
                  <a:pt x="478" y="953"/>
                </a:lnTo>
                <a:lnTo>
                  <a:pt x="478" y="1005"/>
                </a:lnTo>
                <a:lnTo>
                  <a:pt x="463" y="1005"/>
                </a:lnTo>
                <a:lnTo>
                  <a:pt x="463" y="1150"/>
                </a:lnTo>
                <a:lnTo>
                  <a:pt x="449" y="1150"/>
                </a:lnTo>
                <a:lnTo>
                  <a:pt x="449" y="1188"/>
                </a:lnTo>
                <a:lnTo>
                  <a:pt x="463" y="1188"/>
                </a:lnTo>
                <a:lnTo>
                  <a:pt x="463" y="1201"/>
                </a:lnTo>
                <a:lnTo>
                  <a:pt x="478" y="1201"/>
                </a:lnTo>
                <a:lnTo>
                  <a:pt x="478" y="1214"/>
                </a:lnTo>
                <a:lnTo>
                  <a:pt x="506" y="1214"/>
                </a:lnTo>
                <a:lnTo>
                  <a:pt x="506" y="1241"/>
                </a:lnTo>
                <a:lnTo>
                  <a:pt x="492" y="1241"/>
                </a:lnTo>
                <a:lnTo>
                  <a:pt x="492" y="1253"/>
                </a:lnTo>
                <a:lnTo>
                  <a:pt x="478" y="1253"/>
                </a:lnTo>
                <a:lnTo>
                  <a:pt x="478" y="1267"/>
                </a:lnTo>
                <a:lnTo>
                  <a:pt x="449" y="1267"/>
                </a:lnTo>
                <a:lnTo>
                  <a:pt x="449" y="1241"/>
                </a:lnTo>
                <a:lnTo>
                  <a:pt x="435" y="1241"/>
                </a:lnTo>
                <a:lnTo>
                  <a:pt x="435" y="1227"/>
                </a:lnTo>
                <a:lnTo>
                  <a:pt x="409" y="1227"/>
                </a:lnTo>
                <a:lnTo>
                  <a:pt x="409" y="1214"/>
                </a:lnTo>
                <a:lnTo>
                  <a:pt x="380" y="1214"/>
                </a:lnTo>
                <a:lnTo>
                  <a:pt x="380" y="1123"/>
                </a:lnTo>
                <a:lnTo>
                  <a:pt x="394" y="1123"/>
                </a:lnTo>
                <a:lnTo>
                  <a:pt x="394" y="1110"/>
                </a:lnTo>
                <a:lnTo>
                  <a:pt x="380" y="1110"/>
                </a:lnTo>
                <a:lnTo>
                  <a:pt x="380" y="1084"/>
                </a:lnTo>
                <a:lnTo>
                  <a:pt x="394" y="1084"/>
                </a:lnTo>
                <a:lnTo>
                  <a:pt x="394" y="1071"/>
                </a:lnTo>
                <a:lnTo>
                  <a:pt x="380" y="1071"/>
                </a:lnTo>
                <a:lnTo>
                  <a:pt x="380" y="1005"/>
                </a:lnTo>
                <a:lnTo>
                  <a:pt x="365" y="1005"/>
                </a:lnTo>
                <a:lnTo>
                  <a:pt x="365" y="979"/>
                </a:lnTo>
                <a:lnTo>
                  <a:pt x="380" y="979"/>
                </a:lnTo>
                <a:lnTo>
                  <a:pt x="380" y="953"/>
                </a:lnTo>
                <a:lnTo>
                  <a:pt x="365" y="953"/>
                </a:lnTo>
                <a:lnTo>
                  <a:pt x="365" y="927"/>
                </a:lnTo>
                <a:lnTo>
                  <a:pt x="351" y="927"/>
                </a:lnTo>
                <a:lnTo>
                  <a:pt x="351" y="875"/>
                </a:lnTo>
                <a:lnTo>
                  <a:pt x="337" y="875"/>
                </a:lnTo>
                <a:lnTo>
                  <a:pt x="337" y="849"/>
                </a:lnTo>
                <a:lnTo>
                  <a:pt x="323" y="849"/>
                </a:lnTo>
                <a:lnTo>
                  <a:pt x="323" y="770"/>
                </a:lnTo>
                <a:lnTo>
                  <a:pt x="309" y="770"/>
                </a:lnTo>
                <a:lnTo>
                  <a:pt x="309" y="732"/>
                </a:lnTo>
                <a:lnTo>
                  <a:pt x="296" y="732"/>
                </a:lnTo>
                <a:lnTo>
                  <a:pt x="296" y="692"/>
                </a:lnTo>
                <a:lnTo>
                  <a:pt x="281" y="692"/>
                </a:lnTo>
                <a:lnTo>
                  <a:pt x="281" y="653"/>
                </a:lnTo>
                <a:lnTo>
                  <a:pt x="267" y="653"/>
                </a:lnTo>
                <a:lnTo>
                  <a:pt x="267" y="640"/>
                </a:lnTo>
                <a:lnTo>
                  <a:pt x="253" y="640"/>
                </a:lnTo>
                <a:lnTo>
                  <a:pt x="253" y="627"/>
                </a:lnTo>
                <a:lnTo>
                  <a:pt x="239" y="627"/>
                </a:lnTo>
                <a:lnTo>
                  <a:pt x="239" y="614"/>
                </a:lnTo>
                <a:lnTo>
                  <a:pt x="225" y="614"/>
                </a:lnTo>
                <a:lnTo>
                  <a:pt x="225" y="600"/>
                </a:lnTo>
                <a:lnTo>
                  <a:pt x="211" y="600"/>
                </a:lnTo>
                <a:lnTo>
                  <a:pt x="211" y="575"/>
                </a:lnTo>
                <a:lnTo>
                  <a:pt x="197" y="575"/>
                </a:lnTo>
                <a:lnTo>
                  <a:pt x="197" y="561"/>
                </a:lnTo>
                <a:lnTo>
                  <a:pt x="182" y="561"/>
                </a:lnTo>
                <a:lnTo>
                  <a:pt x="182" y="548"/>
                </a:lnTo>
                <a:lnTo>
                  <a:pt x="169" y="548"/>
                </a:lnTo>
                <a:lnTo>
                  <a:pt x="169" y="534"/>
                </a:lnTo>
                <a:lnTo>
                  <a:pt x="154" y="534"/>
                </a:lnTo>
                <a:lnTo>
                  <a:pt x="154" y="510"/>
                </a:lnTo>
                <a:lnTo>
                  <a:pt x="141" y="510"/>
                </a:lnTo>
                <a:lnTo>
                  <a:pt x="141" y="497"/>
                </a:lnTo>
                <a:lnTo>
                  <a:pt x="126" y="497"/>
                </a:lnTo>
                <a:lnTo>
                  <a:pt x="126" y="470"/>
                </a:lnTo>
                <a:lnTo>
                  <a:pt x="112" y="470"/>
                </a:lnTo>
                <a:lnTo>
                  <a:pt x="112" y="444"/>
                </a:lnTo>
                <a:lnTo>
                  <a:pt x="98" y="444"/>
                </a:lnTo>
                <a:lnTo>
                  <a:pt x="98" y="405"/>
                </a:lnTo>
                <a:lnTo>
                  <a:pt x="84" y="405"/>
                </a:lnTo>
                <a:lnTo>
                  <a:pt x="84" y="379"/>
                </a:lnTo>
                <a:lnTo>
                  <a:pt x="70" y="379"/>
                </a:lnTo>
                <a:lnTo>
                  <a:pt x="70" y="352"/>
                </a:lnTo>
                <a:lnTo>
                  <a:pt x="57" y="352"/>
                </a:lnTo>
                <a:lnTo>
                  <a:pt x="57" y="314"/>
                </a:lnTo>
                <a:lnTo>
                  <a:pt x="43" y="314"/>
                </a:lnTo>
                <a:lnTo>
                  <a:pt x="43" y="275"/>
                </a:lnTo>
                <a:lnTo>
                  <a:pt x="29" y="275"/>
                </a:lnTo>
                <a:lnTo>
                  <a:pt x="29" y="209"/>
                </a:lnTo>
                <a:lnTo>
                  <a:pt x="14" y="209"/>
                </a:lnTo>
                <a:lnTo>
                  <a:pt x="14" y="143"/>
                </a:lnTo>
                <a:lnTo>
                  <a:pt x="0" y="143"/>
                </a:lnTo>
                <a:lnTo>
                  <a:pt x="0" y="0"/>
                </a:lnTo>
              </a:path>
            </a:pathLst>
          </a:custGeom>
          <a:solidFill>
            <a:srgbClr val="FF0084"/>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lIns="130046" tIns="65023" rIns="130046" bIns="65023"/>
          <a:lstStyle/>
          <a:p>
            <a:endParaRPr lang="en-US"/>
          </a:p>
        </p:txBody>
      </p:sp>
      <p:sp>
        <p:nvSpPr>
          <p:cNvPr id="8234" name="Freeform 43"/>
          <p:cNvSpPr>
            <a:spLocks/>
          </p:cNvSpPr>
          <p:nvPr/>
        </p:nvSpPr>
        <p:spPr bwMode="auto">
          <a:xfrm>
            <a:off x="7902223" y="6010205"/>
            <a:ext cx="1079218" cy="2596444"/>
          </a:xfrm>
          <a:custGeom>
            <a:avLst/>
            <a:gdLst>
              <a:gd name="T0" fmla="*/ 2147483647 w 478"/>
              <a:gd name="T1" fmla="*/ 2147483647 h 1150"/>
              <a:gd name="T2" fmla="*/ 2147483647 w 478"/>
              <a:gd name="T3" fmla="*/ 2147483647 h 1150"/>
              <a:gd name="T4" fmla="*/ 2147483647 w 478"/>
              <a:gd name="T5" fmla="*/ 2147483647 h 1150"/>
              <a:gd name="T6" fmla="*/ 2147483647 w 478"/>
              <a:gd name="T7" fmla="*/ 2147483647 h 1150"/>
              <a:gd name="T8" fmla="*/ 2147483647 w 478"/>
              <a:gd name="T9" fmla="*/ 2147483647 h 1150"/>
              <a:gd name="T10" fmla="*/ 2147483647 w 478"/>
              <a:gd name="T11" fmla="*/ 2147483647 h 1150"/>
              <a:gd name="T12" fmla="*/ 2147483647 w 478"/>
              <a:gd name="T13" fmla="*/ 2147483647 h 1150"/>
              <a:gd name="T14" fmla="*/ 2147483647 w 478"/>
              <a:gd name="T15" fmla="*/ 2147483647 h 1150"/>
              <a:gd name="T16" fmla="*/ 2147483647 w 478"/>
              <a:gd name="T17" fmla="*/ 2147483647 h 1150"/>
              <a:gd name="T18" fmla="*/ 2147483647 w 478"/>
              <a:gd name="T19" fmla="*/ 2147483647 h 1150"/>
              <a:gd name="T20" fmla="*/ 2147483647 w 478"/>
              <a:gd name="T21" fmla="*/ 2147483647 h 1150"/>
              <a:gd name="T22" fmla="*/ 2147483647 w 478"/>
              <a:gd name="T23" fmla="*/ 2147483647 h 1150"/>
              <a:gd name="T24" fmla="*/ 2147483647 w 478"/>
              <a:gd name="T25" fmla="*/ 2147483647 h 1150"/>
              <a:gd name="T26" fmla="*/ 2147483647 w 478"/>
              <a:gd name="T27" fmla="*/ 2147483647 h 1150"/>
              <a:gd name="T28" fmla="*/ 2147483647 w 478"/>
              <a:gd name="T29" fmla="*/ 2147483647 h 1150"/>
              <a:gd name="T30" fmla="*/ 2147483647 w 478"/>
              <a:gd name="T31" fmla="*/ 2147483647 h 1150"/>
              <a:gd name="T32" fmla="*/ 2147483647 w 478"/>
              <a:gd name="T33" fmla="*/ 2147483647 h 1150"/>
              <a:gd name="T34" fmla="*/ 2147483647 w 478"/>
              <a:gd name="T35" fmla="*/ 2147483647 h 1150"/>
              <a:gd name="T36" fmla="*/ 2147483647 w 478"/>
              <a:gd name="T37" fmla="*/ 2147483647 h 1150"/>
              <a:gd name="T38" fmla="*/ 2147483647 w 478"/>
              <a:gd name="T39" fmla="*/ 2147483647 h 1150"/>
              <a:gd name="T40" fmla="*/ 2147483647 w 478"/>
              <a:gd name="T41" fmla="*/ 2147483647 h 1150"/>
              <a:gd name="T42" fmla="*/ 2147483647 w 478"/>
              <a:gd name="T43" fmla="*/ 2147483647 h 1150"/>
              <a:gd name="T44" fmla="*/ 2147483647 w 478"/>
              <a:gd name="T45" fmla="*/ 2147483647 h 1150"/>
              <a:gd name="T46" fmla="*/ 2147483647 w 478"/>
              <a:gd name="T47" fmla="*/ 2147483647 h 1150"/>
              <a:gd name="T48" fmla="*/ 2147483647 w 478"/>
              <a:gd name="T49" fmla="*/ 2147483647 h 1150"/>
              <a:gd name="T50" fmla="*/ 2147483647 w 478"/>
              <a:gd name="T51" fmla="*/ 2147483647 h 1150"/>
              <a:gd name="T52" fmla="*/ 2147483647 w 478"/>
              <a:gd name="T53" fmla="*/ 2147483647 h 1150"/>
              <a:gd name="T54" fmla="*/ 2147483647 w 478"/>
              <a:gd name="T55" fmla="*/ 2147483647 h 1150"/>
              <a:gd name="T56" fmla="*/ 0 w 478"/>
              <a:gd name="T57" fmla="*/ 2147483647 h 1150"/>
              <a:gd name="T58" fmla="*/ 2147483647 w 478"/>
              <a:gd name="T59" fmla="*/ 2147483647 h 1150"/>
              <a:gd name="T60" fmla="*/ 2147483647 w 478"/>
              <a:gd name="T61" fmla="*/ 2147483647 h 1150"/>
              <a:gd name="T62" fmla="*/ 2147483647 w 478"/>
              <a:gd name="T63" fmla="*/ 2147483647 h 1150"/>
              <a:gd name="T64" fmla="*/ 2147483647 w 478"/>
              <a:gd name="T65" fmla="*/ 2147483647 h 1150"/>
              <a:gd name="T66" fmla="*/ 2147483647 w 478"/>
              <a:gd name="T67" fmla="*/ 2147483647 h 1150"/>
              <a:gd name="T68" fmla="*/ 2147483647 w 478"/>
              <a:gd name="T69" fmla="*/ 2147483647 h 1150"/>
              <a:gd name="T70" fmla="*/ 2147483647 w 478"/>
              <a:gd name="T71" fmla="*/ 2147483647 h 1150"/>
              <a:gd name="T72" fmla="*/ 2147483647 w 478"/>
              <a:gd name="T73" fmla="*/ 2147483647 h 1150"/>
              <a:gd name="T74" fmla="*/ 2147483647 w 478"/>
              <a:gd name="T75" fmla="*/ 2147483647 h 1150"/>
              <a:gd name="T76" fmla="*/ 2147483647 w 478"/>
              <a:gd name="T77" fmla="*/ 2147483647 h 1150"/>
              <a:gd name="T78" fmla="*/ 2147483647 w 478"/>
              <a:gd name="T79" fmla="*/ 2147483647 h 1150"/>
              <a:gd name="T80" fmla="*/ 2147483647 w 478"/>
              <a:gd name="T81" fmla="*/ 2147483647 h 1150"/>
              <a:gd name="T82" fmla="*/ 2147483647 w 478"/>
              <a:gd name="T83" fmla="*/ 2147483647 h 1150"/>
              <a:gd name="T84" fmla="*/ 2147483647 w 478"/>
              <a:gd name="T85" fmla="*/ 2147483647 h 1150"/>
              <a:gd name="T86" fmla="*/ 2147483647 w 478"/>
              <a:gd name="T87" fmla="*/ 2147483647 h 1150"/>
              <a:gd name="T88" fmla="*/ 2147483647 w 478"/>
              <a:gd name="T89" fmla="*/ 2147483647 h 1150"/>
              <a:gd name="T90" fmla="*/ 2147483647 w 478"/>
              <a:gd name="T91" fmla="*/ 2147483647 h 1150"/>
              <a:gd name="T92" fmla="*/ 2147483647 w 478"/>
              <a:gd name="T93" fmla="*/ 2147483647 h 1150"/>
              <a:gd name="T94" fmla="*/ 2147483647 w 478"/>
              <a:gd name="T95" fmla="*/ 2147483647 h 1150"/>
              <a:gd name="T96" fmla="*/ 2147483647 w 478"/>
              <a:gd name="T97" fmla="*/ 2147483647 h 1150"/>
              <a:gd name="T98" fmla="*/ 2147483647 w 478"/>
              <a:gd name="T99" fmla="*/ 2147483647 h 1150"/>
              <a:gd name="T100" fmla="*/ 2147483647 w 478"/>
              <a:gd name="T101" fmla="*/ 2147483647 h 1150"/>
              <a:gd name="T102" fmla="*/ 2147483647 w 478"/>
              <a:gd name="T103" fmla="*/ 2147483647 h 1150"/>
              <a:gd name="T104" fmla="*/ 2147483647 w 478"/>
              <a:gd name="T105" fmla="*/ 2147483647 h 1150"/>
              <a:gd name="T106" fmla="*/ 2147483647 w 478"/>
              <a:gd name="T107" fmla="*/ 2147483647 h 1150"/>
              <a:gd name="T108" fmla="*/ 2147483647 w 478"/>
              <a:gd name="T109" fmla="*/ 2147483647 h 1150"/>
              <a:gd name="T110" fmla="*/ 2147483647 w 478"/>
              <a:gd name="T111" fmla="*/ 2147483647 h 1150"/>
              <a:gd name="T112" fmla="*/ 2147483647 w 478"/>
              <a:gd name="T113" fmla="*/ 2147483647 h 1150"/>
              <a:gd name="T114" fmla="*/ 2147483647 w 478"/>
              <a:gd name="T115" fmla="*/ 2147483647 h 1150"/>
              <a:gd name="T116" fmla="*/ 2147483647 w 478"/>
              <a:gd name="T117" fmla="*/ 2147483647 h 1150"/>
              <a:gd name="T118" fmla="*/ 2147483647 w 478"/>
              <a:gd name="T119" fmla="*/ 2147483647 h 1150"/>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478"/>
              <a:gd name="T181" fmla="*/ 0 h 1150"/>
              <a:gd name="T182" fmla="*/ 478 w 478"/>
              <a:gd name="T183" fmla="*/ 1150 h 1150"/>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478" h="1150">
                <a:moveTo>
                  <a:pt x="197" y="0"/>
                </a:moveTo>
                <a:lnTo>
                  <a:pt x="210" y="0"/>
                </a:lnTo>
                <a:lnTo>
                  <a:pt x="210" y="14"/>
                </a:lnTo>
                <a:lnTo>
                  <a:pt x="224" y="14"/>
                </a:lnTo>
                <a:lnTo>
                  <a:pt x="224" y="41"/>
                </a:lnTo>
                <a:lnTo>
                  <a:pt x="239" y="41"/>
                </a:lnTo>
                <a:lnTo>
                  <a:pt x="239" y="66"/>
                </a:lnTo>
                <a:lnTo>
                  <a:pt x="252" y="66"/>
                </a:lnTo>
                <a:lnTo>
                  <a:pt x="252" y="104"/>
                </a:lnTo>
                <a:lnTo>
                  <a:pt x="267" y="104"/>
                </a:lnTo>
                <a:lnTo>
                  <a:pt x="267" y="131"/>
                </a:lnTo>
                <a:lnTo>
                  <a:pt x="280" y="131"/>
                </a:lnTo>
                <a:lnTo>
                  <a:pt x="280" y="210"/>
                </a:lnTo>
                <a:lnTo>
                  <a:pt x="294" y="210"/>
                </a:lnTo>
                <a:lnTo>
                  <a:pt x="294" y="262"/>
                </a:lnTo>
                <a:lnTo>
                  <a:pt x="308" y="262"/>
                </a:lnTo>
                <a:lnTo>
                  <a:pt x="308" y="313"/>
                </a:lnTo>
                <a:lnTo>
                  <a:pt x="322" y="313"/>
                </a:lnTo>
                <a:lnTo>
                  <a:pt x="322" y="366"/>
                </a:lnTo>
                <a:lnTo>
                  <a:pt x="337" y="366"/>
                </a:lnTo>
                <a:lnTo>
                  <a:pt x="337" y="431"/>
                </a:lnTo>
                <a:lnTo>
                  <a:pt x="351" y="431"/>
                </a:lnTo>
                <a:lnTo>
                  <a:pt x="351" y="627"/>
                </a:lnTo>
                <a:lnTo>
                  <a:pt x="364" y="627"/>
                </a:lnTo>
                <a:lnTo>
                  <a:pt x="364" y="640"/>
                </a:lnTo>
                <a:lnTo>
                  <a:pt x="378" y="640"/>
                </a:lnTo>
                <a:lnTo>
                  <a:pt x="378" y="653"/>
                </a:lnTo>
                <a:lnTo>
                  <a:pt x="392" y="653"/>
                </a:lnTo>
                <a:lnTo>
                  <a:pt x="392" y="667"/>
                </a:lnTo>
                <a:lnTo>
                  <a:pt x="378" y="667"/>
                </a:lnTo>
                <a:lnTo>
                  <a:pt x="378" y="653"/>
                </a:lnTo>
                <a:lnTo>
                  <a:pt x="364" y="653"/>
                </a:lnTo>
                <a:lnTo>
                  <a:pt x="364" y="640"/>
                </a:lnTo>
                <a:lnTo>
                  <a:pt x="351" y="640"/>
                </a:lnTo>
                <a:lnTo>
                  <a:pt x="351" y="667"/>
                </a:lnTo>
                <a:lnTo>
                  <a:pt x="337" y="667"/>
                </a:lnTo>
                <a:lnTo>
                  <a:pt x="337" y="679"/>
                </a:lnTo>
                <a:lnTo>
                  <a:pt x="322" y="679"/>
                </a:lnTo>
                <a:lnTo>
                  <a:pt x="322" y="706"/>
                </a:lnTo>
                <a:lnTo>
                  <a:pt x="308" y="706"/>
                </a:lnTo>
                <a:lnTo>
                  <a:pt x="308" y="719"/>
                </a:lnTo>
                <a:lnTo>
                  <a:pt x="294" y="719"/>
                </a:lnTo>
                <a:lnTo>
                  <a:pt x="294" y="731"/>
                </a:lnTo>
                <a:lnTo>
                  <a:pt x="280" y="731"/>
                </a:lnTo>
                <a:lnTo>
                  <a:pt x="280" y="745"/>
                </a:lnTo>
                <a:lnTo>
                  <a:pt x="294" y="745"/>
                </a:lnTo>
                <a:lnTo>
                  <a:pt x="294" y="757"/>
                </a:lnTo>
                <a:lnTo>
                  <a:pt x="337" y="757"/>
                </a:lnTo>
                <a:lnTo>
                  <a:pt x="337" y="771"/>
                </a:lnTo>
                <a:lnTo>
                  <a:pt x="392" y="771"/>
                </a:lnTo>
                <a:lnTo>
                  <a:pt x="392" y="784"/>
                </a:lnTo>
                <a:lnTo>
                  <a:pt x="462" y="784"/>
                </a:lnTo>
                <a:lnTo>
                  <a:pt x="462" y="797"/>
                </a:lnTo>
                <a:lnTo>
                  <a:pt x="477" y="797"/>
                </a:lnTo>
                <a:lnTo>
                  <a:pt x="477" y="1057"/>
                </a:lnTo>
                <a:lnTo>
                  <a:pt x="462" y="1057"/>
                </a:lnTo>
                <a:lnTo>
                  <a:pt x="462" y="1084"/>
                </a:lnTo>
                <a:lnTo>
                  <a:pt x="448" y="1084"/>
                </a:lnTo>
                <a:lnTo>
                  <a:pt x="448" y="1097"/>
                </a:lnTo>
                <a:lnTo>
                  <a:pt x="435" y="1097"/>
                </a:lnTo>
                <a:lnTo>
                  <a:pt x="435" y="1110"/>
                </a:lnTo>
                <a:lnTo>
                  <a:pt x="421" y="1110"/>
                </a:lnTo>
                <a:lnTo>
                  <a:pt x="421" y="1122"/>
                </a:lnTo>
                <a:lnTo>
                  <a:pt x="392" y="1122"/>
                </a:lnTo>
                <a:lnTo>
                  <a:pt x="392" y="1136"/>
                </a:lnTo>
                <a:lnTo>
                  <a:pt x="322" y="1136"/>
                </a:lnTo>
                <a:lnTo>
                  <a:pt x="322" y="1149"/>
                </a:lnTo>
                <a:lnTo>
                  <a:pt x="183" y="1149"/>
                </a:lnTo>
                <a:lnTo>
                  <a:pt x="183" y="1136"/>
                </a:lnTo>
                <a:lnTo>
                  <a:pt x="154" y="1136"/>
                </a:lnTo>
                <a:lnTo>
                  <a:pt x="154" y="1122"/>
                </a:lnTo>
                <a:lnTo>
                  <a:pt x="125" y="1122"/>
                </a:lnTo>
                <a:lnTo>
                  <a:pt x="125" y="1110"/>
                </a:lnTo>
                <a:lnTo>
                  <a:pt x="98" y="1110"/>
                </a:lnTo>
                <a:lnTo>
                  <a:pt x="98" y="1097"/>
                </a:lnTo>
                <a:lnTo>
                  <a:pt x="70" y="1097"/>
                </a:lnTo>
                <a:lnTo>
                  <a:pt x="70" y="1084"/>
                </a:lnTo>
                <a:lnTo>
                  <a:pt x="55" y="1084"/>
                </a:lnTo>
                <a:lnTo>
                  <a:pt x="55" y="1071"/>
                </a:lnTo>
                <a:lnTo>
                  <a:pt x="41" y="1071"/>
                </a:lnTo>
                <a:lnTo>
                  <a:pt x="41" y="1057"/>
                </a:lnTo>
                <a:lnTo>
                  <a:pt x="28" y="1057"/>
                </a:lnTo>
                <a:lnTo>
                  <a:pt x="28" y="1046"/>
                </a:lnTo>
                <a:lnTo>
                  <a:pt x="14" y="1046"/>
                </a:lnTo>
                <a:lnTo>
                  <a:pt x="14" y="1019"/>
                </a:lnTo>
                <a:lnTo>
                  <a:pt x="0" y="1019"/>
                </a:lnTo>
                <a:lnTo>
                  <a:pt x="0" y="875"/>
                </a:lnTo>
                <a:lnTo>
                  <a:pt x="14" y="875"/>
                </a:lnTo>
                <a:lnTo>
                  <a:pt x="14" y="850"/>
                </a:lnTo>
                <a:lnTo>
                  <a:pt x="28" y="850"/>
                </a:lnTo>
                <a:lnTo>
                  <a:pt x="28" y="837"/>
                </a:lnTo>
                <a:lnTo>
                  <a:pt x="41" y="837"/>
                </a:lnTo>
                <a:lnTo>
                  <a:pt x="41" y="850"/>
                </a:lnTo>
                <a:lnTo>
                  <a:pt x="28" y="850"/>
                </a:lnTo>
                <a:lnTo>
                  <a:pt x="28" y="875"/>
                </a:lnTo>
                <a:lnTo>
                  <a:pt x="14" y="875"/>
                </a:lnTo>
                <a:lnTo>
                  <a:pt x="14" y="1019"/>
                </a:lnTo>
                <a:lnTo>
                  <a:pt x="28" y="1019"/>
                </a:lnTo>
                <a:lnTo>
                  <a:pt x="28" y="1046"/>
                </a:lnTo>
                <a:lnTo>
                  <a:pt x="41" y="1046"/>
                </a:lnTo>
                <a:lnTo>
                  <a:pt x="41" y="1057"/>
                </a:lnTo>
                <a:lnTo>
                  <a:pt x="55" y="1057"/>
                </a:lnTo>
                <a:lnTo>
                  <a:pt x="55" y="1071"/>
                </a:lnTo>
                <a:lnTo>
                  <a:pt x="70" y="1071"/>
                </a:lnTo>
                <a:lnTo>
                  <a:pt x="70" y="1084"/>
                </a:lnTo>
                <a:lnTo>
                  <a:pt x="98" y="1084"/>
                </a:lnTo>
                <a:lnTo>
                  <a:pt x="98" y="1097"/>
                </a:lnTo>
                <a:lnTo>
                  <a:pt x="125" y="1097"/>
                </a:lnTo>
                <a:lnTo>
                  <a:pt x="125" y="1110"/>
                </a:lnTo>
                <a:lnTo>
                  <a:pt x="154" y="1110"/>
                </a:lnTo>
                <a:lnTo>
                  <a:pt x="154" y="1122"/>
                </a:lnTo>
                <a:lnTo>
                  <a:pt x="183" y="1122"/>
                </a:lnTo>
                <a:lnTo>
                  <a:pt x="183" y="1136"/>
                </a:lnTo>
                <a:lnTo>
                  <a:pt x="322" y="1136"/>
                </a:lnTo>
                <a:lnTo>
                  <a:pt x="322" y="1122"/>
                </a:lnTo>
                <a:lnTo>
                  <a:pt x="392" y="1122"/>
                </a:lnTo>
                <a:lnTo>
                  <a:pt x="392" y="1110"/>
                </a:lnTo>
                <a:lnTo>
                  <a:pt x="421" y="1110"/>
                </a:lnTo>
                <a:lnTo>
                  <a:pt x="421" y="1097"/>
                </a:lnTo>
                <a:lnTo>
                  <a:pt x="435" y="1097"/>
                </a:lnTo>
                <a:lnTo>
                  <a:pt x="435" y="1084"/>
                </a:lnTo>
                <a:lnTo>
                  <a:pt x="448" y="1084"/>
                </a:lnTo>
                <a:lnTo>
                  <a:pt x="448" y="1057"/>
                </a:lnTo>
                <a:lnTo>
                  <a:pt x="462" y="1057"/>
                </a:lnTo>
                <a:lnTo>
                  <a:pt x="462" y="797"/>
                </a:lnTo>
                <a:lnTo>
                  <a:pt x="392" y="797"/>
                </a:lnTo>
                <a:lnTo>
                  <a:pt x="392" y="784"/>
                </a:lnTo>
                <a:lnTo>
                  <a:pt x="337" y="784"/>
                </a:lnTo>
                <a:lnTo>
                  <a:pt x="337" y="771"/>
                </a:lnTo>
                <a:lnTo>
                  <a:pt x="294" y="771"/>
                </a:lnTo>
                <a:lnTo>
                  <a:pt x="294" y="757"/>
                </a:lnTo>
                <a:lnTo>
                  <a:pt x="267" y="757"/>
                </a:lnTo>
                <a:lnTo>
                  <a:pt x="267" y="771"/>
                </a:lnTo>
                <a:lnTo>
                  <a:pt x="239" y="771"/>
                </a:lnTo>
                <a:lnTo>
                  <a:pt x="239" y="784"/>
                </a:lnTo>
                <a:lnTo>
                  <a:pt x="224" y="784"/>
                </a:lnTo>
                <a:lnTo>
                  <a:pt x="224" y="797"/>
                </a:lnTo>
                <a:lnTo>
                  <a:pt x="197" y="797"/>
                </a:lnTo>
                <a:lnTo>
                  <a:pt x="197" y="810"/>
                </a:lnTo>
                <a:lnTo>
                  <a:pt x="154" y="810"/>
                </a:lnTo>
                <a:lnTo>
                  <a:pt x="154" y="797"/>
                </a:lnTo>
                <a:lnTo>
                  <a:pt x="197" y="797"/>
                </a:lnTo>
                <a:lnTo>
                  <a:pt x="197" y="784"/>
                </a:lnTo>
                <a:lnTo>
                  <a:pt x="224" y="784"/>
                </a:lnTo>
                <a:lnTo>
                  <a:pt x="224" y="771"/>
                </a:lnTo>
                <a:lnTo>
                  <a:pt x="239" y="771"/>
                </a:lnTo>
                <a:lnTo>
                  <a:pt x="239" y="757"/>
                </a:lnTo>
                <a:lnTo>
                  <a:pt x="252" y="757"/>
                </a:lnTo>
                <a:lnTo>
                  <a:pt x="252" y="745"/>
                </a:lnTo>
                <a:lnTo>
                  <a:pt x="267" y="745"/>
                </a:lnTo>
                <a:lnTo>
                  <a:pt x="267" y="731"/>
                </a:lnTo>
                <a:lnTo>
                  <a:pt x="280" y="731"/>
                </a:lnTo>
                <a:lnTo>
                  <a:pt x="280" y="719"/>
                </a:lnTo>
                <a:lnTo>
                  <a:pt x="294" y="719"/>
                </a:lnTo>
                <a:lnTo>
                  <a:pt x="294" y="706"/>
                </a:lnTo>
                <a:lnTo>
                  <a:pt x="308" y="706"/>
                </a:lnTo>
                <a:lnTo>
                  <a:pt x="308" y="679"/>
                </a:lnTo>
                <a:lnTo>
                  <a:pt x="322" y="679"/>
                </a:lnTo>
                <a:lnTo>
                  <a:pt x="322" y="667"/>
                </a:lnTo>
                <a:lnTo>
                  <a:pt x="337" y="667"/>
                </a:lnTo>
                <a:lnTo>
                  <a:pt x="337" y="431"/>
                </a:lnTo>
                <a:lnTo>
                  <a:pt x="322" y="431"/>
                </a:lnTo>
                <a:lnTo>
                  <a:pt x="322" y="366"/>
                </a:lnTo>
                <a:lnTo>
                  <a:pt x="308" y="366"/>
                </a:lnTo>
                <a:lnTo>
                  <a:pt x="308" y="313"/>
                </a:lnTo>
                <a:lnTo>
                  <a:pt x="294" y="313"/>
                </a:lnTo>
                <a:lnTo>
                  <a:pt x="294" y="262"/>
                </a:lnTo>
                <a:lnTo>
                  <a:pt x="280" y="262"/>
                </a:lnTo>
                <a:lnTo>
                  <a:pt x="280" y="210"/>
                </a:lnTo>
                <a:lnTo>
                  <a:pt x="267" y="210"/>
                </a:lnTo>
                <a:lnTo>
                  <a:pt x="267" y="131"/>
                </a:lnTo>
                <a:lnTo>
                  <a:pt x="252" y="131"/>
                </a:lnTo>
                <a:lnTo>
                  <a:pt x="252" y="104"/>
                </a:lnTo>
                <a:lnTo>
                  <a:pt x="239" y="104"/>
                </a:lnTo>
                <a:lnTo>
                  <a:pt x="239" y="66"/>
                </a:lnTo>
                <a:lnTo>
                  <a:pt x="224" y="66"/>
                </a:lnTo>
                <a:lnTo>
                  <a:pt x="224" y="41"/>
                </a:lnTo>
                <a:lnTo>
                  <a:pt x="210" y="41"/>
                </a:lnTo>
                <a:lnTo>
                  <a:pt x="210" y="14"/>
                </a:lnTo>
                <a:lnTo>
                  <a:pt x="197" y="14"/>
                </a:lnTo>
                <a:lnTo>
                  <a:pt x="197" y="0"/>
                </a:lnTo>
              </a:path>
            </a:pathLst>
          </a:custGeom>
          <a:solidFill>
            <a:srgbClr val="0000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lIns="130046" tIns="65023" rIns="130046" bIns="65023"/>
          <a:lstStyle/>
          <a:p>
            <a:endParaRPr lang="en-US"/>
          </a:p>
        </p:txBody>
      </p:sp>
      <p:sp>
        <p:nvSpPr>
          <p:cNvPr id="8235" name="Freeform 44"/>
          <p:cNvSpPr>
            <a:spLocks/>
          </p:cNvSpPr>
          <p:nvPr/>
        </p:nvSpPr>
        <p:spPr bwMode="auto">
          <a:xfrm>
            <a:off x="10132907" y="6010205"/>
            <a:ext cx="27093" cy="24836"/>
          </a:xfrm>
          <a:custGeom>
            <a:avLst/>
            <a:gdLst>
              <a:gd name="T0" fmla="*/ 0 w 12"/>
              <a:gd name="T1" fmla="*/ 0 h 11"/>
              <a:gd name="T2" fmla="*/ 2147483647 w 12"/>
              <a:gd name="T3" fmla="*/ 0 h 11"/>
              <a:gd name="T4" fmla="*/ 2147483647 w 12"/>
              <a:gd name="T5" fmla="*/ 2147483647 h 11"/>
              <a:gd name="T6" fmla="*/ 0 w 12"/>
              <a:gd name="T7" fmla="*/ 2147483647 h 11"/>
              <a:gd name="T8" fmla="*/ 0 w 12"/>
              <a:gd name="T9" fmla="*/ 0 h 11"/>
              <a:gd name="T10" fmla="*/ 0 60000 65536"/>
              <a:gd name="T11" fmla="*/ 0 60000 65536"/>
              <a:gd name="T12" fmla="*/ 0 60000 65536"/>
              <a:gd name="T13" fmla="*/ 0 60000 65536"/>
              <a:gd name="T14" fmla="*/ 0 60000 65536"/>
              <a:gd name="T15" fmla="*/ 0 w 12"/>
              <a:gd name="T16" fmla="*/ 0 h 11"/>
              <a:gd name="T17" fmla="*/ 12 w 12"/>
              <a:gd name="T18" fmla="*/ 11 h 11"/>
            </a:gdLst>
            <a:ahLst/>
            <a:cxnLst>
              <a:cxn ang="T10">
                <a:pos x="T0" y="T1"/>
              </a:cxn>
              <a:cxn ang="T11">
                <a:pos x="T2" y="T3"/>
              </a:cxn>
              <a:cxn ang="T12">
                <a:pos x="T4" y="T5"/>
              </a:cxn>
              <a:cxn ang="T13">
                <a:pos x="T6" y="T7"/>
              </a:cxn>
              <a:cxn ang="T14">
                <a:pos x="T8" y="T9"/>
              </a:cxn>
            </a:cxnLst>
            <a:rect l="T15" t="T16" r="T17" b="T18"/>
            <a:pathLst>
              <a:path w="12" h="11">
                <a:moveTo>
                  <a:pt x="0" y="0"/>
                </a:moveTo>
                <a:lnTo>
                  <a:pt x="11" y="0"/>
                </a:lnTo>
                <a:lnTo>
                  <a:pt x="11" y="10"/>
                </a:lnTo>
                <a:lnTo>
                  <a:pt x="0" y="10"/>
                </a:lnTo>
                <a:lnTo>
                  <a:pt x="0" y="0"/>
                </a:lnTo>
              </a:path>
            </a:pathLst>
          </a:custGeom>
          <a:solidFill>
            <a:srgbClr val="FF8442"/>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lIns="130046" tIns="65023" rIns="130046" bIns="65023"/>
          <a:lstStyle/>
          <a:p>
            <a:endParaRPr lang="en-US"/>
          </a:p>
        </p:txBody>
      </p:sp>
      <p:sp>
        <p:nvSpPr>
          <p:cNvPr id="8236" name="Freeform 45"/>
          <p:cNvSpPr>
            <a:spLocks/>
          </p:cNvSpPr>
          <p:nvPr/>
        </p:nvSpPr>
        <p:spPr bwMode="auto">
          <a:xfrm>
            <a:off x="8699219" y="6039556"/>
            <a:ext cx="600569" cy="557670"/>
          </a:xfrm>
          <a:custGeom>
            <a:avLst/>
            <a:gdLst>
              <a:gd name="T0" fmla="*/ 0 w 266"/>
              <a:gd name="T1" fmla="*/ 0 h 247"/>
              <a:gd name="T2" fmla="*/ 2147483647 w 266"/>
              <a:gd name="T3" fmla="*/ 0 h 247"/>
              <a:gd name="T4" fmla="*/ 2147483647 w 266"/>
              <a:gd name="T5" fmla="*/ 2147483647 h 247"/>
              <a:gd name="T6" fmla="*/ 2147483647 w 266"/>
              <a:gd name="T7" fmla="*/ 2147483647 h 247"/>
              <a:gd name="T8" fmla="*/ 2147483647 w 266"/>
              <a:gd name="T9" fmla="*/ 2147483647 h 247"/>
              <a:gd name="T10" fmla="*/ 2147483647 w 266"/>
              <a:gd name="T11" fmla="*/ 2147483647 h 247"/>
              <a:gd name="T12" fmla="*/ 2147483647 w 266"/>
              <a:gd name="T13" fmla="*/ 2147483647 h 247"/>
              <a:gd name="T14" fmla="*/ 2147483647 w 266"/>
              <a:gd name="T15" fmla="*/ 2147483647 h 247"/>
              <a:gd name="T16" fmla="*/ 2147483647 w 266"/>
              <a:gd name="T17" fmla="*/ 2147483647 h 247"/>
              <a:gd name="T18" fmla="*/ 2147483647 w 266"/>
              <a:gd name="T19" fmla="*/ 2147483647 h 247"/>
              <a:gd name="T20" fmla="*/ 2147483647 w 266"/>
              <a:gd name="T21" fmla="*/ 2147483647 h 247"/>
              <a:gd name="T22" fmla="*/ 2147483647 w 266"/>
              <a:gd name="T23" fmla="*/ 2147483647 h 247"/>
              <a:gd name="T24" fmla="*/ 2147483647 w 266"/>
              <a:gd name="T25" fmla="*/ 2147483647 h 247"/>
              <a:gd name="T26" fmla="*/ 2147483647 w 266"/>
              <a:gd name="T27" fmla="*/ 2147483647 h 247"/>
              <a:gd name="T28" fmla="*/ 2147483647 w 266"/>
              <a:gd name="T29" fmla="*/ 2147483647 h 247"/>
              <a:gd name="T30" fmla="*/ 2147483647 w 266"/>
              <a:gd name="T31" fmla="*/ 2147483647 h 247"/>
              <a:gd name="T32" fmla="*/ 2147483647 w 266"/>
              <a:gd name="T33" fmla="*/ 2147483647 h 247"/>
              <a:gd name="T34" fmla="*/ 2147483647 w 266"/>
              <a:gd name="T35" fmla="*/ 2147483647 h 247"/>
              <a:gd name="T36" fmla="*/ 2147483647 w 266"/>
              <a:gd name="T37" fmla="*/ 2147483647 h 247"/>
              <a:gd name="T38" fmla="*/ 2147483647 w 266"/>
              <a:gd name="T39" fmla="*/ 2147483647 h 247"/>
              <a:gd name="T40" fmla="*/ 2147483647 w 266"/>
              <a:gd name="T41" fmla="*/ 2147483647 h 247"/>
              <a:gd name="T42" fmla="*/ 2147483647 w 266"/>
              <a:gd name="T43" fmla="*/ 2147483647 h 247"/>
              <a:gd name="T44" fmla="*/ 2147483647 w 266"/>
              <a:gd name="T45" fmla="*/ 2147483647 h 247"/>
              <a:gd name="T46" fmla="*/ 2147483647 w 266"/>
              <a:gd name="T47" fmla="*/ 2147483647 h 247"/>
              <a:gd name="T48" fmla="*/ 2147483647 w 266"/>
              <a:gd name="T49" fmla="*/ 2147483647 h 247"/>
              <a:gd name="T50" fmla="*/ 2147483647 w 266"/>
              <a:gd name="T51" fmla="*/ 2147483647 h 247"/>
              <a:gd name="T52" fmla="*/ 2147483647 w 266"/>
              <a:gd name="T53" fmla="*/ 2147483647 h 247"/>
              <a:gd name="T54" fmla="*/ 2147483647 w 266"/>
              <a:gd name="T55" fmla="*/ 2147483647 h 247"/>
              <a:gd name="T56" fmla="*/ 2147483647 w 266"/>
              <a:gd name="T57" fmla="*/ 2147483647 h 247"/>
              <a:gd name="T58" fmla="*/ 2147483647 w 266"/>
              <a:gd name="T59" fmla="*/ 2147483647 h 247"/>
              <a:gd name="T60" fmla="*/ 2147483647 w 266"/>
              <a:gd name="T61" fmla="*/ 2147483647 h 247"/>
              <a:gd name="T62" fmla="*/ 2147483647 w 266"/>
              <a:gd name="T63" fmla="*/ 2147483647 h 247"/>
              <a:gd name="T64" fmla="*/ 2147483647 w 266"/>
              <a:gd name="T65" fmla="*/ 2147483647 h 247"/>
              <a:gd name="T66" fmla="*/ 2147483647 w 266"/>
              <a:gd name="T67" fmla="*/ 2147483647 h 247"/>
              <a:gd name="T68" fmla="*/ 2147483647 w 266"/>
              <a:gd name="T69" fmla="*/ 2147483647 h 247"/>
              <a:gd name="T70" fmla="*/ 2147483647 w 266"/>
              <a:gd name="T71" fmla="*/ 2147483647 h 247"/>
              <a:gd name="T72" fmla="*/ 2147483647 w 266"/>
              <a:gd name="T73" fmla="*/ 2147483647 h 247"/>
              <a:gd name="T74" fmla="*/ 2147483647 w 266"/>
              <a:gd name="T75" fmla="*/ 2147483647 h 247"/>
              <a:gd name="T76" fmla="*/ 2147483647 w 266"/>
              <a:gd name="T77" fmla="*/ 2147483647 h 247"/>
              <a:gd name="T78" fmla="*/ 2147483647 w 266"/>
              <a:gd name="T79" fmla="*/ 2147483647 h 247"/>
              <a:gd name="T80" fmla="*/ 2147483647 w 266"/>
              <a:gd name="T81" fmla="*/ 2147483647 h 247"/>
              <a:gd name="T82" fmla="*/ 2147483647 w 266"/>
              <a:gd name="T83" fmla="*/ 2147483647 h 247"/>
              <a:gd name="T84" fmla="*/ 2147483647 w 266"/>
              <a:gd name="T85" fmla="*/ 2147483647 h 247"/>
              <a:gd name="T86" fmla="*/ 2147483647 w 266"/>
              <a:gd name="T87" fmla="*/ 2147483647 h 247"/>
              <a:gd name="T88" fmla="*/ 2147483647 w 266"/>
              <a:gd name="T89" fmla="*/ 2147483647 h 247"/>
              <a:gd name="T90" fmla="*/ 2147483647 w 266"/>
              <a:gd name="T91" fmla="*/ 2147483647 h 247"/>
              <a:gd name="T92" fmla="*/ 2147483647 w 266"/>
              <a:gd name="T93" fmla="*/ 2147483647 h 247"/>
              <a:gd name="T94" fmla="*/ 2147483647 w 266"/>
              <a:gd name="T95" fmla="*/ 2147483647 h 247"/>
              <a:gd name="T96" fmla="*/ 2147483647 w 266"/>
              <a:gd name="T97" fmla="*/ 2147483647 h 247"/>
              <a:gd name="T98" fmla="*/ 2147483647 w 266"/>
              <a:gd name="T99" fmla="*/ 2147483647 h 247"/>
              <a:gd name="T100" fmla="*/ 2147483647 w 266"/>
              <a:gd name="T101" fmla="*/ 2147483647 h 247"/>
              <a:gd name="T102" fmla="*/ 2147483647 w 266"/>
              <a:gd name="T103" fmla="*/ 2147483647 h 247"/>
              <a:gd name="T104" fmla="*/ 2147483647 w 266"/>
              <a:gd name="T105" fmla="*/ 2147483647 h 247"/>
              <a:gd name="T106" fmla="*/ 2147483647 w 266"/>
              <a:gd name="T107" fmla="*/ 2147483647 h 247"/>
              <a:gd name="T108" fmla="*/ 2147483647 w 266"/>
              <a:gd name="T109" fmla="*/ 2147483647 h 247"/>
              <a:gd name="T110" fmla="*/ 2147483647 w 266"/>
              <a:gd name="T111" fmla="*/ 2147483647 h 247"/>
              <a:gd name="T112" fmla="*/ 2147483647 w 266"/>
              <a:gd name="T113" fmla="*/ 2147483647 h 247"/>
              <a:gd name="T114" fmla="*/ 2147483647 w 266"/>
              <a:gd name="T115" fmla="*/ 2147483647 h 247"/>
              <a:gd name="T116" fmla="*/ 2147483647 w 266"/>
              <a:gd name="T117" fmla="*/ 2147483647 h 247"/>
              <a:gd name="T118" fmla="*/ 0 w 266"/>
              <a:gd name="T119" fmla="*/ 2147483647 h 247"/>
              <a:gd name="T120" fmla="*/ 0 w 266"/>
              <a:gd name="T121" fmla="*/ 0 h 24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266"/>
              <a:gd name="T184" fmla="*/ 0 h 247"/>
              <a:gd name="T185" fmla="*/ 266 w 266"/>
              <a:gd name="T186" fmla="*/ 247 h 24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266" h="247">
                <a:moveTo>
                  <a:pt x="0" y="0"/>
                </a:moveTo>
                <a:lnTo>
                  <a:pt x="14" y="0"/>
                </a:lnTo>
                <a:lnTo>
                  <a:pt x="14" y="13"/>
                </a:lnTo>
                <a:lnTo>
                  <a:pt x="41" y="13"/>
                </a:lnTo>
                <a:lnTo>
                  <a:pt x="41" y="26"/>
                </a:lnTo>
                <a:lnTo>
                  <a:pt x="68" y="26"/>
                </a:lnTo>
                <a:lnTo>
                  <a:pt x="68" y="39"/>
                </a:lnTo>
                <a:lnTo>
                  <a:pt x="97" y="39"/>
                </a:lnTo>
                <a:lnTo>
                  <a:pt x="97" y="52"/>
                </a:lnTo>
                <a:lnTo>
                  <a:pt x="125" y="52"/>
                </a:lnTo>
                <a:lnTo>
                  <a:pt x="125" y="64"/>
                </a:lnTo>
                <a:lnTo>
                  <a:pt x="154" y="64"/>
                </a:lnTo>
                <a:lnTo>
                  <a:pt x="154" y="77"/>
                </a:lnTo>
                <a:lnTo>
                  <a:pt x="182" y="77"/>
                </a:lnTo>
                <a:lnTo>
                  <a:pt x="182" y="90"/>
                </a:lnTo>
                <a:lnTo>
                  <a:pt x="223" y="90"/>
                </a:lnTo>
                <a:lnTo>
                  <a:pt x="223" y="129"/>
                </a:lnTo>
                <a:lnTo>
                  <a:pt x="237" y="129"/>
                </a:lnTo>
                <a:lnTo>
                  <a:pt x="237" y="143"/>
                </a:lnTo>
                <a:lnTo>
                  <a:pt x="250" y="143"/>
                </a:lnTo>
                <a:lnTo>
                  <a:pt x="250" y="155"/>
                </a:lnTo>
                <a:lnTo>
                  <a:pt x="265" y="155"/>
                </a:lnTo>
                <a:lnTo>
                  <a:pt x="265" y="182"/>
                </a:lnTo>
                <a:lnTo>
                  <a:pt x="250" y="182"/>
                </a:lnTo>
                <a:lnTo>
                  <a:pt x="250" y="194"/>
                </a:lnTo>
                <a:lnTo>
                  <a:pt x="237" y="194"/>
                </a:lnTo>
                <a:lnTo>
                  <a:pt x="237" y="220"/>
                </a:lnTo>
                <a:lnTo>
                  <a:pt x="223" y="220"/>
                </a:lnTo>
                <a:lnTo>
                  <a:pt x="223" y="246"/>
                </a:lnTo>
                <a:lnTo>
                  <a:pt x="209" y="246"/>
                </a:lnTo>
                <a:lnTo>
                  <a:pt x="209" y="182"/>
                </a:lnTo>
                <a:lnTo>
                  <a:pt x="196" y="182"/>
                </a:lnTo>
                <a:lnTo>
                  <a:pt x="196" y="220"/>
                </a:lnTo>
                <a:lnTo>
                  <a:pt x="182" y="220"/>
                </a:lnTo>
                <a:lnTo>
                  <a:pt x="182" y="208"/>
                </a:lnTo>
                <a:lnTo>
                  <a:pt x="167" y="208"/>
                </a:lnTo>
                <a:lnTo>
                  <a:pt x="167" y="194"/>
                </a:lnTo>
                <a:lnTo>
                  <a:pt x="154" y="194"/>
                </a:lnTo>
                <a:lnTo>
                  <a:pt x="154" y="182"/>
                </a:lnTo>
                <a:lnTo>
                  <a:pt x="139" y="182"/>
                </a:lnTo>
                <a:lnTo>
                  <a:pt x="139" y="169"/>
                </a:lnTo>
                <a:lnTo>
                  <a:pt x="125" y="169"/>
                </a:lnTo>
                <a:lnTo>
                  <a:pt x="125" y="155"/>
                </a:lnTo>
                <a:lnTo>
                  <a:pt x="110" y="155"/>
                </a:lnTo>
                <a:lnTo>
                  <a:pt x="110" y="143"/>
                </a:lnTo>
                <a:lnTo>
                  <a:pt x="97" y="143"/>
                </a:lnTo>
                <a:lnTo>
                  <a:pt x="97" y="116"/>
                </a:lnTo>
                <a:lnTo>
                  <a:pt x="83" y="116"/>
                </a:lnTo>
                <a:lnTo>
                  <a:pt x="83" y="103"/>
                </a:lnTo>
                <a:lnTo>
                  <a:pt x="68" y="103"/>
                </a:lnTo>
                <a:lnTo>
                  <a:pt x="68" y="90"/>
                </a:lnTo>
                <a:lnTo>
                  <a:pt x="55" y="90"/>
                </a:lnTo>
                <a:lnTo>
                  <a:pt x="55" y="77"/>
                </a:lnTo>
                <a:lnTo>
                  <a:pt x="41" y="77"/>
                </a:lnTo>
                <a:lnTo>
                  <a:pt x="41" y="64"/>
                </a:lnTo>
                <a:lnTo>
                  <a:pt x="26" y="64"/>
                </a:lnTo>
                <a:lnTo>
                  <a:pt x="26" y="39"/>
                </a:lnTo>
                <a:lnTo>
                  <a:pt x="14" y="39"/>
                </a:lnTo>
                <a:lnTo>
                  <a:pt x="14" y="13"/>
                </a:lnTo>
                <a:lnTo>
                  <a:pt x="0" y="13"/>
                </a:lnTo>
                <a:lnTo>
                  <a:pt x="0" y="0"/>
                </a:lnTo>
              </a:path>
            </a:pathLst>
          </a:custGeom>
          <a:solidFill>
            <a:srgbClr val="FFFFFF"/>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lIns="130046" tIns="65023" rIns="130046" bIns="65023"/>
          <a:lstStyle/>
          <a:p>
            <a:endParaRPr lang="en-US"/>
          </a:p>
        </p:txBody>
      </p:sp>
      <p:sp>
        <p:nvSpPr>
          <p:cNvPr id="8237" name="Freeform 46"/>
          <p:cNvSpPr>
            <a:spLocks/>
          </p:cNvSpPr>
          <p:nvPr/>
        </p:nvSpPr>
        <p:spPr bwMode="auto">
          <a:xfrm>
            <a:off x="9496214" y="6100516"/>
            <a:ext cx="600569" cy="496711"/>
          </a:xfrm>
          <a:custGeom>
            <a:avLst/>
            <a:gdLst>
              <a:gd name="T0" fmla="*/ 2147483647 w 266"/>
              <a:gd name="T1" fmla="*/ 0 h 220"/>
              <a:gd name="T2" fmla="*/ 2147483647 w 266"/>
              <a:gd name="T3" fmla="*/ 0 h 220"/>
              <a:gd name="T4" fmla="*/ 2147483647 w 266"/>
              <a:gd name="T5" fmla="*/ 2147483647 h 220"/>
              <a:gd name="T6" fmla="*/ 2147483647 w 266"/>
              <a:gd name="T7" fmla="*/ 2147483647 h 220"/>
              <a:gd name="T8" fmla="*/ 2147483647 w 266"/>
              <a:gd name="T9" fmla="*/ 2147483647 h 220"/>
              <a:gd name="T10" fmla="*/ 2147483647 w 266"/>
              <a:gd name="T11" fmla="*/ 2147483647 h 220"/>
              <a:gd name="T12" fmla="*/ 2147483647 w 266"/>
              <a:gd name="T13" fmla="*/ 2147483647 h 220"/>
              <a:gd name="T14" fmla="*/ 2147483647 w 266"/>
              <a:gd name="T15" fmla="*/ 2147483647 h 220"/>
              <a:gd name="T16" fmla="*/ 2147483647 w 266"/>
              <a:gd name="T17" fmla="*/ 2147483647 h 220"/>
              <a:gd name="T18" fmla="*/ 2147483647 w 266"/>
              <a:gd name="T19" fmla="*/ 2147483647 h 220"/>
              <a:gd name="T20" fmla="*/ 2147483647 w 266"/>
              <a:gd name="T21" fmla="*/ 2147483647 h 220"/>
              <a:gd name="T22" fmla="*/ 2147483647 w 266"/>
              <a:gd name="T23" fmla="*/ 2147483647 h 220"/>
              <a:gd name="T24" fmla="*/ 2147483647 w 266"/>
              <a:gd name="T25" fmla="*/ 2147483647 h 220"/>
              <a:gd name="T26" fmla="*/ 2147483647 w 266"/>
              <a:gd name="T27" fmla="*/ 2147483647 h 220"/>
              <a:gd name="T28" fmla="*/ 2147483647 w 266"/>
              <a:gd name="T29" fmla="*/ 2147483647 h 220"/>
              <a:gd name="T30" fmla="*/ 2147483647 w 266"/>
              <a:gd name="T31" fmla="*/ 2147483647 h 220"/>
              <a:gd name="T32" fmla="*/ 2147483647 w 266"/>
              <a:gd name="T33" fmla="*/ 2147483647 h 220"/>
              <a:gd name="T34" fmla="*/ 2147483647 w 266"/>
              <a:gd name="T35" fmla="*/ 2147483647 h 220"/>
              <a:gd name="T36" fmla="*/ 2147483647 w 266"/>
              <a:gd name="T37" fmla="*/ 2147483647 h 220"/>
              <a:gd name="T38" fmla="*/ 2147483647 w 266"/>
              <a:gd name="T39" fmla="*/ 2147483647 h 220"/>
              <a:gd name="T40" fmla="*/ 2147483647 w 266"/>
              <a:gd name="T41" fmla="*/ 2147483647 h 220"/>
              <a:gd name="T42" fmla="*/ 2147483647 w 266"/>
              <a:gd name="T43" fmla="*/ 2147483647 h 220"/>
              <a:gd name="T44" fmla="*/ 2147483647 w 266"/>
              <a:gd name="T45" fmla="*/ 2147483647 h 220"/>
              <a:gd name="T46" fmla="*/ 2147483647 w 266"/>
              <a:gd name="T47" fmla="*/ 2147483647 h 220"/>
              <a:gd name="T48" fmla="*/ 2147483647 w 266"/>
              <a:gd name="T49" fmla="*/ 2147483647 h 220"/>
              <a:gd name="T50" fmla="*/ 2147483647 w 266"/>
              <a:gd name="T51" fmla="*/ 2147483647 h 220"/>
              <a:gd name="T52" fmla="*/ 2147483647 w 266"/>
              <a:gd name="T53" fmla="*/ 2147483647 h 220"/>
              <a:gd name="T54" fmla="*/ 2147483647 w 266"/>
              <a:gd name="T55" fmla="*/ 2147483647 h 220"/>
              <a:gd name="T56" fmla="*/ 2147483647 w 266"/>
              <a:gd name="T57" fmla="*/ 2147483647 h 220"/>
              <a:gd name="T58" fmla="*/ 2147483647 w 266"/>
              <a:gd name="T59" fmla="*/ 2147483647 h 220"/>
              <a:gd name="T60" fmla="*/ 2147483647 w 266"/>
              <a:gd name="T61" fmla="*/ 2147483647 h 220"/>
              <a:gd name="T62" fmla="*/ 2147483647 w 266"/>
              <a:gd name="T63" fmla="*/ 2147483647 h 220"/>
              <a:gd name="T64" fmla="*/ 2147483647 w 266"/>
              <a:gd name="T65" fmla="*/ 2147483647 h 220"/>
              <a:gd name="T66" fmla="*/ 2147483647 w 266"/>
              <a:gd name="T67" fmla="*/ 2147483647 h 220"/>
              <a:gd name="T68" fmla="*/ 2147483647 w 266"/>
              <a:gd name="T69" fmla="*/ 2147483647 h 220"/>
              <a:gd name="T70" fmla="*/ 0 w 266"/>
              <a:gd name="T71" fmla="*/ 2147483647 h 220"/>
              <a:gd name="T72" fmla="*/ 0 w 266"/>
              <a:gd name="T73" fmla="*/ 2147483647 h 220"/>
              <a:gd name="T74" fmla="*/ 2147483647 w 266"/>
              <a:gd name="T75" fmla="*/ 2147483647 h 220"/>
              <a:gd name="T76" fmla="*/ 2147483647 w 266"/>
              <a:gd name="T77" fmla="*/ 2147483647 h 220"/>
              <a:gd name="T78" fmla="*/ 2147483647 w 266"/>
              <a:gd name="T79" fmla="*/ 2147483647 h 220"/>
              <a:gd name="T80" fmla="*/ 2147483647 w 266"/>
              <a:gd name="T81" fmla="*/ 2147483647 h 220"/>
              <a:gd name="T82" fmla="*/ 2147483647 w 266"/>
              <a:gd name="T83" fmla="*/ 2147483647 h 220"/>
              <a:gd name="T84" fmla="*/ 2147483647 w 266"/>
              <a:gd name="T85" fmla="*/ 2147483647 h 220"/>
              <a:gd name="T86" fmla="*/ 2147483647 w 266"/>
              <a:gd name="T87" fmla="*/ 2147483647 h 220"/>
              <a:gd name="T88" fmla="*/ 2147483647 w 266"/>
              <a:gd name="T89" fmla="*/ 2147483647 h 220"/>
              <a:gd name="T90" fmla="*/ 2147483647 w 266"/>
              <a:gd name="T91" fmla="*/ 2147483647 h 220"/>
              <a:gd name="T92" fmla="*/ 2147483647 w 266"/>
              <a:gd name="T93" fmla="*/ 2147483647 h 220"/>
              <a:gd name="T94" fmla="*/ 2147483647 w 266"/>
              <a:gd name="T95" fmla="*/ 2147483647 h 220"/>
              <a:gd name="T96" fmla="*/ 2147483647 w 266"/>
              <a:gd name="T97" fmla="*/ 2147483647 h 220"/>
              <a:gd name="T98" fmla="*/ 2147483647 w 266"/>
              <a:gd name="T99" fmla="*/ 2147483647 h 220"/>
              <a:gd name="T100" fmla="*/ 2147483647 w 266"/>
              <a:gd name="T101" fmla="*/ 2147483647 h 220"/>
              <a:gd name="T102" fmla="*/ 2147483647 w 266"/>
              <a:gd name="T103" fmla="*/ 2147483647 h 220"/>
              <a:gd name="T104" fmla="*/ 2147483647 w 266"/>
              <a:gd name="T105" fmla="*/ 2147483647 h 220"/>
              <a:gd name="T106" fmla="*/ 2147483647 w 266"/>
              <a:gd name="T107" fmla="*/ 2147483647 h 220"/>
              <a:gd name="T108" fmla="*/ 2147483647 w 266"/>
              <a:gd name="T109" fmla="*/ 2147483647 h 220"/>
              <a:gd name="T110" fmla="*/ 2147483647 w 266"/>
              <a:gd name="T111" fmla="*/ 2147483647 h 220"/>
              <a:gd name="T112" fmla="*/ 2147483647 w 266"/>
              <a:gd name="T113" fmla="*/ 2147483647 h 220"/>
              <a:gd name="T114" fmla="*/ 2147483647 w 266"/>
              <a:gd name="T115" fmla="*/ 2147483647 h 220"/>
              <a:gd name="T116" fmla="*/ 2147483647 w 266"/>
              <a:gd name="T117" fmla="*/ 0 h 220"/>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266"/>
              <a:gd name="T178" fmla="*/ 0 h 220"/>
              <a:gd name="T179" fmla="*/ 266 w 266"/>
              <a:gd name="T180" fmla="*/ 220 h 220"/>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266" h="220">
                <a:moveTo>
                  <a:pt x="251" y="0"/>
                </a:moveTo>
                <a:lnTo>
                  <a:pt x="265" y="0"/>
                </a:lnTo>
                <a:lnTo>
                  <a:pt x="265" y="25"/>
                </a:lnTo>
                <a:lnTo>
                  <a:pt x="251" y="25"/>
                </a:lnTo>
                <a:lnTo>
                  <a:pt x="251" y="51"/>
                </a:lnTo>
                <a:lnTo>
                  <a:pt x="238" y="51"/>
                </a:lnTo>
                <a:lnTo>
                  <a:pt x="238" y="63"/>
                </a:lnTo>
                <a:lnTo>
                  <a:pt x="223" y="63"/>
                </a:lnTo>
                <a:lnTo>
                  <a:pt x="223" y="90"/>
                </a:lnTo>
                <a:lnTo>
                  <a:pt x="209" y="90"/>
                </a:lnTo>
                <a:lnTo>
                  <a:pt x="209" y="102"/>
                </a:lnTo>
                <a:lnTo>
                  <a:pt x="196" y="102"/>
                </a:lnTo>
                <a:lnTo>
                  <a:pt x="196" y="116"/>
                </a:lnTo>
                <a:lnTo>
                  <a:pt x="182" y="116"/>
                </a:lnTo>
                <a:lnTo>
                  <a:pt x="182" y="128"/>
                </a:lnTo>
                <a:lnTo>
                  <a:pt x="168" y="128"/>
                </a:lnTo>
                <a:lnTo>
                  <a:pt x="168" y="142"/>
                </a:lnTo>
                <a:lnTo>
                  <a:pt x="154" y="142"/>
                </a:lnTo>
                <a:lnTo>
                  <a:pt x="154" y="155"/>
                </a:lnTo>
                <a:lnTo>
                  <a:pt x="140" y="155"/>
                </a:lnTo>
                <a:lnTo>
                  <a:pt x="140" y="167"/>
                </a:lnTo>
                <a:lnTo>
                  <a:pt x="125" y="167"/>
                </a:lnTo>
                <a:lnTo>
                  <a:pt x="125" y="181"/>
                </a:lnTo>
                <a:lnTo>
                  <a:pt x="111" y="181"/>
                </a:lnTo>
                <a:lnTo>
                  <a:pt x="111" y="205"/>
                </a:lnTo>
                <a:lnTo>
                  <a:pt x="98" y="205"/>
                </a:lnTo>
                <a:lnTo>
                  <a:pt x="98" y="219"/>
                </a:lnTo>
                <a:lnTo>
                  <a:pt x="69" y="219"/>
                </a:lnTo>
                <a:lnTo>
                  <a:pt x="69" y="205"/>
                </a:lnTo>
                <a:lnTo>
                  <a:pt x="56" y="205"/>
                </a:lnTo>
                <a:lnTo>
                  <a:pt x="56" y="181"/>
                </a:lnTo>
                <a:lnTo>
                  <a:pt x="41" y="181"/>
                </a:lnTo>
                <a:lnTo>
                  <a:pt x="41" y="167"/>
                </a:lnTo>
                <a:lnTo>
                  <a:pt x="27" y="167"/>
                </a:lnTo>
                <a:lnTo>
                  <a:pt x="27" y="155"/>
                </a:lnTo>
                <a:lnTo>
                  <a:pt x="0" y="155"/>
                </a:lnTo>
                <a:lnTo>
                  <a:pt x="0" y="128"/>
                </a:lnTo>
                <a:lnTo>
                  <a:pt x="14" y="128"/>
                </a:lnTo>
                <a:lnTo>
                  <a:pt x="14" y="116"/>
                </a:lnTo>
                <a:lnTo>
                  <a:pt x="27" y="116"/>
                </a:lnTo>
                <a:lnTo>
                  <a:pt x="27" y="102"/>
                </a:lnTo>
                <a:lnTo>
                  <a:pt x="41" y="102"/>
                </a:lnTo>
                <a:lnTo>
                  <a:pt x="41" y="90"/>
                </a:lnTo>
                <a:lnTo>
                  <a:pt x="56" y="90"/>
                </a:lnTo>
                <a:lnTo>
                  <a:pt x="56" y="102"/>
                </a:lnTo>
                <a:lnTo>
                  <a:pt x="69" y="102"/>
                </a:lnTo>
                <a:lnTo>
                  <a:pt x="69" y="128"/>
                </a:lnTo>
                <a:lnTo>
                  <a:pt x="83" y="128"/>
                </a:lnTo>
                <a:lnTo>
                  <a:pt x="83" y="90"/>
                </a:lnTo>
                <a:lnTo>
                  <a:pt x="69" y="90"/>
                </a:lnTo>
                <a:lnTo>
                  <a:pt x="69" y="51"/>
                </a:lnTo>
                <a:lnTo>
                  <a:pt x="182" y="51"/>
                </a:lnTo>
                <a:lnTo>
                  <a:pt x="182" y="38"/>
                </a:lnTo>
                <a:lnTo>
                  <a:pt x="209" y="38"/>
                </a:lnTo>
                <a:lnTo>
                  <a:pt x="209" y="25"/>
                </a:lnTo>
                <a:lnTo>
                  <a:pt x="238" y="25"/>
                </a:lnTo>
                <a:lnTo>
                  <a:pt x="238" y="13"/>
                </a:lnTo>
                <a:lnTo>
                  <a:pt x="251" y="13"/>
                </a:lnTo>
                <a:lnTo>
                  <a:pt x="251" y="0"/>
                </a:lnTo>
              </a:path>
            </a:pathLst>
          </a:custGeom>
          <a:solidFill>
            <a:srgbClr val="FFFFFF"/>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lIns="130046" tIns="65023" rIns="130046" bIns="65023"/>
          <a:lstStyle/>
          <a:p>
            <a:endParaRPr lang="en-US"/>
          </a:p>
        </p:txBody>
      </p:sp>
      <p:sp>
        <p:nvSpPr>
          <p:cNvPr id="8238" name="Freeform 47"/>
          <p:cNvSpPr>
            <a:spLocks/>
          </p:cNvSpPr>
          <p:nvPr/>
        </p:nvSpPr>
        <p:spPr bwMode="auto">
          <a:xfrm>
            <a:off x="10674774" y="6247273"/>
            <a:ext cx="758613" cy="1058897"/>
          </a:xfrm>
          <a:custGeom>
            <a:avLst/>
            <a:gdLst>
              <a:gd name="T0" fmla="*/ 2147483647 w 336"/>
              <a:gd name="T1" fmla="*/ 0 h 469"/>
              <a:gd name="T2" fmla="*/ 2147483647 w 336"/>
              <a:gd name="T3" fmla="*/ 2147483647 h 469"/>
              <a:gd name="T4" fmla="*/ 2147483647 w 336"/>
              <a:gd name="T5" fmla="*/ 2147483647 h 469"/>
              <a:gd name="T6" fmla="*/ 2147483647 w 336"/>
              <a:gd name="T7" fmla="*/ 2147483647 h 469"/>
              <a:gd name="T8" fmla="*/ 2147483647 w 336"/>
              <a:gd name="T9" fmla="*/ 2147483647 h 469"/>
              <a:gd name="T10" fmla="*/ 2147483647 w 336"/>
              <a:gd name="T11" fmla="*/ 2147483647 h 469"/>
              <a:gd name="T12" fmla="*/ 2147483647 w 336"/>
              <a:gd name="T13" fmla="*/ 2147483647 h 469"/>
              <a:gd name="T14" fmla="*/ 2147483647 w 336"/>
              <a:gd name="T15" fmla="*/ 2147483647 h 469"/>
              <a:gd name="T16" fmla="*/ 2147483647 w 336"/>
              <a:gd name="T17" fmla="*/ 2147483647 h 469"/>
              <a:gd name="T18" fmla="*/ 2147483647 w 336"/>
              <a:gd name="T19" fmla="*/ 2147483647 h 469"/>
              <a:gd name="T20" fmla="*/ 2147483647 w 336"/>
              <a:gd name="T21" fmla="*/ 2147483647 h 469"/>
              <a:gd name="T22" fmla="*/ 2147483647 w 336"/>
              <a:gd name="T23" fmla="*/ 2147483647 h 469"/>
              <a:gd name="T24" fmla="*/ 2147483647 w 336"/>
              <a:gd name="T25" fmla="*/ 2147483647 h 469"/>
              <a:gd name="T26" fmla="*/ 2147483647 w 336"/>
              <a:gd name="T27" fmla="*/ 2147483647 h 469"/>
              <a:gd name="T28" fmla="*/ 2147483647 w 336"/>
              <a:gd name="T29" fmla="*/ 2147483647 h 469"/>
              <a:gd name="T30" fmla="*/ 2147483647 w 336"/>
              <a:gd name="T31" fmla="*/ 2147483647 h 469"/>
              <a:gd name="T32" fmla="*/ 2147483647 w 336"/>
              <a:gd name="T33" fmla="*/ 2147483647 h 469"/>
              <a:gd name="T34" fmla="*/ 2147483647 w 336"/>
              <a:gd name="T35" fmla="*/ 2147483647 h 469"/>
              <a:gd name="T36" fmla="*/ 2147483647 w 336"/>
              <a:gd name="T37" fmla="*/ 2147483647 h 469"/>
              <a:gd name="T38" fmla="*/ 2147483647 w 336"/>
              <a:gd name="T39" fmla="*/ 2147483647 h 469"/>
              <a:gd name="T40" fmla="*/ 2147483647 w 336"/>
              <a:gd name="T41" fmla="*/ 2147483647 h 469"/>
              <a:gd name="T42" fmla="*/ 2147483647 w 336"/>
              <a:gd name="T43" fmla="*/ 2147483647 h 469"/>
              <a:gd name="T44" fmla="*/ 2147483647 w 336"/>
              <a:gd name="T45" fmla="*/ 2147483647 h 469"/>
              <a:gd name="T46" fmla="*/ 2147483647 w 336"/>
              <a:gd name="T47" fmla="*/ 2147483647 h 469"/>
              <a:gd name="T48" fmla="*/ 2147483647 w 336"/>
              <a:gd name="T49" fmla="*/ 2147483647 h 469"/>
              <a:gd name="T50" fmla="*/ 2147483647 w 336"/>
              <a:gd name="T51" fmla="*/ 2147483647 h 469"/>
              <a:gd name="T52" fmla="*/ 2147483647 w 336"/>
              <a:gd name="T53" fmla="*/ 2147483647 h 469"/>
              <a:gd name="T54" fmla="*/ 2147483647 w 336"/>
              <a:gd name="T55" fmla="*/ 2147483647 h 469"/>
              <a:gd name="T56" fmla="*/ 2147483647 w 336"/>
              <a:gd name="T57" fmla="*/ 2147483647 h 469"/>
              <a:gd name="T58" fmla="*/ 2147483647 w 336"/>
              <a:gd name="T59" fmla="*/ 2147483647 h 469"/>
              <a:gd name="T60" fmla="*/ 2147483647 w 336"/>
              <a:gd name="T61" fmla="*/ 2147483647 h 469"/>
              <a:gd name="T62" fmla="*/ 2147483647 w 336"/>
              <a:gd name="T63" fmla="*/ 2147483647 h 469"/>
              <a:gd name="T64" fmla="*/ 2147483647 w 336"/>
              <a:gd name="T65" fmla="*/ 2147483647 h 469"/>
              <a:gd name="T66" fmla="*/ 2147483647 w 336"/>
              <a:gd name="T67" fmla="*/ 2147483647 h 469"/>
              <a:gd name="T68" fmla="*/ 2147483647 w 336"/>
              <a:gd name="T69" fmla="*/ 2147483647 h 469"/>
              <a:gd name="T70" fmla="*/ 2147483647 w 336"/>
              <a:gd name="T71" fmla="*/ 2147483647 h 469"/>
              <a:gd name="T72" fmla="*/ 2147483647 w 336"/>
              <a:gd name="T73" fmla="*/ 2147483647 h 469"/>
              <a:gd name="T74" fmla="*/ 2147483647 w 336"/>
              <a:gd name="T75" fmla="*/ 2147483647 h 469"/>
              <a:gd name="T76" fmla="*/ 0 w 336"/>
              <a:gd name="T77" fmla="*/ 2147483647 h 469"/>
              <a:gd name="T78" fmla="*/ 2147483647 w 336"/>
              <a:gd name="T79" fmla="*/ 2147483647 h 469"/>
              <a:gd name="T80" fmla="*/ 2147483647 w 336"/>
              <a:gd name="T81" fmla="*/ 2147483647 h 469"/>
              <a:gd name="T82" fmla="*/ 2147483647 w 336"/>
              <a:gd name="T83" fmla="*/ 2147483647 h 469"/>
              <a:gd name="T84" fmla="*/ 2147483647 w 336"/>
              <a:gd name="T85" fmla="*/ 2147483647 h 469"/>
              <a:gd name="T86" fmla="*/ 2147483647 w 336"/>
              <a:gd name="T87" fmla="*/ 2147483647 h 469"/>
              <a:gd name="T88" fmla="*/ 2147483647 w 336"/>
              <a:gd name="T89" fmla="*/ 2147483647 h 469"/>
              <a:gd name="T90" fmla="*/ 2147483647 w 336"/>
              <a:gd name="T91" fmla="*/ 2147483647 h 469"/>
              <a:gd name="T92" fmla="*/ 2147483647 w 336"/>
              <a:gd name="T93" fmla="*/ 2147483647 h 469"/>
              <a:gd name="T94" fmla="*/ 2147483647 w 336"/>
              <a:gd name="T95" fmla="*/ 2147483647 h 469"/>
              <a:gd name="T96" fmla="*/ 2147483647 w 336"/>
              <a:gd name="T97" fmla="*/ 2147483647 h 469"/>
              <a:gd name="T98" fmla="*/ 2147483647 w 336"/>
              <a:gd name="T99" fmla="*/ 2147483647 h 469"/>
              <a:gd name="T100" fmla="*/ 2147483647 w 336"/>
              <a:gd name="T101" fmla="*/ 2147483647 h 469"/>
              <a:gd name="T102" fmla="*/ 2147483647 w 336"/>
              <a:gd name="T103" fmla="*/ 2147483647 h 469"/>
              <a:gd name="T104" fmla="*/ 2147483647 w 336"/>
              <a:gd name="T105" fmla="*/ 2147483647 h 469"/>
              <a:gd name="T106" fmla="*/ 2147483647 w 336"/>
              <a:gd name="T107" fmla="*/ 2147483647 h 469"/>
              <a:gd name="T108" fmla="*/ 2147483647 w 336"/>
              <a:gd name="T109" fmla="*/ 2147483647 h 469"/>
              <a:gd name="T110" fmla="*/ 2147483647 w 336"/>
              <a:gd name="T111" fmla="*/ 2147483647 h 469"/>
              <a:gd name="T112" fmla="*/ 2147483647 w 336"/>
              <a:gd name="T113" fmla="*/ 2147483647 h 469"/>
              <a:gd name="T114" fmla="*/ 2147483647 w 336"/>
              <a:gd name="T115" fmla="*/ 2147483647 h 469"/>
              <a:gd name="T116" fmla="*/ 2147483647 w 336"/>
              <a:gd name="T117" fmla="*/ 2147483647 h 469"/>
              <a:gd name="T118" fmla="*/ 2147483647 w 336"/>
              <a:gd name="T119" fmla="*/ 2147483647 h 469"/>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336"/>
              <a:gd name="T181" fmla="*/ 0 h 469"/>
              <a:gd name="T182" fmla="*/ 336 w 336"/>
              <a:gd name="T183" fmla="*/ 469 h 469"/>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336" h="469">
                <a:moveTo>
                  <a:pt x="167" y="0"/>
                </a:moveTo>
                <a:lnTo>
                  <a:pt x="182" y="0"/>
                </a:lnTo>
                <a:lnTo>
                  <a:pt x="182" y="13"/>
                </a:lnTo>
                <a:lnTo>
                  <a:pt x="167" y="13"/>
                </a:lnTo>
                <a:lnTo>
                  <a:pt x="167" y="26"/>
                </a:lnTo>
                <a:lnTo>
                  <a:pt x="153" y="26"/>
                </a:lnTo>
                <a:lnTo>
                  <a:pt x="153" y="39"/>
                </a:lnTo>
                <a:lnTo>
                  <a:pt x="140" y="39"/>
                </a:lnTo>
                <a:lnTo>
                  <a:pt x="140" y="91"/>
                </a:lnTo>
                <a:lnTo>
                  <a:pt x="153" y="91"/>
                </a:lnTo>
                <a:lnTo>
                  <a:pt x="153" y="130"/>
                </a:lnTo>
                <a:lnTo>
                  <a:pt x="167" y="130"/>
                </a:lnTo>
                <a:lnTo>
                  <a:pt x="167" y="156"/>
                </a:lnTo>
                <a:lnTo>
                  <a:pt x="182" y="156"/>
                </a:lnTo>
                <a:lnTo>
                  <a:pt x="182" y="183"/>
                </a:lnTo>
                <a:lnTo>
                  <a:pt x="195" y="183"/>
                </a:lnTo>
                <a:lnTo>
                  <a:pt x="195" y="208"/>
                </a:lnTo>
                <a:lnTo>
                  <a:pt x="209" y="208"/>
                </a:lnTo>
                <a:lnTo>
                  <a:pt x="209" y="235"/>
                </a:lnTo>
                <a:lnTo>
                  <a:pt x="223" y="235"/>
                </a:lnTo>
                <a:lnTo>
                  <a:pt x="223" y="260"/>
                </a:lnTo>
                <a:lnTo>
                  <a:pt x="238" y="260"/>
                </a:lnTo>
                <a:lnTo>
                  <a:pt x="238" y="286"/>
                </a:lnTo>
                <a:lnTo>
                  <a:pt x="251" y="286"/>
                </a:lnTo>
                <a:lnTo>
                  <a:pt x="251" y="298"/>
                </a:lnTo>
                <a:lnTo>
                  <a:pt x="265" y="298"/>
                </a:lnTo>
                <a:lnTo>
                  <a:pt x="265" y="312"/>
                </a:lnTo>
                <a:lnTo>
                  <a:pt x="307" y="312"/>
                </a:lnTo>
                <a:lnTo>
                  <a:pt x="307" y="325"/>
                </a:lnTo>
                <a:lnTo>
                  <a:pt x="280" y="325"/>
                </a:lnTo>
                <a:lnTo>
                  <a:pt x="280" y="338"/>
                </a:lnTo>
                <a:lnTo>
                  <a:pt x="238" y="338"/>
                </a:lnTo>
                <a:lnTo>
                  <a:pt x="238" y="351"/>
                </a:lnTo>
                <a:lnTo>
                  <a:pt x="209" y="351"/>
                </a:lnTo>
                <a:lnTo>
                  <a:pt x="209" y="363"/>
                </a:lnTo>
                <a:lnTo>
                  <a:pt x="182" y="363"/>
                </a:lnTo>
                <a:lnTo>
                  <a:pt x="182" y="377"/>
                </a:lnTo>
                <a:lnTo>
                  <a:pt x="223" y="377"/>
                </a:lnTo>
                <a:lnTo>
                  <a:pt x="223" y="390"/>
                </a:lnTo>
                <a:lnTo>
                  <a:pt x="251" y="390"/>
                </a:lnTo>
                <a:lnTo>
                  <a:pt x="251" y="403"/>
                </a:lnTo>
                <a:lnTo>
                  <a:pt x="265" y="403"/>
                </a:lnTo>
                <a:lnTo>
                  <a:pt x="265" y="417"/>
                </a:lnTo>
                <a:lnTo>
                  <a:pt x="280" y="417"/>
                </a:lnTo>
                <a:lnTo>
                  <a:pt x="280" y="429"/>
                </a:lnTo>
                <a:lnTo>
                  <a:pt x="307" y="429"/>
                </a:lnTo>
                <a:lnTo>
                  <a:pt x="307" y="442"/>
                </a:lnTo>
                <a:lnTo>
                  <a:pt x="321" y="442"/>
                </a:lnTo>
                <a:lnTo>
                  <a:pt x="321" y="455"/>
                </a:lnTo>
                <a:lnTo>
                  <a:pt x="335" y="455"/>
                </a:lnTo>
                <a:lnTo>
                  <a:pt x="335" y="468"/>
                </a:lnTo>
                <a:lnTo>
                  <a:pt x="321" y="468"/>
                </a:lnTo>
                <a:lnTo>
                  <a:pt x="321" y="455"/>
                </a:lnTo>
                <a:lnTo>
                  <a:pt x="307" y="455"/>
                </a:lnTo>
                <a:lnTo>
                  <a:pt x="307" y="442"/>
                </a:lnTo>
                <a:lnTo>
                  <a:pt x="280" y="442"/>
                </a:lnTo>
                <a:lnTo>
                  <a:pt x="280" y="429"/>
                </a:lnTo>
                <a:lnTo>
                  <a:pt x="265" y="429"/>
                </a:lnTo>
                <a:lnTo>
                  <a:pt x="265" y="417"/>
                </a:lnTo>
                <a:lnTo>
                  <a:pt x="251" y="417"/>
                </a:lnTo>
                <a:lnTo>
                  <a:pt x="251" y="403"/>
                </a:lnTo>
                <a:lnTo>
                  <a:pt x="223" y="403"/>
                </a:lnTo>
                <a:lnTo>
                  <a:pt x="223" y="390"/>
                </a:lnTo>
                <a:lnTo>
                  <a:pt x="182" y="390"/>
                </a:lnTo>
                <a:lnTo>
                  <a:pt x="182" y="377"/>
                </a:lnTo>
                <a:lnTo>
                  <a:pt x="167" y="377"/>
                </a:lnTo>
                <a:lnTo>
                  <a:pt x="167" y="363"/>
                </a:lnTo>
                <a:lnTo>
                  <a:pt x="126" y="363"/>
                </a:lnTo>
                <a:lnTo>
                  <a:pt x="126" y="377"/>
                </a:lnTo>
                <a:lnTo>
                  <a:pt x="97" y="377"/>
                </a:lnTo>
                <a:lnTo>
                  <a:pt x="97" y="390"/>
                </a:lnTo>
                <a:lnTo>
                  <a:pt x="84" y="390"/>
                </a:lnTo>
                <a:lnTo>
                  <a:pt x="84" y="403"/>
                </a:lnTo>
                <a:lnTo>
                  <a:pt x="70" y="403"/>
                </a:lnTo>
                <a:lnTo>
                  <a:pt x="70" y="417"/>
                </a:lnTo>
                <a:lnTo>
                  <a:pt x="41" y="417"/>
                </a:lnTo>
                <a:lnTo>
                  <a:pt x="41" y="429"/>
                </a:lnTo>
                <a:lnTo>
                  <a:pt x="0" y="429"/>
                </a:lnTo>
                <a:lnTo>
                  <a:pt x="0" y="417"/>
                </a:lnTo>
                <a:lnTo>
                  <a:pt x="41" y="417"/>
                </a:lnTo>
                <a:lnTo>
                  <a:pt x="41" y="403"/>
                </a:lnTo>
                <a:lnTo>
                  <a:pt x="70" y="403"/>
                </a:lnTo>
                <a:lnTo>
                  <a:pt x="70" y="390"/>
                </a:lnTo>
                <a:lnTo>
                  <a:pt x="84" y="390"/>
                </a:lnTo>
                <a:lnTo>
                  <a:pt x="84" y="377"/>
                </a:lnTo>
                <a:lnTo>
                  <a:pt x="97" y="377"/>
                </a:lnTo>
                <a:lnTo>
                  <a:pt x="97" y="363"/>
                </a:lnTo>
                <a:lnTo>
                  <a:pt x="126" y="363"/>
                </a:lnTo>
                <a:lnTo>
                  <a:pt x="126" y="351"/>
                </a:lnTo>
                <a:lnTo>
                  <a:pt x="209" y="351"/>
                </a:lnTo>
                <a:lnTo>
                  <a:pt x="209" y="338"/>
                </a:lnTo>
                <a:lnTo>
                  <a:pt x="238" y="338"/>
                </a:lnTo>
                <a:lnTo>
                  <a:pt x="238" y="325"/>
                </a:lnTo>
                <a:lnTo>
                  <a:pt x="265" y="325"/>
                </a:lnTo>
                <a:lnTo>
                  <a:pt x="265" y="312"/>
                </a:lnTo>
                <a:lnTo>
                  <a:pt x="251" y="312"/>
                </a:lnTo>
                <a:lnTo>
                  <a:pt x="251" y="298"/>
                </a:lnTo>
                <a:lnTo>
                  <a:pt x="238" y="298"/>
                </a:lnTo>
                <a:lnTo>
                  <a:pt x="238" y="286"/>
                </a:lnTo>
                <a:lnTo>
                  <a:pt x="223" y="286"/>
                </a:lnTo>
                <a:lnTo>
                  <a:pt x="223" y="260"/>
                </a:lnTo>
                <a:lnTo>
                  <a:pt x="209" y="260"/>
                </a:lnTo>
                <a:lnTo>
                  <a:pt x="209" y="235"/>
                </a:lnTo>
                <a:lnTo>
                  <a:pt x="195" y="235"/>
                </a:lnTo>
                <a:lnTo>
                  <a:pt x="195" y="208"/>
                </a:lnTo>
                <a:lnTo>
                  <a:pt x="182" y="208"/>
                </a:lnTo>
                <a:lnTo>
                  <a:pt x="182" y="183"/>
                </a:lnTo>
                <a:lnTo>
                  <a:pt x="167" y="183"/>
                </a:lnTo>
                <a:lnTo>
                  <a:pt x="167" y="156"/>
                </a:lnTo>
                <a:lnTo>
                  <a:pt x="153" y="156"/>
                </a:lnTo>
                <a:lnTo>
                  <a:pt x="153" y="130"/>
                </a:lnTo>
                <a:lnTo>
                  <a:pt x="140" y="130"/>
                </a:lnTo>
                <a:lnTo>
                  <a:pt x="140" y="91"/>
                </a:lnTo>
                <a:lnTo>
                  <a:pt x="126" y="91"/>
                </a:lnTo>
                <a:lnTo>
                  <a:pt x="126" y="39"/>
                </a:lnTo>
                <a:lnTo>
                  <a:pt x="140" y="39"/>
                </a:lnTo>
                <a:lnTo>
                  <a:pt x="140" y="26"/>
                </a:lnTo>
                <a:lnTo>
                  <a:pt x="153" y="26"/>
                </a:lnTo>
                <a:lnTo>
                  <a:pt x="153" y="13"/>
                </a:lnTo>
                <a:lnTo>
                  <a:pt x="167" y="13"/>
                </a:lnTo>
                <a:lnTo>
                  <a:pt x="167" y="0"/>
                </a:lnTo>
              </a:path>
            </a:pathLst>
          </a:custGeom>
          <a:solidFill>
            <a:srgbClr val="0000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lIns="130046" tIns="65023" rIns="130046" bIns="65023"/>
          <a:lstStyle/>
          <a:p>
            <a:endParaRPr lang="en-US"/>
          </a:p>
        </p:txBody>
      </p:sp>
      <p:sp>
        <p:nvSpPr>
          <p:cNvPr id="8239" name="Freeform 48"/>
          <p:cNvSpPr>
            <a:spLocks/>
          </p:cNvSpPr>
          <p:nvPr/>
        </p:nvSpPr>
        <p:spPr bwMode="auto">
          <a:xfrm>
            <a:off x="9175609" y="6335325"/>
            <a:ext cx="29352" cy="115147"/>
          </a:xfrm>
          <a:custGeom>
            <a:avLst/>
            <a:gdLst>
              <a:gd name="T0" fmla="*/ 0 w 13"/>
              <a:gd name="T1" fmla="*/ 0 h 51"/>
              <a:gd name="T2" fmla="*/ 2147483647 w 13"/>
              <a:gd name="T3" fmla="*/ 0 h 51"/>
              <a:gd name="T4" fmla="*/ 2147483647 w 13"/>
              <a:gd name="T5" fmla="*/ 2147483647 h 51"/>
              <a:gd name="T6" fmla="*/ 0 w 13"/>
              <a:gd name="T7" fmla="*/ 2147483647 h 51"/>
              <a:gd name="T8" fmla="*/ 0 w 13"/>
              <a:gd name="T9" fmla="*/ 0 h 51"/>
              <a:gd name="T10" fmla="*/ 0 60000 65536"/>
              <a:gd name="T11" fmla="*/ 0 60000 65536"/>
              <a:gd name="T12" fmla="*/ 0 60000 65536"/>
              <a:gd name="T13" fmla="*/ 0 60000 65536"/>
              <a:gd name="T14" fmla="*/ 0 60000 65536"/>
              <a:gd name="T15" fmla="*/ 0 w 13"/>
              <a:gd name="T16" fmla="*/ 0 h 51"/>
              <a:gd name="T17" fmla="*/ 13 w 13"/>
              <a:gd name="T18" fmla="*/ 51 h 51"/>
            </a:gdLst>
            <a:ahLst/>
            <a:cxnLst>
              <a:cxn ang="T10">
                <a:pos x="T0" y="T1"/>
              </a:cxn>
              <a:cxn ang="T11">
                <a:pos x="T2" y="T3"/>
              </a:cxn>
              <a:cxn ang="T12">
                <a:pos x="T4" y="T5"/>
              </a:cxn>
              <a:cxn ang="T13">
                <a:pos x="T6" y="T7"/>
              </a:cxn>
              <a:cxn ang="T14">
                <a:pos x="T8" y="T9"/>
              </a:cxn>
            </a:cxnLst>
            <a:rect l="T15" t="T16" r="T17" b="T18"/>
            <a:pathLst>
              <a:path w="13" h="51">
                <a:moveTo>
                  <a:pt x="0" y="0"/>
                </a:moveTo>
                <a:lnTo>
                  <a:pt x="12" y="0"/>
                </a:lnTo>
                <a:lnTo>
                  <a:pt x="12" y="50"/>
                </a:lnTo>
                <a:lnTo>
                  <a:pt x="0" y="50"/>
                </a:lnTo>
                <a:lnTo>
                  <a:pt x="0" y="0"/>
                </a:lnTo>
              </a:path>
            </a:pathLst>
          </a:custGeom>
          <a:solidFill>
            <a:srgbClr val="0000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lIns="130046" tIns="65023" rIns="130046" bIns="65023"/>
          <a:lstStyle/>
          <a:p>
            <a:endParaRPr lang="en-US"/>
          </a:p>
        </p:txBody>
      </p:sp>
      <p:sp>
        <p:nvSpPr>
          <p:cNvPr id="8240" name="Freeform 49"/>
          <p:cNvSpPr>
            <a:spLocks/>
          </p:cNvSpPr>
          <p:nvPr/>
        </p:nvSpPr>
        <p:spPr bwMode="auto">
          <a:xfrm>
            <a:off x="9685867" y="6396286"/>
            <a:ext cx="60961" cy="112889"/>
          </a:xfrm>
          <a:custGeom>
            <a:avLst/>
            <a:gdLst>
              <a:gd name="T0" fmla="*/ 0 w 27"/>
              <a:gd name="T1" fmla="*/ 0 h 50"/>
              <a:gd name="T2" fmla="*/ 2147483647 w 27"/>
              <a:gd name="T3" fmla="*/ 0 h 50"/>
              <a:gd name="T4" fmla="*/ 2147483647 w 27"/>
              <a:gd name="T5" fmla="*/ 2147483647 h 50"/>
              <a:gd name="T6" fmla="*/ 2147483647 w 27"/>
              <a:gd name="T7" fmla="*/ 2147483647 h 50"/>
              <a:gd name="T8" fmla="*/ 2147483647 w 27"/>
              <a:gd name="T9" fmla="*/ 2147483647 h 50"/>
              <a:gd name="T10" fmla="*/ 2147483647 w 27"/>
              <a:gd name="T11" fmla="*/ 2147483647 h 50"/>
              <a:gd name="T12" fmla="*/ 2147483647 w 27"/>
              <a:gd name="T13" fmla="*/ 2147483647 h 50"/>
              <a:gd name="T14" fmla="*/ 0 w 27"/>
              <a:gd name="T15" fmla="*/ 2147483647 h 50"/>
              <a:gd name="T16" fmla="*/ 0 w 27"/>
              <a:gd name="T17" fmla="*/ 0 h 5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7"/>
              <a:gd name="T28" fmla="*/ 0 h 50"/>
              <a:gd name="T29" fmla="*/ 27 w 27"/>
              <a:gd name="T30" fmla="*/ 50 h 5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7" h="50">
                <a:moveTo>
                  <a:pt x="0" y="0"/>
                </a:moveTo>
                <a:lnTo>
                  <a:pt x="13" y="0"/>
                </a:lnTo>
                <a:lnTo>
                  <a:pt x="13" y="25"/>
                </a:lnTo>
                <a:lnTo>
                  <a:pt x="26" y="25"/>
                </a:lnTo>
                <a:lnTo>
                  <a:pt x="26" y="49"/>
                </a:lnTo>
                <a:lnTo>
                  <a:pt x="13" y="49"/>
                </a:lnTo>
                <a:lnTo>
                  <a:pt x="13" y="25"/>
                </a:lnTo>
                <a:lnTo>
                  <a:pt x="0" y="25"/>
                </a:lnTo>
                <a:lnTo>
                  <a:pt x="0" y="0"/>
                </a:lnTo>
              </a:path>
            </a:pathLst>
          </a:custGeom>
          <a:solidFill>
            <a:srgbClr val="0000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lIns="130046" tIns="65023" rIns="130046" bIns="65023"/>
          <a:lstStyle/>
          <a:p>
            <a:endParaRPr lang="en-US"/>
          </a:p>
        </p:txBody>
      </p:sp>
      <p:sp>
        <p:nvSpPr>
          <p:cNvPr id="8241" name="Freeform 50"/>
          <p:cNvSpPr>
            <a:spLocks/>
          </p:cNvSpPr>
          <p:nvPr/>
        </p:nvSpPr>
        <p:spPr bwMode="auto">
          <a:xfrm>
            <a:off x="10293209" y="6543041"/>
            <a:ext cx="632178" cy="645724"/>
          </a:xfrm>
          <a:custGeom>
            <a:avLst/>
            <a:gdLst>
              <a:gd name="T0" fmla="*/ 2147483647 w 280"/>
              <a:gd name="T1" fmla="*/ 0 h 286"/>
              <a:gd name="T2" fmla="*/ 2147483647 w 280"/>
              <a:gd name="T3" fmla="*/ 2147483647 h 286"/>
              <a:gd name="T4" fmla="*/ 2147483647 w 280"/>
              <a:gd name="T5" fmla="*/ 2147483647 h 286"/>
              <a:gd name="T6" fmla="*/ 2147483647 w 280"/>
              <a:gd name="T7" fmla="*/ 2147483647 h 286"/>
              <a:gd name="T8" fmla="*/ 2147483647 w 280"/>
              <a:gd name="T9" fmla="*/ 2147483647 h 286"/>
              <a:gd name="T10" fmla="*/ 2147483647 w 280"/>
              <a:gd name="T11" fmla="*/ 2147483647 h 286"/>
              <a:gd name="T12" fmla="*/ 2147483647 w 280"/>
              <a:gd name="T13" fmla="*/ 2147483647 h 286"/>
              <a:gd name="T14" fmla="*/ 2147483647 w 280"/>
              <a:gd name="T15" fmla="*/ 2147483647 h 286"/>
              <a:gd name="T16" fmla="*/ 2147483647 w 280"/>
              <a:gd name="T17" fmla="*/ 2147483647 h 286"/>
              <a:gd name="T18" fmla="*/ 2147483647 w 280"/>
              <a:gd name="T19" fmla="*/ 2147483647 h 286"/>
              <a:gd name="T20" fmla="*/ 2147483647 w 280"/>
              <a:gd name="T21" fmla="*/ 2147483647 h 286"/>
              <a:gd name="T22" fmla="*/ 2147483647 w 280"/>
              <a:gd name="T23" fmla="*/ 2147483647 h 286"/>
              <a:gd name="T24" fmla="*/ 2147483647 w 280"/>
              <a:gd name="T25" fmla="*/ 2147483647 h 286"/>
              <a:gd name="T26" fmla="*/ 2147483647 w 280"/>
              <a:gd name="T27" fmla="*/ 2147483647 h 286"/>
              <a:gd name="T28" fmla="*/ 2147483647 w 280"/>
              <a:gd name="T29" fmla="*/ 2147483647 h 286"/>
              <a:gd name="T30" fmla="*/ 2147483647 w 280"/>
              <a:gd name="T31" fmla="*/ 2147483647 h 286"/>
              <a:gd name="T32" fmla="*/ 2147483647 w 280"/>
              <a:gd name="T33" fmla="*/ 2147483647 h 286"/>
              <a:gd name="T34" fmla="*/ 2147483647 w 280"/>
              <a:gd name="T35" fmla="*/ 2147483647 h 286"/>
              <a:gd name="T36" fmla="*/ 2147483647 w 280"/>
              <a:gd name="T37" fmla="*/ 2147483647 h 286"/>
              <a:gd name="T38" fmla="*/ 2147483647 w 280"/>
              <a:gd name="T39" fmla="*/ 2147483647 h 286"/>
              <a:gd name="T40" fmla="*/ 2147483647 w 280"/>
              <a:gd name="T41" fmla="*/ 2147483647 h 286"/>
              <a:gd name="T42" fmla="*/ 2147483647 w 280"/>
              <a:gd name="T43" fmla="*/ 2147483647 h 286"/>
              <a:gd name="T44" fmla="*/ 2147483647 w 280"/>
              <a:gd name="T45" fmla="*/ 2147483647 h 286"/>
              <a:gd name="T46" fmla="*/ 2147483647 w 280"/>
              <a:gd name="T47" fmla="*/ 2147483647 h 286"/>
              <a:gd name="T48" fmla="*/ 2147483647 w 280"/>
              <a:gd name="T49" fmla="*/ 2147483647 h 286"/>
              <a:gd name="T50" fmla="*/ 2147483647 w 280"/>
              <a:gd name="T51" fmla="*/ 2147483647 h 286"/>
              <a:gd name="T52" fmla="*/ 2147483647 w 280"/>
              <a:gd name="T53" fmla="*/ 2147483647 h 286"/>
              <a:gd name="T54" fmla="*/ 2147483647 w 280"/>
              <a:gd name="T55" fmla="*/ 2147483647 h 286"/>
              <a:gd name="T56" fmla="*/ 2147483647 w 280"/>
              <a:gd name="T57" fmla="*/ 2147483647 h 286"/>
              <a:gd name="T58" fmla="*/ 2147483647 w 280"/>
              <a:gd name="T59" fmla="*/ 2147483647 h 286"/>
              <a:gd name="T60" fmla="*/ 2147483647 w 280"/>
              <a:gd name="T61" fmla="*/ 2147483647 h 286"/>
              <a:gd name="T62" fmla="*/ 2147483647 w 280"/>
              <a:gd name="T63" fmla="*/ 2147483647 h 286"/>
              <a:gd name="T64" fmla="*/ 2147483647 w 280"/>
              <a:gd name="T65" fmla="*/ 2147483647 h 286"/>
              <a:gd name="T66" fmla="*/ 2147483647 w 280"/>
              <a:gd name="T67" fmla="*/ 2147483647 h 286"/>
              <a:gd name="T68" fmla="*/ 2147483647 w 280"/>
              <a:gd name="T69" fmla="*/ 2147483647 h 286"/>
              <a:gd name="T70" fmla="*/ 2147483647 w 280"/>
              <a:gd name="T71" fmla="*/ 2147483647 h 286"/>
              <a:gd name="T72" fmla="*/ 2147483647 w 280"/>
              <a:gd name="T73" fmla="*/ 2147483647 h 286"/>
              <a:gd name="T74" fmla="*/ 2147483647 w 280"/>
              <a:gd name="T75" fmla="*/ 2147483647 h 286"/>
              <a:gd name="T76" fmla="*/ 0 w 280"/>
              <a:gd name="T77" fmla="*/ 2147483647 h 286"/>
              <a:gd name="T78" fmla="*/ 2147483647 w 280"/>
              <a:gd name="T79" fmla="*/ 2147483647 h 28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280"/>
              <a:gd name="T121" fmla="*/ 0 h 286"/>
              <a:gd name="T122" fmla="*/ 280 w 280"/>
              <a:gd name="T123" fmla="*/ 286 h 28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280" h="286">
                <a:moveTo>
                  <a:pt x="14" y="0"/>
                </a:moveTo>
                <a:lnTo>
                  <a:pt x="97" y="0"/>
                </a:lnTo>
                <a:lnTo>
                  <a:pt x="97" y="13"/>
                </a:lnTo>
                <a:lnTo>
                  <a:pt x="41" y="13"/>
                </a:lnTo>
                <a:lnTo>
                  <a:pt x="41" y="25"/>
                </a:lnTo>
                <a:lnTo>
                  <a:pt x="83" y="25"/>
                </a:lnTo>
                <a:lnTo>
                  <a:pt x="83" y="39"/>
                </a:lnTo>
                <a:lnTo>
                  <a:pt x="140" y="39"/>
                </a:lnTo>
                <a:lnTo>
                  <a:pt x="140" y="52"/>
                </a:lnTo>
                <a:lnTo>
                  <a:pt x="167" y="52"/>
                </a:lnTo>
                <a:lnTo>
                  <a:pt x="167" y="65"/>
                </a:lnTo>
                <a:lnTo>
                  <a:pt x="196" y="65"/>
                </a:lnTo>
                <a:lnTo>
                  <a:pt x="196" y="77"/>
                </a:lnTo>
                <a:lnTo>
                  <a:pt x="223" y="77"/>
                </a:lnTo>
                <a:lnTo>
                  <a:pt x="223" y="90"/>
                </a:lnTo>
                <a:lnTo>
                  <a:pt x="252" y="90"/>
                </a:lnTo>
                <a:lnTo>
                  <a:pt x="252" y="104"/>
                </a:lnTo>
                <a:lnTo>
                  <a:pt x="265" y="104"/>
                </a:lnTo>
                <a:lnTo>
                  <a:pt x="265" y="117"/>
                </a:lnTo>
                <a:lnTo>
                  <a:pt x="279" y="117"/>
                </a:lnTo>
                <a:lnTo>
                  <a:pt x="279" y="142"/>
                </a:lnTo>
                <a:lnTo>
                  <a:pt x="265" y="142"/>
                </a:lnTo>
                <a:lnTo>
                  <a:pt x="265" y="156"/>
                </a:lnTo>
                <a:lnTo>
                  <a:pt x="252" y="156"/>
                </a:lnTo>
                <a:lnTo>
                  <a:pt x="252" y="167"/>
                </a:lnTo>
                <a:lnTo>
                  <a:pt x="237" y="167"/>
                </a:lnTo>
                <a:lnTo>
                  <a:pt x="237" y="181"/>
                </a:lnTo>
                <a:lnTo>
                  <a:pt x="223" y="181"/>
                </a:lnTo>
                <a:lnTo>
                  <a:pt x="223" y="207"/>
                </a:lnTo>
                <a:lnTo>
                  <a:pt x="209" y="207"/>
                </a:lnTo>
                <a:lnTo>
                  <a:pt x="209" y="220"/>
                </a:lnTo>
                <a:lnTo>
                  <a:pt x="196" y="220"/>
                </a:lnTo>
                <a:lnTo>
                  <a:pt x="196" y="232"/>
                </a:lnTo>
                <a:lnTo>
                  <a:pt x="182" y="232"/>
                </a:lnTo>
                <a:lnTo>
                  <a:pt x="182" y="246"/>
                </a:lnTo>
                <a:lnTo>
                  <a:pt x="167" y="246"/>
                </a:lnTo>
                <a:lnTo>
                  <a:pt x="167" y="259"/>
                </a:lnTo>
                <a:lnTo>
                  <a:pt x="154" y="259"/>
                </a:lnTo>
                <a:lnTo>
                  <a:pt x="154" y="271"/>
                </a:lnTo>
                <a:lnTo>
                  <a:pt x="140" y="271"/>
                </a:lnTo>
                <a:lnTo>
                  <a:pt x="140" y="285"/>
                </a:lnTo>
                <a:lnTo>
                  <a:pt x="125" y="285"/>
                </a:lnTo>
                <a:lnTo>
                  <a:pt x="125" y="271"/>
                </a:lnTo>
                <a:lnTo>
                  <a:pt x="140" y="271"/>
                </a:lnTo>
                <a:lnTo>
                  <a:pt x="140" y="259"/>
                </a:lnTo>
                <a:lnTo>
                  <a:pt x="154" y="259"/>
                </a:lnTo>
                <a:lnTo>
                  <a:pt x="154" y="246"/>
                </a:lnTo>
                <a:lnTo>
                  <a:pt x="167" y="246"/>
                </a:lnTo>
                <a:lnTo>
                  <a:pt x="167" y="232"/>
                </a:lnTo>
                <a:lnTo>
                  <a:pt x="182" y="232"/>
                </a:lnTo>
                <a:lnTo>
                  <a:pt x="182" y="220"/>
                </a:lnTo>
                <a:lnTo>
                  <a:pt x="196" y="220"/>
                </a:lnTo>
                <a:lnTo>
                  <a:pt x="196" y="207"/>
                </a:lnTo>
                <a:lnTo>
                  <a:pt x="209" y="207"/>
                </a:lnTo>
                <a:lnTo>
                  <a:pt x="209" y="181"/>
                </a:lnTo>
                <a:lnTo>
                  <a:pt x="223" y="181"/>
                </a:lnTo>
                <a:lnTo>
                  <a:pt x="223" y="167"/>
                </a:lnTo>
                <a:lnTo>
                  <a:pt x="237" y="167"/>
                </a:lnTo>
                <a:lnTo>
                  <a:pt x="237" y="156"/>
                </a:lnTo>
                <a:lnTo>
                  <a:pt x="252" y="156"/>
                </a:lnTo>
                <a:lnTo>
                  <a:pt x="252" y="142"/>
                </a:lnTo>
                <a:lnTo>
                  <a:pt x="265" y="142"/>
                </a:lnTo>
                <a:lnTo>
                  <a:pt x="265" y="117"/>
                </a:lnTo>
                <a:lnTo>
                  <a:pt x="252" y="117"/>
                </a:lnTo>
                <a:lnTo>
                  <a:pt x="252" y="104"/>
                </a:lnTo>
                <a:lnTo>
                  <a:pt x="223" y="104"/>
                </a:lnTo>
                <a:lnTo>
                  <a:pt x="223" y="90"/>
                </a:lnTo>
                <a:lnTo>
                  <a:pt x="196" y="90"/>
                </a:lnTo>
                <a:lnTo>
                  <a:pt x="196" y="77"/>
                </a:lnTo>
                <a:lnTo>
                  <a:pt x="167" y="77"/>
                </a:lnTo>
                <a:lnTo>
                  <a:pt x="167" y="65"/>
                </a:lnTo>
                <a:lnTo>
                  <a:pt x="140" y="65"/>
                </a:lnTo>
                <a:lnTo>
                  <a:pt x="140" y="52"/>
                </a:lnTo>
                <a:lnTo>
                  <a:pt x="83" y="52"/>
                </a:lnTo>
                <a:lnTo>
                  <a:pt x="83" y="39"/>
                </a:lnTo>
                <a:lnTo>
                  <a:pt x="41" y="39"/>
                </a:lnTo>
                <a:lnTo>
                  <a:pt x="41" y="25"/>
                </a:lnTo>
                <a:lnTo>
                  <a:pt x="0" y="25"/>
                </a:lnTo>
                <a:lnTo>
                  <a:pt x="0" y="13"/>
                </a:lnTo>
                <a:lnTo>
                  <a:pt x="14" y="13"/>
                </a:lnTo>
                <a:lnTo>
                  <a:pt x="14" y="0"/>
                </a:lnTo>
              </a:path>
            </a:pathLst>
          </a:custGeom>
          <a:solidFill>
            <a:srgbClr val="0000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lIns="130046" tIns="65023" rIns="130046" bIns="65023"/>
          <a:lstStyle/>
          <a:p>
            <a:endParaRPr lang="en-US"/>
          </a:p>
        </p:txBody>
      </p:sp>
      <p:sp>
        <p:nvSpPr>
          <p:cNvPr id="8242" name="Freeform 51"/>
          <p:cNvSpPr>
            <a:spLocks/>
          </p:cNvSpPr>
          <p:nvPr/>
        </p:nvSpPr>
        <p:spPr bwMode="auto">
          <a:xfrm>
            <a:off x="9335913" y="7251983"/>
            <a:ext cx="92568" cy="112889"/>
          </a:xfrm>
          <a:custGeom>
            <a:avLst/>
            <a:gdLst>
              <a:gd name="T0" fmla="*/ 2147483647 w 41"/>
              <a:gd name="T1" fmla="*/ 0 h 50"/>
              <a:gd name="T2" fmla="*/ 2147483647 w 41"/>
              <a:gd name="T3" fmla="*/ 0 h 50"/>
              <a:gd name="T4" fmla="*/ 2147483647 w 41"/>
              <a:gd name="T5" fmla="*/ 2147483647 h 50"/>
              <a:gd name="T6" fmla="*/ 2147483647 w 41"/>
              <a:gd name="T7" fmla="*/ 2147483647 h 50"/>
              <a:gd name="T8" fmla="*/ 2147483647 w 41"/>
              <a:gd name="T9" fmla="*/ 2147483647 h 50"/>
              <a:gd name="T10" fmla="*/ 2147483647 w 41"/>
              <a:gd name="T11" fmla="*/ 2147483647 h 50"/>
              <a:gd name="T12" fmla="*/ 2147483647 w 41"/>
              <a:gd name="T13" fmla="*/ 2147483647 h 50"/>
              <a:gd name="T14" fmla="*/ 2147483647 w 41"/>
              <a:gd name="T15" fmla="*/ 2147483647 h 50"/>
              <a:gd name="T16" fmla="*/ 2147483647 w 41"/>
              <a:gd name="T17" fmla="*/ 2147483647 h 50"/>
              <a:gd name="T18" fmla="*/ 0 w 41"/>
              <a:gd name="T19" fmla="*/ 2147483647 h 50"/>
              <a:gd name="T20" fmla="*/ 0 w 41"/>
              <a:gd name="T21" fmla="*/ 2147483647 h 50"/>
              <a:gd name="T22" fmla="*/ 2147483647 w 41"/>
              <a:gd name="T23" fmla="*/ 2147483647 h 50"/>
              <a:gd name="T24" fmla="*/ 2147483647 w 41"/>
              <a:gd name="T25" fmla="*/ 0 h 5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41"/>
              <a:gd name="T40" fmla="*/ 0 h 50"/>
              <a:gd name="T41" fmla="*/ 41 w 41"/>
              <a:gd name="T42" fmla="*/ 50 h 5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41" h="50">
                <a:moveTo>
                  <a:pt x="13" y="0"/>
                </a:moveTo>
                <a:lnTo>
                  <a:pt x="26" y="0"/>
                </a:lnTo>
                <a:lnTo>
                  <a:pt x="26" y="12"/>
                </a:lnTo>
                <a:lnTo>
                  <a:pt x="40" y="12"/>
                </a:lnTo>
                <a:lnTo>
                  <a:pt x="40" y="37"/>
                </a:lnTo>
                <a:lnTo>
                  <a:pt x="26" y="37"/>
                </a:lnTo>
                <a:lnTo>
                  <a:pt x="26" y="49"/>
                </a:lnTo>
                <a:lnTo>
                  <a:pt x="13" y="49"/>
                </a:lnTo>
                <a:lnTo>
                  <a:pt x="13" y="37"/>
                </a:lnTo>
                <a:lnTo>
                  <a:pt x="0" y="37"/>
                </a:lnTo>
                <a:lnTo>
                  <a:pt x="0" y="12"/>
                </a:lnTo>
                <a:lnTo>
                  <a:pt x="13" y="12"/>
                </a:lnTo>
                <a:lnTo>
                  <a:pt x="13" y="0"/>
                </a:lnTo>
              </a:path>
            </a:pathLst>
          </a:custGeom>
          <a:solidFill>
            <a:srgbClr val="0000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lIns="130046" tIns="65023" rIns="130046" bIns="65023"/>
          <a:lstStyle/>
          <a:p>
            <a:endParaRPr lang="en-US"/>
          </a:p>
        </p:txBody>
      </p:sp>
      <p:sp>
        <p:nvSpPr>
          <p:cNvPr id="8243" name="Freeform 52"/>
          <p:cNvSpPr>
            <a:spLocks/>
          </p:cNvSpPr>
          <p:nvPr/>
        </p:nvSpPr>
        <p:spPr bwMode="auto">
          <a:xfrm>
            <a:off x="9365262" y="7281335"/>
            <a:ext cx="29352" cy="56444"/>
          </a:xfrm>
          <a:custGeom>
            <a:avLst/>
            <a:gdLst>
              <a:gd name="T0" fmla="*/ 0 w 13"/>
              <a:gd name="T1" fmla="*/ 0 h 25"/>
              <a:gd name="T2" fmla="*/ 2147483647 w 13"/>
              <a:gd name="T3" fmla="*/ 0 h 25"/>
              <a:gd name="T4" fmla="*/ 2147483647 w 13"/>
              <a:gd name="T5" fmla="*/ 2147483647 h 25"/>
              <a:gd name="T6" fmla="*/ 0 w 13"/>
              <a:gd name="T7" fmla="*/ 2147483647 h 25"/>
              <a:gd name="T8" fmla="*/ 0 w 13"/>
              <a:gd name="T9" fmla="*/ 0 h 25"/>
              <a:gd name="T10" fmla="*/ 0 60000 65536"/>
              <a:gd name="T11" fmla="*/ 0 60000 65536"/>
              <a:gd name="T12" fmla="*/ 0 60000 65536"/>
              <a:gd name="T13" fmla="*/ 0 60000 65536"/>
              <a:gd name="T14" fmla="*/ 0 60000 65536"/>
              <a:gd name="T15" fmla="*/ 0 w 13"/>
              <a:gd name="T16" fmla="*/ 0 h 25"/>
              <a:gd name="T17" fmla="*/ 13 w 13"/>
              <a:gd name="T18" fmla="*/ 25 h 25"/>
            </a:gdLst>
            <a:ahLst/>
            <a:cxnLst>
              <a:cxn ang="T10">
                <a:pos x="T0" y="T1"/>
              </a:cxn>
              <a:cxn ang="T11">
                <a:pos x="T2" y="T3"/>
              </a:cxn>
              <a:cxn ang="T12">
                <a:pos x="T4" y="T5"/>
              </a:cxn>
              <a:cxn ang="T13">
                <a:pos x="T6" y="T7"/>
              </a:cxn>
              <a:cxn ang="T14">
                <a:pos x="T8" y="T9"/>
              </a:cxn>
            </a:cxnLst>
            <a:rect l="T15" t="T16" r="T17" b="T18"/>
            <a:pathLst>
              <a:path w="13" h="25">
                <a:moveTo>
                  <a:pt x="0" y="0"/>
                </a:moveTo>
                <a:lnTo>
                  <a:pt x="12" y="0"/>
                </a:lnTo>
                <a:lnTo>
                  <a:pt x="12" y="24"/>
                </a:lnTo>
                <a:lnTo>
                  <a:pt x="0" y="24"/>
                </a:lnTo>
                <a:lnTo>
                  <a:pt x="0" y="0"/>
                </a:lnTo>
              </a:path>
            </a:pathLst>
          </a:custGeom>
          <a:solidFill>
            <a:srgbClr val="FF0084"/>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lIns="130046" tIns="65023" rIns="130046" bIns="65023"/>
          <a:lstStyle/>
          <a:p>
            <a:endParaRPr lang="en-US"/>
          </a:p>
        </p:txBody>
      </p:sp>
      <p:sp>
        <p:nvSpPr>
          <p:cNvPr id="8244" name="Freeform 53"/>
          <p:cNvSpPr>
            <a:spLocks/>
          </p:cNvSpPr>
          <p:nvPr/>
        </p:nvSpPr>
        <p:spPr bwMode="auto">
          <a:xfrm>
            <a:off x="9559432" y="7398738"/>
            <a:ext cx="1334347" cy="794738"/>
          </a:xfrm>
          <a:custGeom>
            <a:avLst/>
            <a:gdLst>
              <a:gd name="T0" fmla="*/ 2147483647 w 591"/>
              <a:gd name="T1" fmla="*/ 0 h 352"/>
              <a:gd name="T2" fmla="*/ 2147483647 w 591"/>
              <a:gd name="T3" fmla="*/ 2147483647 h 352"/>
              <a:gd name="T4" fmla="*/ 2147483647 w 591"/>
              <a:gd name="T5" fmla="*/ 2147483647 h 352"/>
              <a:gd name="T6" fmla="*/ 2147483647 w 591"/>
              <a:gd name="T7" fmla="*/ 2147483647 h 352"/>
              <a:gd name="T8" fmla="*/ 2147483647 w 591"/>
              <a:gd name="T9" fmla="*/ 2147483647 h 352"/>
              <a:gd name="T10" fmla="*/ 2147483647 w 591"/>
              <a:gd name="T11" fmla="*/ 2147483647 h 352"/>
              <a:gd name="T12" fmla="*/ 2147483647 w 591"/>
              <a:gd name="T13" fmla="*/ 2147483647 h 352"/>
              <a:gd name="T14" fmla="*/ 2147483647 w 591"/>
              <a:gd name="T15" fmla="*/ 2147483647 h 352"/>
              <a:gd name="T16" fmla="*/ 2147483647 w 591"/>
              <a:gd name="T17" fmla="*/ 2147483647 h 352"/>
              <a:gd name="T18" fmla="*/ 2147483647 w 591"/>
              <a:gd name="T19" fmla="*/ 2147483647 h 352"/>
              <a:gd name="T20" fmla="*/ 2147483647 w 591"/>
              <a:gd name="T21" fmla="*/ 2147483647 h 352"/>
              <a:gd name="T22" fmla="*/ 2147483647 w 591"/>
              <a:gd name="T23" fmla="*/ 2147483647 h 352"/>
              <a:gd name="T24" fmla="*/ 2147483647 w 591"/>
              <a:gd name="T25" fmla="*/ 2147483647 h 352"/>
              <a:gd name="T26" fmla="*/ 2147483647 w 591"/>
              <a:gd name="T27" fmla="*/ 2147483647 h 352"/>
              <a:gd name="T28" fmla="*/ 2147483647 w 591"/>
              <a:gd name="T29" fmla="*/ 2147483647 h 352"/>
              <a:gd name="T30" fmla="*/ 2147483647 w 591"/>
              <a:gd name="T31" fmla="*/ 2147483647 h 352"/>
              <a:gd name="T32" fmla="*/ 2147483647 w 591"/>
              <a:gd name="T33" fmla="*/ 2147483647 h 352"/>
              <a:gd name="T34" fmla="*/ 2147483647 w 591"/>
              <a:gd name="T35" fmla="*/ 2147483647 h 352"/>
              <a:gd name="T36" fmla="*/ 2147483647 w 591"/>
              <a:gd name="T37" fmla="*/ 2147483647 h 352"/>
              <a:gd name="T38" fmla="*/ 2147483647 w 591"/>
              <a:gd name="T39" fmla="*/ 2147483647 h 352"/>
              <a:gd name="T40" fmla="*/ 2147483647 w 591"/>
              <a:gd name="T41" fmla="*/ 2147483647 h 352"/>
              <a:gd name="T42" fmla="*/ 2147483647 w 591"/>
              <a:gd name="T43" fmla="*/ 2147483647 h 352"/>
              <a:gd name="T44" fmla="*/ 2147483647 w 591"/>
              <a:gd name="T45" fmla="*/ 2147483647 h 352"/>
              <a:gd name="T46" fmla="*/ 2147483647 w 591"/>
              <a:gd name="T47" fmla="*/ 2147483647 h 352"/>
              <a:gd name="T48" fmla="*/ 2147483647 w 591"/>
              <a:gd name="T49" fmla="*/ 2147483647 h 352"/>
              <a:gd name="T50" fmla="*/ 2147483647 w 591"/>
              <a:gd name="T51" fmla="*/ 2147483647 h 352"/>
              <a:gd name="T52" fmla="*/ 2147483647 w 591"/>
              <a:gd name="T53" fmla="*/ 2147483647 h 352"/>
              <a:gd name="T54" fmla="*/ 2147483647 w 591"/>
              <a:gd name="T55" fmla="*/ 2147483647 h 352"/>
              <a:gd name="T56" fmla="*/ 2147483647 w 591"/>
              <a:gd name="T57" fmla="*/ 2147483647 h 352"/>
              <a:gd name="T58" fmla="*/ 2147483647 w 591"/>
              <a:gd name="T59" fmla="*/ 2147483647 h 352"/>
              <a:gd name="T60" fmla="*/ 2147483647 w 591"/>
              <a:gd name="T61" fmla="*/ 2147483647 h 352"/>
              <a:gd name="T62" fmla="*/ 2147483647 w 591"/>
              <a:gd name="T63" fmla="*/ 2147483647 h 352"/>
              <a:gd name="T64" fmla="*/ 2147483647 w 591"/>
              <a:gd name="T65" fmla="*/ 2147483647 h 352"/>
              <a:gd name="T66" fmla="*/ 2147483647 w 591"/>
              <a:gd name="T67" fmla="*/ 2147483647 h 352"/>
              <a:gd name="T68" fmla="*/ 2147483647 w 591"/>
              <a:gd name="T69" fmla="*/ 2147483647 h 352"/>
              <a:gd name="T70" fmla="*/ 2147483647 w 591"/>
              <a:gd name="T71" fmla="*/ 2147483647 h 352"/>
              <a:gd name="T72" fmla="*/ 2147483647 w 591"/>
              <a:gd name="T73" fmla="*/ 2147483647 h 352"/>
              <a:gd name="T74" fmla="*/ 0 w 591"/>
              <a:gd name="T75" fmla="*/ 2147483647 h 352"/>
              <a:gd name="T76" fmla="*/ 2147483647 w 591"/>
              <a:gd name="T77" fmla="*/ 2147483647 h 352"/>
              <a:gd name="T78" fmla="*/ 2147483647 w 591"/>
              <a:gd name="T79" fmla="*/ 2147483647 h 352"/>
              <a:gd name="T80" fmla="*/ 2147483647 w 591"/>
              <a:gd name="T81" fmla="*/ 2147483647 h 352"/>
              <a:gd name="T82" fmla="*/ 2147483647 w 591"/>
              <a:gd name="T83" fmla="*/ 2147483647 h 352"/>
              <a:gd name="T84" fmla="*/ 2147483647 w 591"/>
              <a:gd name="T85" fmla="*/ 2147483647 h 352"/>
              <a:gd name="T86" fmla="*/ 2147483647 w 591"/>
              <a:gd name="T87" fmla="*/ 2147483647 h 352"/>
              <a:gd name="T88" fmla="*/ 2147483647 w 591"/>
              <a:gd name="T89" fmla="*/ 2147483647 h 352"/>
              <a:gd name="T90" fmla="*/ 2147483647 w 591"/>
              <a:gd name="T91" fmla="*/ 2147483647 h 352"/>
              <a:gd name="T92" fmla="*/ 2147483647 w 591"/>
              <a:gd name="T93" fmla="*/ 2147483647 h 352"/>
              <a:gd name="T94" fmla="*/ 2147483647 w 591"/>
              <a:gd name="T95" fmla="*/ 2147483647 h 352"/>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591"/>
              <a:gd name="T145" fmla="*/ 0 h 352"/>
              <a:gd name="T146" fmla="*/ 591 w 591"/>
              <a:gd name="T147" fmla="*/ 352 h 352"/>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591" h="352">
                <a:moveTo>
                  <a:pt x="169" y="0"/>
                </a:moveTo>
                <a:lnTo>
                  <a:pt x="281" y="0"/>
                </a:lnTo>
                <a:lnTo>
                  <a:pt x="281" y="13"/>
                </a:lnTo>
                <a:lnTo>
                  <a:pt x="309" y="13"/>
                </a:lnTo>
                <a:lnTo>
                  <a:pt x="309" y="39"/>
                </a:lnTo>
                <a:lnTo>
                  <a:pt x="323" y="39"/>
                </a:lnTo>
                <a:lnTo>
                  <a:pt x="323" y="13"/>
                </a:lnTo>
                <a:lnTo>
                  <a:pt x="408" y="13"/>
                </a:lnTo>
                <a:lnTo>
                  <a:pt x="408" y="26"/>
                </a:lnTo>
                <a:lnTo>
                  <a:pt x="422" y="26"/>
                </a:lnTo>
                <a:lnTo>
                  <a:pt x="422" y="52"/>
                </a:lnTo>
                <a:lnTo>
                  <a:pt x="436" y="52"/>
                </a:lnTo>
                <a:lnTo>
                  <a:pt x="436" y="79"/>
                </a:lnTo>
                <a:lnTo>
                  <a:pt x="450" y="79"/>
                </a:lnTo>
                <a:lnTo>
                  <a:pt x="450" y="104"/>
                </a:lnTo>
                <a:lnTo>
                  <a:pt x="463" y="104"/>
                </a:lnTo>
                <a:lnTo>
                  <a:pt x="463" y="130"/>
                </a:lnTo>
                <a:lnTo>
                  <a:pt x="478" y="130"/>
                </a:lnTo>
                <a:lnTo>
                  <a:pt x="478" y="143"/>
                </a:lnTo>
                <a:lnTo>
                  <a:pt x="492" y="143"/>
                </a:lnTo>
                <a:lnTo>
                  <a:pt x="492" y="169"/>
                </a:lnTo>
                <a:lnTo>
                  <a:pt x="506" y="169"/>
                </a:lnTo>
                <a:lnTo>
                  <a:pt x="506" y="195"/>
                </a:lnTo>
                <a:lnTo>
                  <a:pt x="520" y="195"/>
                </a:lnTo>
                <a:lnTo>
                  <a:pt x="520" y="221"/>
                </a:lnTo>
                <a:lnTo>
                  <a:pt x="533" y="221"/>
                </a:lnTo>
                <a:lnTo>
                  <a:pt x="533" y="234"/>
                </a:lnTo>
                <a:lnTo>
                  <a:pt x="547" y="234"/>
                </a:lnTo>
                <a:lnTo>
                  <a:pt x="547" y="248"/>
                </a:lnTo>
                <a:lnTo>
                  <a:pt x="561" y="248"/>
                </a:lnTo>
                <a:lnTo>
                  <a:pt x="561" y="286"/>
                </a:lnTo>
                <a:lnTo>
                  <a:pt x="576" y="286"/>
                </a:lnTo>
                <a:lnTo>
                  <a:pt x="576" y="312"/>
                </a:lnTo>
                <a:lnTo>
                  <a:pt x="590" y="312"/>
                </a:lnTo>
                <a:lnTo>
                  <a:pt x="590" y="351"/>
                </a:lnTo>
                <a:lnTo>
                  <a:pt x="576" y="351"/>
                </a:lnTo>
                <a:lnTo>
                  <a:pt x="576" y="325"/>
                </a:lnTo>
                <a:lnTo>
                  <a:pt x="561" y="325"/>
                </a:lnTo>
                <a:lnTo>
                  <a:pt x="561" y="312"/>
                </a:lnTo>
                <a:lnTo>
                  <a:pt x="547" y="312"/>
                </a:lnTo>
                <a:lnTo>
                  <a:pt x="547" y="299"/>
                </a:lnTo>
                <a:lnTo>
                  <a:pt x="533" y="299"/>
                </a:lnTo>
                <a:lnTo>
                  <a:pt x="533" y="272"/>
                </a:lnTo>
                <a:lnTo>
                  <a:pt x="520" y="272"/>
                </a:lnTo>
                <a:lnTo>
                  <a:pt x="520" y="261"/>
                </a:lnTo>
                <a:lnTo>
                  <a:pt x="506" y="261"/>
                </a:lnTo>
                <a:lnTo>
                  <a:pt x="506" y="248"/>
                </a:lnTo>
                <a:lnTo>
                  <a:pt x="492" y="248"/>
                </a:lnTo>
                <a:lnTo>
                  <a:pt x="492" y="234"/>
                </a:lnTo>
                <a:lnTo>
                  <a:pt x="478" y="234"/>
                </a:lnTo>
                <a:lnTo>
                  <a:pt x="478" y="221"/>
                </a:lnTo>
                <a:lnTo>
                  <a:pt x="436" y="221"/>
                </a:lnTo>
                <a:lnTo>
                  <a:pt x="436" y="207"/>
                </a:lnTo>
                <a:lnTo>
                  <a:pt x="379" y="207"/>
                </a:lnTo>
                <a:lnTo>
                  <a:pt x="379" y="195"/>
                </a:lnTo>
                <a:lnTo>
                  <a:pt x="350" y="195"/>
                </a:lnTo>
                <a:lnTo>
                  <a:pt x="350" y="182"/>
                </a:lnTo>
                <a:lnTo>
                  <a:pt x="295" y="182"/>
                </a:lnTo>
                <a:lnTo>
                  <a:pt x="295" y="169"/>
                </a:lnTo>
                <a:lnTo>
                  <a:pt x="253" y="169"/>
                </a:lnTo>
                <a:lnTo>
                  <a:pt x="253" y="156"/>
                </a:lnTo>
                <a:lnTo>
                  <a:pt x="225" y="156"/>
                </a:lnTo>
                <a:lnTo>
                  <a:pt x="225" y="143"/>
                </a:lnTo>
                <a:lnTo>
                  <a:pt x="182" y="143"/>
                </a:lnTo>
                <a:lnTo>
                  <a:pt x="182" y="156"/>
                </a:lnTo>
                <a:lnTo>
                  <a:pt x="154" y="156"/>
                </a:lnTo>
                <a:lnTo>
                  <a:pt x="154" y="169"/>
                </a:lnTo>
                <a:lnTo>
                  <a:pt x="141" y="169"/>
                </a:lnTo>
                <a:lnTo>
                  <a:pt x="141" y="182"/>
                </a:lnTo>
                <a:lnTo>
                  <a:pt x="112" y="182"/>
                </a:lnTo>
                <a:lnTo>
                  <a:pt x="112" y="195"/>
                </a:lnTo>
                <a:lnTo>
                  <a:pt x="99" y="195"/>
                </a:lnTo>
                <a:lnTo>
                  <a:pt x="99" y="207"/>
                </a:lnTo>
                <a:lnTo>
                  <a:pt x="14" y="207"/>
                </a:lnTo>
                <a:lnTo>
                  <a:pt x="14" y="195"/>
                </a:lnTo>
                <a:lnTo>
                  <a:pt x="0" y="195"/>
                </a:lnTo>
                <a:lnTo>
                  <a:pt x="0" y="143"/>
                </a:lnTo>
                <a:lnTo>
                  <a:pt x="14" y="143"/>
                </a:lnTo>
                <a:lnTo>
                  <a:pt x="14" y="130"/>
                </a:lnTo>
                <a:lnTo>
                  <a:pt x="29" y="130"/>
                </a:lnTo>
                <a:lnTo>
                  <a:pt x="29" y="117"/>
                </a:lnTo>
                <a:lnTo>
                  <a:pt x="43" y="117"/>
                </a:lnTo>
                <a:lnTo>
                  <a:pt x="43" y="104"/>
                </a:lnTo>
                <a:lnTo>
                  <a:pt x="56" y="104"/>
                </a:lnTo>
                <a:lnTo>
                  <a:pt x="56" y="91"/>
                </a:lnTo>
                <a:lnTo>
                  <a:pt x="70" y="91"/>
                </a:lnTo>
                <a:lnTo>
                  <a:pt x="70" y="65"/>
                </a:lnTo>
                <a:lnTo>
                  <a:pt x="84" y="65"/>
                </a:lnTo>
                <a:lnTo>
                  <a:pt x="84" y="52"/>
                </a:lnTo>
                <a:lnTo>
                  <a:pt x="99" y="52"/>
                </a:lnTo>
                <a:lnTo>
                  <a:pt x="99" y="39"/>
                </a:lnTo>
                <a:lnTo>
                  <a:pt x="112" y="39"/>
                </a:lnTo>
                <a:lnTo>
                  <a:pt x="112" y="26"/>
                </a:lnTo>
                <a:lnTo>
                  <a:pt x="141" y="26"/>
                </a:lnTo>
                <a:lnTo>
                  <a:pt x="141" y="13"/>
                </a:lnTo>
                <a:lnTo>
                  <a:pt x="169" y="13"/>
                </a:lnTo>
                <a:lnTo>
                  <a:pt x="169" y="0"/>
                </a:lnTo>
              </a:path>
            </a:pathLst>
          </a:custGeom>
          <a:solidFill>
            <a:srgbClr val="FFA584"/>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lIns="130046" tIns="65023" rIns="130046" bIns="65023"/>
          <a:lstStyle/>
          <a:p>
            <a:endParaRPr lang="en-US"/>
          </a:p>
        </p:txBody>
      </p:sp>
      <p:sp>
        <p:nvSpPr>
          <p:cNvPr id="8245" name="Freeform 54"/>
          <p:cNvSpPr>
            <a:spLocks/>
          </p:cNvSpPr>
          <p:nvPr/>
        </p:nvSpPr>
        <p:spPr bwMode="auto">
          <a:xfrm>
            <a:off x="10259342" y="7398738"/>
            <a:ext cx="29352" cy="24835"/>
          </a:xfrm>
          <a:custGeom>
            <a:avLst/>
            <a:gdLst>
              <a:gd name="T0" fmla="*/ 0 w 13"/>
              <a:gd name="T1" fmla="*/ 0 h 11"/>
              <a:gd name="T2" fmla="*/ 2147483647 w 13"/>
              <a:gd name="T3" fmla="*/ 0 h 11"/>
              <a:gd name="T4" fmla="*/ 2147483647 w 13"/>
              <a:gd name="T5" fmla="*/ 2147483647 h 11"/>
              <a:gd name="T6" fmla="*/ 0 w 13"/>
              <a:gd name="T7" fmla="*/ 2147483647 h 11"/>
              <a:gd name="T8" fmla="*/ 0 w 13"/>
              <a:gd name="T9" fmla="*/ 0 h 11"/>
              <a:gd name="T10" fmla="*/ 0 60000 65536"/>
              <a:gd name="T11" fmla="*/ 0 60000 65536"/>
              <a:gd name="T12" fmla="*/ 0 60000 65536"/>
              <a:gd name="T13" fmla="*/ 0 60000 65536"/>
              <a:gd name="T14" fmla="*/ 0 60000 65536"/>
              <a:gd name="T15" fmla="*/ 0 w 13"/>
              <a:gd name="T16" fmla="*/ 0 h 11"/>
              <a:gd name="T17" fmla="*/ 13 w 13"/>
              <a:gd name="T18" fmla="*/ 11 h 11"/>
            </a:gdLst>
            <a:ahLst/>
            <a:cxnLst>
              <a:cxn ang="T10">
                <a:pos x="T0" y="T1"/>
              </a:cxn>
              <a:cxn ang="T11">
                <a:pos x="T2" y="T3"/>
              </a:cxn>
              <a:cxn ang="T12">
                <a:pos x="T4" y="T5"/>
              </a:cxn>
              <a:cxn ang="T13">
                <a:pos x="T6" y="T7"/>
              </a:cxn>
              <a:cxn ang="T14">
                <a:pos x="T8" y="T9"/>
              </a:cxn>
            </a:cxnLst>
            <a:rect l="T15" t="T16" r="T17" b="T18"/>
            <a:pathLst>
              <a:path w="13" h="11">
                <a:moveTo>
                  <a:pt x="0" y="0"/>
                </a:moveTo>
                <a:lnTo>
                  <a:pt x="12" y="0"/>
                </a:lnTo>
                <a:lnTo>
                  <a:pt x="12" y="10"/>
                </a:lnTo>
                <a:lnTo>
                  <a:pt x="0" y="10"/>
                </a:lnTo>
                <a:lnTo>
                  <a:pt x="0" y="0"/>
                </a:lnTo>
              </a:path>
            </a:pathLst>
          </a:custGeom>
          <a:solidFill>
            <a:srgbClr val="FFA584"/>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lIns="130046" tIns="65023" rIns="130046" bIns="65023"/>
          <a:lstStyle/>
          <a:p>
            <a:endParaRPr lang="en-US"/>
          </a:p>
        </p:txBody>
      </p:sp>
      <p:sp>
        <p:nvSpPr>
          <p:cNvPr id="8246" name="Freeform 55"/>
          <p:cNvSpPr>
            <a:spLocks/>
          </p:cNvSpPr>
          <p:nvPr/>
        </p:nvSpPr>
        <p:spPr bwMode="auto">
          <a:xfrm>
            <a:off x="9335913" y="7489050"/>
            <a:ext cx="92568" cy="112889"/>
          </a:xfrm>
          <a:custGeom>
            <a:avLst/>
            <a:gdLst>
              <a:gd name="T0" fmla="*/ 2147483647 w 41"/>
              <a:gd name="T1" fmla="*/ 0 h 50"/>
              <a:gd name="T2" fmla="*/ 2147483647 w 41"/>
              <a:gd name="T3" fmla="*/ 0 h 50"/>
              <a:gd name="T4" fmla="*/ 2147483647 w 41"/>
              <a:gd name="T5" fmla="*/ 2147483647 h 50"/>
              <a:gd name="T6" fmla="*/ 2147483647 w 41"/>
              <a:gd name="T7" fmla="*/ 2147483647 h 50"/>
              <a:gd name="T8" fmla="*/ 2147483647 w 41"/>
              <a:gd name="T9" fmla="*/ 2147483647 h 50"/>
              <a:gd name="T10" fmla="*/ 2147483647 w 41"/>
              <a:gd name="T11" fmla="*/ 2147483647 h 50"/>
              <a:gd name="T12" fmla="*/ 2147483647 w 41"/>
              <a:gd name="T13" fmla="*/ 2147483647 h 50"/>
              <a:gd name="T14" fmla="*/ 2147483647 w 41"/>
              <a:gd name="T15" fmla="*/ 2147483647 h 50"/>
              <a:gd name="T16" fmla="*/ 2147483647 w 41"/>
              <a:gd name="T17" fmla="*/ 2147483647 h 50"/>
              <a:gd name="T18" fmla="*/ 0 w 41"/>
              <a:gd name="T19" fmla="*/ 2147483647 h 50"/>
              <a:gd name="T20" fmla="*/ 0 w 41"/>
              <a:gd name="T21" fmla="*/ 2147483647 h 50"/>
              <a:gd name="T22" fmla="*/ 2147483647 w 41"/>
              <a:gd name="T23" fmla="*/ 2147483647 h 50"/>
              <a:gd name="T24" fmla="*/ 2147483647 w 41"/>
              <a:gd name="T25" fmla="*/ 0 h 5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41"/>
              <a:gd name="T40" fmla="*/ 0 h 50"/>
              <a:gd name="T41" fmla="*/ 41 w 41"/>
              <a:gd name="T42" fmla="*/ 50 h 5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41" h="50">
                <a:moveTo>
                  <a:pt x="13" y="0"/>
                </a:moveTo>
                <a:lnTo>
                  <a:pt x="26" y="0"/>
                </a:lnTo>
                <a:lnTo>
                  <a:pt x="26" y="12"/>
                </a:lnTo>
                <a:lnTo>
                  <a:pt x="40" y="12"/>
                </a:lnTo>
                <a:lnTo>
                  <a:pt x="40" y="37"/>
                </a:lnTo>
                <a:lnTo>
                  <a:pt x="26" y="37"/>
                </a:lnTo>
                <a:lnTo>
                  <a:pt x="26" y="49"/>
                </a:lnTo>
                <a:lnTo>
                  <a:pt x="13" y="49"/>
                </a:lnTo>
                <a:lnTo>
                  <a:pt x="13" y="37"/>
                </a:lnTo>
                <a:lnTo>
                  <a:pt x="0" y="37"/>
                </a:lnTo>
                <a:lnTo>
                  <a:pt x="0" y="12"/>
                </a:lnTo>
                <a:lnTo>
                  <a:pt x="13" y="12"/>
                </a:lnTo>
                <a:lnTo>
                  <a:pt x="13" y="0"/>
                </a:lnTo>
              </a:path>
            </a:pathLst>
          </a:custGeom>
          <a:solidFill>
            <a:srgbClr val="0000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lIns="130046" tIns="65023" rIns="130046" bIns="65023"/>
          <a:lstStyle/>
          <a:p>
            <a:endParaRPr lang="en-US"/>
          </a:p>
        </p:txBody>
      </p:sp>
      <p:sp>
        <p:nvSpPr>
          <p:cNvPr id="8247" name="Freeform 56"/>
          <p:cNvSpPr>
            <a:spLocks/>
          </p:cNvSpPr>
          <p:nvPr/>
        </p:nvSpPr>
        <p:spPr bwMode="auto">
          <a:xfrm>
            <a:off x="10293210" y="7489050"/>
            <a:ext cx="153529" cy="171591"/>
          </a:xfrm>
          <a:custGeom>
            <a:avLst/>
            <a:gdLst>
              <a:gd name="T0" fmla="*/ 0 w 68"/>
              <a:gd name="T1" fmla="*/ 0 h 76"/>
              <a:gd name="T2" fmla="*/ 2147483647 w 68"/>
              <a:gd name="T3" fmla="*/ 0 h 76"/>
              <a:gd name="T4" fmla="*/ 2147483647 w 68"/>
              <a:gd name="T5" fmla="*/ 2147483647 h 76"/>
              <a:gd name="T6" fmla="*/ 2147483647 w 68"/>
              <a:gd name="T7" fmla="*/ 2147483647 h 76"/>
              <a:gd name="T8" fmla="*/ 2147483647 w 68"/>
              <a:gd name="T9" fmla="*/ 2147483647 h 76"/>
              <a:gd name="T10" fmla="*/ 2147483647 w 68"/>
              <a:gd name="T11" fmla="*/ 2147483647 h 76"/>
              <a:gd name="T12" fmla="*/ 2147483647 w 68"/>
              <a:gd name="T13" fmla="*/ 2147483647 h 76"/>
              <a:gd name="T14" fmla="*/ 2147483647 w 68"/>
              <a:gd name="T15" fmla="*/ 2147483647 h 76"/>
              <a:gd name="T16" fmla="*/ 2147483647 w 68"/>
              <a:gd name="T17" fmla="*/ 2147483647 h 76"/>
              <a:gd name="T18" fmla="*/ 2147483647 w 68"/>
              <a:gd name="T19" fmla="*/ 2147483647 h 76"/>
              <a:gd name="T20" fmla="*/ 2147483647 w 68"/>
              <a:gd name="T21" fmla="*/ 2147483647 h 76"/>
              <a:gd name="T22" fmla="*/ 2147483647 w 68"/>
              <a:gd name="T23" fmla="*/ 2147483647 h 76"/>
              <a:gd name="T24" fmla="*/ 2147483647 w 68"/>
              <a:gd name="T25" fmla="*/ 2147483647 h 76"/>
              <a:gd name="T26" fmla="*/ 2147483647 w 68"/>
              <a:gd name="T27" fmla="*/ 2147483647 h 76"/>
              <a:gd name="T28" fmla="*/ 2147483647 w 68"/>
              <a:gd name="T29" fmla="*/ 2147483647 h 76"/>
              <a:gd name="T30" fmla="*/ 2147483647 w 68"/>
              <a:gd name="T31" fmla="*/ 2147483647 h 76"/>
              <a:gd name="T32" fmla="*/ 2147483647 w 68"/>
              <a:gd name="T33" fmla="*/ 2147483647 h 76"/>
              <a:gd name="T34" fmla="*/ 2147483647 w 68"/>
              <a:gd name="T35" fmla="*/ 2147483647 h 76"/>
              <a:gd name="T36" fmla="*/ 2147483647 w 68"/>
              <a:gd name="T37" fmla="*/ 2147483647 h 76"/>
              <a:gd name="T38" fmla="*/ 0 w 68"/>
              <a:gd name="T39" fmla="*/ 2147483647 h 76"/>
              <a:gd name="T40" fmla="*/ 0 w 68"/>
              <a:gd name="T41" fmla="*/ 0 h 7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68"/>
              <a:gd name="T64" fmla="*/ 0 h 76"/>
              <a:gd name="T65" fmla="*/ 68 w 68"/>
              <a:gd name="T66" fmla="*/ 76 h 7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68" h="76">
                <a:moveTo>
                  <a:pt x="0" y="0"/>
                </a:moveTo>
                <a:lnTo>
                  <a:pt x="14" y="0"/>
                </a:lnTo>
                <a:lnTo>
                  <a:pt x="14" y="12"/>
                </a:lnTo>
                <a:lnTo>
                  <a:pt x="26" y="12"/>
                </a:lnTo>
                <a:lnTo>
                  <a:pt x="26" y="25"/>
                </a:lnTo>
                <a:lnTo>
                  <a:pt x="40" y="25"/>
                </a:lnTo>
                <a:lnTo>
                  <a:pt x="40" y="38"/>
                </a:lnTo>
                <a:lnTo>
                  <a:pt x="53" y="38"/>
                </a:lnTo>
                <a:lnTo>
                  <a:pt x="53" y="51"/>
                </a:lnTo>
                <a:lnTo>
                  <a:pt x="67" y="51"/>
                </a:lnTo>
                <a:lnTo>
                  <a:pt x="67" y="75"/>
                </a:lnTo>
                <a:lnTo>
                  <a:pt x="53" y="75"/>
                </a:lnTo>
                <a:lnTo>
                  <a:pt x="53" y="51"/>
                </a:lnTo>
                <a:lnTo>
                  <a:pt x="40" y="51"/>
                </a:lnTo>
                <a:lnTo>
                  <a:pt x="40" y="38"/>
                </a:lnTo>
                <a:lnTo>
                  <a:pt x="26" y="38"/>
                </a:lnTo>
                <a:lnTo>
                  <a:pt x="26" y="25"/>
                </a:lnTo>
                <a:lnTo>
                  <a:pt x="14" y="25"/>
                </a:lnTo>
                <a:lnTo>
                  <a:pt x="14" y="12"/>
                </a:lnTo>
                <a:lnTo>
                  <a:pt x="0" y="12"/>
                </a:lnTo>
                <a:lnTo>
                  <a:pt x="0" y="0"/>
                </a:lnTo>
              </a:path>
            </a:pathLst>
          </a:custGeom>
          <a:solidFill>
            <a:srgbClr val="0000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lIns="130046" tIns="65023" rIns="130046" bIns="65023"/>
          <a:lstStyle/>
          <a:p>
            <a:endParaRPr lang="en-US"/>
          </a:p>
        </p:txBody>
      </p:sp>
      <p:sp>
        <p:nvSpPr>
          <p:cNvPr id="8248" name="Freeform 57"/>
          <p:cNvSpPr>
            <a:spLocks/>
          </p:cNvSpPr>
          <p:nvPr/>
        </p:nvSpPr>
        <p:spPr bwMode="auto">
          <a:xfrm>
            <a:off x="9365262" y="7518400"/>
            <a:ext cx="29352" cy="54187"/>
          </a:xfrm>
          <a:custGeom>
            <a:avLst/>
            <a:gdLst>
              <a:gd name="T0" fmla="*/ 0 w 13"/>
              <a:gd name="T1" fmla="*/ 0 h 24"/>
              <a:gd name="T2" fmla="*/ 2147483647 w 13"/>
              <a:gd name="T3" fmla="*/ 0 h 24"/>
              <a:gd name="T4" fmla="*/ 2147483647 w 13"/>
              <a:gd name="T5" fmla="*/ 2147483647 h 24"/>
              <a:gd name="T6" fmla="*/ 0 w 13"/>
              <a:gd name="T7" fmla="*/ 2147483647 h 24"/>
              <a:gd name="T8" fmla="*/ 0 w 13"/>
              <a:gd name="T9" fmla="*/ 0 h 24"/>
              <a:gd name="T10" fmla="*/ 0 60000 65536"/>
              <a:gd name="T11" fmla="*/ 0 60000 65536"/>
              <a:gd name="T12" fmla="*/ 0 60000 65536"/>
              <a:gd name="T13" fmla="*/ 0 60000 65536"/>
              <a:gd name="T14" fmla="*/ 0 60000 65536"/>
              <a:gd name="T15" fmla="*/ 0 w 13"/>
              <a:gd name="T16" fmla="*/ 0 h 24"/>
              <a:gd name="T17" fmla="*/ 13 w 13"/>
              <a:gd name="T18" fmla="*/ 24 h 24"/>
            </a:gdLst>
            <a:ahLst/>
            <a:cxnLst>
              <a:cxn ang="T10">
                <a:pos x="T0" y="T1"/>
              </a:cxn>
              <a:cxn ang="T11">
                <a:pos x="T2" y="T3"/>
              </a:cxn>
              <a:cxn ang="T12">
                <a:pos x="T4" y="T5"/>
              </a:cxn>
              <a:cxn ang="T13">
                <a:pos x="T6" y="T7"/>
              </a:cxn>
              <a:cxn ang="T14">
                <a:pos x="T8" y="T9"/>
              </a:cxn>
            </a:cxnLst>
            <a:rect l="T15" t="T16" r="T17" b="T18"/>
            <a:pathLst>
              <a:path w="13" h="24">
                <a:moveTo>
                  <a:pt x="0" y="0"/>
                </a:moveTo>
                <a:lnTo>
                  <a:pt x="12" y="0"/>
                </a:lnTo>
                <a:lnTo>
                  <a:pt x="12" y="23"/>
                </a:lnTo>
                <a:lnTo>
                  <a:pt x="0" y="23"/>
                </a:lnTo>
                <a:lnTo>
                  <a:pt x="0" y="0"/>
                </a:lnTo>
              </a:path>
            </a:pathLst>
          </a:custGeom>
          <a:solidFill>
            <a:srgbClr val="FF0084"/>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lIns="130046" tIns="65023" rIns="130046" bIns="65023"/>
          <a:lstStyle/>
          <a:p>
            <a:endParaRPr lang="en-US"/>
          </a:p>
        </p:txBody>
      </p:sp>
      <p:sp>
        <p:nvSpPr>
          <p:cNvPr id="8249" name="Freeform 58"/>
          <p:cNvSpPr>
            <a:spLocks/>
          </p:cNvSpPr>
          <p:nvPr/>
        </p:nvSpPr>
        <p:spPr bwMode="auto">
          <a:xfrm>
            <a:off x="9588784" y="7696765"/>
            <a:ext cx="158044" cy="142239"/>
          </a:xfrm>
          <a:custGeom>
            <a:avLst/>
            <a:gdLst>
              <a:gd name="T0" fmla="*/ 2147483647 w 70"/>
              <a:gd name="T1" fmla="*/ 0 h 63"/>
              <a:gd name="T2" fmla="*/ 2147483647 w 70"/>
              <a:gd name="T3" fmla="*/ 0 h 63"/>
              <a:gd name="T4" fmla="*/ 2147483647 w 70"/>
              <a:gd name="T5" fmla="*/ 2147483647 h 63"/>
              <a:gd name="T6" fmla="*/ 2147483647 w 70"/>
              <a:gd name="T7" fmla="*/ 2147483647 h 63"/>
              <a:gd name="T8" fmla="*/ 2147483647 w 70"/>
              <a:gd name="T9" fmla="*/ 2147483647 h 63"/>
              <a:gd name="T10" fmla="*/ 2147483647 w 70"/>
              <a:gd name="T11" fmla="*/ 2147483647 h 63"/>
              <a:gd name="T12" fmla="*/ 2147483647 w 70"/>
              <a:gd name="T13" fmla="*/ 2147483647 h 63"/>
              <a:gd name="T14" fmla="*/ 0 w 70"/>
              <a:gd name="T15" fmla="*/ 2147483647 h 63"/>
              <a:gd name="T16" fmla="*/ 0 w 70"/>
              <a:gd name="T17" fmla="*/ 2147483647 h 63"/>
              <a:gd name="T18" fmla="*/ 2147483647 w 70"/>
              <a:gd name="T19" fmla="*/ 2147483647 h 63"/>
              <a:gd name="T20" fmla="*/ 2147483647 w 70"/>
              <a:gd name="T21" fmla="*/ 0 h 6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70"/>
              <a:gd name="T34" fmla="*/ 0 h 63"/>
              <a:gd name="T35" fmla="*/ 70 w 70"/>
              <a:gd name="T36" fmla="*/ 63 h 6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70" h="63">
                <a:moveTo>
                  <a:pt x="15" y="0"/>
                </a:moveTo>
                <a:lnTo>
                  <a:pt x="55" y="0"/>
                </a:lnTo>
                <a:lnTo>
                  <a:pt x="55" y="12"/>
                </a:lnTo>
                <a:lnTo>
                  <a:pt x="69" y="12"/>
                </a:lnTo>
                <a:lnTo>
                  <a:pt x="69" y="49"/>
                </a:lnTo>
                <a:lnTo>
                  <a:pt x="55" y="49"/>
                </a:lnTo>
                <a:lnTo>
                  <a:pt x="55" y="62"/>
                </a:lnTo>
                <a:lnTo>
                  <a:pt x="0" y="62"/>
                </a:lnTo>
                <a:lnTo>
                  <a:pt x="0" y="12"/>
                </a:lnTo>
                <a:lnTo>
                  <a:pt x="15" y="12"/>
                </a:lnTo>
                <a:lnTo>
                  <a:pt x="15" y="0"/>
                </a:lnTo>
              </a:path>
            </a:pathLst>
          </a:custGeom>
          <a:solidFill>
            <a:srgbClr val="0000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lIns="130046" tIns="65023" rIns="130046" bIns="65023"/>
          <a:lstStyle/>
          <a:p>
            <a:endParaRPr lang="en-US"/>
          </a:p>
        </p:txBody>
      </p:sp>
      <p:sp>
        <p:nvSpPr>
          <p:cNvPr id="8250" name="Freeform 59"/>
          <p:cNvSpPr>
            <a:spLocks/>
          </p:cNvSpPr>
          <p:nvPr/>
        </p:nvSpPr>
        <p:spPr bwMode="auto">
          <a:xfrm>
            <a:off x="9622649" y="7726116"/>
            <a:ext cx="90311" cy="81280"/>
          </a:xfrm>
          <a:custGeom>
            <a:avLst/>
            <a:gdLst>
              <a:gd name="T0" fmla="*/ 0 w 40"/>
              <a:gd name="T1" fmla="*/ 0 h 36"/>
              <a:gd name="T2" fmla="*/ 2147483647 w 40"/>
              <a:gd name="T3" fmla="*/ 0 h 36"/>
              <a:gd name="T4" fmla="*/ 2147483647 w 40"/>
              <a:gd name="T5" fmla="*/ 2147483647 h 36"/>
              <a:gd name="T6" fmla="*/ 0 w 40"/>
              <a:gd name="T7" fmla="*/ 2147483647 h 36"/>
              <a:gd name="T8" fmla="*/ 0 w 40"/>
              <a:gd name="T9" fmla="*/ 0 h 36"/>
              <a:gd name="T10" fmla="*/ 0 60000 65536"/>
              <a:gd name="T11" fmla="*/ 0 60000 65536"/>
              <a:gd name="T12" fmla="*/ 0 60000 65536"/>
              <a:gd name="T13" fmla="*/ 0 60000 65536"/>
              <a:gd name="T14" fmla="*/ 0 60000 65536"/>
              <a:gd name="T15" fmla="*/ 0 w 40"/>
              <a:gd name="T16" fmla="*/ 0 h 36"/>
              <a:gd name="T17" fmla="*/ 40 w 40"/>
              <a:gd name="T18" fmla="*/ 36 h 36"/>
            </a:gdLst>
            <a:ahLst/>
            <a:cxnLst>
              <a:cxn ang="T10">
                <a:pos x="T0" y="T1"/>
              </a:cxn>
              <a:cxn ang="T11">
                <a:pos x="T2" y="T3"/>
              </a:cxn>
              <a:cxn ang="T12">
                <a:pos x="T4" y="T5"/>
              </a:cxn>
              <a:cxn ang="T13">
                <a:pos x="T6" y="T7"/>
              </a:cxn>
              <a:cxn ang="T14">
                <a:pos x="T8" y="T9"/>
              </a:cxn>
            </a:cxnLst>
            <a:rect l="T15" t="T16" r="T17" b="T18"/>
            <a:pathLst>
              <a:path w="40" h="36">
                <a:moveTo>
                  <a:pt x="0" y="0"/>
                </a:moveTo>
                <a:lnTo>
                  <a:pt x="39" y="0"/>
                </a:lnTo>
                <a:lnTo>
                  <a:pt x="39" y="35"/>
                </a:lnTo>
                <a:lnTo>
                  <a:pt x="0" y="35"/>
                </a:lnTo>
                <a:lnTo>
                  <a:pt x="0" y="0"/>
                </a:lnTo>
              </a:path>
            </a:pathLst>
          </a:custGeom>
          <a:solidFill>
            <a:srgbClr val="FFA584"/>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lIns="130046" tIns="65023" rIns="130046" bIns="65023"/>
          <a:lstStyle/>
          <a:p>
            <a:endParaRPr lang="en-US"/>
          </a:p>
        </p:txBody>
      </p:sp>
      <p:sp>
        <p:nvSpPr>
          <p:cNvPr id="8251" name="Freeform 60"/>
          <p:cNvSpPr>
            <a:spLocks/>
          </p:cNvSpPr>
          <p:nvPr/>
        </p:nvSpPr>
        <p:spPr bwMode="auto">
          <a:xfrm>
            <a:off x="9365263" y="7755468"/>
            <a:ext cx="94827" cy="112889"/>
          </a:xfrm>
          <a:custGeom>
            <a:avLst/>
            <a:gdLst>
              <a:gd name="T0" fmla="*/ 2147483647 w 42"/>
              <a:gd name="T1" fmla="*/ 0 h 50"/>
              <a:gd name="T2" fmla="*/ 2147483647 w 42"/>
              <a:gd name="T3" fmla="*/ 0 h 50"/>
              <a:gd name="T4" fmla="*/ 2147483647 w 42"/>
              <a:gd name="T5" fmla="*/ 2147483647 h 50"/>
              <a:gd name="T6" fmla="*/ 2147483647 w 42"/>
              <a:gd name="T7" fmla="*/ 2147483647 h 50"/>
              <a:gd name="T8" fmla="*/ 2147483647 w 42"/>
              <a:gd name="T9" fmla="*/ 2147483647 h 50"/>
              <a:gd name="T10" fmla="*/ 2147483647 w 42"/>
              <a:gd name="T11" fmla="*/ 2147483647 h 50"/>
              <a:gd name="T12" fmla="*/ 2147483647 w 42"/>
              <a:gd name="T13" fmla="*/ 2147483647 h 50"/>
              <a:gd name="T14" fmla="*/ 2147483647 w 42"/>
              <a:gd name="T15" fmla="*/ 2147483647 h 50"/>
              <a:gd name="T16" fmla="*/ 2147483647 w 42"/>
              <a:gd name="T17" fmla="*/ 2147483647 h 50"/>
              <a:gd name="T18" fmla="*/ 0 w 42"/>
              <a:gd name="T19" fmla="*/ 2147483647 h 50"/>
              <a:gd name="T20" fmla="*/ 0 w 42"/>
              <a:gd name="T21" fmla="*/ 2147483647 h 50"/>
              <a:gd name="T22" fmla="*/ 2147483647 w 42"/>
              <a:gd name="T23" fmla="*/ 2147483647 h 50"/>
              <a:gd name="T24" fmla="*/ 2147483647 w 42"/>
              <a:gd name="T25" fmla="*/ 0 h 5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42"/>
              <a:gd name="T40" fmla="*/ 0 h 50"/>
              <a:gd name="T41" fmla="*/ 42 w 42"/>
              <a:gd name="T42" fmla="*/ 50 h 5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42" h="50">
                <a:moveTo>
                  <a:pt x="14" y="0"/>
                </a:moveTo>
                <a:lnTo>
                  <a:pt x="28" y="0"/>
                </a:lnTo>
                <a:lnTo>
                  <a:pt x="28" y="12"/>
                </a:lnTo>
                <a:lnTo>
                  <a:pt x="41" y="12"/>
                </a:lnTo>
                <a:lnTo>
                  <a:pt x="41" y="37"/>
                </a:lnTo>
                <a:lnTo>
                  <a:pt x="28" y="37"/>
                </a:lnTo>
                <a:lnTo>
                  <a:pt x="28" y="49"/>
                </a:lnTo>
                <a:lnTo>
                  <a:pt x="14" y="49"/>
                </a:lnTo>
                <a:lnTo>
                  <a:pt x="14" y="37"/>
                </a:lnTo>
                <a:lnTo>
                  <a:pt x="0" y="37"/>
                </a:lnTo>
                <a:lnTo>
                  <a:pt x="0" y="12"/>
                </a:lnTo>
                <a:lnTo>
                  <a:pt x="14" y="12"/>
                </a:lnTo>
                <a:lnTo>
                  <a:pt x="14" y="0"/>
                </a:lnTo>
              </a:path>
            </a:pathLst>
          </a:custGeom>
          <a:solidFill>
            <a:srgbClr val="0000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lIns="130046" tIns="65023" rIns="130046" bIns="65023"/>
          <a:lstStyle/>
          <a:p>
            <a:endParaRPr lang="en-US"/>
          </a:p>
        </p:txBody>
      </p:sp>
      <p:sp>
        <p:nvSpPr>
          <p:cNvPr id="8252" name="Freeform 61"/>
          <p:cNvSpPr>
            <a:spLocks/>
          </p:cNvSpPr>
          <p:nvPr/>
        </p:nvSpPr>
        <p:spPr bwMode="auto">
          <a:xfrm>
            <a:off x="9399131" y="7784818"/>
            <a:ext cx="29350" cy="54187"/>
          </a:xfrm>
          <a:custGeom>
            <a:avLst/>
            <a:gdLst>
              <a:gd name="T0" fmla="*/ 0 w 13"/>
              <a:gd name="T1" fmla="*/ 0 h 24"/>
              <a:gd name="T2" fmla="*/ 2147483647 w 13"/>
              <a:gd name="T3" fmla="*/ 0 h 24"/>
              <a:gd name="T4" fmla="*/ 2147483647 w 13"/>
              <a:gd name="T5" fmla="*/ 2147483647 h 24"/>
              <a:gd name="T6" fmla="*/ 0 w 13"/>
              <a:gd name="T7" fmla="*/ 2147483647 h 24"/>
              <a:gd name="T8" fmla="*/ 0 w 13"/>
              <a:gd name="T9" fmla="*/ 0 h 24"/>
              <a:gd name="T10" fmla="*/ 0 60000 65536"/>
              <a:gd name="T11" fmla="*/ 0 60000 65536"/>
              <a:gd name="T12" fmla="*/ 0 60000 65536"/>
              <a:gd name="T13" fmla="*/ 0 60000 65536"/>
              <a:gd name="T14" fmla="*/ 0 60000 65536"/>
              <a:gd name="T15" fmla="*/ 0 w 13"/>
              <a:gd name="T16" fmla="*/ 0 h 24"/>
              <a:gd name="T17" fmla="*/ 13 w 13"/>
              <a:gd name="T18" fmla="*/ 24 h 24"/>
            </a:gdLst>
            <a:ahLst/>
            <a:cxnLst>
              <a:cxn ang="T10">
                <a:pos x="T0" y="T1"/>
              </a:cxn>
              <a:cxn ang="T11">
                <a:pos x="T2" y="T3"/>
              </a:cxn>
              <a:cxn ang="T12">
                <a:pos x="T4" y="T5"/>
              </a:cxn>
              <a:cxn ang="T13">
                <a:pos x="T6" y="T7"/>
              </a:cxn>
              <a:cxn ang="T14">
                <a:pos x="T8" y="T9"/>
              </a:cxn>
            </a:cxnLst>
            <a:rect l="T15" t="T16" r="T17" b="T18"/>
            <a:pathLst>
              <a:path w="13" h="24">
                <a:moveTo>
                  <a:pt x="0" y="0"/>
                </a:moveTo>
                <a:lnTo>
                  <a:pt x="12" y="0"/>
                </a:lnTo>
                <a:lnTo>
                  <a:pt x="12" y="23"/>
                </a:lnTo>
                <a:lnTo>
                  <a:pt x="0" y="23"/>
                </a:lnTo>
                <a:lnTo>
                  <a:pt x="0" y="0"/>
                </a:lnTo>
              </a:path>
            </a:pathLst>
          </a:custGeom>
          <a:solidFill>
            <a:srgbClr val="FF0084"/>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lIns="130046" tIns="65023" rIns="130046" bIns="65023"/>
          <a:lstStyle/>
          <a:p>
            <a:endParaRPr lang="en-US"/>
          </a:p>
        </p:txBody>
      </p:sp>
      <p:sp>
        <p:nvSpPr>
          <p:cNvPr id="8253" name="Freeform 62"/>
          <p:cNvSpPr>
            <a:spLocks/>
          </p:cNvSpPr>
          <p:nvPr/>
        </p:nvSpPr>
        <p:spPr bwMode="auto">
          <a:xfrm>
            <a:off x="9175610" y="7872872"/>
            <a:ext cx="124178" cy="115146"/>
          </a:xfrm>
          <a:custGeom>
            <a:avLst/>
            <a:gdLst>
              <a:gd name="T0" fmla="*/ 0 w 55"/>
              <a:gd name="T1" fmla="*/ 0 h 51"/>
              <a:gd name="T2" fmla="*/ 2147483647 w 55"/>
              <a:gd name="T3" fmla="*/ 0 h 51"/>
              <a:gd name="T4" fmla="*/ 2147483647 w 55"/>
              <a:gd name="T5" fmla="*/ 2147483647 h 51"/>
              <a:gd name="T6" fmla="*/ 2147483647 w 55"/>
              <a:gd name="T7" fmla="*/ 2147483647 h 51"/>
              <a:gd name="T8" fmla="*/ 2147483647 w 55"/>
              <a:gd name="T9" fmla="*/ 2147483647 h 51"/>
              <a:gd name="T10" fmla="*/ 2147483647 w 55"/>
              <a:gd name="T11" fmla="*/ 2147483647 h 51"/>
              <a:gd name="T12" fmla="*/ 2147483647 w 55"/>
              <a:gd name="T13" fmla="*/ 2147483647 h 51"/>
              <a:gd name="T14" fmla="*/ 2147483647 w 55"/>
              <a:gd name="T15" fmla="*/ 2147483647 h 51"/>
              <a:gd name="T16" fmla="*/ 2147483647 w 55"/>
              <a:gd name="T17" fmla="*/ 2147483647 h 51"/>
              <a:gd name="T18" fmla="*/ 2147483647 w 55"/>
              <a:gd name="T19" fmla="*/ 2147483647 h 51"/>
              <a:gd name="T20" fmla="*/ 2147483647 w 55"/>
              <a:gd name="T21" fmla="*/ 2147483647 h 51"/>
              <a:gd name="T22" fmla="*/ 2147483647 w 55"/>
              <a:gd name="T23" fmla="*/ 2147483647 h 51"/>
              <a:gd name="T24" fmla="*/ 2147483647 w 55"/>
              <a:gd name="T25" fmla="*/ 2147483647 h 51"/>
              <a:gd name="T26" fmla="*/ 2147483647 w 55"/>
              <a:gd name="T27" fmla="*/ 2147483647 h 51"/>
              <a:gd name="T28" fmla="*/ 2147483647 w 55"/>
              <a:gd name="T29" fmla="*/ 2147483647 h 51"/>
              <a:gd name="T30" fmla="*/ 0 w 55"/>
              <a:gd name="T31" fmla="*/ 2147483647 h 51"/>
              <a:gd name="T32" fmla="*/ 0 w 55"/>
              <a:gd name="T33" fmla="*/ 0 h 5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55"/>
              <a:gd name="T52" fmla="*/ 0 h 51"/>
              <a:gd name="T53" fmla="*/ 55 w 55"/>
              <a:gd name="T54" fmla="*/ 51 h 51"/>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55" h="51">
                <a:moveTo>
                  <a:pt x="0" y="0"/>
                </a:moveTo>
                <a:lnTo>
                  <a:pt x="14" y="0"/>
                </a:lnTo>
                <a:lnTo>
                  <a:pt x="14" y="13"/>
                </a:lnTo>
                <a:lnTo>
                  <a:pt x="27" y="13"/>
                </a:lnTo>
                <a:lnTo>
                  <a:pt x="27" y="25"/>
                </a:lnTo>
                <a:lnTo>
                  <a:pt x="41" y="25"/>
                </a:lnTo>
                <a:lnTo>
                  <a:pt x="41" y="38"/>
                </a:lnTo>
                <a:lnTo>
                  <a:pt x="54" y="38"/>
                </a:lnTo>
                <a:lnTo>
                  <a:pt x="54" y="50"/>
                </a:lnTo>
                <a:lnTo>
                  <a:pt x="41" y="50"/>
                </a:lnTo>
                <a:lnTo>
                  <a:pt x="41" y="38"/>
                </a:lnTo>
                <a:lnTo>
                  <a:pt x="27" y="38"/>
                </a:lnTo>
                <a:lnTo>
                  <a:pt x="27" y="25"/>
                </a:lnTo>
                <a:lnTo>
                  <a:pt x="14" y="25"/>
                </a:lnTo>
                <a:lnTo>
                  <a:pt x="14" y="13"/>
                </a:lnTo>
                <a:lnTo>
                  <a:pt x="0" y="13"/>
                </a:lnTo>
                <a:lnTo>
                  <a:pt x="0" y="0"/>
                </a:lnTo>
              </a:path>
            </a:pathLst>
          </a:custGeom>
          <a:solidFill>
            <a:srgbClr val="0000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lIns="130046" tIns="65023" rIns="130046" bIns="65023"/>
          <a:lstStyle/>
          <a:p>
            <a:endParaRPr lang="en-US"/>
          </a:p>
        </p:txBody>
      </p:sp>
      <p:sp>
        <p:nvSpPr>
          <p:cNvPr id="8254" name="Freeform 63"/>
          <p:cNvSpPr>
            <a:spLocks/>
          </p:cNvSpPr>
          <p:nvPr/>
        </p:nvSpPr>
        <p:spPr bwMode="auto">
          <a:xfrm>
            <a:off x="11024730" y="8019626"/>
            <a:ext cx="537351" cy="173850"/>
          </a:xfrm>
          <a:custGeom>
            <a:avLst/>
            <a:gdLst>
              <a:gd name="T0" fmla="*/ 2147483647 w 238"/>
              <a:gd name="T1" fmla="*/ 0 h 77"/>
              <a:gd name="T2" fmla="*/ 2147483647 w 238"/>
              <a:gd name="T3" fmla="*/ 0 h 77"/>
              <a:gd name="T4" fmla="*/ 2147483647 w 238"/>
              <a:gd name="T5" fmla="*/ 2147483647 h 77"/>
              <a:gd name="T6" fmla="*/ 2147483647 w 238"/>
              <a:gd name="T7" fmla="*/ 2147483647 h 77"/>
              <a:gd name="T8" fmla="*/ 2147483647 w 238"/>
              <a:gd name="T9" fmla="*/ 2147483647 h 77"/>
              <a:gd name="T10" fmla="*/ 2147483647 w 238"/>
              <a:gd name="T11" fmla="*/ 2147483647 h 77"/>
              <a:gd name="T12" fmla="*/ 2147483647 w 238"/>
              <a:gd name="T13" fmla="*/ 2147483647 h 77"/>
              <a:gd name="T14" fmla="*/ 2147483647 w 238"/>
              <a:gd name="T15" fmla="*/ 2147483647 h 77"/>
              <a:gd name="T16" fmla="*/ 2147483647 w 238"/>
              <a:gd name="T17" fmla="*/ 2147483647 h 77"/>
              <a:gd name="T18" fmla="*/ 2147483647 w 238"/>
              <a:gd name="T19" fmla="*/ 2147483647 h 77"/>
              <a:gd name="T20" fmla="*/ 2147483647 w 238"/>
              <a:gd name="T21" fmla="*/ 2147483647 h 77"/>
              <a:gd name="T22" fmla="*/ 2147483647 w 238"/>
              <a:gd name="T23" fmla="*/ 2147483647 h 77"/>
              <a:gd name="T24" fmla="*/ 2147483647 w 238"/>
              <a:gd name="T25" fmla="*/ 2147483647 h 77"/>
              <a:gd name="T26" fmla="*/ 0 w 238"/>
              <a:gd name="T27" fmla="*/ 2147483647 h 77"/>
              <a:gd name="T28" fmla="*/ 0 w 238"/>
              <a:gd name="T29" fmla="*/ 2147483647 h 77"/>
              <a:gd name="T30" fmla="*/ 2147483647 w 238"/>
              <a:gd name="T31" fmla="*/ 2147483647 h 77"/>
              <a:gd name="T32" fmla="*/ 2147483647 w 238"/>
              <a:gd name="T33" fmla="*/ 2147483647 h 77"/>
              <a:gd name="T34" fmla="*/ 2147483647 w 238"/>
              <a:gd name="T35" fmla="*/ 2147483647 h 77"/>
              <a:gd name="T36" fmla="*/ 2147483647 w 238"/>
              <a:gd name="T37" fmla="*/ 2147483647 h 77"/>
              <a:gd name="T38" fmla="*/ 2147483647 w 238"/>
              <a:gd name="T39" fmla="*/ 2147483647 h 77"/>
              <a:gd name="T40" fmla="*/ 2147483647 w 238"/>
              <a:gd name="T41" fmla="*/ 2147483647 h 77"/>
              <a:gd name="T42" fmla="*/ 2147483647 w 238"/>
              <a:gd name="T43" fmla="*/ 2147483647 h 77"/>
              <a:gd name="T44" fmla="*/ 2147483647 w 238"/>
              <a:gd name="T45" fmla="*/ 2147483647 h 77"/>
              <a:gd name="T46" fmla="*/ 2147483647 w 238"/>
              <a:gd name="T47" fmla="*/ 2147483647 h 77"/>
              <a:gd name="T48" fmla="*/ 2147483647 w 238"/>
              <a:gd name="T49" fmla="*/ 0 h 7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238"/>
              <a:gd name="T76" fmla="*/ 0 h 77"/>
              <a:gd name="T77" fmla="*/ 238 w 238"/>
              <a:gd name="T78" fmla="*/ 77 h 77"/>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238" h="77">
                <a:moveTo>
                  <a:pt x="223" y="0"/>
                </a:moveTo>
                <a:lnTo>
                  <a:pt x="237" y="0"/>
                </a:lnTo>
                <a:lnTo>
                  <a:pt x="237" y="12"/>
                </a:lnTo>
                <a:lnTo>
                  <a:pt x="223" y="12"/>
                </a:lnTo>
                <a:lnTo>
                  <a:pt x="223" y="25"/>
                </a:lnTo>
                <a:lnTo>
                  <a:pt x="196" y="25"/>
                </a:lnTo>
                <a:lnTo>
                  <a:pt x="196" y="38"/>
                </a:lnTo>
                <a:lnTo>
                  <a:pt x="154" y="38"/>
                </a:lnTo>
                <a:lnTo>
                  <a:pt x="154" y="51"/>
                </a:lnTo>
                <a:lnTo>
                  <a:pt x="126" y="51"/>
                </a:lnTo>
                <a:lnTo>
                  <a:pt x="126" y="63"/>
                </a:lnTo>
                <a:lnTo>
                  <a:pt x="69" y="63"/>
                </a:lnTo>
                <a:lnTo>
                  <a:pt x="69" y="76"/>
                </a:lnTo>
                <a:lnTo>
                  <a:pt x="0" y="76"/>
                </a:lnTo>
                <a:lnTo>
                  <a:pt x="0" y="63"/>
                </a:lnTo>
                <a:lnTo>
                  <a:pt x="69" y="63"/>
                </a:lnTo>
                <a:lnTo>
                  <a:pt x="69" y="51"/>
                </a:lnTo>
                <a:lnTo>
                  <a:pt x="126" y="51"/>
                </a:lnTo>
                <a:lnTo>
                  <a:pt x="126" y="38"/>
                </a:lnTo>
                <a:lnTo>
                  <a:pt x="154" y="38"/>
                </a:lnTo>
                <a:lnTo>
                  <a:pt x="154" y="25"/>
                </a:lnTo>
                <a:lnTo>
                  <a:pt x="196" y="25"/>
                </a:lnTo>
                <a:lnTo>
                  <a:pt x="196" y="12"/>
                </a:lnTo>
                <a:lnTo>
                  <a:pt x="223" y="12"/>
                </a:lnTo>
                <a:lnTo>
                  <a:pt x="223" y="0"/>
                </a:lnTo>
              </a:path>
            </a:pathLst>
          </a:custGeom>
          <a:solidFill>
            <a:srgbClr val="0000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lIns="130046" tIns="65023" rIns="130046" bIns="65023"/>
          <a:lstStyle/>
          <a:p>
            <a:endParaRPr lang="en-US"/>
          </a:p>
        </p:txBody>
      </p:sp>
      <p:sp>
        <p:nvSpPr>
          <p:cNvPr id="8255" name="Freeform 64"/>
          <p:cNvSpPr>
            <a:spLocks/>
          </p:cNvSpPr>
          <p:nvPr/>
        </p:nvSpPr>
        <p:spPr bwMode="auto">
          <a:xfrm>
            <a:off x="9430739" y="8048978"/>
            <a:ext cx="58702" cy="115146"/>
          </a:xfrm>
          <a:custGeom>
            <a:avLst/>
            <a:gdLst>
              <a:gd name="T0" fmla="*/ 0 w 26"/>
              <a:gd name="T1" fmla="*/ 0 h 51"/>
              <a:gd name="T2" fmla="*/ 2147483647 w 26"/>
              <a:gd name="T3" fmla="*/ 0 h 51"/>
              <a:gd name="T4" fmla="*/ 2147483647 w 26"/>
              <a:gd name="T5" fmla="*/ 2147483647 h 51"/>
              <a:gd name="T6" fmla="*/ 2147483647 w 26"/>
              <a:gd name="T7" fmla="*/ 2147483647 h 51"/>
              <a:gd name="T8" fmla="*/ 2147483647 w 26"/>
              <a:gd name="T9" fmla="*/ 2147483647 h 51"/>
              <a:gd name="T10" fmla="*/ 2147483647 w 26"/>
              <a:gd name="T11" fmla="*/ 2147483647 h 51"/>
              <a:gd name="T12" fmla="*/ 2147483647 w 26"/>
              <a:gd name="T13" fmla="*/ 2147483647 h 51"/>
              <a:gd name="T14" fmla="*/ 0 w 26"/>
              <a:gd name="T15" fmla="*/ 2147483647 h 51"/>
              <a:gd name="T16" fmla="*/ 0 w 26"/>
              <a:gd name="T17" fmla="*/ 2147483647 h 51"/>
              <a:gd name="T18" fmla="*/ 2147483647 w 26"/>
              <a:gd name="T19" fmla="*/ 2147483647 h 51"/>
              <a:gd name="T20" fmla="*/ 2147483647 w 26"/>
              <a:gd name="T21" fmla="*/ 2147483647 h 51"/>
              <a:gd name="T22" fmla="*/ 0 w 26"/>
              <a:gd name="T23" fmla="*/ 2147483647 h 51"/>
              <a:gd name="T24" fmla="*/ 0 w 26"/>
              <a:gd name="T25" fmla="*/ 0 h 5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6"/>
              <a:gd name="T40" fmla="*/ 0 h 51"/>
              <a:gd name="T41" fmla="*/ 26 w 26"/>
              <a:gd name="T42" fmla="*/ 51 h 5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6" h="51">
                <a:moveTo>
                  <a:pt x="0" y="0"/>
                </a:moveTo>
                <a:lnTo>
                  <a:pt x="13" y="0"/>
                </a:lnTo>
                <a:lnTo>
                  <a:pt x="13" y="13"/>
                </a:lnTo>
                <a:lnTo>
                  <a:pt x="25" y="13"/>
                </a:lnTo>
                <a:lnTo>
                  <a:pt x="25" y="38"/>
                </a:lnTo>
                <a:lnTo>
                  <a:pt x="13" y="38"/>
                </a:lnTo>
                <a:lnTo>
                  <a:pt x="13" y="50"/>
                </a:lnTo>
                <a:lnTo>
                  <a:pt x="0" y="50"/>
                </a:lnTo>
                <a:lnTo>
                  <a:pt x="0" y="38"/>
                </a:lnTo>
                <a:lnTo>
                  <a:pt x="13" y="38"/>
                </a:lnTo>
                <a:lnTo>
                  <a:pt x="13" y="13"/>
                </a:lnTo>
                <a:lnTo>
                  <a:pt x="0" y="13"/>
                </a:lnTo>
                <a:lnTo>
                  <a:pt x="0" y="0"/>
                </a:lnTo>
              </a:path>
            </a:pathLst>
          </a:custGeom>
          <a:solidFill>
            <a:srgbClr val="0000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lIns="130046" tIns="65023" rIns="130046" bIns="65023"/>
          <a:lstStyle/>
          <a:p>
            <a:endParaRPr lang="en-US"/>
          </a:p>
        </p:txBody>
      </p:sp>
      <p:sp>
        <p:nvSpPr>
          <p:cNvPr id="8256" name="Freeform 65"/>
          <p:cNvSpPr>
            <a:spLocks/>
          </p:cNvSpPr>
          <p:nvPr/>
        </p:nvSpPr>
        <p:spPr bwMode="auto">
          <a:xfrm>
            <a:off x="9462348" y="8374099"/>
            <a:ext cx="27093" cy="56444"/>
          </a:xfrm>
          <a:custGeom>
            <a:avLst/>
            <a:gdLst>
              <a:gd name="T0" fmla="*/ 0 w 12"/>
              <a:gd name="T1" fmla="*/ 0 h 25"/>
              <a:gd name="T2" fmla="*/ 2147483647 w 12"/>
              <a:gd name="T3" fmla="*/ 0 h 25"/>
              <a:gd name="T4" fmla="*/ 2147483647 w 12"/>
              <a:gd name="T5" fmla="*/ 2147483647 h 25"/>
              <a:gd name="T6" fmla="*/ 0 w 12"/>
              <a:gd name="T7" fmla="*/ 2147483647 h 25"/>
              <a:gd name="T8" fmla="*/ 0 w 12"/>
              <a:gd name="T9" fmla="*/ 0 h 25"/>
              <a:gd name="T10" fmla="*/ 0 60000 65536"/>
              <a:gd name="T11" fmla="*/ 0 60000 65536"/>
              <a:gd name="T12" fmla="*/ 0 60000 65536"/>
              <a:gd name="T13" fmla="*/ 0 60000 65536"/>
              <a:gd name="T14" fmla="*/ 0 60000 65536"/>
              <a:gd name="T15" fmla="*/ 0 w 12"/>
              <a:gd name="T16" fmla="*/ 0 h 25"/>
              <a:gd name="T17" fmla="*/ 12 w 12"/>
              <a:gd name="T18" fmla="*/ 25 h 25"/>
            </a:gdLst>
            <a:ahLst/>
            <a:cxnLst>
              <a:cxn ang="T10">
                <a:pos x="T0" y="T1"/>
              </a:cxn>
              <a:cxn ang="T11">
                <a:pos x="T2" y="T3"/>
              </a:cxn>
              <a:cxn ang="T12">
                <a:pos x="T4" y="T5"/>
              </a:cxn>
              <a:cxn ang="T13">
                <a:pos x="T6" y="T7"/>
              </a:cxn>
              <a:cxn ang="T14">
                <a:pos x="T8" y="T9"/>
              </a:cxn>
            </a:cxnLst>
            <a:rect l="T15" t="T16" r="T17" b="T18"/>
            <a:pathLst>
              <a:path w="12" h="25">
                <a:moveTo>
                  <a:pt x="0" y="0"/>
                </a:moveTo>
                <a:lnTo>
                  <a:pt x="11" y="0"/>
                </a:lnTo>
                <a:lnTo>
                  <a:pt x="11" y="24"/>
                </a:lnTo>
                <a:lnTo>
                  <a:pt x="0" y="24"/>
                </a:lnTo>
                <a:lnTo>
                  <a:pt x="0" y="0"/>
                </a:lnTo>
              </a:path>
            </a:pathLst>
          </a:custGeom>
          <a:solidFill>
            <a:srgbClr val="0000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lIns="130046" tIns="65023" rIns="130046" bIns="65023"/>
          <a:lstStyle/>
          <a:p>
            <a:endParaRPr lang="en-US"/>
          </a:p>
        </p:txBody>
      </p:sp>
      <p:sp>
        <p:nvSpPr>
          <p:cNvPr id="8257" name="Freeform 66"/>
          <p:cNvSpPr>
            <a:spLocks/>
          </p:cNvSpPr>
          <p:nvPr/>
        </p:nvSpPr>
        <p:spPr bwMode="auto">
          <a:xfrm>
            <a:off x="8430543" y="4651022"/>
            <a:ext cx="187396" cy="200943"/>
          </a:xfrm>
          <a:custGeom>
            <a:avLst/>
            <a:gdLst>
              <a:gd name="T0" fmla="*/ 2147483647 w 83"/>
              <a:gd name="T1" fmla="*/ 0 h 89"/>
              <a:gd name="T2" fmla="*/ 2147483647 w 83"/>
              <a:gd name="T3" fmla="*/ 0 h 89"/>
              <a:gd name="T4" fmla="*/ 2147483647 w 83"/>
              <a:gd name="T5" fmla="*/ 2147483647 h 89"/>
              <a:gd name="T6" fmla="*/ 2147483647 w 83"/>
              <a:gd name="T7" fmla="*/ 2147483647 h 89"/>
              <a:gd name="T8" fmla="*/ 2147483647 w 83"/>
              <a:gd name="T9" fmla="*/ 2147483647 h 89"/>
              <a:gd name="T10" fmla="*/ 0 w 83"/>
              <a:gd name="T11" fmla="*/ 2147483647 h 89"/>
              <a:gd name="T12" fmla="*/ 0 w 83"/>
              <a:gd name="T13" fmla="*/ 2147483647 h 89"/>
              <a:gd name="T14" fmla="*/ 2147483647 w 83"/>
              <a:gd name="T15" fmla="*/ 2147483647 h 89"/>
              <a:gd name="T16" fmla="*/ 2147483647 w 83"/>
              <a:gd name="T17" fmla="*/ 2147483647 h 89"/>
              <a:gd name="T18" fmla="*/ 2147483647 w 83"/>
              <a:gd name="T19" fmla="*/ 2147483647 h 89"/>
              <a:gd name="T20" fmla="*/ 2147483647 w 83"/>
              <a:gd name="T21" fmla="*/ 2147483647 h 89"/>
              <a:gd name="T22" fmla="*/ 2147483647 w 83"/>
              <a:gd name="T23" fmla="*/ 2147483647 h 89"/>
              <a:gd name="T24" fmla="*/ 2147483647 w 83"/>
              <a:gd name="T25" fmla="*/ 2147483647 h 89"/>
              <a:gd name="T26" fmla="*/ 2147483647 w 83"/>
              <a:gd name="T27" fmla="*/ 2147483647 h 89"/>
              <a:gd name="T28" fmla="*/ 2147483647 w 83"/>
              <a:gd name="T29" fmla="*/ 2147483647 h 89"/>
              <a:gd name="T30" fmla="*/ 2147483647 w 83"/>
              <a:gd name="T31" fmla="*/ 2147483647 h 89"/>
              <a:gd name="T32" fmla="*/ 2147483647 w 83"/>
              <a:gd name="T33" fmla="*/ 0 h 8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3"/>
              <a:gd name="T52" fmla="*/ 0 h 89"/>
              <a:gd name="T53" fmla="*/ 83 w 83"/>
              <a:gd name="T54" fmla="*/ 89 h 89"/>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3" h="89">
                <a:moveTo>
                  <a:pt x="82" y="0"/>
                </a:moveTo>
                <a:lnTo>
                  <a:pt x="27" y="0"/>
                </a:lnTo>
                <a:lnTo>
                  <a:pt x="27" y="12"/>
                </a:lnTo>
                <a:lnTo>
                  <a:pt x="13" y="12"/>
                </a:lnTo>
                <a:lnTo>
                  <a:pt x="13" y="25"/>
                </a:lnTo>
                <a:lnTo>
                  <a:pt x="0" y="25"/>
                </a:lnTo>
                <a:lnTo>
                  <a:pt x="0" y="63"/>
                </a:lnTo>
                <a:lnTo>
                  <a:pt x="13" y="63"/>
                </a:lnTo>
                <a:lnTo>
                  <a:pt x="13" y="51"/>
                </a:lnTo>
                <a:lnTo>
                  <a:pt x="27" y="51"/>
                </a:lnTo>
                <a:lnTo>
                  <a:pt x="27" y="25"/>
                </a:lnTo>
                <a:lnTo>
                  <a:pt x="41" y="25"/>
                </a:lnTo>
                <a:lnTo>
                  <a:pt x="41" y="88"/>
                </a:lnTo>
                <a:lnTo>
                  <a:pt x="69" y="88"/>
                </a:lnTo>
                <a:lnTo>
                  <a:pt x="69" y="12"/>
                </a:lnTo>
                <a:lnTo>
                  <a:pt x="82" y="12"/>
                </a:lnTo>
                <a:lnTo>
                  <a:pt x="82" y="0"/>
                </a:lnTo>
              </a:path>
            </a:pathLst>
          </a:custGeom>
          <a:solidFill>
            <a:srgbClr val="FFFFFF"/>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lIns="130046" tIns="65023" rIns="130046" bIns="65023"/>
          <a:lstStyle/>
          <a:p>
            <a:endParaRPr lang="en-US"/>
          </a:p>
        </p:txBody>
      </p:sp>
      <p:sp>
        <p:nvSpPr>
          <p:cNvPr id="8258" name="Freeform 67"/>
          <p:cNvSpPr>
            <a:spLocks/>
          </p:cNvSpPr>
          <p:nvPr/>
        </p:nvSpPr>
        <p:spPr bwMode="auto">
          <a:xfrm>
            <a:off x="7148124" y="5969565"/>
            <a:ext cx="1095023" cy="471876"/>
          </a:xfrm>
          <a:custGeom>
            <a:avLst/>
            <a:gdLst>
              <a:gd name="T0" fmla="*/ 2147483647 w 485"/>
              <a:gd name="T1" fmla="*/ 2147483647 h 209"/>
              <a:gd name="T2" fmla="*/ 2147483647 w 485"/>
              <a:gd name="T3" fmla="*/ 2147483647 h 209"/>
              <a:gd name="T4" fmla="*/ 2147483647 w 485"/>
              <a:gd name="T5" fmla="*/ 2147483647 h 209"/>
              <a:gd name="T6" fmla="*/ 2147483647 w 485"/>
              <a:gd name="T7" fmla="*/ 2147483647 h 209"/>
              <a:gd name="T8" fmla="*/ 2147483647 w 485"/>
              <a:gd name="T9" fmla="*/ 2147483647 h 209"/>
              <a:gd name="T10" fmla="*/ 2147483647 w 485"/>
              <a:gd name="T11" fmla="*/ 2147483647 h 209"/>
              <a:gd name="T12" fmla="*/ 2147483647 w 485"/>
              <a:gd name="T13" fmla="*/ 2147483647 h 209"/>
              <a:gd name="T14" fmla="*/ 2147483647 w 485"/>
              <a:gd name="T15" fmla="*/ 2147483647 h 209"/>
              <a:gd name="T16" fmla="*/ 2147483647 w 485"/>
              <a:gd name="T17" fmla="*/ 2147483647 h 209"/>
              <a:gd name="T18" fmla="*/ 2147483647 w 485"/>
              <a:gd name="T19" fmla="*/ 2147483647 h 209"/>
              <a:gd name="T20" fmla="*/ 2147483647 w 485"/>
              <a:gd name="T21" fmla="*/ 2147483647 h 209"/>
              <a:gd name="T22" fmla="*/ 2147483647 w 485"/>
              <a:gd name="T23" fmla="*/ 2147483647 h 209"/>
              <a:gd name="T24" fmla="*/ 2147483647 w 485"/>
              <a:gd name="T25" fmla="*/ 2147483647 h 209"/>
              <a:gd name="T26" fmla="*/ 2147483647 w 485"/>
              <a:gd name="T27" fmla="*/ 2147483647 h 209"/>
              <a:gd name="T28" fmla="*/ 2147483647 w 485"/>
              <a:gd name="T29" fmla="*/ 2147483647 h 209"/>
              <a:gd name="T30" fmla="*/ 2147483647 w 485"/>
              <a:gd name="T31" fmla="*/ 2147483647 h 209"/>
              <a:gd name="T32" fmla="*/ 2147483647 w 485"/>
              <a:gd name="T33" fmla="*/ 2147483647 h 209"/>
              <a:gd name="T34" fmla="*/ 2147483647 w 485"/>
              <a:gd name="T35" fmla="*/ 2147483647 h 209"/>
              <a:gd name="T36" fmla="*/ 2147483647 w 485"/>
              <a:gd name="T37" fmla="*/ 2147483647 h 209"/>
              <a:gd name="T38" fmla="*/ 2147483647 w 485"/>
              <a:gd name="T39" fmla="*/ 2147483647 h 209"/>
              <a:gd name="T40" fmla="*/ 2147483647 w 485"/>
              <a:gd name="T41" fmla="*/ 2147483647 h 209"/>
              <a:gd name="T42" fmla="*/ 2147483647 w 485"/>
              <a:gd name="T43" fmla="*/ 2147483647 h 209"/>
              <a:gd name="T44" fmla="*/ 2147483647 w 485"/>
              <a:gd name="T45" fmla="*/ 2147483647 h 209"/>
              <a:gd name="T46" fmla="*/ 2147483647 w 485"/>
              <a:gd name="T47" fmla="*/ 2147483647 h 209"/>
              <a:gd name="T48" fmla="*/ 2147483647 w 485"/>
              <a:gd name="T49" fmla="*/ 2147483647 h 209"/>
              <a:gd name="T50" fmla="*/ 2147483647 w 485"/>
              <a:gd name="T51" fmla="*/ 2147483647 h 209"/>
              <a:gd name="T52" fmla="*/ 2147483647 w 485"/>
              <a:gd name="T53" fmla="*/ 0 h 209"/>
              <a:gd name="T54" fmla="*/ 2147483647 w 485"/>
              <a:gd name="T55" fmla="*/ 0 h 209"/>
              <a:gd name="T56" fmla="*/ 2147483647 w 485"/>
              <a:gd name="T57" fmla="*/ 2147483647 h 209"/>
              <a:gd name="T58" fmla="*/ 2147483647 w 485"/>
              <a:gd name="T59" fmla="*/ 2147483647 h 209"/>
              <a:gd name="T60" fmla="*/ 2147483647 w 485"/>
              <a:gd name="T61" fmla="*/ 2147483647 h 209"/>
              <a:gd name="T62" fmla="*/ 2147483647 w 485"/>
              <a:gd name="T63" fmla="*/ 2147483647 h 209"/>
              <a:gd name="T64" fmla="*/ 2147483647 w 485"/>
              <a:gd name="T65" fmla="*/ 2147483647 h 209"/>
              <a:gd name="T66" fmla="*/ 2147483647 w 485"/>
              <a:gd name="T67" fmla="*/ 2147483647 h 209"/>
              <a:gd name="T68" fmla="*/ 2147483647 w 485"/>
              <a:gd name="T69" fmla="*/ 2147483647 h 209"/>
              <a:gd name="T70" fmla="*/ 2147483647 w 485"/>
              <a:gd name="T71" fmla="*/ 2147483647 h 209"/>
              <a:gd name="T72" fmla="*/ 2147483647 w 485"/>
              <a:gd name="T73" fmla="*/ 2147483647 h 209"/>
              <a:gd name="T74" fmla="*/ 2147483647 w 485"/>
              <a:gd name="T75" fmla="*/ 2147483647 h 209"/>
              <a:gd name="T76" fmla="*/ 2147483647 w 485"/>
              <a:gd name="T77" fmla="*/ 2147483647 h 209"/>
              <a:gd name="T78" fmla="*/ 2147483647 w 485"/>
              <a:gd name="T79" fmla="*/ 2147483647 h 209"/>
              <a:gd name="T80" fmla="*/ 2147483647 w 485"/>
              <a:gd name="T81" fmla="*/ 2147483647 h 209"/>
              <a:gd name="T82" fmla="*/ 2147483647 w 485"/>
              <a:gd name="T83" fmla="*/ 2147483647 h 209"/>
              <a:gd name="T84" fmla="*/ 2147483647 w 485"/>
              <a:gd name="T85" fmla="*/ 2147483647 h 209"/>
              <a:gd name="T86" fmla="*/ 2147483647 w 485"/>
              <a:gd name="T87" fmla="*/ 2147483647 h 209"/>
              <a:gd name="T88" fmla="*/ 2147483647 w 485"/>
              <a:gd name="T89" fmla="*/ 2147483647 h 209"/>
              <a:gd name="T90" fmla="*/ 2147483647 w 485"/>
              <a:gd name="T91" fmla="*/ 2147483647 h 209"/>
              <a:gd name="T92" fmla="*/ 2147483647 w 485"/>
              <a:gd name="T93" fmla="*/ 2147483647 h 209"/>
              <a:gd name="T94" fmla="*/ 2147483647 w 485"/>
              <a:gd name="T95" fmla="*/ 2147483647 h 209"/>
              <a:gd name="T96" fmla="*/ 2147483647 w 485"/>
              <a:gd name="T97" fmla="*/ 2147483647 h 209"/>
              <a:gd name="T98" fmla="*/ 2147483647 w 485"/>
              <a:gd name="T99" fmla="*/ 2147483647 h 209"/>
              <a:gd name="T100" fmla="*/ 2147483647 w 485"/>
              <a:gd name="T101" fmla="*/ 2147483647 h 209"/>
              <a:gd name="T102" fmla="*/ 2147483647 w 485"/>
              <a:gd name="T103" fmla="*/ 2147483647 h 209"/>
              <a:gd name="T104" fmla="*/ 0 w 485"/>
              <a:gd name="T105" fmla="*/ 2147483647 h 209"/>
              <a:gd name="T106" fmla="*/ 0 w 485"/>
              <a:gd name="T107" fmla="*/ 2147483647 h 209"/>
              <a:gd name="T108" fmla="*/ 2147483647 w 485"/>
              <a:gd name="T109" fmla="*/ 2147483647 h 209"/>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485"/>
              <a:gd name="T166" fmla="*/ 0 h 209"/>
              <a:gd name="T167" fmla="*/ 485 w 485"/>
              <a:gd name="T168" fmla="*/ 209 h 209"/>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485" h="209">
                <a:moveTo>
                  <a:pt x="17" y="208"/>
                </a:moveTo>
                <a:lnTo>
                  <a:pt x="5" y="205"/>
                </a:lnTo>
                <a:lnTo>
                  <a:pt x="8" y="200"/>
                </a:lnTo>
                <a:lnTo>
                  <a:pt x="12" y="200"/>
                </a:lnTo>
                <a:lnTo>
                  <a:pt x="15" y="200"/>
                </a:lnTo>
                <a:lnTo>
                  <a:pt x="15" y="204"/>
                </a:lnTo>
                <a:lnTo>
                  <a:pt x="18" y="204"/>
                </a:lnTo>
                <a:lnTo>
                  <a:pt x="23" y="204"/>
                </a:lnTo>
                <a:lnTo>
                  <a:pt x="26" y="204"/>
                </a:lnTo>
                <a:lnTo>
                  <a:pt x="29" y="204"/>
                </a:lnTo>
                <a:lnTo>
                  <a:pt x="33" y="204"/>
                </a:lnTo>
                <a:lnTo>
                  <a:pt x="36" y="204"/>
                </a:lnTo>
                <a:lnTo>
                  <a:pt x="40" y="204"/>
                </a:lnTo>
                <a:lnTo>
                  <a:pt x="40" y="207"/>
                </a:lnTo>
                <a:lnTo>
                  <a:pt x="44" y="207"/>
                </a:lnTo>
                <a:lnTo>
                  <a:pt x="47" y="207"/>
                </a:lnTo>
                <a:lnTo>
                  <a:pt x="50" y="207"/>
                </a:lnTo>
                <a:lnTo>
                  <a:pt x="54" y="207"/>
                </a:lnTo>
                <a:lnTo>
                  <a:pt x="58" y="207"/>
                </a:lnTo>
                <a:lnTo>
                  <a:pt x="62" y="207"/>
                </a:lnTo>
                <a:lnTo>
                  <a:pt x="65" y="207"/>
                </a:lnTo>
                <a:lnTo>
                  <a:pt x="68" y="207"/>
                </a:lnTo>
                <a:lnTo>
                  <a:pt x="72" y="207"/>
                </a:lnTo>
                <a:lnTo>
                  <a:pt x="76" y="205"/>
                </a:lnTo>
                <a:lnTo>
                  <a:pt x="76" y="200"/>
                </a:lnTo>
                <a:lnTo>
                  <a:pt x="76" y="197"/>
                </a:lnTo>
                <a:lnTo>
                  <a:pt x="76" y="193"/>
                </a:lnTo>
                <a:lnTo>
                  <a:pt x="79" y="193"/>
                </a:lnTo>
                <a:lnTo>
                  <a:pt x="83" y="193"/>
                </a:lnTo>
                <a:lnTo>
                  <a:pt x="86" y="189"/>
                </a:lnTo>
                <a:lnTo>
                  <a:pt x="90" y="189"/>
                </a:lnTo>
                <a:lnTo>
                  <a:pt x="94" y="189"/>
                </a:lnTo>
                <a:lnTo>
                  <a:pt x="97" y="192"/>
                </a:lnTo>
                <a:lnTo>
                  <a:pt x="100" y="192"/>
                </a:lnTo>
                <a:lnTo>
                  <a:pt x="104" y="192"/>
                </a:lnTo>
                <a:lnTo>
                  <a:pt x="107" y="189"/>
                </a:lnTo>
                <a:lnTo>
                  <a:pt x="107" y="186"/>
                </a:lnTo>
                <a:lnTo>
                  <a:pt x="112" y="182"/>
                </a:lnTo>
                <a:lnTo>
                  <a:pt x="115" y="182"/>
                </a:lnTo>
                <a:lnTo>
                  <a:pt x="118" y="178"/>
                </a:lnTo>
                <a:lnTo>
                  <a:pt x="122" y="178"/>
                </a:lnTo>
                <a:lnTo>
                  <a:pt x="126" y="178"/>
                </a:lnTo>
                <a:lnTo>
                  <a:pt x="129" y="174"/>
                </a:lnTo>
                <a:lnTo>
                  <a:pt x="133" y="174"/>
                </a:lnTo>
                <a:lnTo>
                  <a:pt x="136" y="174"/>
                </a:lnTo>
                <a:lnTo>
                  <a:pt x="139" y="170"/>
                </a:lnTo>
                <a:lnTo>
                  <a:pt x="144" y="170"/>
                </a:lnTo>
                <a:lnTo>
                  <a:pt x="147" y="170"/>
                </a:lnTo>
                <a:lnTo>
                  <a:pt x="150" y="170"/>
                </a:lnTo>
                <a:lnTo>
                  <a:pt x="150" y="167"/>
                </a:lnTo>
                <a:lnTo>
                  <a:pt x="154" y="162"/>
                </a:lnTo>
                <a:lnTo>
                  <a:pt x="157" y="162"/>
                </a:lnTo>
                <a:lnTo>
                  <a:pt x="161" y="162"/>
                </a:lnTo>
                <a:lnTo>
                  <a:pt x="165" y="162"/>
                </a:lnTo>
                <a:lnTo>
                  <a:pt x="168" y="162"/>
                </a:lnTo>
                <a:lnTo>
                  <a:pt x="172" y="162"/>
                </a:lnTo>
                <a:lnTo>
                  <a:pt x="172" y="165"/>
                </a:lnTo>
                <a:lnTo>
                  <a:pt x="175" y="165"/>
                </a:lnTo>
                <a:lnTo>
                  <a:pt x="179" y="165"/>
                </a:lnTo>
                <a:lnTo>
                  <a:pt x="182" y="165"/>
                </a:lnTo>
                <a:lnTo>
                  <a:pt x="186" y="162"/>
                </a:lnTo>
                <a:lnTo>
                  <a:pt x="189" y="162"/>
                </a:lnTo>
                <a:lnTo>
                  <a:pt x="193" y="162"/>
                </a:lnTo>
                <a:lnTo>
                  <a:pt x="197" y="159"/>
                </a:lnTo>
                <a:lnTo>
                  <a:pt x="200" y="159"/>
                </a:lnTo>
                <a:lnTo>
                  <a:pt x="203" y="159"/>
                </a:lnTo>
                <a:lnTo>
                  <a:pt x="207" y="154"/>
                </a:lnTo>
                <a:lnTo>
                  <a:pt x="210" y="154"/>
                </a:lnTo>
                <a:lnTo>
                  <a:pt x="215" y="154"/>
                </a:lnTo>
                <a:lnTo>
                  <a:pt x="218" y="154"/>
                </a:lnTo>
                <a:lnTo>
                  <a:pt x="221" y="151"/>
                </a:lnTo>
                <a:lnTo>
                  <a:pt x="225" y="151"/>
                </a:lnTo>
                <a:lnTo>
                  <a:pt x="228" y="151"/>
                </a:lnTo>
                <a:lnTo>
                  <a:pt x="232" y="146"/>
                </a:lnTo>
                <a:lnTo>
                  <a:pt x="236" y="146"/>
                </a:lnTo>
                <a:lnTo>
                  <a:pt x="239" y="143"/>
                </a:lnTo>
                <a:lnTo>
                  <a:pt x="242" y="143"/>
                </a:lnTo>
                <a:lnTo>
                  <a:pt x="246" y="143"/>
                </a:lnTo>
                <a:lnTo>
                  <a:pt x="250" y="139"/>
                </a:lnTo>
                <a:lnTo>
                  <a:pt x="254" y="139"/>
                </a:lnTo>
                <a:lnTo>
                  <a:pt x="257" y="139"/>
                </a:lnTo>
                <a:lnTo>
                  <a:pt x="260" y="139"/>
                </a:lnTo>
                <a:lnTo>
                  <a:pt x="264" y="139"/>
                </a:lnTo>
                <a:lnTo>
                  <a:pt x="268" y="139"/>
                </a:lnTo>
                <a:lnTo>
                  <a:pt x="271" y="139"/>
                </a:lnTo>
                <a:lnTo>
                  <a:pt x="275" y="135"/>
                </a:lnTo>
                <a:lnTo>
                  <a:pt x="278" y="135"/>
                </a:lnTo>
                <a:lnTo>
                  <a:pt x="281" y="135"/>
                </a:lnTo>
                <a:lnTo>
                  <a:pt x="286" y="131"/>
                </a:lnTo>
                <a:lnTo>
                  <a:pt x="289" y="131"/>
                </a:lnTo>
                <a:lnTo>
                  <a:pt x="292" y="131"/>
                </a:lnTo>
                <a:lnTo>
                  <a:pt x="296" y="128"/>
                </a:lnTo>
                <a:lnTo>
                  <a:pt x="299" y="128"/>
                </a:lnTo>
                <a:lnTo>
                  <a:pt x="303" y="128"/>
                </a:lnTo>
                <a:lnTo>
                  <a:pt x="307" y="123"/>
                </a:lnTo>
                <a:lnTo>
                  <a:pt x="310" y="123"/>
                </a:lnTo>
                <a:lnTo>
                  <a:pt x="314" y="123"/>
                </a:lnTo>
                <a:lnTo>
                  <a:pt x="317" y="123"/>
                </a:lnTo>
                <a:lnTo>
                  <a:pt x="321" y="120"/>
                </a:lnTo>
                <a:lnTo>
                  <a:pt x="324" y="120"/>
                </a:lnTo>
                <a:lnTo>
                  <a:pt x="328" y="120"/>
                </a:lnTo>
                <a:lnTo>
                  <a:pt x="328" y="116"/>
                </a:lnTo>
                <a:lnTo>
                  <a:pt x="331" y="116"/>
                </a:lnTo>
                <a:lnTo>
                  <a:pt x="335" y="116"/>
                </a:lnTo>
                <a:lnTo>
                  <a:pt x="339" y="112"/>
                </a:lnTo>
                <a:lnTo>
                  <a:pt x="342" y="112"/>
                </a:lnTo>
                <a:lnTo>
                  <a:pt x="346" y="112"/>
                </a:lnTo>
                <a:lnTo>
                  <a:pt x="349" y="108"/>
                </a:lnTo>
                <a:lnTo>
                  <a:pt x="352" y="108"/>
                </a:lnTo>
                <a:lnTo>
                  <a:pt x="357" y="108"/>
                </a:lnTo>
                <a:lnTo>
                  <a:pt x="360" y="105"/>
                </a:lnTo>
                <a:lnTo>
                  <a:pt x="364" y="105"/>
                </a:lnTo>
                <a:lnTo>
                  <a:pt x="367" y="105"/>
                </a:lnTo>
                <a:lnTo>
                  <a:pt x="371" y="105"/>
                </a:lnTo>
                <a:lnTo>
                  <a:pt x="374" y="101"/>
                </a:lnTo>
                <a:lnTo>
                  <a:pt x="378" y="101"/>
                </a:lnTo>
                <a:lnTo>
                  <a:pt x="381" y="101"/>
                </a:lnTo>
                <a:lnTo>
                  <a:pt x="384" y="97"/>
                </a:lnTo>
                <a:lnTo>
                  <a:pt x="389" y="97"/>
                </a:lnTo>
                <a:lnTo>
                  <a:pt x="392" y="97"/>
                </a:lnTo>
                <a:lnTo>
                  <a:pt x="395" y="93"/>
                </a:lnTo>
                <a:lnTo>
                  <a:pt x="399" y="93"/>
                </a:lnTo>
                <a:lnTo>
                  <a:pt x="402" y="90"/>
                </a:lnTo>
                <a:lnTo>
                  <a:pt x="407" y="90"/>
                </a:lnTo>
                <a:lnTo>
                  <a:pt x="410" y="90"/>
                </a:lnTo>
                <a:lnTo>
                  <a:pt x="413" y="90"/>
                </a:lnTo>
                <a:lnTo>
                  <a:pt x="413" y="85"/>
                </a:lnTo>
                <a:lnTo>
                  <a:pt x="417" y="82"/>
                </a:lnTo>
                <a:lnTo>
                  <a:pt x="417" y="77"/>
                </a:lnTo>
                <a:lnTo>
                  <a:pt x="420" y="77"/>
                </a:lnTo>
                <a:lnTo>
                  <a:pt x="420" y="74"/>
                </a:lnTo>
                <a:lnTo>
                  <a:pt x="424" y="69"/>
                </a:lnTo>
                <a:lnTo>
                  <a:pt x="424" y="66"/>
                </a:lnTo>
                <a:lnTo>
                  <a:pt x="428" y="66"/>
                </a:lnTo>
                <a:lnTo>
                  <a:pt x="431" y="66"/>
                </a:lnTo>
                <a:lnTo>
                  <a:pt x="434" y="66"/>
                </a:lnTo>
                <a:lnTo>
                  <a:pt x="438" y="62"/>
                </a:lnTo>
                <a:lnTo>
                  <a:pt x="442" y="62"/>
                </a:lnTo>
                <a:lnTo>
                  <a:pt x="445" y="62"/>
                </a:lnTo>
                <a:lnTo>
                  <a:pt x="449" y="59"/>
                </a:lnTo>
                <a:lnTo>
                  <a:pt x="452" y="59"/>
                </a:lnTo>
                <a:lnTo>
                  <a:pt x="456" y="54"/>
                </a:lnTo>
                <a:lnTo>
                  <a:pt x="460" y="54"/>
                </a:lnTo>
                <a:lnTo>
                  <a:pt x="463" y="54"/>
                </a:lnTo>
                <a:lnTo>
                  <a:pt x="467" y="54"/>
                </a:lnTo>
                <a:lnTo>
                  <a:pt x="470" y="54"/>
                </a:lnTo>
                <a:lnTo>
                  <a:pt x="470" y="51"/>
                </a:lnTo>
                <a:lnTo>
                  <a:pt x="473" y="51"/>
                </a:lnTo>
                <a:lnTo>
                  <a:pt x="473" y="47"/>
                </a:lnTo>
                <a:lnTo>
                  <a:pt x="473" y="44"/>
                </a:lnTo>
                <a:lnTo>
                  <a:pt x="473" y="39"/>
                </a:lnTo>
                <a:lnTo>
                  <a:pt x="473" y="36"/>
                </a:lnTo>
                <a:lnTo>
                  <a:pt x="478" y="31"/>
                </a:lnTo>
                <a:lnTo>
                  <a:pt x="478" y="28"/>
                </a:lnTo>
                <a:lnTo>
                  <a:pt x="478" y="23"/>
                </a:lnTo>
                <a:lnTo>
                  <a:pt x="478" y="20"/>
                </a:lnTo>
                <a:lnTo>
                  <a:pt x="481" y="20"/>
                </a:lnTo>
                <a:lnTo>
                  <a:pt x="481" y="16"/>
                </a:lnTo>
                <a:lnTo>
                  <a:pt x="481" y="12"/>
                </a:lnTo>
                <a:lnTo>
                  <a:pt x="481" y="8"/>
                </a:lnTo>
                <a:lnTo>
                  <a:pt x="484" y="5"/>
                </a:lnTo>
                <a:lnTo>
                  <a:pt x="484" y="0"/>
                </a:lnTo>
                <a:lnTo>
                  <a:pt x="481" y="0"/>
                </a:lnTo>
                <a:lnTo>
                  <a:pt x="478" y="0"/>
                </a:lnTo>
                <a:lnTo>
                  <a:pt x="473" y="0"/>
                </a:lnTo>
                <a:lnTo>
                  <a:pt x="470" y="0"/>
                </a:lnTo>
                <a:lnTo>
                  <a:pt x="467" y="0"/>
                </a:lnTo>
                <a:lnTo>
                  <a:pt x="463" y="0"/>
                </a:lnTo>
                <a:lnTo>
                  <a:pt x="460" y="0"/>
                </a:lnTo>
                <a:lnTo>
                  <a:pt x="456" y="0"/>
                </a:lnTo>
                <a:lnTo>
                  <a:pt x="452" y="0"/>
                </a:lnTo>
                <a:lnTo>
                  <a:pt x="449" y="4"/>
                </a:lnTo>
                <a:lnTo>
                  <a:pt x="445" y="4"/>
                </a:lnTo>
                <a:lnTo>
                  <a:pt x="442" y="4"/>
                </a:lnTo>
                <a:lnTo>
                  <a:pt x="438" y="7"/>
                </a:lnTo>
                <a:lnTo>
                  <a:pt x="434" y="7"/>
                </a:lnTo>
                <a:lnTo>
                  <a:pt x="431" y="11"/>
                </a:lnTo>
                <a:lnTo>
                  <a:pt x="428" y="11"/>
                </a:lnTo>
                <a:lnTo>
                  <a:pt x="424" y="11"/>
                </a:lnTo>
                <a:lnTo>
                  <a:pt x="424" y="15"/>
                </a:lnTo>
                <a:lnTo>
                  <a:pt x="420" y="15"/>
                </a:lnTo>
                <a:lnTo>
                  <a:pt x="417" y="19"/>
                </a:lnTo>
                <a:lnTo>
                  <a:pt x="413" y="19"/>
                </a:lnTo>
                <a:lnTo>
                  <a:pt x="410" y="19"/>
                </a:lnTo>
                <a:lnTo>
                  <a:pt x="410" y="22"/>
                </a:lnTo>
                <a:lnTo>
                  <a:pt x="410" y="27"/>
                </a:lnTo>
                <a:lnTo>
                  <a:pt x="407" y="27"/>
                </a:lnTo>
                <a:lnTo>
                  <a:pt x="402" y="27"/>
                </a:lnTo>
                <a:lnTo>
                  <a:pt x="399" y="30"/>
                </a:lnTo>
                <a:lnTo>
                  <a:pt x="395" y="30"/>
                </a:lnTo>
                <a:lnTo>
                  <a:pt x="392" y="30"/>
                </a:lnTo>
                <a:lnTo>
                  <a:pt x="389" y="30"/>
                </a:lnTo>
                <a:lnTo>
                  <a:pt x="384" y="34"/>
                </a:lnTo>
                <a:lnTo>
                  <a:pt x="381" y="34"/>
                </a:lnTo>
                <a:lnTo>
                  <a:pt x="378" y="34"/>
                </a:lnTo>
                <a:lnTo>
                  <a:pt x="374" y="38"/>
                </a:lnTo>
                <a:lnTo>
                  <a:pt x="371" y="38"/>
                </a:lnTo>
                <a:lnTo>
                  <a:pt x="367" y="38"/>
                </a:lnTo>
                <a:lnTo>
                  <a:pt x="364" y="38"/>
                </a:lnTo>
                <a:lnTo>
                  <a:pt x="360" y="38"/>
                </a:lnTo>
                <a:lnTo>
                  <a:pt x="357" y="38"/>
                </a:lnTo>
                <a:lnTo>
                  <a:pt x="357" y="42"/>
                </a:lnTo>
                <a:lnTo>
                  <a:pt x="357" y="45"/>
                </a:lnTo>
                <a:lnTo>
                  <a:pt x="357" y="50"/>
                </a:lnTo>
                <a:lnTo>
                  <a:pt x="352" y="53"/>
                </a:lnTo>
                <a:lnTo>
                  <a:pt x="349" y="53"/>
                </a:lnTo>
                <a:lnTo>
                  <a:pt x="349" y="58"/>
                </a:lnTo>
                <a:lnTo>
                  <a:pt x="346" y="58"/>
                </a:lnTo>
                <a:lnTo>
                  <a:pt x="342" y="61"/>
                </a:lnTo>
                <a:lnTo>
                  <a:pt x="339" y="61"/>
                </a:lnTo>
                <a:lnTo>
                  <a:pt x="335" y="66"/>
                </a:lnTo>
                <a:lnTo>
                  <a:pt x="331" y="66"/>
                </a:lnTo>
                <a:lnTo>
                  <a:pt x="328" y="66"/>
                </a:lnTo>
                <a:lnTo>
                  <a:pt x="324" y="69"/>
                </a:lnTo>
                <a:lnTo>
                  <a:pt x="321" y="69"/>
                </a:lnTo>
                <a:lnTo>
                  <a:pt x="317" y="69"/>
                </a:lnTo>
                <a:lnTo>
                  <a:pt x="314" y="69"/>
                </a:lnTo>
                <a:lnTo>
                  <a:pt x="310" y="74"/>
                </a:lnTo>
                <a:lnTo>
                  <a:pt x="307" y="74"/>
                </a:lnTo>
                <a:lnTo>
                  <a:pt x="303" y="74"/>
                </a:lnTo>
                <a:lnTo>
                  <a:pt x="299" y="74"/>
                </a:lnTo>
                <a:lnTo>
                  <a:pt x="296" y="74"/>
                </a:lnTo>
                <a:lnTo>
                  <a:pt x="292" y="74"/>
                </a:lnTo>
                <a:lnTo>
                  <a:pt x="289" y="76"/>
                </a:lnTo>
                <a:lnTo>
                  <a:pt x="286" y="76"/>
                </a:lnTo>
                <a:lnTo>
                  <a:pt x="286" y="80"/>
                </a:lnTo>
                <a:lnTo>
                  <a:pt x="281" y="80"/>
                </a:lnTo>
                <a:lnTo>
                  <a:pt x="278" y="84"/>
                </a:lnTo>
                <a:lnTo>
                  <a:pt x="275" y="84"/>
                </a:lnTo>
                <a:lnTo>
                  <a:pt x="271" y="84"/>
                </a:lnTo>
                <a:lnTo>
                  <a:pt x="268" y="84"/>
                </a:lnTo>
                <a:lnTo>
                  <a:pt x="268" y="88"/>
                </a:lnTo>
                <a:lnTo>
                  <a:pt x="264" y="88"/>
                </a:lnTo>
                <a:lnTo>
                  <a:pt x="260" y="88"/>
                </a:lnTo>
                <a:lnTo>
                  <a:pt x="257" y="91"/>
                </a:lnTo>
                <a:lnTo>
                  <a:pt x="254" y="91"/>
                </a:lnTo>
                <a:lnTo>
                  <a:pt x="250" y="91"/>
                </a:lnTo>
                <a:lnTo>
                  <a:pt x="242" y="91"/>
                </a:lnTo>
                <a:lnTo>
                  <a:pt x="238" y="91"/>
                </a:lnTo>
                <a:lnTo>
                  <a:pt x="234" y="96"/>
                </a:lnTo>
                <a:lnTo>
                  <a:pt x="231" y="96"/>
                </a:lnTo>
                <a:lnTo>
                  <a:pt x="227" y="96"/>
                </a:lnTo>
                <a:lnTo>
                  <a:pt x="227" y="99"/>
                </a:lnTo>
                <a:lnTo>
                  <a:pt x="224" y="104"/>
                </a:lnTo>
                <a:lnTo>
                  <a:pt x="221" y="104"/>
                </a:lnTo>
                <a:lnTo>
                  <a:pt x="216" y="104"/>
                </a:lnTo>
                <a:lnTo>
                  <a:pt x="213" y="104"/>
                </a:lnTo>
                <a:lnTo>
                  <a:pt x="209" y="107"/>
                </a:lnTo>
                <a:lnTo>
                  <a:pt x="206" y="107"/>
                </a:lnTo>
                <a:lnTo>
                  <a:pt x="203" y="107"/>
                </a:lnTo>
                <a:lnTo>
                  <a:pt x="203" y="112"/>
                </a:lnTo>
                <a:lnTo>
                  <a:pt x="203" y="115"/>
                </a:lnTo>
                <a:lnTo>
                  <a:pt x="203" y="119"/>
                </a:lnTo>
                <a:lnTo>
                  <a:pt x="199" y="119"/>
                </a:lnTo>
                <a:lnTo>
                  <a:pt x="195" y="119"/>
                </a:lnTo>
                <a:lnTo>
                  <a:pt x="195" y="123"/>
                </a:lnTo>
                <a:lnTo>
                  <a:pt x="192" y="123"/>
                </a:lnTo>
                <a:lnTo>
                  <a:pt x="192" y="127"/>
                </a:lnTo>
                <a:lnTo>
                  <a:pt x="188" y="127"/>
                </a:lnTo>
                <a:lnTo>
                  <a:pt x="185" y="127"/>
                </a:lnTo>
                <a:lnTo>
                  <a:pt x="181" y="130"/>
                </a:lnTo>
                <a:lnTo>
                  <a:pt x="177" y="130"/>
                </a:lnTo>
                <a:lnTo>
                  <a:pt x="174" y="128"/>
                </a:lnTo>
                <a:lnTo>
                  <a:pt x="170" y="128"/>
                </a:lnTo>
                <a:lnTo>
                  <a:pt x="167" y="128"/>
                </a:lnTo>
                <a:lnTo>
                  <a:pt x="163" y="128"/>
                </a:lnTo>
                <a:lnTo>
                  <a:pt x="160" y="128"/>
                </a:lnTo>
                <a:lnTo>
                  <a:pt x="156" y="128"/>
                </a:lnTo>
                <a:lnTo>
                  <a:pt x="153" y="128"/>
                </a:lnTo>
                <a:lnTo>
                  <a:pt x="149" y="128"/>
                </a:lnTo>
                <a:lnTo>
                  <a:pt x="145" y="130"/>
                </a:lnTo>
                <a:lnTo>
                  <a:pt x="142" y="130"/>
                </a:lnTo>
                <a:lnTo>
                  <a:pt x="139" y="130"/>
                </a:lnTo>
                <a:lnTo>
                  <a:pt x="135" y="135"/>
                </a:lnTo>
                <a:lnTo>
                  <a:pt x="132" y="135"/>
                </a:lnTo>
                <a:lnTo>
                  <a:pt x="128" y="135"/>
                </a:lnTo>
                <a:lnTo>
                  <a:pt x="124" y="138"/>
                </a:lnTo>
                <a:lnTo>
                  <a:pt x="121" y="138"/>
                </a:lnTo>
                <a:lnTo>
                  <a:pt x="117" y="138"/>
                </a:lnTo>
                <a:lnTo>
                  <a:pt x="113" y="142"/>
                </a:lnTo>
                <a:lnTo>
                  <a:pt x="110" y="142"/>
                </a:lnTo>
                <a:lnTo>
                  <a:pt x="106" y="142"/>
                </a:lnTo>
                <a:lnTo>
                  <a:pt x="103" y="145"/>
                </a:lnTo>
                <a:lnTo>
                  <a:pt x="100" y="145"/>
                </a:lnTo>
                <a:lnTo>
                  <a:pt x="95" y="145"/>
                </a:lnTo>
                <a:lnTo>
                  <a:pt x="92" y="150"/>
                </a:lnTo>
                <a:lnTo>
                  <a:pt x="89" y="150"/>
                </a:lnTo>
                <a:lnTo>
                  <a:pt x="85" y="150"/>
                </a:lnTo>
                <a:lnTo>
                  <a:pt x="82" y="153"/>
                </a:lnTo>
                <a:lnTo>
                  <a:pt x="78" y="158"/>
                </a:lnTo>
                <a:lnTo>
                  <a:pt x="74" y="158"/>
                </a:lnTo>
                <a:lnTo>
                  <a:pt x="71" y="158"/>
                </a:lnTo>
                <a:lnTo>
                  <a:pt x="68" y="158"/>
                </a:lnTo>
                <a:lnTo>
                  <a:pt x="64" y="158"/>
                </a:lnTo>
                <a:lnTo>
                  <a:pt x="60" y="158"/>
                </a:lnTo>
                <a:lnTo>
                  <a:pt x="57" y="158"/>
                </a:lnTo>
                <a:lnTo>
                  <a:pt x="53" y="154"/>
                </a:lnTo>
                <a:lnTo>
                  <a:pt x="50" y="154"/>
                </a:lnTo>
                <a:lnTo>
                  <a:pt x="46" y="154"/>
                </a:lnTo>
                <a:lnTo>
                  <a:pt x="42" y="154"/>
                </a:lnTo>
                <a:lnTo>
                  <a:pt x="39" y="154"/>
                </a:lnTo>
                <a:lnTo>
                  <a:pt x="35" y="154"/>
                </a:lnTo>
                <a:lnTo>
                  <a:pt x="35" y="151"/>
                </a:lnTo>
                <a:lnTo>
                  <a:pt x="32" y="151"/>
                </a:lnTo>
                <a:lnTo>
                  <a:pt x="29" y="151"/>
                </a:lnTo>
                <a:lnTo>
                  <a:pt x="24" y="151"/>
                </a:lnTo>
                <a:lnTo>
                  <a:pt x="21" y="151"/>
                </a:lnTo>
                <a:lnTo>
                  <a:pt x="17" y="151"/>
                </a:lnTo>
                <a:lnTo>
                  <a:pt x="14" y="151"/>
                </a:lnTo>
                <a:lnTo>
                  <a:pt x="11" y="151"/>
                </a:lnTo>
                <a:lnTo>
                  <a:pt x="7" y="151"/>
                </a:lnTo>
                <a:lnTo>
                  <a:pt x="3" y="151"/>
                </a:lnTo>
                <a:lnTo>
                  <a:pt x="3" y="158"/>
                </a:lnTo>
                <a:lnTo>
                  <a:pt x="3" y="161"/>
                </a:lnTo>
                <a:lnTo>
                  <a:pt x="3" y="165"/>
                </a:lnTo>
                <a:lnTo>
                  <a:pt x="0" y="165"/>
                </a:lnTo>
                <a:lnTo>
                  <a:pt x="0" y="169"/>
                </a:lnTo>
                <a:lnTo>
                  <a:pt x="0" y="173"/>
                </a:lnTo>
                <a:lnTo>
                  <a:pt x="0" y="176"/>
                </a:lnTo>
                <a:lnTo>
                  <a:pt x="0" y="181"/>
                </a:lnTo>
                <a:lnTo>
                  <a:pt x="0" y="184"/>
                </a:lnTo>
                <a:lnTo>
                  <a:pt x="0" y="189"/>
                </a:lnTo>
                <a:lnTo>
                  <a:pt x="0" y="192"/>
                </a:lnTo>
                <a:lnTo>
                  <a:pt x="0" y="196"/>
                </a:lnTo>
                <a:lnTo>
                  <a:pt x="2" y="200"/>
                </a:lnTo>
                <a:lnTo>
                  <a:pt x="2" y="204"/>
                </a:lnTo>
                <a:lnTo>
                  <a:pt x="2" y="207"/>
                </a:lnTo>
                <a:lnTo>
                  <a:pt x="6" y="207"/>
                </a:lnTo>
                <a:lnTo>
                  <a:pt x="9" y="207"/>
                </a:lnTo>
                <a:lnTo>
                  <a:pt x="13" y="207"/>
                </a:lnTo>
                <a:lnTo>
                  <a:pt x="17" y="208"/>
                </a:lnTo>
              </a:path>
            </a:pathLst>
          </a:custGeom>
          <a:solidFill>
            <a:srgbClr val="FFFFFF"/>
          </a:solidFill>
          <a:ln w="12700" cap="rnd">
            <a:solidFill>
              <a:srgbClr val="232323"/>
            </a:solidFill>
            <a:round/>
            <a:headEnd type="none" w="sm" len="sm"/>
            <a:tailEnd type="none" w="sm" len="sm"/>
          </a:ln>
        </p:spPr>
        <p:txBody>
          <a:bodyPr lIns="130046" tIns="65023" rIns="130046" bIns="65023"/>
          <a:lstStyle/>
          <a:p>
            <a:endParaRPr lang="en-US"/>
          </a:p>
        </p:txBody>
      </p:sp>
      <p:sp>
        <p:nvSpPr>
          <p:cNvPr id="8259" name="Rectangle 68"/>
          <p:cNvSpPr>
            <a:spLocks noChangeArrowheads="1"/>
          </p:cNvSpPr>
          <p:nvPr/>
        </p:nvSpPr>
        <p:spPr bwMode="auto">
          <a:xfrm>
            <a:off x="968588" y="108373"/>
            <a:ext cx="11176000" cy="2320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8692" tIns="63217" rIns="128692" bIns="63217">
            <a:spAutoFit/>
          </a:bodyPr>
          <a:lstStyle/>
          <a:p>
            <a:pPr algn="ctr">
              <a:spcBef>
                <a:spcPct val="50000"/>
              </a:spcBef>
            </a:pPr>
            <a:r>
              <a:rPr lang="en-US" sz="5700" b="1">
                <a:solidFill>
                  <a:srgbClr val="0615DD"/>
                </a:solidFill>
              </a:rPr>
              <a:t>What is a Hypothesis</a:t>
            </a:r>
          </a:p>
          <a:p>
            <a:pPr algn="ctr">
              <a:spcBef>
                <a:spcPct val="50000"/>
              </a:spcBef>
            </a:pPr>
            <a:r>
              <a:rPr lang="en-US" sz="5700" b="1">
                <a:solidFill>
                  <a:srgbClr val="0615DD"/>
                </a:solidFill>
              </a:rPr>
              <a:t>Of a test?</a:t>
            </a:r>
          </a:p>
        </p:txBody>
      </p:sp>
    </p:spTree>
    <p:extLst>
      <p:ext uri="{BB962C8B-B14F-4D97-AF65-F5344CB8AC3E}">
        <p14:creationId xmlns:p14="http://schemas.microsoft.com/office/powerpoint/2010/main" val="4184048962"/>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idx="4294967295"/>
          </p:nvPr>
        </p:nvSpPr>
        <p:spPr>
          <a:xfrm>
            <a:off x="562187" y="1600765"/>
            <a:ext cx="12029440" cy="6719147"/>
          </a:xfrm>
        </p:spPr>
        <p:txBody>
          <a:bodyPr lIns="128692" tIns="63217" rIns="128692" bIns="63217"/>
          <a:lstStyle/>
          <a:p>
            <a:pPr eaLnBrk="1" hangingPunct="1">
              <a:spcBef>
                <a:spcPct val="40000"/>
              </a:spcBef>
            </a:pPr>
            <a:r>
              <a:rPr lang="en-US" b="1" dirty="0">
                <a:solidFill>
                  <a:srgbClr val="333399"/>
                </a:solidFill>
                <a:latin typeface="Comic Sans MS" charset="0"/>
                <a:ea typeface="ヒラギノ角ゴ Pro W3" charset="0"/>
                <a:cs typeface="ヒラギノ角ゴ Pro W3" charset="0"/>
              </a:rPr>
              <a:t>States the Assumption (numerical) to be tested</a:t>
            </a:r>
          </a:p>
          <a:p>
            <a:pPr eaLnBrk="1" hangingPunct="1">
              <a:spcBef>
                <a:spcPct val="40000"/>
              </a:spcBef>
              <a:buFontTx/>
              <a:buNone/>
            </a:pPr>
            <a:r>
              <a:rPr lang="en-US" b="1" dirty="0">
                <a:solidFill>
                  <a:srgbClr val="333399"/>
                </a:solidFill>
                <a:latin typeface="Comic Sans MS" charset="0"/>
                <a:ea typeface="ヒラギノ角ゴ Pro W3" charset="0"/>
                <a:cs typeface="ヒラギノ角ゴ Pro W3" charset="0"/>
              </a:rPr>
              <a:t>  e.g. Our class mean age is 50  (</a:t>
            </a:r>
            <a:r>
              <a:rPr lang="en-US" b="1" i="1" dirty="0">
                <a:solidFill>
                  <a:srgbClr val="333399"/>
                </a:solidFill>
                <a:latin typeface="Comic Sans MS" charset="0"/>
                <a:ea typeface="ヒラギノ角ゴ Pro W3" charset="0"/>
                <a:cs typeface="ヒラギノ角ゴ Pro W3" charset="0"/>
              </a:rPr>
              <a:t>H</a:t>
            </a:r>
            <a:r>
              <a:rPr lang="en-US" b="1" baseline="-25000" dirty="0">
                <a:solidFill>
                  <a:srgbClr val="333399"/>
                </a:solidFill>
                <a:latin typeface="Comic Sans MS" charset="0"/>
                <a:ea typeface="ヒラギノ角ゴ Pro W3" charset="0"/>
                <a:cs typeface="ヒラギノ角ゴ Pro W3" charset="0"/>
              </a:rPr>
              <a:t>0</a:t>
            </a:r>
            <a:r>
              <a:rPr lang="en-US" b="1" dirty="0">
                <a:solidFill>
                  <a:srgbClr val="333399"/>
                </a:solidFill>
                <a:latin typeface="Comic Sans MS" charset="0"/>
                <a:ea typeface="ヒラギノ角ゴ Pro W3" charset="0"/>
                <a:cs typeface="ヒラギノ角ゴ Pro W3" charset="0"/>
              </a:rPr>
              <a:t>: µ</a:t>
            </a:r>
            <a:r>
              <a:rPr lang="en-US" b="1">
                <a:solidFill>
                  <a:srgbClr val="333399"/>
                </a:solidFill>
                <a:latin typeface="Comic Sans MS" charset="0"/>
                <a:ea typeface="ヒラギノ角ゴ Pro W3" charset="0"/>
                <a:cs typeface="ヒラギノ角ゴ Pro W3" charset="0"/>
              </a:rPr>
              <a:t>=</a:t>
            </a:r>
            <a:r>
              <a:rPr lang="en-US" b="1" smtClean="0">
                <a:solidFill>
                  <a:srgbClr val="333399"/>
                </a:solidFill>
                <a:latin typeface="Comic Sans MS" charset="0"/>
                <a:ea typeface="ヒラギノ角ゴ Pro W3" charset="0"/>
                <a:cs typeface="ヒラギノ角ゴ Pro W3" charset="0"/>
              </a:rPr>
              <a:t>50)</a:t>
            </a:r>
            <a:endParaRPr lang="en-US" b="1" dirty="0">
              <a:solidFill>
                <a:srgbClr val="333399"/>
              </a:solidFill>
              <a:latin typeface="Comic Sans MS" charset="0"/>
              <a:ea typeface="ヒラギノ角ゴ Pro W3" charset="0"/>
              <a:cs typeface="ヒラギノ角ゴ Pro W3" charset="0"/>
            </a:endParaRPr>
          </a:p>
          <a:p>
            <a:pPr eaLnBrk="1" hangingPunct="1">
              <a:spcBef>
                <a:spcPct val="40000"/>
              </a:spcBef>
            </a:pPr>
            <a:r>
              <a:rPr lang="en-US" b="1" dirty="0">
                <a:solidFill>
                  <a:srgbClr val="333399"/>
                </a:solidFill>
                <a:latin typeface="Comic Sans MS" charset="0"/>
                <a:ea typeface="ヒラギノ角ゴ Pro W3" charset="0"/>
                <a:cs typeface="ヒラギノ角ゴ Pro W3" charset="0"/>
              </a:rPr>
              <a:t>Begin with the assumption that the null 			hypothesis is TRUE. </a:t>
            </a:r>
          </a:p>
          <a:p>
            <a:pPr eaLnBrk="1" hangingPunct="1">
              <a:spcBef>
                <a:spcPct val="40000"/>
              </a:spcBef>
              <a:buFontTx/>
              <a:buNone/>
            </a:pPr>
            <a:r>
              <a:rPr lang="en-US" b="1" dirty="0">
                <a:solidFill>
                  <a:srgbClr val="333399"/>
                </a:solidFill>
                <a:latin typeface="Comic Sans MS" charset="0"/>
                <a:ea typeface="ヒラギノ角ゴ Pro W3" charset="0"/>
                <a:cs typeface="ヒラギノ角ゴ Pro W3" charset="0"/>
              </a:rPr>
              <a:t>(Similar to the notion of  innocent until proven guilty)</a:t>
            </a:r>
          </a:p>
        </p:txBody>
      </p:sp>
      <p:sp>
        <p:nvSpPr>
          <p:cNvPr id="2" name="Rectangle 3"/>
          <p:cNvSpPr>
            <a:spLocks noChangeArrowheads="1"/>
          </p:cNvSpPr>
          <p:nvPr/>
        </p:nvSpPr>
        <p:spPr bwMode="auto">
          <a:xfrm>
            <a:off x="860215" y="426722"/>
            <a:ext cx="11717867" cy="1167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8692" tIns="63217" rIns="128692" bIns="63217">
            <a:spAutoFit/>
          </a:bodyPr>
          <a:lstStyle/>
          <a:p>
            <a:pPr algn="ctr">
              <a:spcBef>
                <a:spcPct val="50000"/>
              </a:spcBef>
            </a:pPr>
            <a:r>
              <a:rPr lang="en-US" sz="6800" b="1" dirty="0">
                <a:solidFill>
                  <a:srgbClr val="333399"/>
                </a:solidFill>
              </a:rPr>
              <a:t>The Null Hypothesis, </a:t>
            </a:r>
            <a:r>
              <a:rPr lang="en-US" sz="6800" b="1" i="1" dirty="0">
                <a:solidFill>
                  <a:srgbClr val="333399"/>
                </a:solidFill>
              </a:rPr>
              <a:t>H</a:t>
            </a:r>
            <a:r>
              <a:rPr lang="en-US" sz="6800" b="1" baseline="-25000" dirty="0">
                <a:solidFill>
                  <a:srgbClr val="333399"/>
                </a:solidFill>
              </a:rPr>
              <a:t>0</a:t>
            </a:r>
          </a:p>
        </p:txBody>
      </p:sp>
      <p:graphicFrame>
        <p:nvGraphicFramePr>
          <p:cNvPr id="10244" name="Object 2">
            <a:hlinkClick r:id="" action="ppaction://ole?verb=0"/>
          </p:cNvPr>
          <p:cNvGraphicFramePr>
            <a:graphicFrameLocks/>
          </p:cNvGraphicFramePr>
          <p:nvPr>
            <p:extLst>
              <p:ext uri="{D42A27DB-BD31-4B8C-83A1-F6EECF244321}">
                <p14:modId xmlns:p14="http://schemas.microsoft.com/office/powerpoint/2010/main" val="1505827740"/>
              </p:ext>
            </p:extLst>
          </p:nvPr>
        </p:nvGraphicFramePr>
        <p:xfrm>
          <a:off x="10837333" y="6100936"/>
          <a:ext cx="2167467" cy="1842347"/>
        </p:xfrm>
        <a:graphic>
          <a:graphicData uri="http://schemas.openxmlformats.org/presentationml/2006/ole">
            <mc:AlternateContent xmlns:mc="http://schemas.openxmlformats.org/markup-compatibility/2006">
              <mc:Choice xmlns:v="urn:schemas-microsoft-com:vml" Requires="v">
                <p:oleObj spid="_x0000_s50183" name="Clip" r:id="rId4" imgW="1752600" imgH="1600200" progId="MS_ClipArt_Gallery.2">
                  <p:embed/>
                </p:oleObj>
              </mc:Choice>
              <mc:Fallback>
                <p:oleObj name="Clip" r:id="rId4" imgW="1752600" imgH="1600200" progId="MS_ClipArt_Gallery.2">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837333" y="6100936"/>
                        <a:ext cx="2167467" cy="18423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pic>
                </p:oleObj>
              </mc:Fallback>
            </mc:AlternateContent>
          </a:graphicData>
        </a:graphic>
      </p:graphicFrame>
      <p:sp>
        <p:nvSpPr>
          <p:cNvPr id="10245" name="Rectangle 5"/>
          <p:cNvSpPr>
            <a:spLocks noChangeArrowheads="1"/>
          </p:cNvSpPr>
          <p:nvPr/>
        </p:nvSpPr>
        <p:spPr bwMode="auto">
          <a:xfrm>
            <a:off x="255130" y="7823202"/>
            <a:ext cx="13004800" cy="17999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8692" tIns="63217" rIns="128692" bIns="63217">
            <a:spAutoFit/>
          </a:bodyPr>
          <a:lstStyle/>
          <a:p>
            <a:pPr algn="ctr">
              <a:lnSpc>
                <a:spcPct val="90000"/>
              </a:lnSpc>
              <a:spcBef>
                <a:spcPct val="30000"/>
              </a:spcBef>
            </a:pPr>
            <a:r>
              <a:rPr lang="en-US" sz="4000" b="1" dirty="0">
                <a:solidFill>
                  <a:srgbClr val="0615DD"/>
                </a:solidFill>
              </a:rPr>
              <a:t>The Null Hypothesis may or may not be </a:t>
            </a:r>
            <a:r>
              <a:rPr lang="en-US" sz="4000" b="1" dirty="0" err="1">
                <a:solidFill>
                  <a:srgbClr val="0615DD"/>
                </a:solidFill>
              </a:rPr>
              <a:t>rejected,but</a:t>
            </a:r>
            <a:r>
              <a:rPr lang="en-US" sz="4000" b="1" dirty="0">
                <a:solidFill>
                  <a:srgbClr val="0615DD"/>
                </a:solidFill>
              </a:rPr>
              <a:t> our aim is to REJECT the null hypothesis!</a:t>
            </a:r>
          </a:p>
        </p:txBody>
      </p:sp>
    </p:spTree>
    <p:extLst>
      <p:ext uri="{BB962C8B-B14F-4D97-AF65-F5344CB8AC3E}">
        <p14:creationId xmlns:p14="http://schemas.microsoft.com/office/powerpoint/2010/main" val="1635979334"/>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242">
                                            <p:txEl>
                                              <p:pRg st="0" end="0"/>
                                            </p:txEl>
                                          </p:spTgt>
                                        </p:tgtEl>
                                        <p:attrNameLst>
                                          <p:attrName>style.visibility</p:attrName>
                                        </p:attrNameLst>
                                      </p:cBhvr>
                                      <p:to>
                                        <p:strVal val="visible"/>
                                      </p:to>
                                    </p:set>
                                  </p:childTnLst>
                                </p:cTn>
                              </p:par>
                            </p:childTnLst>
                          </p:cTn>
                        </p:par>
                        <p:par>
                          <p:cTn id="7" fill="hold" nodeType="afterGroup">
                            <p:stCondLst>
                              <p:cond delay="500"/>
                            </p:stCondLst>
                            <p:childTnLst>
                              <p:par>
                                <p:cTn id="8" presetID="1" presetClass="entr" presetSubtype="0" fill="hold" grpId="0" nodeType="afterEffect">
                                  <p:stCondLst>
                                    <p:cond delay="0"/>
                                  </p:stCondLst>
                                  <p:childTnLst>
                                    <p:set>
                                      <p:cBhvr>
                                        <p:cTn id="9" dur="1" fill="hold">
                                          <p:stCondLst>
                                            <p:cond delay="499"/>
                                          </p:stCondLst>
                                        </p:cTn>
                                        <p:tgtEl>
                                          <p:spTgt spid="10242">
                                            <p:txEl>
                                              <p:pRg st="1" end="1"/>
                                            </p:txEl>
                                          </p:spTgt>
                                        </p:tgtEl>
                                        <p:attrNameLst>
                                          <p:attrName>style.visibility</p:attrName>
                                        </p:attrNameLst>
                                      </p:cBhvr>
                                      <p:to>
                                        <p:strVal val="visible"/>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1" presetClass="entr" presetSubtype="0" fill="hold" grpId="0" nodeType="clickEffect">
                                  <p:stCondLst>
                                    <p:cond delay="0"/>
                                  </p:stCondLst>
                                  <p:childTnLst>
                                    <p:set>
                                      <p:cBhvr>
                                        <p:cTn id="13" dur="1" fill="hold">
                                          <p:stCondLst>
                                            <p:cond delay="499"/>
                                          </p:stCondLst>
                                        </p:cTn>
                                        <p:tgtEl>
                                          <p:spTgt spid="10242">
                                            <p:txEl>
                                              <p:pRg st="2" end="2"/>
                                            </p:txEl>
                                          </p:spTgt>
                                        </p:tgtEl>
                                        <p:attrNameLst>
                                          <p:attrName>style.visibility</p:attrName>
                                        </p:attrNameLst>
                                      </p:cBhvr>
                                      <p:to>
                                        <p:strVal val="visible"/>
                                      </p:to>
                                    </p:set>
                                  </p:childTnLst>
                                </p:cTn>
                              </p:par>
                            </p:childTnLst>
                          </p:cTn>
                        </p:par>
                        <p:par>
                          <p:cTn id="14" fill="hold" nodeType="afterGroup">
                            <p:stCondLst>
                              <p:cond delay="500"/>
                            </p:stCondLst>
                            <p:childTnLst>
                              <p:par>
                                <p:cTn id="15" presetID="1" presetClass="entr" presetSubtype="0" fill="hold" grpId="0" nodeType="afterEffect">
                                  <p:stCondLst>
                                    <p:cond delay="0"/>
                                  </p:stCondLst>
                                  <p:childTnLst>
                                    <p:set>
                                      <p:cBhvr>
                                        <p:cTn id="16" dur="1" fill="hold">
                                          <p:stCondLst>
                                            <p:cond delay="499"/>
                                          </p:stCondLst>
                                        </p:cTn>
                                        <p:tgtEl>
                                          <p:spTgt spid="10242">
                                            <p:txEl>
                                              <p:pRg st="3" end="3"/>
                                            </p:txEl>
                                          </p:spTgt>
                                        </p:tgtEl>
                                        <p:attrNameLst>
                                          <p:attrName>style.visibility</p:attrName>
                                        </p:attrNameLst>
                                      </p:cBhvr>
                                      <p:to>
                                        <p:strVal val="visible"/>
                                      </p:to>
                                    </p:set>
                                  </p:childTnLst>
                                </p:cTn>
                              </p:par>
                            </p:childTnLst>
                          </p:cTn>
                        </p:par>
                        <p:par>
                          <p:cTn id="17" fill="hold" nodeType="afterGroup">
                            <p:stCondLst>
                              <p:cond delay="1000"/>
                            </p:stCondLst>
                            <p:childTnLst>
                              <p:par>
                                <p:cTn id="18" presetID="1" presetClass="entr" presetSubtype="0" fill="hold" nodeType="afterEffect">
                                  <p:stCondLst>
                                    <p:cond delay="0"/>
                                  </p:stCondLst>
                                  <p:childTnLst>
                                    <p:set>
                                      <p:cBhvr>
                                        <p:cTn id="19" dur="1" fill="hold">
                                          <p:stCondLst>
                                            <p:cond delay="499"/>
                                          </p:stCondLst>
                                        </p:cTn>
                                        <p:tgtEl>
                                          <p:spTgt spid="10244"/>
                                        </p:tgtEl>
                                        <p:attrNameLst>
                                          <p:attrName>style.visibility</p:attrName>
                                        </p:attrNameLst>
                                      </p:cBhvr>
                                      <p:to>
                                        <p:strVal val="visible"/>
                                      </p:to>
                                    </p:set>
                                  </p:childTnLst>
                                </p:cTn>
                              </p:par>
                            </p:childTnLst>
                          </p:cTn>
                        </p:par>
                        <p:par>
                          <p:cTn id="20" fill="hold" nodeType="afterGroup">
                            <p:stCondLst>
                              <p:cond delay="1500"/>
                            </p:stCondLst>
                            <p:childTnLst>
                              <p:par>
                                <p:cTn id="21" presetID="1" presetClass="entr" presetSubtype="0" fill="hold" grpId="0" nodeType="afterEffect">
                                  <p:stCondLst>
                                    <p:cond delay="0"/>
                                  </p:stCondLst>
                                  <p:childTnLst>
                                    <p:set>
                                      <p:cBhvr>
                                        <p:cTn id="22" dur="1" fill="hold">
                                          <p:stCondLst>
                                            <p:cond delay="499"/>
                                          </p:stCondLst>
                                        </p:cTn>
                                        <p:tgtEl>
                                          <p:spTgt spid="102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2" grpId="0" build="p" autoUpdateAnimBg="0"/>
      <p:bldP spid="10245" grpId="0"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idx="4294967295"/>
          </p:nvPr>
        </p:nvSpPr>
        <p:spPr>
          <a:xfrm>
            <a:off x="767644" y="2725138"/>
            <a:ext cx="11054080" cy="5145475"/>
          </a:xfrm>
        </p:spPr>
        <p:txBody>
          <a:bodyPr lIns="128692" tIns="63217" rIns="128692" bIns="63217"/>
          <a:lstStyle/>
          <a:p>
            <a:pPr eaLnBrk="1" hangingPunct="1">
              <a:spcBef>
                <a:spcPct val="40000"/>
              </a:spcBef>
            </a:pPr>
            <a:r>
              <a:rPr lang="en-US" b="1" dirty="0">
                <a:solidFill>
                  <a:srgbClr val="333399"/>
                </a:solidFill>
                <a:latin typeface="Comic Sans MS" charset="0"/>
                <a:ea typeface="ヒラギノ角ゴ Pro W3" charset="0"/>
                <a:cs typeface="ヒラギノ角ゴ Pro W3" charset="0"/>
              </a:rPr>
              <a:t>Is the opposite of the null hypothesis		e.g. The average age of our class is different from 50  (</a:t>
            </a:r>
            <a:r>
              <a:rPr lang="en-US" b="1" i="1" dirty="0">
                <a:solidFill>
                  <a:srgbClr val="333399"/>
                </a:solidFill>
                <a:latin typeface="Comic Sans MS" charset="0"/>
                <a:ea typeface="ヒラギノ角ゴ Pro W3" charset="0"/>
                <a:cs typeface="ヒラギノ角ゴ Pro W3" charset="0"/>
              </a:rPr>
              <a:t>H</a:t>
            </a:r>
            <a:r>
              <a:rPr lang="en-US" b="1" baseline="-25000" dirty="0">
                <a:solidFill>
                  <a:srgbClr val="333399"/>
                </a:solidFill>
                <a:latin typeface="Comic Sans MS" charset="0"/>
                <a:ea typeface="ヒラギノ角ゴ Pro W3" charset="0"/>
                <a:cs typeface="ヒラギノ角ゴ Pro W3" charset="0"/>
              </a:rPr>
              <a:t>1</a:t>
            </a:r>
            <a:r>
              <a:rPr lang="en-US" b="1" dirty="0">
                <a:solidFill>
                  <a:srgbClr val="333399"/>
                </a:solidFill>
                <a:latin typeface="Comic Sans MS" charset="0"/>
                <a:ea typeface="ヒラギノ角ゴ Pro W3" charset="0"/>
                <a:cs typeface="ヒラギノ角ゴ Pro W3" charset="0"/>
              </a:rPr>
              <a:t>: µ ≠50)</a:t>
            </a:r>
          </a:p>
          <a:p>
            <a:pPr eaLnBrk="1" hangingPunct="1">
              <a:spcBef>
                <a:spcPct val="40000"/>
              </a:spcBef>
              <a:buFontTx/>
              <a:buNone/>
            </a:pPr>
            <a:endParaRPr lang="en-US" b="1" dirty="0">
              <a:solidFill>
                <a:srgbClr val="333399"/>
              </a:solidFill>
              <a:latin typeface="Comic Sans MS" charset="0"/>
              <a:ea typeface="ヒラギノ角ゴ Pro W3" charset="0"/>
              <a:cs typeface="ヒラギノ角ゴ Pro W3" charset="0"/>
            </a:endParaRPr>
          </a:p>
          <a:p>
            <a:pPr eaLnBrk="1" hangingPunct="1">
              <a:spcBef>
                <a:spcPct val="30000"/>
              </a:spcBef>
            </a:pPr>
            <a:r>
              <a:rPr lang="en-US" b="1" dirty="0">
                <a:solidFill>
                  <a:srgbClr val="333399"/>
                </a:solidFill>
                <a:latin typeface="Comic Sans MS" charset="0"/>
                <a:ea typeface="ヒラギノ角ゴ Pro W3" charset="0"/>
                <a:cs typeface="ヒラギノ角ゴ Pro W3" charset="0"/>
              </a:rPr>
              <a:t>Is generally the hypothesis that is believed to be true by the researcher</a:t>
            </a:r>
            <a:r>
              <a:rPr lang="en-US" b="1" dirty="0">
                <a:latin typeface="Comic Sans MS" charset="0"/>
                <a:ea typeface="ヒラギノ角ゴ Pro W3" charset="0"/>
                <a:cs typeface="ヒラギノ角ゴ Pro W3" charset="0"/>
              </a:rPr>
              <a:t>!</a:t>
            </a:r>
          </a:p>
        </p:txBody>
      </p:sp>
      <p:sp>
        <p:nvSpPr>
          <p:cNvPr id="2" name="Rectangle 3"/>
          <p:cNvSpPr>
            <a:spLocks noChangeArrowheads="1"/>
          </p:cNvSpPr>
          <p:nvPr/>
        </p:nvSpPr>
        <p:spPr bwMode="auto">
          <a:xfrm>
            <a:off x="318347" y="426721"/>
            <a:ext cx="12686453" cy="9076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8692" tIns="63217" rIns="128692" bIns="63217">
            <a:spAutoFit/>
          </a:bodyPr>
          <a:lstStyle/>
          <a:p>
            <a:pPr>
              <a:spcBef>
                <a:spcPct val="50000"/>
              </a:spcBef>
            </a:pPr>
            <a:r>
              <a:rPr lang="en-US" sz="5100" b="1" dirty="0">
                <a:solidFill>
                  <a:srgbClr val="333399"/>
                </a:solidFill>
              </a:rPr>
              <a:t>The Alternative Hypothesis,</a:t>
            </a:r>
            <a:r>
              <a:rPr lang="en-US" sz="5100" dirty="0">
                <a:solidFill>
                  <a:srgbClr val="333399"/>
                </a:solidFill>
              </a:rPr>
              <a:t>  </a:t>
            </a:r>
            <a:r>
              <a:rPr lang="en-US" sz="5100" b="1" i="1" dirty="0">
                <a:solidFill>
                  <a:srgbClr val="333399"/>
                </a:solidFill>
              </a:rPr>
              <a:t>H</a:t>
            </a:r>
            <a:r>
              <a:rPr lang="en-US" sz="5100" b="1" baseline="-25000" dirty="0">
                <a:solidFill>
                  <a:srgbClr val="333399"/>
                </a:solidFill>
              </a:rPr>
              <a:t>1</a:t>
            </a:r>
          </a:p>
        </p:txBody>
      </p:sp>
    </p:spTree>
    <p:extLst>
      <p:ext uri="{BB962C8B-B14F-4D97-AF65-F5344CB8AC3E}">
        <p14:creationId xmlns:p14="http://schemas.microsoft.com/office/powerpoint/2010/main" val="178700015"/>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2290">
                                            <p:txEl>
                                              <p:pRg st="0" end="0"/>
                                            </p:txEl>
                                          </p:spTgt>
                                        </p:tgtEl>
                                        <p:attrNameLst>
                                          <p:attrName>style.visibility</p:attrName>
                                        </p:attrNameLst>
                                      </p:cBhvr>
                                      <p:to>
                                        <p:strVal val="visible"/>
                                      </p:to>
                                    </p:set>
                                    <p:animEffect transition="in" filter="wipe(left)">
                                      <p:cBhvr>
                                        <p:cTn id="7" dur="500"/>
                                        <p:tgtEl>
                                          <p:spTgt spid="12290">
                                            <p:txEl>
                                              <p:pRg st="0" end="0"/>
                                            </p:txEl>
                                          </p:spTgt>
                                        </p:tgtEl>
                                      </p:cBhvr>
                                    </p:animEffect>
                                  </p:childTnLst>
                                  <p:subTnLst>
                                    <p:animClr clrSpc="rgb" dir="cw">
                                      <p:cBhvr override="childStyle">
                                        <p:cTn dur="1" fill="hold" display="0" masterRel="nextClick" afterEffect="1"/>
                                        <p:tgtEl>
                                          <p:spTgt spid="12290">
                                            <p:txEl>
                                              <p:pRg st="0" end="0"/>
                                            </p:txEl>
                                          </p:spTgt>
                                        </p:tgtEl>
                                        <p:attrNameLst>
                                          <p:attrName>ppt_c</p:attrName>
                                        </p:attrNameLst>
                                      </p:cBhvr>
                                      <p:to>
                                        <a:srgbClr val="C0C0C0"/>
                                      </p:to>
                                    </p:animClr>
                                  </p:sub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2290">
                                            <p:txEl>
                                              <p:pRg st="2" end="2"/>
                                            </p:txEl>
                                          </p:spTgt>
                                        </p:tgtEl>
                                        <p:attrNameLst>
                                          <p:attrName>style.visibility</p:attrName>
                                        </p:attrNameLst>
                                      </p:cBhvr>
                                      <p:to>
                                        <p:strVal val="visible"/>
                                      </p:to>
                                    </p:set>
                                    <p:animEffect transition="in" filter="wipe(left)">
                                      <p:cBhvr>
                                        <p:cTn id="12" dur="500"/>
                                        <p:tgtEl>
                                          <p:spTgt spid="12290">
                                            <p:txEl>
                                              <p:pRg st="2" end="2"/>
                                            </p:txEl>
                                          </p:spTgt>
                                        </p:tgtEl>
                                      </p:cBhvr>
                                    </p:animEffect>
                                  </p:childTnLst>
                                  <p:subTnLst>
                                    <p:animClr clrSpc="rgb" dir="cw">
                                      <p:cBhvr override="childStyle">
                                        <p:cTn dur="1" fill="hold" display="0" masterRel="nextClick" afterEffect="1"/>
                                        <p:tgtEl>
                                          <p:spTgt spid="12290">
                                            <p:txEl>
                                              <p:pRg st="2" end="2"/>
                                            </p:txEl>
                                          </p:spTgt>
                                        </p:tgtEl>
                                        <p:attrNameLst>
                                          <p:attrName>ppt_c</p:attrName>
                                        </p:attrNameLst>
                                      </p:cBhvr>
                                      <p:to>
                                        <a:srgbClr val="C0C0C0"/>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0" grpId="0" build="p"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idx="4294967295"/>
          </p:nvPr>
        </p:nvSpPr>
        <p:spPr>
          <a:xfrm>
            <a:off x="866987" y="2600960"/>
            <a:ext cx="11162453" cy="6068907"/>
          </a:xfrm>
        </p:spPr>
        <p:txBody>
          <a:bodyPr lIns="128692" tIns="63217" rIns="128692" bIns="63217"/>
          <a:lstStyle/>
          <a:p>
            <a:pPr eaLnBrk="1" hangingPunct="1">
              <a:spcBef>
                <a:spcPct val="30000"/>
              </a:spcBef>
            </a:pPr>
            <a:r>
              <a:rPr lang="en-US" b="1" dirty="0">
                <a:solidFill>
                  <a:schemeClr val="accent2"/>
                </a:solidFill>
                <a:latin typeface="Comic Sans MS" charset="0"/>
                <a:ea typeface="ヒラギノ角ゴ Pro W3" charset="0"/>
                <a:cs typeface="ヒラギノ角ゴ Pro W3" charset="0"/>
              </a:rPr>
              <a:t>Steps:</a:t>
            </a:r>
          </a:p>
          <a:p>
            <a:pPr lvl="1" eaLnBrk="1" hangingPunct="1">
              <a:buSzPct val="65000"/>
            </a:pPr>
            <a:r>
              <a:rPr lang="en-US" b="1" dirty="0">
                <a:solidFill>
                  <a:schemeClr val="accent2"/>
                </a:solidFill>
                <a:latin typeface="Comic Sans MS" charset="0"/>
                <a:ea typeface="ヒラギノ角ゴ Pro W3" charset="0"/>
                <a:cs typeface="ヒラギノ角ゴ Pro W3" charset="0"/>
              </a:rPr>
              <a:t>State the Null Hypothesis</a:t>
            </a:r>
          </a:p>
          <a:p>
            <a:pPr lvl="1" eaLnBrk="1" hangingPunct="1">
              <a:buSzPct val="65000"/>
            </a:pPr>
            <a:r>
              <a:rPr lang="en-US" b="1" dirty="0">
                <a:solidFill>
                  <a:schemeClr val="accent2"/>
                </a:solidFill>
                <a:latin typeface="Comic Sans MS" charset="0"/>
                <a:ea typeface="ヒラギノ角ゴ Pro W3" charset="0"/>
                <a:cs typeface="ヒラギノ角ゴ Pro W3" charset="0"/>
              </a:rPr>
              <a:t>State its opposite, the Alternative Hypothesis</a:t>
            </a:r>
          </a:p>
          <a:p>
            <a:pPr lvl="2" eaLnBrk="1" hangingPunct="1">
              <a:buSzPct val="65000"/>
            </a:pPr>
            <a:r>
              <a:rPr lang="en-US" b="1" dirty="0">
                <a:solidFill>
                  <a:schemeClr val="accent2"/>
                </a:solidFill>
                <a:latin typeface="Comic Sans MS" charset="0"/>
                <a:ea typeface="ヒラギノ角ゴ Pro W3" charset="0"/>
                <a:cs typeface="ヒラギノ角ゴ Pro W3" charset="0"/>
              </a:rPr>
              <a:t>Hypotheses are mutually exclusive &amp; exhaustive</a:t>
            </a:r>
          </a:p>
          <a:p>
            <a:pPr lvl="2" eaLnBrk="1" hangingPunct="1">
              <a:buSzPct val="65000"/>
            </a:pPr>
            <a:r>
              <a:rPr lang="en-US" b="1" dirty="0">
                <a:solidFill>
                  <a:schemeClr val="accent2"/>
                </a:solidFill>
                <a:latin typeface="Comic Sans MS" charset="0"/>
                <a:ea typeface="ヒラギノ角ゴ Pro W3" charset="0"/>
                <a:cs typeface="ヒラギノ角ゴ Pro W3" charset="0"/>
              </a:rPr>
              <a:t>Sometimes it is easier to form the alternative hypothesis first.</a:t>
            </a:r>
          </a:p>
        </p:txBody>
      </p:sp>
      <p:sp>
        <p:nvSpPr>
          <p:cNvPr id="2" name="Rectangle 3"/>
          <p:cNvSpPr>
            <a:spLocks noChangeArrowheads="1"/>
          </p:cNvSpPr>
          <p:nvPr/>
        </p:nvSpPr>
        <p:spPr bwMode="auto">
          <a:xfrm>
            <a:off x="1101800" y="412304"/>
            <a:ext cx="11176000" cy="9076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8692" tIns="63217" rIns="128692" bIns="63217">
            <a:spAutoFit/>
          </a:bodyPr>
          <a:lstStyle/>
          <a:p>
            <a:pPr algn="ctr">
              <a:spcBef>
                <a:spcPct val="50000"/>
              </a:spcBef>
            </a:pPr>
            <a:r>
              <a:rPr lang="en-US" sz="5100" b="1" dirty="0">
                <a:solidFill>
                  <a:srgbClr val="2D2D8A"/>
                </a:solidFill>
              </a:rPr>
              <a:t>Identify the Problem </a:t>
            </a:r>
          </a:p>
        </p:txBody>
      </p:sp>
    </p:spTree>
    <p:extLst>
      <p:ext uri="{BB962C8B-B14F-4D97-AF65-F5344CB8AC3E}">
        <p14:creationId xmlns:p14="http://schemas.microsoft.com/office/powerpoint/2010/main" val="639024308"/>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4338">
                                            <p:txEl>
                                              <p:pRg st="0" end="0"/>
                                            </p:txEl>
                                          </p:spTgt>
                                        </p:tgtEl>
                                        <p:attrNameLst>
                                          <p:attrName>style.visibility</p:attrName>
                                        </p:attrNameLst>
                                      </p:cBhvr>
                                      <p:to>
                                        <p:strVal val="visible"/>
                                      </p:to>
                                    </p:set>
                                    <p:animEffect transition="in" filter="wipe(left)">
                                      <p:cBhvr>
                                        <p:cTn id="7" dur="500"/>
                                        <p:tgtEl>
                                          <p:spTgt spid="14338">
                                            <p:txEl>
                                              <p:pRg st="0" end="0"/>
                                            </p:txEl>
                                          </p:spTgt>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4338">
                                            <p:txEl>
                                              <p:pRg st="1" end="1"/>
                                            </p:txEl>
                                          </p:spTgt>
                                        </p:tgtEl>
                                        <p:attrNameLst>
                                          <p:attrName>style.visibility</p:attrName>
                                        </p:attrNameLst>
                                      </p:cBhvr>
                                      <p:to>
                                        <p:strVal val="visible"/>
                                      </p:to>
                                    </p:set>
                                    <p:animEffect transition="in" filter="wipe(left)">
                                      <p:cBhvr>
                                        <p:cTn id="11" dur="500"/>
                                        <p:tgtEl>
                                          <p:spTgt spid="14338">
                                            <p:txEl>
                                              <p:pRg st="1" end="1"/>
                                            </p:txEl>
                                          </p:spTgt>
                                        </p:tgtEl>
                                      </p:cBhvr>
                                    </p:animEffect>
                                  </p:childTnLst>
                                </p:cTn>
                              </p:par>
                            </p:childTnLst>
                          </p:cTn>
                        </p:par>
                        <p:par>
                          <p:cTn id="12" fill="hold" nodeType="afterGroup">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4338">
                                            <p:txEl>
                                              <p:pRg st="2" end="2"/>
                                            </p:txEl>
                                          </p:spTgt>
                                        </p:tgtEl>
                                        <p:attrNameLst>
                                          <p:attrName>style.visibility</p:attrName>
                                        </p:attrNameLst>
                                      </p:cBhvr>
                                      <p:to>
                                        <p:strVal val="visible"/>
                                      </p:to>
                                    </p:set>
                                    <p:animEffect transition="in" filter="wipe(left)">
                                      <p:cBhvr>
                                        <p:cTn id="15" dur="500"/>
                                        <p:tgtEl>
                                          <p:spTgt spid="14338">
                                            <p:txEl>
                                              <p:pRg st="2" end="2"/>
                                            </p:txEl>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14338">
                                            <p:txEl>
                                              <p:pRg st="3" end="3"/>
                                            </p:txEl>
                                          </p:spTgt>
                                        </p:tgtEl>
                                        <p:attrNameLst>
                                          <p:attrName>style.visibility</p:attrName>
                                        </p:attrNameLst>
                                      </p:cBhvr>
                                      <p:to>
                                        <p:strVal val="visible"/>
                                      </p:to>
                                    </p:set>
                                    <p:animEffect transition="in" filter="wipe(left)">
                                      <p:cBhvr>
                                        <p:cTn id="18" dur="500"/>
                                        <p:tgtEl>
                                          <p:spTgt spid="14338">
                                            <p:txEl>
                                              <p:pRg st="3" end="3"/>
                                            </p:txEl>
                                          </p:spTgt>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14338">
                                            <p:txEl>
                                              <p:pRg st="4" end="4"/>
                                            </p:txEl>
                                          </p:spTgt>
                                        </p:tgtEl>
                                        <p:attrNameLst>
                                          <p:attrName>style.visibility</p:attrName>
                                        </p:attrNameLst>
                                      </p:cBhvr>
                                      <p:to>
                                        <p:strVal val="visible"/>
                                      </p:to>
                                    </p:set>
                                    <p:animEffect transition="in" filter="wipe(left)">
                                      <p:cBhvr>
                                        <p:cTn id="21" dur="500"/>
                                        <p:tgtEl>
                                          <p:spTgt spid="1433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8" grpId="0" build="p" bldLvl="2"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2238" y="196850"/>
            <a:ext cx="13127038" cy="1077913"/>
          </a:xfrm>
        </p:spPr>
        <p:txBody>
          <a:bodyPr/>
          <a:lstStyle/>
          <a:p>
            <a:pPr>
              <a:defRPr/>
            </a:pPr>
            <a:r>
              <a:rPr lang="en-US" b="1" dirty="0" smtClean="0">
                <a:solidFill>
                  <a:schemeClr val="accent6"/>
                </a:solidFill>
              </a:rPr>
              <a:t>DS Identikit, do you: </a:t>
            </a:r>
            <a:endParaRPr lang="en-US" b="1" dirty="0">
              <a:solidFill>
                <a:schemeClr val="accent6"/>
              </a:solidFill>
            </a:endParaRPr>
          </a:p>
        </p:txBody>
      </p:sp>
      <p:sp>
        <p:nvSpPr>
          <p:cNvPr id="3" name="Content Placeholder 2"/>
          <p:cNvSpPr>
            <a:spLocks noGrp="1"/>
          </p:cNvSpPr>
          <p:nvPr>
            <p:ph idx="1"/>
          </p:nvPr>
        </p:nvSpPr>
        <p:spPr>
          <a:xfrm>
            <a:off x="598488" y="1276350"/>
            <a:ext cx="12406312" cy="3735388"/>
          </a:xfrm>
        </p:spPr>
        <p:txBody>
          <a:bodyPr/>
          <a:lstStyle/>
          <a:p>
            <a:pPr marL="571500" indent="-571500" algn="l">
              <a:buFont typeface="Arial"/>
              <a:buChar char="•"/>
              <a:defRPr/>
            </a:pPr>
            <a:r>
              <a:rPr lang="en-US" sz="3600" dirty="0" smtClean="0">
                <a:solidFill>
                  <a:schemeClr val="accent6">
                    <a:lumMod val="75000"/>
                  </a:schemeClr>
                </a:solidFill>
              </a:rPr>
              <a:t>find and interpret data sources?</a:t>
            </a:r>
            <a:br>
              <a:rPr lang="en-US" sz="3600" dirty="0" smtClean="0">
                <a:solidFill>
                  <a:schemeClr val="accent6">
                    <a:lumMod val="75000"/>
                  </a:schemeClr>
                </a:solidFill>
              </a:rPr>
            </a:br>
            <a:endParaRPr lang="en-US" sz="3600" dirty="0" smtClean="0">
              <a:solidFill>
                <a:schemeClr val="accent6">
                  <a:lumMod val="75000"/>
                </a:schemeClr>
              </a:solidFill>
            </a:endParaRPr>
          </a:p>
          <a:p>
            <a:pPr marL="571500" indent="-571500" algn="l">
              <a:buFont typeface="Arial"/>
              <a:buChar char="•"/>
              <a:defRPr/>
            </a:pPr>
            <a:r>
              <a:rPr lang="en-US" sz="3600" dirty="0" smtClean="0">
                <a:solidFill>
                  <a:schemeClr val="accent6">
                    <a:lumMod val="75000"/>
                  </a:schemeClr>
                </a:solidFill>
              </a:rPr>
              <a:t>manage large amounts of data to create visualizations to aid in understanding data?</a:t>
            </a:r>
            <a:br>
              <a:rPr lang="en-US" sz="3600" dirty="0" smtClean="0">
                <a:solidFill>
                  <a:schemeClr val="accent6">
                    <a:lumMod val="75000"/>
                  </a:schemeClr>
                </a:solidFill>
              </a:rPr>
            </a:br>
            <a:endParaRPr lang="en-US" sz="3600" dirty="0" smtClean="0">
              <a:solidFill>
                <a:schemeClr val="accent6">
                  <a:lumMod val="75000"/>
                </a:schemeClr>
              </a:solidFill>
            </a:endParaRPr>
          </a:p>
          <a:p>
            <a:pPr marL="571500" indent="-571500" algn="l">
              <a:buFont typeface="Arial"/>
              <a:buChar char="•"/>
              <a:defRPr/>
            </a:pPr>
            <a:r>
              <a:rPr lang="en-US" sz="3600" dirty="0" smtClean="0">
                <a:solidFill>
                  <a:schemeClr val="accent6">
                    <a:lumMod val="75000"/>
                  </a:schemeClr>
                </a:solidFill>
              </a:rPr>
              <a:t>show the data insights/findings and produce answers in days rather than months?</a:t>
            </a:r>
            <a:endParaRPr lang="en-US" sz="3600" dirty="0"/>
          </a:p>
        </p:txBody>
      </p:sp>
      <p:pic>
        <p:nvPicPr>
          <p:cNvPr id="37891" name="Picture 4" descr="200.gi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486275" y="6677025"/>
            <a:ext cx="3765550" cy="254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2" name="TextBox 5"/>
          <p:cNvSpPr txBox="1">
            <a:spLocks noChangeArrowheads="1"/>
          </p:cNvSpPr>
          <p:nvPr/>
        </p:nvSpPr>
        <p:spPr bwMode="auto">
          <a:xfrm>
            <a:off x="788988" y="5668963"/>
            <a:ext cx="11118850" cy="738187"/>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200">
                <a:solidFill>
                  <a:srgbClr val="000000"/>
                </a:solidFill>
                <a:latin typeface="Gill Sans" charset="0"/>
                <a:ea typeface="ヒラギノ角ゴ ProN W3" charset="0"/>
                <a:cs typeface="ヒラギノ角ゴ ProN W3" charset="0"/>
                <a:sym typeface="Gill Sans" charset="0"/>
              </a:defRPr>
            </a:lvl1pPr>
            <a:lvl2pPr marL="742950" indent="-285750" eaLnBrk="0" hangingPunct="0">
              <a:defRPr sz="4200">
                <a:solidFill>
                  <a:srgbClr val="000000"/>
                </a:solidFill>
                <a:latin typeface="Gill Sans" charset="0"/>
                <a:ea typeface="ヒラギノ角ゴ ProN W3" charset="0"/>
                <a:cs typeface="ヒラギノ角ゴ ProN W3" charset="0"/>
                <a:sym typeface="Gill Sans" charset="0"/>
              </a:defRPr>
            </a:lvl2pPr>
            <a:lvl3pPr marL="1143000" indent="-228600" eaLnBrk="0" hangingPunct="0">
              <a:defRPr sz="4200">
                <a:solidFill>
                  <a:srgbClr val="000000"/>
                </a:solidFill>
                <a:latin typeface="Gill Sans" charset="0"/>
                <a:ea typeface="ヒラギノ角ゴ ProN W3" charset="0"/>
                <a:cs typeface="ヒラギノ角ゴ ProN W3" charset="0"/>
                <a:sym typeface="Gill Sans" charset="0"/>
              </a:defRPr>
            </a:lvl3pPr>
            <a:lvl4pPr marL="1600200" indent="-228600" eaLnBrk="0" hangingPunct="0">
              <a:defRPr sz="4200">
                <a:solidFill>
                  <a:srgbClr val="000000"/>
                </a:solidFill>
                <a:latin typeface="Gill Sans" charset="0"/>
                <a:ea typeface="ヒラギノ角ゴ ProN W3" charset="0"/>
                <a:cs typeface="ヒラギノ角ゴ ProN W3" charset="0"/>
                <a:sym typeface="Gill Sans" charset="0"/>
              </a:defRPr>
            </a:lvl4pPr>
            <a:lvl5pPr marL="2057400" indent="-228600" eaLnBrk="0" hangingPunct="0">
              <a:defRPr sz="4200">
                <a:solidFill>
                  <a:srgbClr val="000000"/>
                </a:solidFill>
                <a:latin typeface="Gill Sans" charset="0"/>
                <a:ea typeface="ヒラギノ角ゴ ProN W3" charset="0"/>
                <a:cs typeface="ヒラギノ角ゴ ProN W3" charset="0"/>
                <a:sym typeface="Gill Sans" charset="0"/>
              </a:defRPr>
            </a:lvl5pPr>
            <a:lvl6pPr marL="25146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6pPr>
            <a:lvl7pPr marL="29718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7pPr>
            <a:lvl8pPr marL="34290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8pPr>
            <a:lvl9pPr marL="38862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9pPr>
          </a:lstStyle>
          <a:p>
            <a:pPr eaLnBrk="1" hangingPunct="1"/>
            <a:r>
              <a:rPr lang="en-US">
                <a:solidFill>
                  <a:srgbClr val="222268"/>
                </a:solidFill>
              </a:rPr>
              <a:t>CONGRATULATIONS! You are in the right place.</a:t>
            </a:r>
          </a:p>
        </p:txBody>
      </p:sp>
    </p:spTree>
  </p:cSld>
  <p:clrMapOvr>
    <a:masterClrMapping/>
  </p:clrMapOvr>
  <p:transition xmlns:p14="http://schemas.microsoft.com/office/powerpoint/2010/main" spd="slow">
    <p:push dir="u"/>
  </p:transition>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3"/>
          <p:cNvSpPr>
            <a:spLocks noChangeArrowheads="1"/>
          </p:cNvSpPr>
          <p:nvPr/>
        </p:nvSpPr>
        <p:spPr bwMode="auto">
          <a:xfrm>
            <a:off x="563660" y="2740943"/>
            <a:ext cx="3503386" cy="773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8692" tIns="63217" rIns="128692" bIns="63217">
            <a:spAutoFit/>
          </a:bodyPr>
          <a:lstStyle/>
          <a:p>
            <a:r>
              <a:rPr lang="en-US" b="1">
                <a:solidFill>
                  <a:srgbClr val="0615DD"/>
                </a:solidFill>
              </a:rPr>
              <a:t>Assume the</a:t>
            </a:r>
          </a:p>
        </p:txBody>
      </p:sp>
      <p:sp>
        <p:nvSpPr>
          <p:cNvPr id="16386" name="Rectangle 4"/>
          <p:cNvSpPr>
            <a:spLocks noChangeArrowheads="1"/>
          </p:cNvSpPr>
          <p:nvPr/>
        </p:nvSpPr>
        <p:spPr bwMode="auto">
          <a:xfrm>
            <a:off x="529130" y="3262491"/>
            <a:ext cx="3211201" cy="773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8692" tIns="63217" rIns="128692" bIns="63217">
            <a:spAutoFit/>
          </a:bodyPr>
          <a:lstStyle/>
          <a:p>
            <a:r>
              <a:rPr lang="en-US" b="1">
                <a:solidFill>
                  <a:srgbClr val="0615DD"/>
                </a:solidFill>
              </a:rPr>
              <a:t>population</a:t>
            </a:r>
          </a:p>
        </p:txBody>
      </p:sp>
      <p:sp>
        <p:nvSpPr>
          <p:cNvPr id="16387" name="Rectangle 5"/>
          <p:cNvSpPr>
            <a:spLocks noChangeArrowheads="1"/>
          </p:cNvSpPr>
          <p:nvPr/>
        </p:nvSpPr>
        <p:spPr bwMode="auto">
          <a:xfrm>
            <a:off x="585446" y="3781779"/>
            <a:ext cx="4408081" cy="773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8692" tIns="63217" rIns="128692" bIns="63217">
            <a:spAutoFit/>
          </a:bodyPr>
          <a:lstStyle/>
          <a:p>
            <a:r>
              <a:rPr lang="en-US" b="1">
                <a:solidFill>
                  <a:srgbClr val="0615DD"/>
                </a:solidFill>
              </a:rPr>
              <a:t>mean age is 50.</a:t>
            </a:r>
          </a:p>
        </p:txBody>
      </p:sp>
      <p:sp>
        <p:nvSpPr>
          <p:cNvPr id="16388" name="Rectangle 6"/>
          <p:cNvSpPr>
            <a:spLocks noChangeArrowheads="1"/>
          </p:cNvSpPr>
          <p:nvPr/>
        </p:nvSpPr>
        <p:spPr bwMode="auto">
          <a:xfrm>
            <a:off x="361340" y="4303325"/>
            <a:ext cx="5075293" cy="773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8692" tIns="63217" rIns="128692" bIns="63217">
            <a:spAutoFit/>
          </a:bodyPr>
          <a:lstStyle/>
          <a:p>
            <a:r>
              <a:rPr lang="en-US" b="1">
                <a:solidFill>
                  <a:srgbClr val="0615DD"/>
                </a:solidFill>
              </a:rPr>
              <a:t>(Null Hypothesis)</a:t>
            </a:r>
          </a:p>
        </p:txBody>
      </p:sp>
      <p:sp>
        <p:nvSpPr>
          <p:cNvPr id="16392" name="Freeform 8"/>
          <p:cNvSpPr>
            <a:spLocks/>
          </p:cNvSpPr>
          <p:nvPr/>
        </p:nvSpPr>
        <p:spPr bwMode="auto">
          <a:xfrm>
            <a:off x="9832624" y="5371255"/>
            <a:ext cx="977617" cy="977617"/>
          </a:xfrm>
          <a:custGeom>
            <a:avLst/>
            <a:gdLst>
              <a:gd name="T0" fmla="*/ 2147483647 w 433"/>
              <a:gd name="T1" fmla="*/ 0 h 433"/>
              <a:gd name="T2" fmla="*/ 2147483647 w 433"/>
              <a:gd name="T3" fmla="*/ 2147483647 h 433"/>
              <a:gd name="T4" fmla="*/ 2147483647 w 433"/>
              <a:gd name="T5" fmla="*/ 2147483647 h 433"/>
              <a:gd name="T6" fmla="*/ 2147483647 w 433"/>
              <a:gd name="T7" fmla="*/ 2147483647 h 433"/>
              <a:gd name="T8" fmla="*/ 0 w 433"/>
              <a:gd name="T9" fmla="*/ 2147483647 h 433"/>
              <a:gd name="T10" fmla="*/ 2147483647 w 433"/>
              <a:gd name="T11" fmla="*/ 2147483647 h 433"/>
              <a:gd name="T12" fmla="*/ 2147483647 w 433"/>
              <a:gd name="T13" fmla="*/ 0 h 433"/>
              <a:gd name="T14" fmla="*/ 0 60000 65536"/>
              <a:gd name="T15" fmla="*/ 0 60000 65536"/>
              <a:gd name="T16" fmla="*/ 0 60000 65536"/>
              <a:gd name="T17" fmla="*/ 0 60000 65536"/>
              <a:gd name="T18" fmla="*/ 0 60000 65536"/>
              <a:gd name="T19" fmla="*/ 0 60000 65536"/>
              <a:gd name="T20" fmla="*/ 0 60000 65536"/>
              <a:gd name="T21" fmla="*/ 0 w 433"/>
              <a:gd name="T22" fmla="*/ 0 h 433"/>
              <a:gd name="T23" fmla="*/ 433 w 433"/>
              <a:gd name="T24" fmla="*/ 433 h 43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33" h="433">
                <a:moveTo>
                  <a:pt x="324" y="0"/>
                </a:moveTo>
                <a:lnTo>
                  <a:pt x="324" y="323"/>
                </a:lnTo>
                <a:lnTo>
                  <a:pt x="432" y="323"/>
                </a:lnTo>
                <a:lnTo>
                  <a:pt x="217" y="432"/>
                </a:lnTo>
                <a:lnTo>
                  <a:pt x="0" y="323"/>
                </a:lnTo>
                <a:lnTo>
                  <a:pt x="109" y="323"/>
                </a:lnTo>
                <a:lnTo>
                  <a:pt x="109" y="0"/>
                </a:lnTo>
              </a:path>
            </a:pathLst>
          </a:custGeom>
          <a:solidFill>
            <a:srgbClr val="A6FF5E"/>
          </a:solidFill>
          <a:ln w="12700" cap="rnd">
            <a:solidFill>
              <a:srgbClr val="000000"/>
            </a:solidFill>
            <a:round/>
            <a:headEnd type="none" w="sm" len="sm"/>
            <a:tailEnd type="none" w="sm" len="sm"/>
          </a:ln>
        </p:spPr>
        <p:txBody>
          <a:bodyPr lIns="130046" tIns="65023" rIns="130046" bIns="65023"/>
          <a:lstStyle/>
          <a:p>
            <a:endParaRPr lang="en-US"/>
          </a:p>
        </p:txBody>
      </p:sp>
      <p:sp>
        <p:nvSpPr>
          <p:cNvPr id="16393" name="Freeform 9"/>
          <p:cNvSpPr>
            <a:spLocks/>
          </p:cNvSpPr>
          <p:nvPr/>
        </p:nvSpPr>
        <p:spPr bwMode="auto">
          <a:xfrm>
            <a:off x="4334933" y="6935894"/>
            <a:ext cx="1300480" cy="977618"/>
          </a:xfrm>
          <a:custGeom>
            <a:avLst/>
            <a:gdLst>
              <a:gd name="T0" fmla="*/ 2147483647 w 576"/>
              <a:gd name="T1" fmla="*/ 2147483647 h 433"/>
              <a:gd name="T2" fmla="*/ 2147483647 w 576"/>
              <a:gd name="T3" fmla="*/ 2147483647 h 433"/>
              <a:gd name="T4" fmla="*/ 2147483647 w 576"/>
              <a:gd name="T5" fmla="*/ 2147483647 h 433"/>
              <a:gd name="T6" fmla="*/ 0 w 576"/>
              <a:gd name="T7" fmla="*/ 2147483647 h 433"/>
              <a:gd name="T8" fmla="*/ 2147483647 w 576"/>
              <a:gd name="T9" fmla="*/ 0 h 433"/>
              <a:gd name="T10" fmla="*/ 2147483647 w 576"/>
              <a:gd name="T11" fmla="*/ 2147483647 h 433"/>
              <a:gd name="T12" fmla="*/ 2147483647 w 576"/>
              <a:gd name="T13" fmla="*/ 2147483647 h 433"/>
              <a:gd name="T14" fmla="*/ 0 60000 65536"/>
              <a:gd name="T15" fmla="*/ 0 60000 65536"/>
              <a:gd name="T16" fmla="*/ 0 60000 65536"/>
              <a:gd name="T17" fmla="*/ 0 60000 65536"/>
              <a:gd name="T18" fmla="*/ 0 60000 65536"/>
              <a:gd name="T19" fmla="*/ 0 60000 65536"/>
              <a:gd name="T20" fmla="*/ 0 60000 65536"/>
              <a:gd name="T21" fmla="*/ 0 w 576"/>
              <a:gd name="T22" fmla="*/ 0 h 433"/>
              <a:gd name="T23" fmla="*/ 576 w 576"/>
              <a:gd name="T24" fmla="*/ 433 h 43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76" h="433">
                <a:moveTo>
                  <a:pt x="575" y="324"/>
                </a:moveTo>
                <a:lnTo>
                  <a:pt x="107" y="324"/>
                </a:lnTo>
                <a:lnTo>
                  <a:pt x="107" y="432"/>
                </a:lnTo>
                <a:lnTo>
                  <a:pt x="0" y="215"/>
                </a:lnTo>
                <a:lnTo>
                  <a:pt x="107" y="0"/>
                </a:lnTo>
                <a:lnTo>
                  <a:pt x="107" y="107"/>
                </a:lnTo>
                <a:lnTo>
                  <a:pt x="575" y="107"/>
                </a:lnTo>
              </a:path>
            </a:pathLst>
          </a:custGeom>
          <a:solidFill>
            <a:schemeClr val="folHlink"/>
          </a:solidFill>
          <a:ln w="12700" cap="rnd">
            <a:solidFill>
              <a:srgbClr val="000000"/>
            </a:solidFill>
            <a:round/>
            <a:headEnd type="none" w="sm" len="sm"/>
            <a:tailEnd type="none" w="sm" len="sm"/>
          </a:ln>
        </p:spPr>
        <p:txBody>
          <a:bodyPr lIns="130046" tIns="65023" rIns="130046" bIns="65023"/>
          <a:lstStyle/>
          <a:p>
            <a:endParaRPr lang="en-US"/>
          </a:p>
        </p:txBody>
      </p:sp>
      <p:grpSp>
        <p:nvGrpSpPr>
          <p:cNvPr id="5" name="Group 4"/>
          <p:cNvGrpSpPr>
            <a:grpSpLocks/>
          </p:cNvGrpSpPr>
          <p:nvPr/>
        </p:nvGrpSpPr>
        <p:grpSpPr bwMode="auto">
          <a:xfrm>
            <a:off x="1194582" y="7021689"/>
            <a:ext cx="2311530" cy="1029547"/>
            <a:chOff x="839419" y="4797152"/>
            <a:chExt cx="1625295" cy="723900"/>
          </a:xfrm>
        </p:grpSpPr>
        <p:sp>
          <p:nvSpPr>
            <p:cNvPr id="16693" name="Freeform 10"/>
            <p:cNvSpPr>
              <a:spLocks/>
            </p:cNvSpPr>
            <p:nvPr/>
          </p:nvSpPr>
          <p:spPr bwMode="auto">
            <a:xfrm>
              <a:off x="899592" y="4797152"/>
              <a:ext cx="1500187" cy="723900"/>
            </a:xfrm>
            <a:custGeom>
              <a:avLst/>
              <a:gdLst>
                <a:gd name="T0" fmla="*/ 0 w 945"/>
                <a:gd name="T1" fmla="*/ 2147483647 h 456"/>
                <a:gd name="T2" fmla="*/ 0 w 945"/>
                <a:gd name="T3" fmla="*/ 2147483647 h 456"/>
                <a:gd name="T4" fmla="*/ 2147483647 w 945"/>
                <a:gd name="T5" fmla="*/ 0 h 456"/>
                <a:gd name="T6" fmla="*/ 2147483647 w 945"/>
                <a:gd name="T7" fmla="*/ 0 h 456"/>
                <a:gd name="T8" fmla="*/ 2147483647 w 945"/>
                <a:gd name="T9" fmla="*/ 2147483647 h 456"/>
                <a:gd name="T10" fmla="*/ 2147483647 w 945"/>
                <a:gd name="T11" fmla="*/ 2147483647 h 456"/>
                <a:gd name="T12" fmla="*/ 2147483647 w 945"/>
                <a:gd name="T13" fmla="*/ 2147483647 h 456"/>
                <a:gd name="T14" fmla="*/ 2147483647 w 945"/>
                <a:gd name="T15" fmla="*/ 2147483647 h 456"/>
                <a:gd name="T16" fmla="*/ 0 w 945"/>
                <a:gd name="T17" fmla="*/ 2147483647 h 456"/>
                <a:gd name="T18" fmla="*/ 2147483647 w 945"/>
                <a:gd name="T19" fmla="*/ 2147483647 h 456"/>
                <a:gd name="T20" fmla="*/ 2147483647 w 945"/>
                <a:gd name="T21" fmla="*/ 2147483647 h 456"/>
                <a:gd name="T22" fmla="*/ 2147483647 w 945"/>
                <a:gd name="T23" fmla="*/ 2147483647 h 456"/>
                <a:gd name="T24" fmla="*/ 2147483647 w 945"/>
                <a:gd name="T25" fmla="*/ 2147483647 h 456"/>
                <a:gd name="T26" fmla="*/ 2147483647 w 945"/>
                <a:gd name="T27" fmla="*/ 2147483647 h 456"/>
                <a:gd name="T28" fmla="*/ 2147483647 w 945"/>
                <a:gd name="T29" fmla="*/ 2147483647 h 456"/>
                <a:gd name="T30" fmla="*/ 2147483647 w 945"/>
                <a:gd name="T31" fmla="*/ 2147483647 h 456"/>
                <a:gd name="T32" fmla="*/ 2147483647 w 945"/>
                <a:gd name="T33" fmla="*/ 2147483647 h 456"/>
                <a:gd name="T34" fmla="*/ 2147483647 w 945"/>
                <a:gd name="T35" fmla="*/ 2147483647 h 456"/>
                <a:gd name="T36" fmla="*/ 0 w 945"/>
                <a:gd name="T37" fmla="*/ 2147483647 h 45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945"/>
                <a:gd name="T58" fmla="*/ 0 h 456"/>
                <a:gd name="T59" fmla="*/ 945 w 945"/>
                <a:gd name="T60" fmla="*/ 456 h 45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945" h="456">
                  <a:moveTo>
                    <a:pt x="0" y="360"/>
                  </a:moveTo>
                  <a:lnTo>
                    <a:pt x="0" y="95"/>
                  </a:lnTo>
                  <a:lnTo>
                    <a:pt x="95" y="0"/>
                  </a:lnTo>
                  <a:lnTo>
                    <a:pt x="849" y="0"/>
                  </a:lnTo>
                  <a:lnTo>
                    <a:pt x="944" y="95"/>
                  </a:lnTo>
                  <a:lnTo>
                    <a:pt x="944" y="360"/>
                  </a:lnTo>
                  <a:lnTo>
                    <a:pt x="849" y="455"/>
                  </a:lnTo>
                  <a:lnTo>
                    <a:pt x="95" y="455"/>
                  </a:lnTo>
                  <a:lnTo>
                    <a:pt x="0" y="360"/>
                  </a:lnTo>
                  <a:lnTo>
                    <a:pt x="48" y="347"/>
                  </a:lnTo>
                  <a:lnTo>
                    <a:pt x="48" y="111"/>
                  </a:lnTo>
                  <a:lnTo>
                    <a:pt x="108" y="47"/>
                  </a:lnTo>
                  <a:lnTo>
                    <a:pt x="834" y="47"/>
                  </a:lnTo>
                  <a:lnTo>
                    <a:pt x="896" y="111"/>
                  </a:lnTo>
                  <a:lnTo>
                    <a:pt x="896" y="347"/>
                  </a:lnTo>
                  <a:lnTo>
                    <a:pt x="834" y="408"/>
                  </a:lnTo>
                  <a:lnTo>
                    <a:pt x="108" y="408"/>
                  </a:lnTo>
                  <a:lnTo>
                    <a:pt x="48" y="347"/>
                  </a:lnTo>
                  <a:lnTo>
                    <a:pt x="0" y="360"/>
                  </a:lnTo>
                </a:path>
              </a:pathLst>
            </a:custGeom>
            <a:solidFill>
              <a:schemeClr val="accent2"/>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en-US"/>
            </a:p>
          </p:txBody>
        </p:sp>
        <p:sp>
          <p:nvSpPr>
            <p:cNvPr id="16694" name="Rectangle 11"/>
            <p:cNvSpPr>
              <a:spLocks noChangeArrowheads="1"/>
            </p:cNvSpPr>
            <p:nvPr/>
          </p:nvSpPr>
          <p:spPr bwMode="auto">
            <a:xfrm>
              <a:off x="839419" y="4951140"/>
              <a:ext cx="1625295" cy="51756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p>
              <a:r>
                <a:rPr lang="en-US" b="1">
                  <a:solidFill>
                    <a:schemeClr val="accent1"/>
                  </a:solidFill>
                </a:rPr>
                <a:t>REJECT</a:t>
              </a:r>
            </a:p>
          </p:txBody>
        </p:sp>
      </p:grpSp>
      <p:sp>
        <p:nvSpPr>
          <p:cNvPr id="16396" name="Freeform 12"/>
          <p:cNvSpPr>
            <a:spLocks/>
          </p:cNvSpPr>
          <p:nvPr/>
        </p:nvSpPr>
        <p:spPr bwMode="auto">
          <a:xfrm>
            <a:off x="8019627" y="6935893"/>
            <a:ext cx="758613" cy="869245"/>
          </a:xfrm>
          <a:custGeom>
            <a:avLst/>
            <a:gdLst>
              <a:gd name="T0" fmla="*/ 2147483647 w 336"/>
              <a:gd name="T1" fmla="*/ 2147483647 h 385"/>
              <a:gd name="T2" fmla="*/ 2147483647 w 336"/>
              <a:gd name="T3" fmla="*/ 2147483647 h 385"/>
              <a:gd name="T4" fmla="*/ 2147483647 w 336"/>
              <a:gd name="T5" fmla="*/ 2147483647 h 385"/>
              <a:gd name="T6" fmla="*/ 0 w 336"/>
              <a:gd name="T7" fmla="*/ 2147483647 h 385"/>
              <a:gd name="T8" fmla="*/ 2147483647 w 336"/>
              <a:gd name="T9" fmla="*/ 0 h 385"/>
              <a:gd name="T10" fmla="*/ 2147483647 w 336"/>
              <a:gd name="T11" fmla="*/ 2147483647 h 385"/>
              <a:gd name="T12" fmla="*/ 2147483647 w 336"/>
              <a:gd name="T13" fmla="*/ 2147483647 h 385"/>
              <a:gd name="T14" fmla="*/ 0 60000 65536"/>
              <a:gd name="T15" fmla="*/ 0 60000 65536"/>
              <a:gd name="T16" fmla="*/ 0 60000 65536"/>
              <a:gd name="T17" fmla="*/ 0 60000 65536"/>
              <a:gd name="T18" fmla="*/ 0 60000 65536"/>
              <a:gd name="T19" fmla="*/ 0 60000 65536"/>
              <a:gd name="T20" fmla="*/ 0 60000 65536"/>
              <a:gd name="T21" fmla="*/ 0 w 336"/>
              <a:gd name="T22" fmla="*/ 0 h 385"/>
              <a:gd name="T23" fmla="*/ 336 w 336"/>
              <a:gd name="T24" fmla="*/ 385 h 38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385">
                <a:moveTo>
                  <a:pt x="335" y="288"/>
                </a:moveTo>
                <a:lnTo>
                  <a:pt x="63" y="288"/>
                </a:lnTo>
                <a:lnTo>
                  <a:pt x="63" y="384"/>
                </a:lnTo>
                <a:lnTo>
                  <a:pt x="0" y="191"/>
                </a:lnTo>
                <a:lnTo>
                  <a:pt x="63" y="0"/>
                </a:lnTo>
                <a:lnTo>
                  <a:pt x="63" y="95"/>
                </a:lnTo>
                <a:lnTo>
                  <a:pt x="335" y="95"/>
                </a:lnTo>
              </a:path>
            </a:pathLst>
          </a:custGeom>
          <a:solidFill>
            <a:schemeClr val="folHlink"/>
          </a:solidFill>
          <a:ln w="12700" cap="rnd">
            <a:solidFill>
              <a:srgbClr val="000000"/>
            </a:solidFill>
            <a:round/>
            <a:headEnd type="none" w="sm" len="sm"/>
            <a:tailEnd type="none" w="sm" len="sm"/>
          </a:ln>
        </p:spPr>
        <p:txBody>
          <a:bodyPr lIns="130046" tIns="65023" rIns="130046" bIns="65023"/>
          <a:lstStyle/>
          <a:p>
            <a:endParaRPr lang="en-US"/>
          </a:p>
        </p:txBody>
      </p:sp>
      <p:sp>
        <p:nvSpPr>
          <p:cNvPr id="16398" name="Freeform 14"/>
          <p:cNvSpPr>
            <a:spLocks/>
          </p:cNvSpPr>
          <p:nvPr/>
        </p:nvSpPr>
        <p:spPr bwMode="auto">
          <a:xfrm>
            <a:off x="4556196" y="3237654"/>
            <a:ext cx="1302738" cy="977618"/>
          </a:xfrm>
          <a:custGeom>
            <a:avLst/>
            <a:gdLst>
              <a:gd name="T0" fmla="*/ 0 w 577"/>
              <a:gd name="T1" fmla="*/ 2147483647 h 433"/>
              <a:gd name="T2" fmla="*/ 2147483647 w 577"/>
              <a:gd name="T3" fmla="*/ 2147483647 h 433"/>
              <a:gd name="T4" fmla="*/ 2147483647 w 577"/>
              <a:gd name="T5" fmla="*/ 0 h 433"/>
              <a:gd name="T6" fmla="*/ 2147483647 w 577"/>
              <a:gd name="T7" fmla="*/ 2147483647 h 433"/>
              <a:gd name="T8" fmla="*/ 2147483647 w 577"/>
              <a:gd name="T9" fmla="*/ 2147483647 h 433"/>
              <a:gd name="T10" fmla="*/ 2147483647 w 577"/>
              <a:gd name="T11" fmla="*/ 2147483647 h 433"/>
              <a:gd name="T12" fmla="*/ 0 w 577"/>
              <a:gd name="T13" fmla="*/ 2147483647 h 433"/>
              <a:gd name="T14" fmla="*/ 0 60000 65536"/>
              <a:gd name="T15" fmla="*/ 0 60000 65536"/>
              <a:gd name="T16" fmla="*/ 0 60000 65536"/>
              <a:gd name="T17" fmla="*/ 0 60000 65536"/>
              <a:gd name="T18" fmla="*/ 0 60000 65536"/>
              <a:gd name="T19" fmla="*/ 0 60000 65536"/>
              <a:gd name="T20" fmla="*/ 0 60000 65536"/>
              <a:gd name="T21" fmla="*/ 0 w 577"/>
              <a:gd name="T22" fmla="*/ 0 h 433"/>
              <a:gd name="T23" fmla="*/ 577 w 577"/>
              <a:gd name="T24" fmla="*/ 433 h 43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77" h="433">
                <a:moveTo>
                  <a:pt x="0" y="107"/>
                </a:moveTo>
                <a:lnTo>
                  <a:pt x="467" y="107"/>
                </a:lnTo>
                <a:lnTo>
                  <a:pt x="467" y="0"/>
                </a:lnTo>
                <a:lnTo>
                  <a:pt x="576" y="217"/>
                </a:lnTo>
                <a:lnTo>
                  <a:pt x="467" y="432"/>
                </a:lnTo>
                <a:lnTo>
                  <a:pt x="467" y="324"/>
                </a:lnTo>
                <a:lnTo>
                  <a:pt x="0" y="324"/>
                </a:lnTo>
              </a:path>
            </a:pathLst>
          </a:custGeom>
          <a:solidFill>
            <a:schemeClr val="folHlink"/>
          </a:solidFill>
          <a:ln w="12700" cap="rnd">
            <a:solidFill>
              <a:srgbClr val="000000"/>
            </a:solidFill>
            <a:round/>
            <a:headEnd type="none" w="sm" len="sm"/>
            <a:tailEnd type="none" w="sm" len="sm"/>
          </a:ln>
        </p:spPr>
        <p:txBody>
          <a:bodyPr lIns="130046" tIns="65023" rIns="130046" bIns="65023"/>
          <a:lstStyle/>
          <a:p>
            <a:endParaRPr lang="en-US"/>
          </a:p>
        </p:txBody>
      </p:sp>
      <p:sp>
        <p:nvSpPr>
          <p:cNvPr id="16394" name="Rectangle 15"/>
          <p:cNvSpPr>
            <a:spLocks noChangeArrowheads="1"/>
          </p:cNvSpPr>
          <p:nvPr/>
        </p:nvSpPr>
        <p:spPr bwMode="auto">
          <a:xfrm>
            <a:off x="3246685" y="5974081"/>
            <a:ext cx="261902" cy="130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30046" tIns="65023" rIns="130046" bIns="65023" anchor="ctr"/>
          <a:lstStyle/>
          <a:p>
            <a:endParaRPr lang="en-US"/>
          </a:p>
        </p:txBody>
      </p:sp>
      <p:sp>
        <p:nvSpPr>
          <p:cNvPr id="16395" name="Rectangle 16"/>
          <p:cNvSpPr>
            <a:spLocks noChangeArrowheads="1"/>
          </p:cNvSpPr>
          <p:nvPr/>
        </p:nvSpPr>
        <p:spPr bwMode="auto">
          <a:xfrm>
            <a:off x="3637281" y="6493370"/>
            <a:ext cx="261902" cy="130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30046" tIns="65023" rIns="130046" bIns="65023" anchor="ctr"/>
          <a:lstStyle/>
          <a:p>
            <a:endParaRPr lang="en-US"/>
          </a:p>
        </p:txBody>
      </p:sp>
      <p:grpSp>
        <p:nvGrpSpPr>
          <p:cNvPr id="4" name="Group 3"/>
          <p:cNvGrpSpPr>
            <a:grpSpLocks/>
          </p:cNvGrpSpPr>
          <p:nvPr/>
        </p:nvGrpSpPr>
        <p:grpSpPr bwMode="auto">
          <a:xfrm>
            <a:off x="5376911" y="5192890"/>
            <a:ext cx="3427284" cy="3294098"/>
            <a:chOff x="3780640" y="3651250"/>
            <a:chExt cx="2409809" cy="2316163"/>
          </a:xfrm>
        </p:grpSpPr>
        <p:sp>
          <p:nvSpPr>
            <p:cNvPr id="16442" name="Rectangle 17"/>
            <p:cNvSpPr>
              <a:spLocks noChangeArrowheads="1"/>
            </p:cNvSpPr>
            <p:nvPr/>
          </p:nvSpPr>
          <p:spPr bwMode="auto">
            <a:xfrm>
              <a:off x="3780640" y="3651250"/>
              <a:ext cx="2409809" cy="5175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p>
              <a:r>
                <a:rPr lang="en-US" b="1">
                  <a:solidFill>
                    <a:srgbClr val="76E09E"/>
                  </a:solidFill>
                </a:rPr>
                <a:t>The Sample</a:t>
              </a:r>
            </a:p>
          </p:txBody>
        </p:sp>
        <p:sp>
          <p:nvSpPr>
            <p:cNvPr id="16443" name="Rectangle 18"/>
            <p:cNvSpPr>
              <a:spLocks noChangeArrowheads="1"/>
            </p:cNvSpPr>
            <p:nvPr/>
          </p:nvSpPr>
          <p:spPr bwMode="auto">
            <a:xfrm>
              <a:off x="3968498" y="4032250"/>
              <a:ext cx="2180142" cy="5175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p>
              <a:r>
                <a:rPr lang="en-US" b="1">
                  <a:solidFill>
                    <a:srgbClr val="76E09E"/>
                  </a:solidFill>
                </a:rPr>
                <a:t>Mean Is</a:t>
              </a:r>
              <a:r>
                <a:rPr lang="en-US" b="1">
                  <a:solidFill>
                    <a:srgbClr val="30B8AB"/>
                  </a:solidFill>
                </a:rPr>
                <a:t> </a:t>
              </a:r>
              <a:r>
                <a:rPr lang="en-US" b="1">
                  <a:solidFill>
                    <a:schemeClr val="folHlink"/>
                  </a:solidFill>
                </a:rPr>
                <a:t>20</a:t>
              </a:r>
            </a:p>
          </p:txBody>
        </p:sp>
        <p:grpSp>
          <p:nvGrpSpPr>
            <p:cNvPr id="16444" name="Group 19"/>
            <p:cNvGrpSpPr>
              <a:grpSpLocks/>
            </p:cNvGrpSpPr>
            <p:nvPr/>
          </p:nvGrpSpPr>
          <p:grpSpPr bwMode="auto">
            <a:xfrm>
              <a:off x="4343400" y="4495800"/>
              <a:ext cx="1027113" cy="1471613"/>
              <a:chOff x="2736" y="2832"/>
              <a:chExt cx="647" cy="927"/>
            </a:xfrm>
          </p:grpSpPr>
          <p:grpSp>
            <p:nvGrpSpPr>
              <p:cNvPr id="16445" name="Group 20"/>
              <p:cNvGrpSpPr>
                <a:grpSpLocks/>
              </p:cNvGrpSpPr>
              <p:nvPr/>
            </p:nvGrpSpPr>
            <p:grpSpPr bwMode="auto">
              <a:xfrm>
                <a:off x="2736" y="2832"/>
                <a:ext cx="647" cy="927"/>
                <a:chOff x="2736" y="2832"/>
                <a:chExt cx="647" cy="927"/>
              </a:xfrm>
            </p:grpSpPr>
            <p:grpSp>
              <p:nvGrpSpPr>
                <p:cNvPr id="16512" name="Group 21"/>
                <p:cNvGrpSpPr>
                  <a:grpSpLocks/>
                </p:cNvGrpSpPr>
                <p:nvPr/>
              </p:nvGrpSpPr>
              <p:grpSpPr bwMode="auto">
                <a:xfrm>
                  <a:off x="2736" y="2832"/>
                  <a:ext cx="647" cy="927"/>
                  <a:chOff x="2736" y="2832"/>
                  <a:chExt cx="647" cy="927"/>
                </a:xfrm>
              </p:grpSpPr>
              <p:sp>
                <p:nvSpPr>
                  <p:cNvPr id="16691" name="Freeform 22"/>
                  <p:cNvSpPr>
                    <a:spLocks/>
                  </p:cNvSpPr>
                  <p:nvPr/>
                </p:nvSpPr>
                <p:spPr bwMode="auto">
                  <a:xfrm>
                    <a:off x="2736" y="2832"/>
                    <a:ext cx="647" cy="5"/>
                  </a:xfrm>
                  <a:custGeom>
                    <a:avLst/>
                    <a:gdLst>
                      <a:gd name="T0" fmla="*/ 0 w 647"/>
                      <a:gd name="T1" fmla="*/ 0 h 5"/>
                      <a:gd name="T2" fmla="*/ 646 w 647"/>
                      <a:gd name="T3" fmla="*/ 0 h 5"/>
                      <a:gd name="T4" fmla="*/ 604 w 647"/>
                      <a:gd name="T5" fmla="*/ 4 h 5"/>
                      <a:gd name="T6" fmla="*/ 40 w 647"/>
                      <a:gd name="T7" fmla="*/ 4 h 5"/>
                      <a:gd name="T8" fmla="*/ 0 w 647"/>
                      <a:gd name="T9" fmla="*/ 0 h 5"/>
                      <a:gd name="T10" fmla="*/ 0 60000 65536"/>
                      <a:gd name="T11" fmla="*/ 0 60000 65536"/>
                      <a:gd name="T12" fmla="*/ 0 60000 65536"/>
                      <a:gd name="T13" fmla="*/ 0 60000 65536"/>
                      <a:gd name="T14" fmla="*/ 0 60000 65536"/>
                      <a:gd name="T15" fmla="*/ 0 w 647"/>
                      <a:gd name="T16" fmla="*/ 0 h 5"/>
                      <a:gd name="T17" fmla="*/ 647 w 647"/>
                      <a:gd name="T18" fmla="*/ 5 h 5"/>
                    </a:gdLst>
                    <a:ahLst/>
                    <a:cxnLst>
                      <a:cxn ang="T10">
                        <a:pos x="T0" y="T1"/>
                      </a:cxn>
                      <a:cxn ang="T11">
                        <a:pos x="T2" y="T3"/>
                      </a:cxn>
                      <a:cxn ang="T12">
                        <a:pos x="T4" y="T5"/>
                      </a:cxn>
                      <a:cxn ang="T13">
                        <a:pos x="T6" y="T7"/>
                      </a:cxn>
                      <a:cxn ang="T14">
                        <a:pos x="T8" y="T9"/>
                      </a:cxn>
                    </a:cxnLst>
                    <a:rect l="T15" t="T16" r="T17" b="T18"/>
                    <a:pathLst>
                      <a:path w="647" h="5">
                        <a:moveTo>
                          <a:pt x="0" y="0"/>
                        </a:moveTo>
                        <a:lnTo>
                          <a:pt x="646" y="0"/>
                        </a:lnTo>
                        <a:lnTo>
                          <a:pt x="604" y="4"/>
                        </a:lnTo>
                        <a:lnTo>
                          <a:pt x="40" y="4"/>
                        </a:lnTo>
                        <a:lnTo>
                          <a:pt x="0" y="0"/>
                        </a:lnTo>
                      </a:path>
                    </a:pathLst>
                  </a:custGeom>
                  <a:solidFill>
                    <a:srgbClr val="8080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en-US"/>
                  </a:p>
                </p:txBody>
              </p:sp>
              <p:sp>
                <p:nvSpPr>
                  <p:cNvPr id="16692" name="Freeform 23"/>
                  <p:cNvSpPr>
                    <a:spLocks/>
                  </p:cNvSpPr>
                  <p:nvPr/>
                </p:nvSpPr>
                <p:spPr bwMode="auto">
                  <a:xfrm>
                    <a:off x="2736" y="2832"/>
                    <a:ext cx="647" cy="927"/>
                  </a:xfrm>
                  <a:custGeom>
                    <a:avLst/>
                    <a:gdLst>
                      <a:gd name="T0" fmla="*/ 0 w 647"/>
                      <a:gd name="T1" fmla="*/ 0 h 927"/>
                      <a:gd name="T2" fmla="*/ 43 w 647"/>
                      <a:gd name="T3" fmla="*/ 11 h 927"/>
                      <a:gd name="T4" fmla="*/ 602 w 647"/>
                      <a:gd name="T5" fmla="*/ 11 h 927"/>
                      <a:gd name="T6" fmla="*/ 646 w 647"/>
                      <a:gd name="T7" fmla="*/ 0 h 927"/>
                      <a:gd name="T8" fmla="*/ 646 w 647"/>
                      <a:gd name="T9" fmla="*/ 854 h 927"/>
                      <a:gd name="T10" fmla="*/ 641 w 647"/>
                      <a:gd name="T11" fmla="*/ 872 h 927"/>
                      <a:gd name="T12" fmla="*/ 633 w 647"/>
                      <a:gd name="T13" fmla="*/ 890 h 927"/>
                      <a:gd name="T14" fmla="*/ 624 w 647"/>
                      <a:gd name="T15" fmla="*/ 905 h 927"/>
                      <a:gd name="T16" fmla="*/ 611 w 647"/>
                      <a:gd name="T17" fmla="*/ 915 h 927"/>
                      <a:gd name="T18" fmla="*/ 598 w 647"/>
                      <a:gd name="T19" fmla="*/ 922 h 927"/>
                      <a:gd name="T20" fmla="*/ 580 w 647"/>
                      <a:gd name="T21" fmla="*/ 926 h 927"/>
                      <a:gd name="T22" fmla="*/ 65 w 647"/>
                      <a:gd name="T23" fmla="*/ 926 h 927"/>
                      <a:gd name="T24" fmla="*/ 42 w 647"/>
                      <a:gd name="T25" fmla="*/ 923 h 927"/>
                      <a:gd name="T26" fmla="*/ 27 w 647"/>
                      <a:gd name="T27" fmla="*/ 914 h 927"/>
                      <a:gd name="T28" fmla="*/ 16 w 647"/>
                      <a:gd name="T29" fmla="*/ 901 h 927"/>
                      <a:gd name="T30" fmla="*/ 7 w 647"/>
                      <a:gd name="T31" fmla="*/ 889 h 927"/>
                      <a:gd name="T32" fmla="*/ 2 w 647"/>
                      <a:gd name="T33" fmla="*/ 872 h 927"/>
                      <a:gd name="T34" fmla="*/ 0 w 647"/>
                      <a:gd name="T35" fmla="*/ 854 h 927"/>
                      <a:gd name="T36" fmla="*/ 0 w 647"/>
                      <a:gd name="T37" fmla="*/ 0 h 92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647"/>
                      <a:gd name="T58" fmla="*/ 0 h 927"/>
                      <a:gd name="T59" fmla="*/ 647 w 647"/>
                      <a:gd name="T60" fmla="*/ 927 h 92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647" h="927">
                        <a:moveTo>
                          <a:pt x="0" y="0"/>
                        </a:moveTo>
                        <a:lnTo>
                          <a:pt x="43" y="11"/>
                        </a:lnTo>
                        <a:lnTo>
                          <a:pt x="602" y="11"/>
                        </a:lnTo>
                        <a:lnTo>
                          <a:pt x="646" y="0"/>
                        </a:lnTo>
                        <a:lnTo>
                          <a:pt x="646" y="854"/>
                        </a:lnTo>
                        <a:lnTo>
                          <a:pt x="641" y="872"/>
                        </a:lnTo>
                        <a:lnTo>
                          <a:pt x="633" y="890"/>
                        </a:lnTo>
                        <a:lnTo>
                          <a:pt x="624" y="905"/>
                        </a:lnTo>
                        <a:lnTo>
                          <a:pt x="611" y="915"/>
                        </a:lnTo>
                        <a:lnTo>
                          <a:pt x="598" y="922"/>
                        </a:lnTo>
                        <a:lnTo>
                          <a:pt x="580" y="926"/>
                        </a:lnTo>
                        <a:lnTo>
                          <a:pt x="65" y="926"/>
                        </a:lnTo>
                        <a:lnTo>
                          <a:pt x="42" y="923"/>
                        </a:lnTo>
                        <a:lnTo>
                          <a:pt x="27" y="914"/>
                        </a:lnTo>
                        <a:lnTo>
                          <a:pt x="16" y="901"/>
                        </a:lnTo>
                        <a:lnTo>
                          <a:pt x="7" y="889"/>
                        </a:lnTo>
                        <a:lnTo>
                          <a:pt x="2" y="872"/>
                        </a:lnTo>
                        <a:lnTo>
                          <a:pt x="0" y="854"/>
                        </a:lnTo>
                        <a:lnTo>
                          <a:pt x="0" y="0"/>
                        </a:lnTo>
                      </a:path>
                    </a:pathLst>
                  </a:custGeom>
                  <a:solidFill>
                    <a:srgbClr val="FFFFBF"/>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en-US"/>
                  </a:p>
                </p:txBody>
              </p:sp>
            </p:grpSp>
            <p:grpSp>
              <p:nvGrpSpPr>
                <p:cNvPr id="16513" name="Group 24"/>
                <p:cNvGrpSpPr>
                  <a:grpSpLocks/>
                </p:cNvGrpSpPr>
                <p:nvPr/>
              </p:nvGrpSpPr>
              <p:grpSpPr bwMode="auto">
                <a:xfrm>
                  <a:off x="2777" y="2843"/>
                  <a:ext cx="565" cy="872"/>
                  <a:chOff x="2777" y="2843"/>
                  <a:chExt cx="565" cy="872"/>
                </a:xfrm>
              </p:grpSpPr>
              <p:grpSp>
                <p:nvGrpSpPr>
                  <p:cNvPr id="16650" name="Group 25"/>
                  <p:cNvGrpSpPr>
                    <a:grpSpLocks/>
                  </p:cNvGrpSpPr>
                  <p:nvPr/>
                </p:nvGrpSpPr>
                <p:grpSpPr bwMode="auto">
                  <a:xfrm>
                    <a:off x="2777" y="2843"/>
                    <a:ext cx="565" cy="872"/>
                    <a:chOff x="2777" y="2843"/>
                    <a:chExt cx="565" cy="872"/>
                  </a:xfrm>
                </p:grpSpPr>
                <p:grpSp>
                  <p:nvGrpSpPr>
                    <p:cNvPr id="16664" name="Group 26"/>
                    <p:cNvGrpSpPr>
                      <a:grpSpLocks/>
                    </p:cNvGrpSpPr>
                    <p:nvPr/>
                  </p:nvGrpSpPr>
                  <p:grpSpPr bwMode="auto">
                    <a:xfrm>
                      <a:off x="2777" y="2843"/>
                      <a:ext cx="565" cy="872"/>
                      <a:chOff x="2777" y="2843"/>
                      <a:chExt cx="565" cy="872"/>
                    </a:xfrm>
                  </p:grpSpPr>
                  <p:sp>
                    <p:nvSpPr>
                      <p:cNvPr id="16688" name="Freeform 27"/>
                      <p:cNvSpPr>
                        <a:spLocks/>
                      </p:cNvSpPr>
                      <p:nvPr/>
                    </p:nvSpPr>
                    <p:spPr bwMode="auto">
                      <a:xfrm>
                        <a:off x="2777" y="2844"/>
                        <a:ext cx="564" cy="864"/>
                      </a:xfrm>
                      <a:custGeom>
                        <a:avLst/>
                        <a:gdLst>
                          <a:gd name="T0" fmla="*/ 0 w 564"/>
                          <a:gd name="T1" fmla="*/ 0 h 864"/>
                          <a:gd name="T2" fmla="*/ 563 w 564"/>
                          <a:gd name="T3" fmla="*/ 0 h 864"/>
                          <a:gd name="T4" fmla="*/ 558 w 564"/>
                          <a:gd name="T5" fmla="*/ 801 h 864"/>
                          <a:gd name="T6" fmla="*/ 554 w 564"/>
                          <a:gd name="T7" fmla="*/ 817 h 864"/>
                          <a:gd name="T8" fmla="*/ 547 w 564"/>
                          <a:gd name="T9" fmla="*/ 832 h 864"/>
                          <a:gd name="T10" fmla="*/ 539 w 564"/>
                          <a:gd name="T11" fmla="*/ 845 h 864"/>
                          <a:gd name="T12" fmla="*/ 528 w 564"/>
                          <a:gd name="T13" fmla="*/ 854 h 864"/>
                          <a:gd name="T14" fmla="*/ 516 w 564"/>
                          <a:gd name="T15" fmla="*/ 860 h 864"/>
                          <a:gd name="T16" fmla="*/ 500 w 564"/>
                          <a:gd name="T17" fmla="*/ 863 h 864"/>
                          <a:gd name="T18" fmla="*/ 57 w 564"/>
                          <a:gd name="T19" fmla="*/ 863 h 864"/>
                          <a:gd name="T20" fmla="*/ 37 w 564"/>
                          <a:gd name="T21" fmla="*/ 863 h 864"/>
                          <a:gd name="T22" fmla="*/ 25 w 564"/>
                          <a:gd name="T23" fmla="*/ 856 h 864"/>
                          <a:gd name="T24" fmla="*/ 15 w 564"/>
                          <a:gd name="T25" fmla="*/ 848 h 864"/>
                          <a:gd name="T26" fmla="*/ 7 w 564"/>
                          <a:gd name="T27" fmla="*/ 833 h 864"/>
                          <a:gd name="T28" fmla="*/ 2 w 564"/>
                          <a:gd name="T29" fmla="*/ 816 h 864"/>
                          <a:gd name="T30" fmla="*/ 0 w 564"/>
                          <a:gd name="T31" fmla="*/ 801 h 864"/>
                          <a:gd name="T32" fmla="*/ 0 w 564"/>
                          <a:gd name="T33" fmla="*/ 0 h 86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564"/>
                          <a:gd name="T52" fmla="*/ 0 h 864"/>
                          <a:gd name="T53" fmla="*/ 564 w 564"/>
                          <a:gd name="T54" fmla="*/ 864 h 86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564" h="864">
                            <a:moveTo>
                              <a:pt x="0" y="0"/>
                            </a:moveTo>
                            <a:lnTo>
                              <a:pt x="563" y="0"/>
                            </a:lnTo>
                            <a:lnTo>
                              <a:pt x="558" y="801"/>
                            </a:lnTo>
                            <a:lnTo>
                              <a:pt x="554" y="817"/>
                            </a:lnTo>
                            <a:lnTo>
                              <a:pt x="547" y="832"/>
                            </a:lnTo>
                            <a:lnTo>
                              <a:pt x="539" y="845"/>
                            </a:lnTo>
                            <a:lnTo>
                              <a:pt x="528" y="854"/>
                            </a:lnTo>
                            <a:lnTo>
                              <a:pt x="516" y="860"/>
                            </a:lnTo>
                            <a:lnTo>
                              <a:pt x="500" y="863"/>
                            </a:lnTo>
                            <a:lnTo>
                              <a:pt x="57" y="863"/>
                            </a:lnTo>
                            <a:lnTo>
                              <a:pt x="37" y="863"/>
                            </a:lnTo>
                            <a:lnTo>
                              <a:pt x="25" y="856"/>
                            </a:lnTo>
                            <a:lnTo>
                              <a:pt x="15" y="848"/>
                            </a:lnTo>
                            <a:lnTo>
                              <a:pt x="7" y="833"/>
                            </a:lnTo>
                            <a:lnTo>
                              <a:pt x="2" y="816"/>
                            </a:lnTo>
                            <a:lnTo>
                              <a:pt x="0" y="801"/>
                            </a:lnTo>
                            <a:lnTo>
                              <a:pt x="0" y="0"/>
                            </a:lnTo>
                          </a:path>
                        </a:pathLst>
                      </a:custGeom>
                      <a:solidFill>
                        <a:srgbClr val="EAEC5E"/>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en-US"/>
                      </a:p>
                    </p:txBody>
                  </p:sp>
                  <p:sp>
                    <p:nvSpPr>
                      <p:cNvPr id="16689" name="Freeform 28"/>
                      <p:cNvSpPr>
                        <a:spLocks/>
                      </p:cNvSpPr>
                      <p:nvPr/>
                    </p:nvSpPr>
                    <p:spPr bwMode="auto">
                      <a:xfrm>
                        <a:off x="2783" y="2843"/>
                        <a:ext cx="559" cy="872"/>
                      </a:xfrm>
                      <a:custGeom>
                        <a:avLst/>
                        <a:gdLst>
                          <a:gd name="T0" fmla="*/ 0 w 559"/>
                          <a:gd name="T1" fmla="*/ 10 h 872"/>
                          <a:gd name="T2" fmla="*/ 551 w 559"/>
                          <a:gd name="T3" fmla="*/ 6 h 872"/>
                          <a:gd name="T4" fmla="*/ 558 w 559"/>
                          <a:gd name="T5" fmla="*/ 0 h 872"/>
                          <a:gd name="T6" fmla="*/ 558 w 559"/>
                          <a:gd name="T7" fmla="*/ 809 h 872"/>
                          <a:gd name="T8" fmla="*/ 555 w 559"/>
                          <a:gd name="T9" fmla="*/ 825 h 872"/>
                          <a:gd name="T10" fmla="*/ 547 w 559"/>
                          <a:gd name="T11" fmla="*/ 840 h 872"/>
                          <a:gd name="T12" fmla="*/ 540 w 559"/>
                          <a:gd name="T13" fmla="*/ 853 h 872"/>
                          <a:gd name="T14" fmla="*/ 528 w 559"/>
                          <a:gd name="T15" fmla="*/ 862 h 872"/>
                          <a:gd name="T16" fmla="*/ 517 w 559"/>
                          <a:gd name="T17" fmla="*/ 868 h 872"/>
                          <a:gd name="T18" fmla="*/ 501 w 559"/>
                          <a:gd name="T19" fmla="*/ 871 h 872"/>
                          <a:gd name="T20" fmla="*/ 57 w 559"/>
                          <a:gd name="T21" fmla="*/ 871 h 872"/>
                          <a:gd name="T22" fmla="*/ 37 w 559"/>
                          <a:gd name="T23" fmla="*/ 868 h 872"/>
                          <a:gd name="T24" fmla="*/ 25 w 559"/>
                          <a:gd name="T25" fmla="*/ 864 h 872"/>
                          <a:gd name="T26" fmla="*/ 15 w 559"/>
                          <a:gd name="T27" fmla="*/ 856 h 872"/>
                          <a:gd name="T28" fmla="*/ 7 w 559"/>
                          <a:gd name="T29" fmla="*/ 841 h 872"/>
                          <a:gd name="T30" fmla="*/ 3 w 559"/>
                          <a:gd name="T31" fmla="*/ 824 h 872"/>
                          <a:gd name="T32" fmla="*/ 0 w 559"/>
                          <a:gd name="T33" fmla="*/ 809 h 872"/>
                          <a:gd name="T34" fmla="*/ 0 w 559"/>
                          <a:gd name="T35" fmla="*/ 10 h 87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559"/>
                          <a:gd name="T55" fmla="*/ 0 h 872"/>
                          <a:gd name="T56" fmla="*/ 559 w 559"/>
                          <a:gd name="T57" fmla="*/ 872 h 87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559" h="872">
                            <a:moveTo>
                              <a:pt x="0" y="10"/>
                            </a:moveTo>
                            <a:lnTo>
                              <a:pt x="551" y="6"/>
                            </a:lnTo>
                            <a:lnTo>
                              <a:pt x="558" y="0"/>
                            </a:lnTo>
                            <a:lnTo>
                              <a:pt x="558" y="809"/>
                            </a:lnTo>
                            <a:lnTo>
                              <a:pt x="555" y="825"/>
                            </a:lnTo>
                            <a:lnTo>
                              <a:pt x="547" y="840"/>
                            </a:lnTo>
                            <a:lnTo>
                              <a:pt x="540" y="853"/>
                            </a:lnTo>
                            <a:lnTo>
                              <a:pt x="528" y="862"/>
                            </a:lnTo>
                            <a:lnTo>
                              <a:pt x="517" y="868"/>
                            </a:lnTo>
                            <a:lnTo>
                              <a:pt x="501" y="871"/>
                            </a:lnTo>
                            <a:lnTo>
                              <a:pt x="57" y="871"/>
                            </a:lnTo>
                            <a:lnTo>
                              <a:pt x="37" y="868"/>
                            </a:lnTo>
                            <a:lnTo>
                              <a:pt x="25" y="864"/>
                            </a:lnTo>
                            <a:lnTo>
                              <a:pt x="15" y="856"/>
                            </a:lnTo>
                            <a:lnTo>
                              <a:pt x="7" y="841"/>
                            </a:lnTo>
                            <a:lnTo>
                              <a:pt x="3" y="824"/>
                            </a:lnTo>
                            <a:lnTo>
                              <a:pt x="0" y="809"/>
                            </a:lnTo>
                            <a:lnTo>
                              <a:pt x="0" y="10"/>
                            </a:lnTo>
                          </a:path>
                        </a:pathLst>
                      </a:custGeom>
                      <a:solidFill>
                        <a:srgbClr val="BFBF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en-US"/>
                      </a:p>
                    </p:txBody>
                  </p:sp>
                  <p:sp>
                    <p:nvSpPr>
                      <p:cNvPr id="16690" name="Freeform 29"/>
                      <p:cNvSpPr>
                        <a:spLocks/>
                      </p:cNvSpPr>
                      <p:nvPr/>
                    </p:nvSpPr>
                    <p:spPr bwMode="auto">
                      <a:xfrm>
                        <a:off x="2780" y="2846"/>
                        <a:ext cx="559" cy="865"/>
                      </a:xfrm>
                      <a:custGeom>
                        <a:avLst/>
                        <a:gdLst>
                          <a:gd name="T0" fmla="*/ 0 w 559"/>
                          <a:gd name="T1" fmla="*/ 0 h 865"/>
                          <a:gd name="T2" fmla="*/ 558 w 559"/>
                          <a:gd name="T3" fmla="*/ 0 h 865"/>
                          <a:gd name="T4" fmla="*/ 558 w 559"/>
                          <a:gd name="T5" fmla="*/ 802 h 865"/>
                          <a:gd name="T6" fmla="*/ 555 w 559"/>
                          <a:gd name="T7" fmla="*/ 818 h 865"/>
                          <a:gd name="T8" fmla="*/ 548 w 559"/>
                          <a:gd name="T9" fmla="*/ 832 h 865"/>
                          <a:gd name="T10" fmla="*/ 540 w 559"/>
                          <a:gd name="T11" fmla="*/ 845 h 865"/>
                          <a:gd name="T12" fmla="*/ 528 w 559"/>
                          <a:gd name="T13" fmla="*/ 854 h 865"/>
                          <a:gd name="T14" fmla="*/ 517 w 559"/>
                          <a:gd name="T15" fmla="*/ 861 h 865"/>
                          <a:gd name="T16" fmla="*/ 501 w 559"/>
                          <a:gd name="T17" fmla="*/ 864 h 865"/>
                          <a:gd name="T18" fmla="*/ 58 w 559"/>
                          <a:gd name="T19" fmla="*/ 864 h 865"/>
                          <a:gd name="T20" fmla="*/ 37 w 559"/>
                          <a:gd name="T21" fmla="*/ 861 h 865"/>
                          <a:gd name="T22" fmla="*/ 26 w 559"/>
                          <a:gd name="T23" fmla="*/ 856 h 865"/>
                          <a:gd name="T24" fmla="*/ 16 w 559"/>
                          <a:gd name="T25" fmla="*/ 848 h 865"/>
                          <a:gd name="T26" fmla="*/ 8 w 559"/>
                          <a:gd name="T27" fmla="*/ 834 h 865"/>
                          <a:gd name="T28" fmla="*/ 3 w 559"/>
                          <a:gd name="T29" fmla="*/ 816 h 865"/>
                          <a:gd name="T30" fmla="*/ 0 w 559"/>
                          <a:gd name="T31" fmla="*/ 802 h 865"/>
                          <a:gd name="T32" fmla="*/ 0 w 559"/>
                          <a:gd name="T33" fmla="*/ 0 h 86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559"/>
                          <a:gd name="T52" fmla="*/ 0 h 865"/>
                          <a:gd name="T53" fmla="*/ 559 w 559"/>
                          <a:gd name="T54" fmla="*/ 865 h 865"/>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559" h="865">
                            <a:moveTo>
                              <a:pt x="0" y="0"/>
                            </a:moveTo>
                            <a:lnTo>
                              <a:pt x="558" y="0"/>
                            </a:lnTo>
                            <a:lnTo>
                              <a:pt x="558" y="802"/>
                            </a:lnTo>
                            <a:lnTo>
                              <a:pt x="555" y="818"/>
                            </a:lnTo>
                            <a:lnTo>
                              <a:pt x="548" y="832"/>
                            </a:lnTo>
                            <a:lnTo>
                              <a:pt x="540" y="845"/>
                            </a:lnTo>
                            <a:lnTo>
                              <a:pt x="528" y="854"/>
                            </a:lnTo>
                            <a:lnTo>
                              <a:pt x="517" y="861"/>
                            </a:lnTo>
                            <a:lnTo>
                              <a:pt x="501" y="864"/>
                            </a:lnTo>
                            <a:lnTo>
                              <a:pt x="58" y="864"/>
                            </a:lnTo>
                            <a:lnTo>
                              <a:pt x="37" y="861"/>
                            </a:lnTo>
                            <a:lnTo>
                              <a:pt x="26" y="856"/>
                            </a:lnTo>
                            <a:lnTo>
                              <a:pt x="16" y="848"/>
                            </a:lnTo>
                            <a:lnTo>
                              <a:pt x="8" y="834"/>
                            </a:lnTo>
                            <a:lnTo>
                              <a:pt x="3" y="816"/>
                            </a:lnTo>
                            <a:lnTo>
                              <a:pt x="0" y="802"/>
                            </a:lnTo>
                            <a:lnTo>
                              <a:pt x="0" y="0"/>
                            </a:lnTo>
                          </a:path>
                        </a:pathLst>
                      </a:custGeom>
                      <a:solidFill>
                        <a:srgbClr val="FFFF9F"/>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en-US"/>
                      </a:p>
                    </p:txBody>
                  </p:sp>
                </p:grpSp>
                <p:grpSp>
                  <p:nvGrpSpPr>
                    <p:cNvPr id="16665" name="Group 30"/>
                    <p:cNvGrpSpPr>
                      <a:grpSpLocks/>
                    </p:cNvGrpSpPr>
                    <p:nvPr/>
                  </p:nvGrpSpPr>
                  <p:grpSpPr bwMode="auto">
                    <a:xfrm>
                      <a:off x="2801" y="2899"/>
                      <a:ext cx="519" cy="162"/>
                      <a:chOff x="2801" y="2899"/>
                      <a:chExt cx="519" cy="162"/>
                    </a:xfrm>
                  </p:grpSpPr>
                  <p:grpSp>
                    <p:nvGrpSpPr>
                      <p:cNvPr id="16666" name="Group 31"/>
                      <p:cNvGrpSpPr>
                        <a:grpSpLocks/>
                      </p:cNvGrpSpPr>
                      <p:nvPr/>
                    </p:nvGrpSpPr>
                    <p:grpSpPr bwMode="auto">
                      <a:xfrm>
                        <a:off x="2801" y="2899"/>
                        <a:ext cx="519" cy="162"/>
                        <a:chOff x="2801" y="2899"/>
                        <a:chExt cx="519" cy="162"/>
                      </a:xfrm>
                    </p:grpSpPr>
                    <p:grpSp>
                      <p:nvGrpSpPr>
                        <p:cNvPr id="16670" name="Group 32"/>
                        <p:cNvGrpSpPr>
                          <a:grpSpLocks/>
                        </p:cNvGrpSpPr>
                        <p:nvPr/>
                      </p:nvGrpSpPr>
                      <p:grpSpPr bwMode="auto">
                        <a:xfrm>
                          <a:off x="2801" y="3017"/>
                          <a:ext cx="517" cy="44"/>
                          <a:chOff x="2801" y="3017"/>
                          <a:chExt cx="517" cy="44"/>
                        </a:xfrm>
                      </p:grpSpPr>
                      <p:grpSp>
                        <p:nvGrpSpPr>
                          <p:cNvPr id="16683" name="Group 33"/>
                          <p:cNvGrpSpPr>
                            <a:grpSpLocks/>
                          </p:cNvGrpSpPr>
                          <p:nvPr/>
                        </p:nvGrpSpPr>
                        <p:grpSpPr bwMode="auto">
                          <a:xfrm>
                            <a:off x="2801" y="3017"/>
                            <a:ext cx="517" cy="44"/>
                            <a:chOff x="2801" y="3017"/>
                            <a:chExt cx="517" cy="44"/>
                          </a:xfrm>
                        </p:grpSpPr>
                        <p:sp>
                          <p:nvSpPr>
                            <p:cNvPr id="16685" name="AutoShape 34"/>
                            <p:cNvSpPr>
                              <a:spLocks noChangeArrowheads="1"/>
                            </p:cNvSpPr>
                            <p:nvPr/>
                          </p:nvSpPr>
                          <p:spPr bwMode="auto">
                            <a:xfrm>
                              <a:off x="2801" y="3017"/>
                              <a:ext cx="517" cy="44"/>
                            </a:xfrm>
                            <a:prstGeom prst="roundRect">
                              <a:avLst>
                                <a:gd name="adj" fmla="val 21051"/>
                              </a:avLst>
                            </a:prstGeom>
                            <a:solidFill>
                              <a:srgbClr val="8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6686" name="AutoShape 35"/>
                            <p:cNvSpPr>
                              <a:spLocks noChangeArrowheads="1"/>
                            </p:cNvSpPr>
                            <p:nvPr/>
                          </p:nvSpPr>
                          <p:spPr bwMode="auto">
                            <a:xfrm>
                              <a:off x="3002" y="3017"/>
                              <a:ext cx="316" cy="44"/>
                            </a:xfrm>
                            <a:prstGeom prst="roundRect">
                              <a:avLst>
                                <a:gd name="adj" fmla="val 15269"/>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6687" name="Rectangle 36"/>
                            <p:cNvSpPr>
                              <a:spLocks noChangeArrowheads="1"/>
                            </p:cNvSpPr>
                            <p:nvPr/>
                          </p:nvSpPr>
                          <p:spPr bwMode="auto">
                            <a:xfrm>
                              <a:off x="2997" y="3027"/>
                              <a:ext cx="13" cy="34"/>
                            </a:xfrm>
                            <a:prstGeom prst="rect">
                              <a:avLst/>
                            </a:prstGeom>
                            <a:solidFill>
                              <a:srgbClr val="8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grpSp>
                      <p:sp>
                        <p:nvSpPr>
                          <p:cNvPr id="16684" name="Rectangle 37"/>
                          <p:cNvSpPr>
                            <a:spLocks noChangeArrowheads="1"/>
                          </p:cNvSpPr>
                          <p:nvPr/>
                        </p:nvSpPr>
                        <p:spPr bwMode="auto">
                          <a:xfrm>
                            <a:off x="2819" y="3035"/>
                            <a:ext cx="172" cy="16"/>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grpSp>
                    <p:grpSp>
                      <p:nvGrpSpPr>
                        <p:cNvPr id="16671" name="Group 38"/>
                        <p:cNvGrpSpPr>
                          <a:grpSpLocks/>
                        </p:cNvGrpSpPr>
                        <p:nvPr/>
                      </p:nvGrpSpPr>
                      <p:grpSpPr bwMode="auto">
                        <a:xfrm>
                          <a:off x="2801" y="2899"/>
                          <a:ext cx="519" cy="122"/>
                          <a:chOff x="2801" y="2899"/>
                          <a:chExt cx="519" cy="122"/>
                        </a:xfrm>
                      </p:grpSpPr>
                      <p:grpSp>
                        <p:nvGrpSpPr>
                          <p:cNvPr id="16672" name="Group 39"/>
                          <p:cNvGrpSpPr>
                            <a:grpSpLocks/>
                          </p:cNvGrpSpPr>
                          <p:nvPr/>
                        </p:nvGrpSpPr>
                        <p:grpSpPr bwMode="auto">
                          <a:xfrm>
                            <a:off x="2801" y="2899"/>
                            <a:ext cx="519" cy="122"/>
                            <a:chOff x="2801" y="2899"/>
                            <a:chExt cx="519" cy="122"/>
                          </a:xfrm>
                        </p:grpSpPr>
                        <p:sp>
                          <p:nvSpPr>
                            <p:cNvPr id="16675" name="Freeform 40"/>
                            <p:cNvSpPr>
                              <a:spLocks/>
                            </p:cNvSpPr>
                            <p:nvPr/>
                          </p:nvSpPr>
                          <p:spPr bwMode="auto">
                            <a:xfrm>
                              <a:off x="2801" y="3003"/>
                              <a:ext cx="519" cy="17"/>
                            </a:xfrm>
                            <a:custGeom>
                              <a:avLst/>
                              <a:gdLst>
                                <a:gd name="T0" fmla="*/ 0 w 519"/>
                                <a:gd name="T1" fmla="*/ 16 h 17"/>
                                <a:gd name="T2" fmla="*/ 24 w 519"/>
                                <a:gd name="T3" fmla="*/ 0 h 17"/>
                                <a:gd name="T4" fmla="*/ 491 w 519"/>
                                <a:gd name="T5" fmla="*/ 0 h 17"/>
                                <a:gd name="T6" fmla="*/ 518 w 519"/>
                                <a:gd name="T7" fmla="*/ 16 h 17"/>
                                <a:gd name="T8" fmla="*/ 0 w 519"/>
                                <a:gd name="T9" fmla="*/ 16 h 17"/>
                                <a:gd name="T10" fmla="*/ 0 60000 65536"/>
                                <a:gd name="T11" fmla="*/ 0 60000 65536"/>
                                <a:gd name="T12" fmla="*/ 0 60000 65536"/>
                                <a:gd name="T13" fmla="*/ 0 60000 65536"/>
                                <a:gd name="T14" fmla="*/ 0 60000 65536"/>
                                <a:gd name="T15" fmla="*/ 0 w 519"/>
                                <a:gd name="T16" fmla="*/ 0 h 17"/>
                                <a:gd name="T17" fmla="*/ 519 w 519"/>
                                <a:gd name="T18" fmla="*/ 17 h 17"/>
                              </a:gdLst>
                              <a:ahLst/>
                              <a:cxnLst>
                                <a:cxn ang="T10">
                                  <a:pos x="T0" y="T1"/>
                                </a:cxn>
                                <a:cxn ang="T11">
                                  <a:pos x="T2" y="T3"/>
                                </a:cxn>
                                <a:cxn ang="T12">
                                  <a:pos x="T4" y="T5"/>
                                </a:cxn>
                                <a:cxn ang="T13">
                                  <a:pos x="T6" y="T7"/>
                                </a:cxn>
                                <a:cxn ang="T14">
                                  <a:pos x="T8" y="T9"/>
                                </a:cxn>
                              </a:cxnLst>
                              <a:rect l="T15" t="T16" r="T17" b="T18"/>
                              <a:pathLst>
                                <a:path w="519" h="17">
                                  <a:moveTo>
                                    <a:pt x="0" y="16"/>
                                  </a:moveTo>
                                  <a:lnTo>
                                    <a:pt x="24" y="0"/>
                                  </a:lnTo>
                                  <a:lnTo>
                                    <a:pt x="491" y="0"/>
                                  </a:lnTo>
                                  <a:lnTo>
                                    <a:pt x="518" y="16"/>
                                  </a:lnTo>
                                  <a:lnTo>
                                    <a:pt x="0" y="16"/>
                                  </a:lnTo>
                                </a:path>
                              </a:pathLst>
                            </a:custGeom>
                            <a:solidFill>
                              <a:srgbClr val="FFFF9F"/>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en-US"/>
                            </a:p>
                          </p:txBody>
                        </p:sp>
                        <p:sp>
                          <p:nvSpPr>
                            <p:cNvPr id="16676" name="Freeform 41"/>
                            <p:cNvSpPr>
                              <a:spLocks/>
                            </p:cNvSpPr>
                            <p:nvPr/>
                          </p:nvSpPr>
                          <p:spPr bwMode="auto">
                            <a:xfrm>
                              <a:off x="3296" y="2899"/>
                              <a:ext cx="24" cy="122"/>
                            </a:xfrm>
                            <a:custGeom>
                              <a:avLst/>
                              <a:gdLst>
                                <a:gd name="T0" fmla="*/ 0 w 24"/>
                                <a:gd name="T1" fmla="*/ 95 h 122"/>
                                <a:gd name="T2" fmla="*/ 23 w 24"/>
                                <a:gd name="T3" fmla="*/ 121 h 122"/>
                                <a:gd name="T4" fmla="*/ 23 w 24"/>
                                <a:gd name="T5" fmla="*/ 0 h 122"/>
                                <a:gd name="T6" fmla="*/ 0 w 24"/>
                                <a:gd name="T7" fmla="*/ 25 h 122"/>
                                <a:gd name="T8" fmla="*/ 0 w 24"/>
                                <a:gd name="T9" fmla="*/ 95 h 122"/>
                                <a:gd name="T10" fmla="*/ 0 60000 65536"/>
                                <a:gd name="T11" fmla="*/ 0 60000 65536"/>
                                <a:gd name="T12" fmla="*/ 0 60000 65536"/>
                                <a:gd name="T13" fmla="*/ 0 60000 65536"/>
                                <a:gd name="T14" fmla="*/ 0 60000 65536"/>
                                <a:gd name="T15" fmla="*/ 0 w 24"/>
                                <a:gd name="T16" fmla="*/ 0 h 122"/>
                                <a:gd name="T17" fmla="*/ 24 w 24"/>
                                <a:gd name="T18" fmla="*/ 122 h 122"/>
                              </a:gdLst>
                              <a:ahLst/>
                              <a:cxnLst>
                                <a:cxn ang="T10">
                                  <a:pos x="T0" y="T1"/>
                                </a:cxn>
                                <a:cxn ang="T11">
                                  <a:pos x="T2" y="T3"/>
                                </a:cxn>
                                <a:cxn ang="T12">
                                  <a:pos x="T4" y="T5"/>
                                </a:cxn>
                                <a:cxn ang="T13">
                                  <a:pos x="T6" y="T7"/>
                                </a:cxn>
                                <a:cxn ang="T14">
                                  <a:pos x="T8" y="T9"/>
                                </a:cxn>
                              </a:cxnLst>
                              <a:rect l="T15" t="T16" r="T17" b="T18"/>
                              <a:pathLst>
                                <a:path w="24" h="122">
                                  <a:moveTo>
                                    <a:pt x="0" y="95"/>
                                  </a:moveTo>
                                  <a:lnTo>
                                    <a:pt x="23" y="121"/>
                                  </a:lnTo>
                                  <a:lnTo>
                                    <a:pt x="23" y="0"/>
                                  </a:lnTo>
                                  <a:lnTo>
                                    <a:pt x="0" y="25"/>
                                  </a:lnTo>
                                  <a:lnTo>
                                    <a:pt x="0" y="95"/>
                                  </a:lnTo>
                                </a:path>
                              </a:pathLst>
                            </a:custGeom>
                            <a:solidFill>
                              <a:srgbClr val="FFFFDF"/>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en-US"/>
                            </a:p>
                          </p:txBody>
                        </p:sp>
                        <p:sp>
                          <p:nvSpPr>
                            <p:cNvPr id="16677" name="Freeform 42"/>
                            <p:cNvSpPr>
                              <a:spLocks/>
                            </p:cNvSpPr>
                            <p:nvPr/>
                          </p:nvSpPr>
                          <p:spPr bwMode="auto">
                            <a:xfrm>
                              <a:off x="2801" y="2899"/>
                              <a:ext cx="519" cy="20"/>
                            </a:xfrm>
                            <a:custGeom>
                              <a:avLst/>
                              <a:gdLst>
                                <a:gd name="T0" fmla="*/ 0 w 519"/>
                                <a:gd name="T1" fmla="*/ 0 h 20"/>
                                <a:gd name="T2" fmla="*/ 30 w 519"/>
                                <a:gd name="T3" fmla="*/ 19 h 20"/>
                                <a:gd name="T4" fmla="*/ 491 w 519"/>
                                <a:gd name="T5" fmla="*/ 18 h 20"/>
                                <a:gd name="T6" fmla="*/ 518 w 519"/>
                                <a:gd name="T7" fmla="*/ 0 h 20"/>
                                <a:gd name="T8" fmla="*/ 0 w 519"/>
                                <a:gd name="T9" fmla="*/ 0 h 20"/>
                                <a:gd name="T10" fmla="*/ 0 60000 65536"/>
                                <a:gd name="T11" fmla="*/ 0 60000 65536"/>
                                <a:gd name="T12" fmla="*/ 0 60000 65536"/>
                                <a:gd name="T13" fmla="*/ 0 60000 65536"/>
                                <a:gd name="T14" fmla="*/ 0 60000 65536"/>
                                <a:gd name="T15" fmla="*/ 0 w 519"/>
                                <a:gd name="T16" fmla="*/ 0 h 20"/>
                                <a:gd name="T17" fmla="*/ 519 w 519"/>
                                <a:gd name="T18" fmla="*/ 20 h 20"/>
                              </a:gdLst>
                              <a:ahLst/>
                              <a:cxnLst>
                                <a:cxn ang="T10">
                                  <a:pos x="T0" y="T1"/>
                                </a:cxn>
                                <a:cxn ang="T11">
                                  <a:pos x="T2" y="T3"/>
                                </a:cxn>
                                <a:cxn ang="T12">
                                  <a:pos x="T4" y="T5"/>
                                </a:cxn>
                                <a:cxn ang="T13">
                                  <a:pos x="T6" y="T7"/>
                                </a:cxn>
                                <a:cxn ang="T14">
                                  <a:pos x="T8" y="T9"/>
                                </a:cxn>
                              </a:cxnLst>
                              <a:rect l="T15" t="T16" r="T17" b="T18"/>
                              <a:pathLst>
                                <a:path w="519" h="20">
                                  <a:moveTo>
                                    <a:pt x="0" y="0"/>
                                  </a:moveTo>
                                  <a:lnTo>
                                    <a:pt x="30" y="19"/>
                                  </a:lnTo>
                                  <a:lnTo>
                                    <a:pt x="491" y="18"/>
                                  </a:lnTo>
                                  <a:lnTo>
                                    <a:pt x="518" y="0"/>
                                  </a:lnTo>
                                  <a:lnTo>
                                    <a:pt x="0" y="0"/>
                                  </a:lnTo>
                                </a:path>
                              </a:pathLst>
                            </a:custGeom>
                            <a:solidFill>
                              <a:srgbClr val="F3F376"/>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en-US"/>
                            </a:p>
                          </p:txBody>
                        </p:sp>
                        <p:sp>
                          <p:nvSpPr>
                            <p:cNvPr id="16678" name="Freeform 43"/>
                            <p:cNvSpPr>
                              <a:spLocks/>
                            </p:cNvSpPr>
                            <p:nvPr/>
                          </p:nvSpPr>
                          <p:spPr bwMode="auto">
                            <a:xfrm>
                              <a:off x="2801" y="2899"/>
                              <a:ext cx="24" cy="121"/>
                            </a:xfrm>
                            <a:custGeom>
                              <a:avLst/>
                              <a:gdLst>
                                <a:gd name="T0" fmla="*/ 23 w 24"/>
                                <a:gd name="T1" fmla="*/ 94 h 121"/>
                                <a:gd name="T2" fmla="*/ 0 w 24"/>
                                <a:gd name="T3" fmla="*/ 120 h 121"/>
                                <a:gd name="T4" fmla="*/ 0 w 24"/>
                                <a:gd name="T5" fmla="*/ 0 h 121"/>
                                <a:gd name="T6" fmla="*/ 23 w 24"/>
                                <a:gd name="T7" fmla="*/ 26 h 121"/>
                                <a:gd name="T8" fmla="*/ 23 w 24"/>
                                <a:gd name="T9" fmla="*/ 94 h 121"/>
                                <a:gd name="T10" fmla="*/ 0 60000 65536"/>
                                <a:gd name="T11" fmla="*/ 0 60000 65536"/>
                                <a:gd name="T12" fmla="*/ 0 60000 65536"/>
                                <a:gd name="T13" fmla="*/ 0 60000 65536"/>
                                <a:gd name="T14" fmla="*/ 0 60000 65536"/>
                                <a:gd name="T15" fmla="*/ 0 w 24"/>
                                <a:gd name="T16" fmla="*/ 0 h 121"/>
                                <a:gd name="T17" fmla="*/ 24 w 24"/>
                                <a:gd name="T18" fmla="*/ 121 h 121"/>
                              </a:gdLst>
                              <a:ahLst/>
                              <a:cxnLst>
                                <a:cxn ang="T10">
                                  <a:pos x="T0" y="T1"/>
                                </a:cxn>
                                <a:cxn ang="T11">
                                  <a:pos x="T2" y="T3"/>
                                </a:cxn>
                                <a:cxn ang="T12">
                                  <a:pos x="T4" y="T5"/>
                                </a:cxn>
                                <a:cxn ang="T13">
                                  <a:pos x="T6" y="T7"/>
                                </a:cxn>
                                <a:cxn ang="T14">
                                  <a:pos x="T8" y="T9"/>
                                </a:cxn>
                              </a:cxnLst>
                              <a:rect l="T15" t="T16" r="T17" b="T18"/>
                              <a:pathLst>
                                <a:path w="24" h="121">
                                  <a:moveTo>
                                    <a:pt x="23" y="94"/>
                                  </a:moveTo>
                                  <a:lnTo>
                                    <a:pt x="0" y="120"/>
                                  </a:lnTo>
                                  <a:lnTo>
                                    <a:pt x="0" y="0"/>
                                  </a:lnTo>
                                  <a:lnTo>
                                    <a:pt x="23" y="26"/>
                                  </a:lnTo>
                                  <a:lnTo>
                                    <a:pt x="23" y="94"/>
                                  </a:lnTo>
                                </a:path>
                              </a:pathLst>
                            </a:custGeom>
                            <a:solidFill>
                              <a:srgbClr val="BFBF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en-US"/>
                            </a:p>
                          </p:txBody>
                        </p:sp>
                        <p:grpSp>
                          <p:nvGrpSpPr>
                            <p:cNvPr id="16679" name="Group 44"/>
                            <p:cNvGrpSpPr>
                              <a:grpSpLocks/>
                            </p:cNvGrpSpPr>
                            <p:nvPr/>
                          </p:nvGrpSpPr>
                          <p:grpSpPr bwMode="auto">
                            <a:xfrm>
                              <a:off x="2825" y="2920"/>
                              <a:ext cx="468" cy="77"/>
                              <a:chOff x="2825" y="2920"/>
                              <a:chExt cx="468" cy="77"/>
                            </a:xfrm>
                          </p:grpSpPr>
                          <p:sp>
                            <p:nvSpPr>
                              <p:cNvPr id="16680" name="AutoShape 45"/>
                              <p:cNvSpPr>
                                <a:spLocks noChangeArrowheads="1"/>
                              </p:cNvSpPr>
                              <p:nvPr/>
                            </p:nvSpPr>
                            <p:spPr bwMode="auto">
                              <a:xfrm>
                                <a:off x="2825" y="2923"/>
                                <a:ext cx="467" cy="74"/>
                              </a:xfrm>
                              <a:prstGeom prst="roundRect">
                                <a:avLst>
                                  <a:gd name="adj" fmla="val 13329"/>
                                </a:avLst>
                              </a:pr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6681" name="AutoShape 46"/>
                              <p:cNvSpPr>
                                <a:spLocks noChangeArrowheads="1"/>
                              </p:cNvSpPr>
                              <p:nvPr/>
                            </p:nvSpPr>
                            <p:spPr bwMode="auto">
                              <a:xfrm>
                                <a:off x="2827" y="2920"/>
                                <a:ext cx="466" cy="75"/>
                              </a:xfrm>
                              <a:prstGeom prst="roundRect">
                                <a:avLst>
                                  <a:gd name="adj" fmla="val 13139"/>
                                </a:avLst>
                              </a:prstGeom>
                              <a:solidFill>
                                <a:srgbClr val="EAEC5E"/>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6682" name="AutoShape 47"/>
                              <p:cNvSpPr>
                                <a:spLocks noChangeArrowheads="1"/>
                              </p:cNvSpPr>
                              <p:nvPr/>
                            </p:nvSpPr>
                            <p:spPr bwMode="auto">
                              <a:xfrm>
                                <a:off x="2827" y="2922"/>
                                <a:ext cx="466" cy="74"/>
                              </a:xfrm>
                              <a:prstGeom prst="roundRect">
                                <a:avLst>
                                  <a:gd name="adj" fmla="val 13329"/>
                                </a:avLst>
                              </a:pr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grpSp>
                      </p:grpSp>
                      <p:sp>
                        <p:nvSpPr>
                          <p:cNvPr id="16673" name="AutoShape 48"/>
                          <p:cNvSpPr>
                            <a:spLocks noChangeArrowheads="1"/>
                          </p:cNvSpPr>
                          <p:nvPr/>
                        </p:nvSpPr>
                        <p:spPr bwMode="auto">
                          <a:xfrm>
                            <a:off x="2843" y="2927"/>
                            <a:ext cx="430" cy="63"/>
                          </a:xfrm>
                          <a:prstGeom prst="roundRect">
                            <a:avLst>
                              <a:gd name="adj" fmla="val 15380"/>
                            </a:avLst>
                          </a:prstGeom>
                          <a:solidFill>
                            <a:srgbClr val="3F3F3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6674" name="AutoShape 49"/>
                          <p:cNvSpPr>
                            <a:spLocks noChangeArrowheads="1"/>
                          </p:cNvSpPr>
                          <p:nvPr/>
                        </p:nvSpPr>
                        <p:spPr bwMode="auto">
                          <a:xfrm>
                            <a:off x="2847" y="2927"/>
                            <a:ext cx="426" cy="60"/>
                          </a:xfrm>
                          <a:prstGeom prst="roundRect">
                            <a:avLst>
                              <a:gd name="adj" fmla="val 16060"/>
                            </a:avLst>
                          </a:pr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grpSp>
                  </p:grpSp>
                  <p:sp>
                    <p:nvSpPr>
                      <p:cNvPr id="16667" name="Rectangle 50"/>
                      <p:cNvSpPr>
                        <a:spLocks noChangeArrowheads="1"/>
                      </p:cNvSpPr>
                      <p:nvPr/>
                    </p:nvSpPr>
                    <p:spPr bwMode="auto">
                      <a:xfrm>
                        <a:off x="3278" y="3034"/>
                        <a:ext cx="24" cy="17"/>
                      </a:xfrm>
                      <a:prstGeom prst="rect">
                        <a:avLst/>
                      </a:prstGeom>
                      <a:noFill/>
                      <a:ln w="127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6668" name="Oval 51"/>
                      <p:cNvSpPr>
                        <a:spLocks noChangeArrowheads="1"/>
                      </p:cNvSpPr>
                      <p:nvPr/>
                    </p:nvSpPr>
                    <p:spPr bwMode="auto">
                      <a:xfrm>
                        <a:off x="3284" y="3039"/>
                        <a:ext cx="13" cy="7"/>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6669" name="Rectangle 52"/>
                      <p:cNvSpPr>
                        <a:spLocks noChangeArrowheads="1"/>
                      </p:cNvSpPr>
                      <p:nvPr/>
                    </p:nvSpPr>
                    <p:spPr bwMode="auto">
                      <a:xfrm>
                        <a:off x="3206" y="3038"/>
                        <a:ext cx="56" cy="4"/>
                      </a:xfrm>
                      <a:prstGeom prst="rect">
                        <a:avLst/>
                      </a:prstGeom>
                      <a:solidFill>
                        <a:srgbClr val="EAEC5E"/>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grpSp>
              </p:grpSp>
              <p:grpSp>
                <p:nvGrpSpPr>
                  <p:cNvPr id="16651" name="Group 53"/>
                  <p:cNvGrpSpPr>
                    <a:grpSpLocks/>
                  </p:cNvGrpSpPr>
                  <p:nvPr/>
                </p:nvGrpSpPr>
                <p:grpSpPr bwMode="auto">
                  <a:xfrm>
                    <a:off x="3099" y="3084"/>
                    <a:ext cx="217" cy="62"/>
                    <a:chOff x="3099" y="3084"/>
                    <a:chExt cx="217" cy="62"/>
                  </a:xfrm>
                </p:grpSpPr>
                <p:sp>
                  <p:nvSpPr>
                    <p:cNvPr id="16652" name="AutoShape 54"/>
                    <p:cNvSpPr>
                      <a:spLocks noChangeArrowheads="1"/>
                    </p:cNvSpPr>
                    <p:nvPr/>
                  </p:nvSpPr>
                  <p:spPr bwMode="auto">
                    <a:xfrm>
                      <a:off x="3099" y="3086"/>
                      <a:ext cx="215" cy="60"/>
                    </a:xfrm>
                    <a:prstGeom prst="roundRect">
                      <a:avLst>
                        <a:gd name="adj" fmla="val 20486"/>
                      </a:avLst>
                    </a:prstGeom>
                    <a:solidFill>
                      <a:srgbClr val="808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6653" name="AutoShape 55"/>
                    <p:cNvSpPr>
                      <a:spLocks noChangeArrowheads="1"/>
                    </p:cNvSpPr>
                    <p:nvPr/>
                  </p:nvSpPr>
                  <p:spPr bwMode="auto">
                    <a:xfrm>
                      <a:off x="3101" y="3084"/>
                      <a:ext cx="215" cy="60"/>
                    </a:xfrm>
                    <a:prstGeom prst="roundRect">
                      <a:avLst>
                        <a:gd name="adj" fmla="val 20486"/>
                      </a:avLst>
                    </a:prstGeom>
                    <a:solidFill>
                      <a:srgbClr val="BFBF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6654" name="AutoShape 56"/>
                    <p:cNvSpPr>
                      <a:spLocks noChangeArrowheads="1"/>
                    </p:cNvSpPr>
                    <p:nvPr/>
                  </p:nvSpPr>
                  <p:spPr bwMode="auto">
                    <a:xfrm>
                      <a:off x="3115" y="3091"/>
                      <a:ext cx="185" cy="46"/>
                    </a:xfrm>
                    <a:prstGeom prst="roundRect">
                      <a:avLst>
                        <a:gd name="adj" fmla="val 25838"/>
                      </a:avLst>
                    </a:prstGeom>
                    <a:solidFill>
                      <a:srgbClr val="3F3F3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grpSp>
                  <p:nvGrpSpPr>
                    <p:cNvPr id="16655" name="Group 57"/>
                    <p:cNvGrpSpPr>
                      <a:grpSpLocks/>
                    </p:cNvGrpSpPr>
                    <p:nvPr/>
                  </p:nvGrpSpPr>
                  <p:grpSpPr bwMode="auto">
                    <a:xfrm>
                      <a:off x="3152" y="3091"/>
                      <a:ext cx="5" cy="46"/>
                      <a:chOff x="3152" y="3091"/>
                      <a:chExt cx="5" cy="46"/>
                    </a:xfrm>
                  </p:grpSpPr>
                  <p:sp>
                    <p:nvSpPr>
                      <p:cNvPr id="16662" name="Rectangle 58"/>
                      <p:cNvSpPr>
                        <a:spLocks noChangeArrowheads="1"/>
                      </p:cNvSpPr>
                      <p:nvPr/>
                    </p:nvSpPr>
                    <p:spPr bwMode="auto">
                      <a:xfrm>
                        <a:off x="3154" y="3091"/>
                        <a:ext cx="3" cy="46"/>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16663" name="Rectangle 59"/>
                      <p:cNvSpPr>
                        <a:spLocks noChangeArrowheads="1"/>
                      </p:cNvSpPr>
                      <p:nvPr/>
                    </p:nvSpPr>
                    <p:spPr bwMode="auto">
                      <a:xfrm>
                        <a:off x="3152" y="3091"/>
                        <a:ext cx="4" cy="4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grpSp>
                <p:grpSp>
                  <p:nvGrpSpPr>
                    <p:cNvPr id="16656" name="Group 60"/>
                    <p:cNvGrpSpPr>
                      <a:grpSpLocks/>
                    </p:cNvGrpSpPr>
                    <p:nvPr/>
                  </p:nvGrpSpPr>
                  <p:grpSpPr bwMode="auto">
                    <a:xfrm>
                      <a:off x="3203" y="3091"/>
                      <a:ext cx="5" cy="46"/>
                      <a:chOff x="3203" y="3091"/>
                      <a:chExt cx="5" cy="46"/>
                    </a:xfrm>
                  </p:grpSpPr>
                  <p:sp>
                    <p:nvSpPr>
                      <p:cNvPr id="16660" name="Rectangle 61"/>
                      <p:cNvSpPr>
                        <a:spLocks noChangeArrowheads="1"/>
                      </p:cNvSpPr>
                      <p:nvPr/>
                    </p:nvSpPr>
                    <p:spPr bwMode="auto">
                      <a:xfrm>
                        <a:off x="3204" y="3091"/>
                        <a:ext cx="4" cy="46"/>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16661" name="Rectangle 62"/>
                      <p:cNvSpPr>
                        <a:spLocks noChangeArrowheads="1"/>
                      </p:cNvSpPr>
                      <p:nvPr/>
                    </p:nvSpPr>
                    <p:spPr bwMode="auto">
                      <a:xfrm>
                        <a:off x="3203" y="3091"/>
                        <a:ext cx="3" cy="4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grpSp>
                <p:grpSp>
                  <p:nvGrpSpPr>
                    <p:cNvPr id="16657" name="Group 63"/>
                    <p:cNvGrpSpPr>
                      <a:grpSpLocks/>
                    </p:cNvGrpSpPr>
                    <p:nvPr/>
                  </p:nvGrpSpPr>
                  <p:grpSpPr bwMode="auto">
                    <a:xfrm>
                      <a:off x="3256" y="3091"/>
                      <a:ext cx="4" cy="46"/>
                      <a:chOff x="3256" y="3091"/>
                      <a:chExt cx="4" cy="46"/>
                    </a:xfrm>
                  </p:grpSpPr>
                  <p:sp>
                    <p:nvSpPr>
                      <p:cNvPr id="16658" name="Rectangle 64"/>
                      <p:cNvSpPr>
                        <a:spLocks noChangeArrowheads="1"/>
                      </p:cNvSpPr>
                      <p:nvPr/>
                    </p:nvSpPr>
                    <p:spPr bwMode="auto">
                      <a:xfrm>
                        <a:off x="3257" y="3091"/>
                        <a:ext cx="3" cy="46"/>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16659" name="Rectangle 65"/>
                      <p:cNvSpPr>
                        <a:spLocks noChangeArrowheads="1"/>
                      </p:cNvSpPr>
                      <p:nvPr/>
                    </p:nvSpPr>
                    <p:spPr bwMode="auto">
                      <a:xfrm>
                        <a:off x="3256" y="3091"/>
                        <a:ext cx="4" cy="4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grpSp>
              </p:grpSp>
            </p:grpSp>
            <p:grpSp>
              <p:nvGrpSpPr>
                <p:cNvPr id="16514" name="Group 66"/>
                <p:cNvGrpSpPr>
                  <a:grpSpLocks/>
                </p:cNvGrpSpPr>
                <p:nvPr/>
              </p:nvGrpSpPr>
              <p:grpSpPr bwMode="auto">
                <a:xfrm>
                  <a:off x="2800" y="3216"/>
                  <a:ext cx="512" cy="411"/>
                  <a:chOff x="2800" y="3216"/>
                  <a:chExt cx="512" cy="411"/>
                </a:xfrm>
              </p:grpSpPr>
              <p:grpSp>
                <p:nvGrpSpPr>
                  <p:cNvPr id="16515" name="Group 67"/>
                  <p:cNvGrpSpPr>
                    <a:grpSpLocks/>
                  </p:cNvGrpSpPr>
                  <p:nvPr/>
                </p:nvGrpSpPr>
                <p:grpSpPr bwMode="auto">
                  <a:xfrm>
                    <a:off x="2800" y="3217"/>
                    <a:ext cx="508" cy="405"/>
                    <a:chOff x="2800" y="3217"/>
                    <a:chExt cx="508" cy="405"/>
                  </a:xfrm>
                </p:grpSpPr>
                <p:sp>
                  <p:nvSpPr>
                    <p:cNvPr id="16624" name="Rectangle 68"/>
                    <p:cNvSpPr>
                      <a:spLocks noChangeArrowheads="1"/>
                    </p:cNvSpPr>
                    <p:nvPr/>
                  </p:nvSpPr>
                  <p:spPr bwMode="auto">
                    <a:xfrm>
                      <a:off x="3239" y="3217"/>
                      <a:ext cx="69" cy="46"/>
                    </a:xfrm>
                    <a:prstGeom prst="rect">
                      <a:avLst/>
                    </a:prstGeom>
                    <a:solidFill>
                      <a:srgbClr val="3F3F3F"/>
                    </a:solidFill>
                    <a:ln w="12700">
                      <a:solidFill>
                        <a:srgbClr val="3F3F3F"/>
                      </a:solidFill>
                      <a:miter lim="800000"/>
                      <a:headEnd/>
                      <a:tailEnd/>
                    </a:ln>
                  </p:spPr>
                  <p:txBody>
                    <a:bodyPr wrap="none" anchor="ctr"/>
                    <a:lstStyle/>
                    <a:p>
                      <a:endParaRPr lang="en-US"/>
                    </a:p>
                  </p:txBody>
                </p:sp>
                <p:sp>
                  <p:nvSpPr>
                    <p:cNvPr id="16625" name="Rectangle 69"/>
                    <p:cNvSpPr>
                      <a:spLocks noChangeArrowheads="1"/>
                    </p:cNvSpPr>
                    <p:nvPr/>
                  </p:nvSpPr>
                  <p:spPr bwMode="auto">
                    <a:xfrm>
                      <a:off x="3128" y="3217"/>
                      <a:ext cx="70" cy="46"/>
                    </a:xfrm>
                    <a:prstGeom prst="rect">
                      <a:avLst/>
                    </a:prstGeom>
                    <a:solidFill>
                      <a:srgbClr val="0000FF"/>
                    </a:solidFill>
                    <a:ln w="12700">
                      <a:solidFill>
                        <a:srgbClr val="0000FF"/>
                      </a:solidFill>
                      <a:miter lim="800000"/>
                      <a:headEnd/>
                      <a:tailEnd/>
                    </a:ln>
                  </p:spPr>
                  <p:txBody>
                    <a:bodyPr wrap="none" anchor="ctr"/>
                    <a:lstStyle/>
                    <a:p>
                      <a:endParaRPr lang="en-US"/>
                    </a:p>
                  </p:txBody>
                </p:sp>
                <p:sp>
                  <p:nvSpPr>
                    <p:cNvPr id="16626" name="Rectangle 70"/>
                    <p:cNvSpPr>
                      <a:spLocks noChangeArrowheads="1"/>
                    </p:cNvSpPr>
                    <p:nvPr/>
                  </p:nvSpPr>
                  <p:spPr bwMode="auto">
                    <a:xfrm>
                      <a:off x="3019" y="3217"/>
                      <a:ext cx="70" cy="46"/>
                    </a:xfrm>
                    <a:prstGeom prst="rect">
                      <a:avLst/>
                    </a:prstGeom>
                    <a:solidFill>
                      <a:srgbClr val="0000FF"/>
                    </a:solidFill>
                    <a:ln w="12700">
                      <a:solidFill>
                        <a:srgbClr val="0000FF"/>
                      </a:solidFill>
                      <a:miter lim="800000"/>
                      <a:headEnd/>
                      <a:tailEnd/>
                    </a:ln>
                  </p:spPr>
                  <p:txBody>
                    <a:bodyPr wrap="none" anchor="ctr"/>
                    <a:lstStyle/>
                    <a:p>
                      <a:endParaRPr lang="en-US"/>
                    </a:p>
                  </p:txBody>
                </p:sp>
                <p:sp>
                  <p:nvSpPr>
                    <p:cNvPr id="16627" name="Rectangle 71"/>
                    <p:cNvSpPr>
                      <a:spLocks noChangeArrowheads="1"/>
                    </p:cNvSpPr>
                    <p:nvPr/>
                  </p:nvSpPr>
                  <p:spPr bwMode="auto">
                    <a:xfrm>
                      <a:off x="2910" y="3217"/>
                      <a:ext cx="69" cy="46"/>
                    </a:xfrm>
                    <a:prstGeom prst="rect">
                      <a:avLst/>
                    </a:prstGeom>
                    <a:solidFill>
                      <a:srgbClr val="0000FF"/>
                    </a:solidFill>
                    <a:ln w="12700">
                      <a:solidFill>
                        <a:srgbClr val="0000FF"/>
                      </a:solidFill>
                      <a:miter lim="800000"/>
                      <a:headEnd/>
                      <a:tailEnd/>
                    </a:ln>
                  </p:spPr>
                  <p:txBody>
                    <a:bodyPr wrap="none" anchor="ctr"/>
                    <a:lstStyle/>
                    <a:p>
                      <a:endParaRPr lang="en-US"/>
                    </a:p>
                  </p:txBody>
                </p:sp>
                <p:sp>
                  <p:nvSpPr>
                    <p:cNvPr id="16628" name="Rectangle 72"/>
                    <p:cNvSpPr>
                      <a:spLocks noChangeArrowheads="1"/>
                    </p:cNvSpPr>
                    <p:nvPr/>
                  </p:nvSpPr>
                  <p:spPr bwMode="auto">
                    <a:xfrm>
                      <a:off x="2800" y="3217"/>
                      <a:ext cx="69" cy="46"/>
                    </a:xfrm>
                    <a:prstGeom prst="rect">
                      <a:avLst/>
                    </a:prstGeom>
                    <a:solidFill>
                      <a:srgbClr val="3F3F3F"/>
                    </a:solidFill>
                    <a:ln w="12700">
                      <a:solidFill>
                        <a:srgbClr val="3F3F3F"/>
                      </a:solidFill>
                      <a:miter lim="800000"/>
                      <a:headEnd/>
                      <a:tailEnd/>
                    </a:ln>
                  </p:spPr>
                  <p:txBody>
                    <a:bodyPr wrap="none" anchor="ctr"/>
                    <a:lstStyle/>
                    <a:p>
                      <a:endParaRPr lang="en-US"/>
                    </a:p>
                  </p:txBody>
                </p:sp>
                <p:grpSp>
                  <p:nvGrpSpPr>
                    <p:cNvPr id="16629" name="Group 73"/>
                    <p:cNvGrpSpPr>
                      <a:grpSpLocks/>
                    </p:cNvGrpSpPr>
                    <p:nvPr/>
                  </p:nvGrpSpPr>
                  <p:grpSpPr bwMode="auto">
                    <a:xfrm>
                      <a:off x="2800" y="3306"/>
                      <a:ext cx="508" cy="47"/>
                      <a:chOff x="2800" y="3306"/>
                      <a:chExt cx="508" cy="47"/>
                    </a:xfrm>
                  </p:grpSpPr>
                  <p:sp>
                    <p:nvSpPr>
                      <p:cNvPr id="16645" name="Rectangle 74"/>
                      <p:cNvSpPr>
                        <a:spLocks noChangeArrowheads="1"/>
                      </p:cNvSpPr>
                      <p:nvPr/>
                    </p:nvSpPr>
                    <p:spPr bwMode="auto">
                      <a:xfrm>
                        <a:off x="3239" y="3306"/>
                        <a:ext cx="69" cy="47"/>
                      </a:xfrm>
                      <a:prstGeom prst="rect">
                        <a:avLst/>
                      </a:prstGeom>
                      <a:solidFill>
                        <a:srgbClr val="3F3F3F"/>
                      </a:solidFill>
                      <a:ln w="12700">
                        <a:solidFill>
                          <a:srgbClr val="3F3F3F"/>
                        </a:solidFill>
                        <a:miter lim="800000"/>
                        <a:headEnd/>
                        <a:tailEnd/>
                      </a:ln>
                    </p:spPr>
                    <p:txBody>
                      <a:bodyPr wrap="none" anchor="ctr"/>
                      <a:lstStyle/>
                      <a:p>
                        <a:endParaRPr lang="en-US"/>
                      </a:p>
                    </p:txBody>
                  </p:sp>
                  <p:sp>
                    <p:nvSpPr>
                      <p:cNvPr id="16646" name="Rectangle 75"/>
                      <p:cNvSpPr>
                        <a:spLocks noChangeArrowheads="1"/>
                      </p:cNvSpPr>
                      <p:nvPr/>
                    </p:nvSpPr>
                    <p:spPr bwMode="auto">
                      <a:xfrm>
                        <a:off x="3128" y="3306"/>
                        <a:ext cx="70" cy="47"/>
                      </a:xfrm>
                      <a:prstGeom prst="rect">
                        <a:avLst/>
                      </a:prstGeom>
                      <a:solidFill>
                        <a:srgbClr val="3F3F3F"/>
                      </a:solidFill>
                      <a:ln w="12700">
                        <a:solidFill>
                          <a:srgbClr val="3F3F3F"/>
                        </a:solidFill>
                        <a:miter lim="800000"/>
                        <a:headEnd/>
                        <a:tailEnd/>
                      </a:ln>
                    </p:spPr>
                    <p:txBody>
                      <a:bodyPr wrap="none" anchor="ctr"/>
                      <a:lstStyle/>
                      <a:p>
                        <a:endParaRPr lang="en-US"/>
                      </a:p>
                    </p:txBody>
                  </p:sp>
                  <p:sp>
                    <p:nvSpPr>
                      <p:cNvPr id="16647" name="Rectangle 76"/>
                      <p:cNvSpPr>
                        <a:spLocks noChangeArrowheads="1"/>
                      </p:cNvSpPr>
                      <p:nvPr/>
                    </p:nvSpPr>
                    <p:spPr bwMode="auto">
                      <a:xfrm>
                        <a:off x="3019" y="3306"/>
                        <a:ext cx="70" cy="47"/>
                      </a:xfrm>
                      <a:prstGeom prst="rect">
                        <a:avLst/>
                      </a:prstGeom>
                      <a:solidFill>
                        <a:srgbClr val="3F3F3F"/>
                      </a:solidFill>
                      <a:ln w="12700">
                        <a:solidFill>
                          <a:srgbClr val="3F3F3F"/>
                        </a:solidFill>
                        <a:miter lim="800000"/>
                        <a:headEnd/>
                        <a:tailEnd/>
                      </a:ln>
                    </p:spPr>
                    <p:txBody>
                      <a:bodyPr wrap="none" anchor="ctr"/>
                      <a:lstStyle/>
                      <a:p>
                        <a:endParaRPr lang="en-US"/>
                      </a:p>
                    </p:txBody>
                  </p:sp>
                  <p:sp>
                    <p:nvSpPr>
                      <p:cNvPr id="16648" name="Rectangle 77"/>
                      <p:cNvSpPr>
                        <a:spLocks noChangeArrowheads="1"/>
                      </p:cNvSpPr>
                      <p:nvPr/>
                    </p:nvSpPr>
                    <p:spPr bwMode="auto">
                      <a:xfrm>
                        <a:off x="2910" y="3306"/>
                        <a:ext cx="69" cy="47"/>
                      </a:xfrm>
                      <a:prstGeom prst="rect">
                        <a:avLst/>
                      </a:prstGeom>
                      <a:solidFill>
                        <a:srgbClr val="3F3F3F"/>
                      </a:solidFill>
                      <a:ln w="12700">
                        <a:solidFill>
                          <a:srgbClr val="3F3F3F"/>
                        </a:solidFill>
                        <a:miter lim="800000"/>
                        <a:headEnd/>
                        <a:tailEnd/>
                      </a:ln>
                    </p:spPr>
                    <p:txBody>
                      <a:bodyPr wrap="none" anchor="ctr"/>
                      <a:lstStyle/>
                      <a:p>
                        <a:endParaRPr lang="en-US"/>
                      </a:p>
                    </p:txBody>
                  </p:sp>
                  <p:sp>
                    <p:nvSpPr>
                      <p:cNvPr id="16649" name="Rectangle 78"/>
                      <p:cNvSpPr>
                        <a:spLocks noChangeArrowheads="1"/>
                      </p:cNvSpPr>
                      <p:nvPr/>
                    </p:nvSpPr>
                    <p:spPr bwMode="auto">
                      <a:xfrm>
                        <a:off x="2800" y="3306"/>
                        <a:ext cx="69" cy="47"/>
                      </a:xfrm>
                      <a:prstGeom prst="rect">
                        <a:avLst/>
                      </a:prstGeom>
                      <a:solidFill>
                        <a:srgbClr val="3F3F3F"/>
                      </a:solidFill>
                      <a:ln w="12700">
                        <a:solidFill>
                          <a:srgbClr val="3F3F3F"/>
                        </a:solidFill>
                        <a:miter lim="800000"/>
                        <a:headEnd/>
                        <a:tailEnd/>
                      </a:ln>
                    </p:spPr>
                    <p:txBody>
                      <a:bodyPr wrap="none" anchor="ctr"/>
                      <a:lstStyle/>
                      <a:p>
                        <a:endParaRPr lang="en-US"/>
                      </a:p>
                    </p:txBody>
                  </p:sp>
                </p:grpSp>
                <p:grpSp>
                  <p:nvGrpSpPr>
                    <p:cNvPr id="16630" name="Group 79"/>
                    <p:cNvGrpSpPr>
                      <a:grpSpLocks/>
                    </p:cNvGrpSpPr>
                    <p:nvPr/>
                  </p:nvGrpSpPr>
                  <p:grpSpPr bwMode="auto">
                    <a:xfrm>
                      <a:off x="2800" y="3395"/>
                      <a:ext cx="508" cy="47"/>
                      <a:chOff x="2800" y="3395"/>
                      <a:chExt cx="508" cy="47"/>
                    </a:xfrm>
                  </p:grpSpPr>
                  <p:sp>
                    <p:nvSpPr>
                      <p:cNvPr id="16640" name="Rectangle 80"/>
                      <p:cNvSpPr>
                        <a:spLocks noChangeArrowheads="1"/>
                      </p:cNvSpPr>
                      <p:nvPr/>
                    </p:nvSpPr>
                    <p:spPr bwMode="auto">
                      <a:xfrm>
                        <a:off x="3239" y="3395"/>
                        <a:ext cx="69" cy="47"/>
                      </a:xfrm>
                      <a:prstGeom prst="rect">
                        <a:avLst/>
                      </a:prstGeom>
                      <a:solidFill>
                        <a:srgbClr val="3F3F3F"/>
                      </a:solidFill>
                      <a:ln w="12700">
                        <a:solidFill>
                          <a:srgbClr val="3F3F3F"/>
                        </a:solidFill>
                        <a:miter lim="800000"/>
                        <a:headEnd/>
                        <a:tailEnd/>
                      </a:ln>
                    </p:spPr>
                    <p:txBody>
                      <a:bodyPr wrap="none" anchor="ctr"/>
                      <a:lstStyle/>
                      <a:p>
                        <a:endParaRPr lang="en-US"/>
                      </a:p>
                    </p:txBody>
                  </p:sp>
                  <p:sp>
                    <p:nvSpPr>
                      <p:cNvPr id="16641" name="Rectangle 81"/>
                      <p:cNvSpPr>
                        <a:spLocks noChangeArrowheads="1"/>
                      </p:cNvSpPr>
                      <p:nvPr/>
                    </p:nvSpPr>
                    <p:spPr bwMode="auto">
                      <a:xfrm>
                        <a:off x="3128" y="3395"/>
                        <a:ext cx="70" cy="47"/>
                      </a:xfrm>
                      <a:prstGeom prst="rect">
                        <a:avLst/>
                      </a:prstGeom>
                      <a:solidFill>
                        <a:srgbClr val="3F3F3F"/>
                      </a:solidFill>
                      <a:ln w="12700">
                        <a:solidFill>
                          <a:srgbClr val="3F3F3F"/>
                        </a:solidFill>
                        <a:miter lim="800000"/>
                        <a:headEnd/>
                        <a:tailEnd/>
                      </a:ln>
                    </p:spPr>
                    <p:txBody>
                      <a:bodyPr wrap="none" anchor="ctr"/>
                      <a:lstStyle/>
                      <a:p>
                        <a:endParaRPr lang="en-US"/>
                      </a:p>
                    </p:txBody>
                  </p:sp>
                  <p:sp>
                    <p:nvSpPr>
                      <p:cNvPr id="16642" name="Rectangle 82"/>
                      <p:cNvSpPr>
                        <a:spLocks noChangeArrowheads="1"/>
                      </p:cNvSpPr>
                      <p:nvPr/>
                    </p:nvSpPr>
                    <p:spPr bwMode="auto">
                      <a:xfrm>
                        <a:off x="3019" y="3395"/>
                        <a:ext cx="70" cy="47"/>
                      </a:xfrm>
                      <a:prstGeom prst="rect">
                        <a:avLst/>
                      </a:prstGeom>
                      <a:solidFill>
                        <a:srgbClr val="3F3F3F"/>
                      </a:solidFill>
                      <a:ln w="12700">
                        <a:solidFill>
                          <a:srgbClr val="3F3F3F"/>
                        </a:solidFill>
                        <a:miter lim="800000"/>
                        <a:headEnd/>
                        <a:tailEnd/>
                      </a:ln>
                    </p:spPr>
                    <p:txBody>
                      <a:bodyPr wrap="none" anchor="ctr"/>
                      <a:lstStyle/>
                      <a:p>
                        <a:endParaRPr lang="en-US"/>
                      </a:p>
                    </p:txBody>
                  </p:sp>
                  <p:sp>
                    <p:nvSpPr>
                      <p:cNvPr id="16643" name="Rectangle 83"/>
                      <p:cNvSpPr>
                        <a:spLocks noChangeArrowheads="1"/>
                      </p:cNvSpPr>
                      <p:nvPr/>
                    </p:nvSpPr>
                    <p:spPr bwMode="auto">
                      <a:xfrm>
                        <a:off x="2910" y="3395"/>
                        <a:ext cx="69" cy="47"/>
                      </a:xfrm>
                      <a:prstGeom prst="rect">
                        <a:avLst/>
                      </a:prstGeom>
                      <a:solidFill>
                        <a:srgbClr val="3F3F3F"/>
                      </a:solidFill>
                      <a:ln w="12700">
                        <a:solidFill>
                          <a:srgbClr val="3F3F3F"/>
                        </a:solidFill>
                        <a:miter lim="800000"/>
                        <a:headEnd/>
                        <a:tailEnd/>
                      </a:ln>
                    </p:spPr>
                    <p:txBody>
                      <a:bodyPr wrap="none" anchor="ctr"/>
                      <a:lstStyle/>
                      <a:p>
                        <a:endParaRPr lang="en-US"/>
                      </a:p>
                    </p:txBody>
                  </p:sp>
                  <p:sp>
                    <p:nvSpPr>
                      <p:cNvPr id="16644" name="Rectangle 84"/>
                      <p:cNvSpPr>
                        <a:spLocks noChangeArrowheads="1"/>
                      </p:cNvSpPr>
                      <p:nvPr/>
                    </p:nvSpPr>
                    <p:spPr bwMode="auto">
                      <a:xfrm>
                        <a:off x="2800" y="3395"/>
                        <a:ext cx="69" cy="47"/>
                      </a:xfrm>
                      <a:prstGeom prst="rect">
                        <a:avLst/>
                      </a:prstGeom>
                      <a:solidFill>
                        <a:srgbClr val="3F3F3F"/>
                      </a:solidFill>
                      <a:ln w="12700">
                        <a:solidFill>
                          <a:srgbClr val="3F3F3F"/>
                        </a:solidFill>
                        <a:miter lim="800000"/>
                        <a:headEnd/>
                        <a:tailEnd/>
                      </a:ln>
                    </p:spPr>
                    <p:txBody>
                      <a:bodyPr wrap="none" anchor="ctr"/>
                      <a:lstStyle/>
                      <a:p>
                        <a:endParaRPr lang="en-US"/>
                      </a:p>
                    </p:txBody>
                  </p:sp>
                </p:grpSp>
                <p:sp>
                  <p:nvSpPr>
                    <p:cNvPr id="16631" name="Rectangle 85"/>
                    <p:cNvSpPr>
                      <a:spLocks noChangeArrowheads="1"/>
                    </p:cNvSpPr>
                    <p:nvPr/>
                  </p:nvSpPr>
                  <p:spPr bwMode="auto">
                    <a:xfrm>
                      <a:off x="3239" y="3484"/>
                      <a:ext cx="69" cy="138"/>
                    </a:xfrm>
                    <a:prstGeom prst="rect">
                      <a:avLst/>
                    </a:prstGeom>
                    <a:solidFill>
                      <a:srgbClr val="3F3F3F"/>
                    </a:solidFill>
                    <a:ln w="12700">
                      <a:solidFill>
                        <a:srgbClr val="3F3F3F"/>
                      </a:solidFill>
                      <a:miter lim="800000"/>
                      <a:headEnd/>
                      <a:tailEnd/>
                    </a:ln>
                  </p:spPr>
                  <p:txBody>
                    <a:bodyPr wrap="none" anchor="ctr"/>
                    <a:lstStyle/>
                    <a:p>
                      <a:endParaRPr lang="en-US"/>
                    </a:p>
                  </p:txBody>
                </p:sp>
                <p:sp>
                  <p:nvSpPr>
                    <p:cNvPr id="16632" name="Rectangle 86"/>
                    <p:cNvSpPr>
                      <a:spLocks noChangeArrowheads="1"/>
                    </p:cNvSpPr>
                    <p:nvPr/>
                  </p:nvSpPr>
                  <p:spPr bwMode="auto">
                    <a:xfrm>
                      <a:off x="3128" y="3484"/>
                      <a:ext cx="70" cy="48"/>
                    </a:xfrm>
                    <a:prstGeom prst="rect">
                      <a:avLst/>
                    </a:prstGeom>
                    <a:solidFill>
                      <a:srgbClr val="3F3F3F"/>
                    </a:solidFill>
                    <a:ln w="12700">
                      <a:solidFill>
                        <a:srgbClr val="3F3F3F"/>
                      </a:solidFill>
                      <a:miter lim="800000"/>
                      <a:headEnd/>
                      <a:tailEnd/>
                    </a:ln>
                  </p:spPr>
                  <p:txBody>
                    <a:bodyPr wrap="none" anchor="ctr"/>
                    <a:lstStyle/>
                    <a:p>
                      <a:endParaRPr lang="en-US"/>
                    </a:p>
                  </p:txBody>
                </p:sp>
                <p:sp>
                  <p:nvSpPr>
                    <p:cNvPr id="16633" name="Rectangle 87"/>
                    <p:cNvSpPr>
                      <a:spLocks noChangeArrowheads="1"/>
                    </p:cNvSpPr>
                    <p:nvPr/>
                  </p:nvSpPr>
                  <p:spPr bwMode="auto">
                    <a:xfrm>
                      <a:off x="3019" y="3484"/>
                      <a:ext cx="70" cy="48"/>
                    </a:xfrm>
                    <a:prstGeom prst="rect">
                      <a:avLst/>
                    </a:prstGeom>
                    <a:solidFill>
                      <a:srgbClr val="3F3F3F"/>
                    </a:solidFill>
                    <a:ln w="12700">
                      <a:solidFill>
                        <a:srgbClr val="3F3F3F"/>
                      </a:solidFill>
                      <a:miter lim="800000"/>
                      <a:headEnd/>
                      <a:tailEnd/>
                    </a:ln>
                  </p:spPr>
                  <p:txBody>
                    <a:bodyPr wrap="none" anchor="ctr"/>
                    <a:lstStyle/>
                    <a:p>
                      <a:endParaRPr lang="en-US"/>
                    </a:p>
                  </p:txBody>
                </p:sp>
                <p:sp>
                  <p:nvSpPr>
                    <p:cNvPr id="16634" name="Rectangle 88"/>
                    <p:cNvSpPr>
                      <a:spLocks noChangeArrowheads="1"/>
                    </p:cNvSpPr>
                    <p:nvPr/>
                  </p:nvSpPr>
                  <p:spPr bwMode="auto">
                    <a:xfrm>
                      <a:off x="2910" y="3484"/>
                      <a:ext cx="69" cy="48"/>
                    </a:xfrm>
                    <a:prstGeom prst="rect">
                      <a:avLst/>
                    </a:prstGeom>
                    <a:solidFill>
                      <a:srgbClr val="3F3F3F"/>
                    </a:solidFill>
                    <a:ln w="12700">
                      <a:solidFill>
                        <a:srgbClr val="3F3F3F"/>
                      </a:solidFill>
                      <a:miter lim="800000"/>
                      <a:headEnd/>
                      <a:tailEnd/>
                    </a:ln>
                  </p:spPr>
                  <p:txBody>
                    <a:bodyPr wrap="none" anchor="ctr"/>
                    <a:lstStyle/>
                    <a:p>
                      <a:endParaRPr lang="en-US"/>
                    </a:p>
                  </p:txBody>
                </p:sp>
                <p:sp>
                  <p:nvSpPr>
                    <p:cNvPr id="16635" name="Rectangle 89"/>
                    <p:cNvSpPr>
                      <a:spLocks noChangeArrowheads="1"/>
                    </p:cNvSpPr>
                    <p:nvPr/>
                  </p:nvSpPr>
                  <p:spPr bwMode="auto">
                    <a:xfrm>
                      <a:off x="2800" y="3484"/>
                      <a:ext cx="69" cy="48"/>
                    </a:xfrm>
                    <a:prstGeom prst="rect">
                      <a:avLst/>
                    </a:prstGeom>
                    <a:solidFill>
                      <a:srgbClr val="800000"/>
                    </a:solidFill>
                    <a:ln w="12700">
                      <a:solidFill>
                        <a:srgbClr val="800000"/>
                      </a:solidFill>
                      <a:miter lim="800000"/>
                      <a:headEnd/>
                      <a:tailEnd/>
                    </a:ln>
                  </p:spPr>
                  <p:txBody>
                    <a:bodyPr wrap="none" anchor="ctr"/>
                    <a:lstStyle/>
                    <a:p>
                      <a:endParaRPr lang="en-US"/>
                    </a:p>
                  </p:txBody>
                </p:sp>
                <p:sp>
                  <p:nvSpPr>
                    <p:cNvPr id="16636" name="Rectangle 90"/>
                    <p:cNvSpPr>
                      <a:spLocks noChangeArrowheads="1"/>
                    </p:cNvSpPr>
                    <p:nvPr/>
                  </p:nvSpPr>
                  <p:spPr bwMode="auto">
                    <a:xfrm>
                      <a:off x="3128" y="3574"/>
                      <a:ext cx="70" cy="48"/>
                    </a:xfrm>
                    <a:prstGeom prst="rect">
                      <a:avLst/>
                    </a:prstGeom>
                    <a:solidFill>
                      <a:srgbClr val="3F3F3F"/>
                    </a:solidFill>
                    <a:ln w="12700">
                      <a:solidFill>
                        <a:srgbClr val="3F3F3F"/>
                      </a:solidFill>
                      <a:miter lim="800000"/>
                      <a:headEnd/>
                      <a:tailEnd/>
                    </a:ln>
                  </p:spPr>
                  <p:txBody>
                    <a:bodyPr wrap="none" anchor="ctr"/>
                    <a:lstStyle/>
                    <a:p>
                      <a:endParaRPr lang="en-US"/>
                    </a:p>
                  </p:txBody>
                </p:sp>
                <p:sp>
                  <p:nvSpPr>
                    <p:cNvPr id="16637" name="Rectangle 91"/>
                    <p:cNvSpPr>
                      <a:spLocks noChangeArrowheads="1"/>
                    </p:cNvSpPr>
                    <p:nvPr/>
                  </p:nvSpPr>
                  <p:spPr bwMode="auto">
                    <a:xfrm>
                      <a:off x="3019" y="3574"/>
                      <a:ext cx="70" cy="48"/>
                    </a:xfrm>
                    <a:prstGeom prst="rect">
                      <a:avLst/>
                    </a:prstGeom>
                    <a:solidFill>
                      <a:srgbClr val="3F3F3F"/>
                    </a:solidFill>
                    <a:ln w="12700">
                      <a:solidFill>
                        <a:srgbClr val="3F3F3F"/>
                      </a:solidFill>
                      <a:miter lim="800000"/>
                      <a:headEnd/>
                      <a:tailEnd/>
                    </a:ln>
                  </p:spPr>
                  <p:txBody>
                    <a:bodyPr wrap="none" anchor="ctr"/>
                    <a:lstStyle/>
                    <a:p>
                      <a:endParaRPr lang="en-US"/>
                    </a:p>
                  </p:txBody>
                </p:sp>
                <p:sp>
                  <p:nvSpPr>
                    <p:cNvPr id="16638" name="Rectangle 92"/>
                    <p:cNvSpPr>
                      <a:spLocks noChangeArrowheads="1"/>
                    </p:cNvSpPr>
                    <p:nvPr/>
                  </p:nvSpPr>
                  <p:spPr bwMode="auto">
                    <a:xfrm>
                      <a:off x="2910" y="3574"/>
                      <a:ext cx="69" cy="48"/>
                    </a:xfrm>
                    <a:prstGeom prst="rect">
                      <a:avLst/>
                    </a:prstGeom>
                    <a:solidFill>
                      <a:srgbClr val="3F3F3F"/>
                    </a:solidFill>
                    <a:ln w="12700">
                      <a:solidFill>
                        <a:srgbClr val="3F3F3F"/>
                      </a:solidFill>
                      <a:miter lim="800000"/>
                      <a:headEnd/>
                      <a:tailEnd/>
                    </a:ln>
                  </p:spPr>
                  <p:txBody>
                    <a:bodyPr wrap="none" anchor="ctr"/>
                    <a:lstStyle/>
                    <a:p>
                      <a:endParaRPr lang="en-US"/>
                    </a:p>
                  </p:txBody>
                </p:sp>
                <p:sp>
                  <p:nvSpPr>
                    <p:cNvPr id="16639" name="Rectangle 93"/>
                    <p:cNvSpPr>
                      <a:spLocks noChangeArrowheads="1"/>
                    </p:cNvSpPr>
                    <p:nvPr/>
                  </p:nvSpPr>
                  <p:spPr bwMode="auto">
                    <a:xfrm>
                      <a:off x="2800" y="3574"/>
                      <a:ext cx="69" cy="48"/>
                    </a:xfrm>
                    <a:prstGeom prst="rect">
                      <a:avLst/>
                    </a:prstGeom>
                    <a:solidFill>
                      <a:srgbClr val="800000"/>
                    </a:solidFill>
                    <a:ln w="12700">
                      <a:solidFill>
                        <a:srgbClr val="800000"/>
                      </a:solidFill>
                      <a:miter lim="800000"/>
                      <a:headEnd/>
                      <a:tailEnd/>
                    </a:ln>
                  </p:spPr>
                  <p:txBody>
                    <a:bodyPr wrap="none" anchor="ctr"/>
                    <a:lstStyle/>
                    <a:p>
                      <a:endParaRPr lang="en-US"/>
                    </a:p>
                  </p:txBody>
                </p:sp>
              </p:grpSp>
              <p:grpSp>
                <p:nvGrpSpPr>
                  <p:cNvPr id="16516" name="Group 94"/>
                  <p:cNvGrpSpPr>
                    <a:grpSpLocks/>
                  </p:cNvGrpSpPr>
                  <p:nvPr/>
                </p:nvGrpSpPr>
                <p:grpSpPr bwMode="auto">
                  <a:xfrm>
                    <a:off x="2804" y="3221"/>
                    <a:ext cx="508" cy="406"/>
                    <a:chOff x="2804" y="3221"/>
                    <a:chExt cx="508" cy="406"/>
                  </a:xfrm>
                </p:grpSpPr>
                <p:sp>
                  <p:nvSpPr>
                    <p:cNvPr id="16598" name="Rectangle 95"/>
                    <p:cNvSpPr>
                      <a:spLocks noChangeArrowheads="1"/>
                    </p:cNvSpPr>
                    <p:nvPr/>
                  </p:nvSpPr>
                  <p:spPr bwMode="auto">
                    <a:xfrm>
                      <a:off x="3242" y="3221"/>
                      <a:ext cx="70" cy="47"/>
                    </a:xfrm>
                    <a:prstGeom prst="rect">
                      <a:avLst/>
                    </a:prstGeom>
                    <a:solidFill>
                      <a:srgbClr val="C0C0C0"/>
                    </a:solidFill>
                    <a:ln w="12700">
                      <a:solidFill>
                        <a:srgbClr val="C0C0C0"/>
                      </a:solidFill>
                      <a:miter lim="800000"/>
                      <a:headEnd/>
                      <a:tailEnd/>
                    </a:ln>
                  </p:spPr>
                  <p:txBody>
                    <a:bodyPr wrap="none" anchor="ctr"/>
                    <a:lstStyle/>
                    <a:p>
                      <a:endParaRPr lang="en-US"/>
                    </a:p>
                  </p:txBody>
                </p:sp>
                <p:sp>
                  <p:nvSpPr>
                    <p:cNvPr id="16599" name="Rectangle 96"/>
                    <p:cNvSpPr>
                      <a:spLocks noChangeArrowheads="1"/>
                    </p:cNvSpPr>
                    <p:nvPr/>
                  </p:nvSpPr>
                  <p:spPr bwMode="auto">
                    <a:xfrm>
                      <a:off x="3132" y="3221"/>
                      <a:ext cx="70" cy="47"/>
                    </a:xfrm>
                    <a:prstGeom prst="rect">
                      <a:avLst/>
                    </a:prstGeom>
                    <a:solidFill>
                      <a:srgbClr val="9FBFFF"/>
                    </a:solidFill>
                    <a:ln w="12700">
                      <a:solidFill>
                        <a:srgbClr val="9FBFFF"/>
                      </a:solidFill>
                      <a:miter lim="800000"/>
                      <a:headEnd/>
                      <a:tailEnd/>
                    </a:ln>
                  </p:spPr>
                  <p:txBody>
                    <a:bodyPr wrap="none" anchor="ctr"/>
                    <a:lstStyle/>
                    <a:p>
                      <a:endParaRPr lang="en-US"/>
                    </a:p>
                  </p:txBody>
                </p:sp>
                <p:sp>
                  <p:nvSpPr>
                    <p:cNvPr id="16600" name="Rectangle 97"/>
                    <p:cNvSpPr>
                      <a:spLocks noChangeArrowheads="1"/>
                    </p:cNvSpPr>
                    <p:nvPr/>
                  </p:nvSpPr>
                  <p:spPr bwMode="auto">
                    <a:xfrm>
                      <a:off x="3023" y="3221"/>
                      <a:ext cx="70" cy="47"/>
                    </a:xfrm>
                    <a:prstGeom prst="rect">
                      <a:avLst/>
                    </a:prstGeom>
                    <a:solidFill>
                      <a:srgbClr val="9FBFFF"/>
                    </a:solidFill>
                    <a:ln w="12700">
                      <a:solidFill>
                        <a:srgbClr val="9FBFFF"/>
                      </a:solidFill>
                      <a:miter lim="800000"/>
                      <a:headEnd/>
                      <a:tailEnd/>
                    </a:ln>
                  </p:spPr>
                  <p:txBody>
                    <a:bodyPr wrap="none" anchor="ctr"/>
                    <a:lstStyle/>
                    <a:p>
                      <a:endParaRPr lang="en-US"/>
                    </a:p>
                  </p:txBody>
                </p:sp>
                <p:sp>
                  <p:nvSpPr>
                    <p:cNvPr id="16601" name="Rectangle 98"/>
                    <p:cNvSpPr>
                      <a:spLocks noChangeArrowheads="1"/>
                    </p:cNvSpPr>
                    <p:nvPr/>
                  </p:nvSpPr>
                  <p:spPr bwMode="auto">
                    <a:xfrm>
                      <a:off x="2914" y="3221"/>
                      <a:ext cx="69" cy="47"/>
                    </a:xfrm>
                    <a:prstGeom prst="rect">
                      <a:avLst/>
                    </a:prstGeom>
                    <a:solidFill>
                      <a:srgbClr val="9FBFFF"/>
                    </a:solidFill>
                    <a:ln w="12700">
                      <a:solidFill>
                        <a:srgbClr val="9FBFFF"/>
                      </a:solidFill>
                      <a:miter lim="800000"/>
                      <a:headEnd/>
                      <a:tailEnd/>
                    </a:ln>
                  </p:spPr>
                  <p:txBody>
                    <a:bodyPr wrap="none" anchor="ctr"/>
                    <a:lstStyle/>
                    <a:p>
                      <a:endParaRPr lang="en-US"/>
                    </a:p>
                  </p:txBody>
                </p:sp>
                <p:sp>
                  <p:nvSpPr>
                    <p:cNvPr id="16602" name="Rectangle 99"/>
                    <p:cNvSpPr>
                      <a:spLocks noChangeArrowheads="1"/>
                    </p:cNvSpPr>
                    <p:nvPr/>
                  </p:nvSpPr>
                  <p:spPr bwMode="auto">
                    <a:xfrm>
                      <a:off x="2804" y="3221"/>
                      <a:ext cx="69" cy="47"/>
                    </a:xfrm>
                    <a:prstGeom prst="rect">
                      <a:avLst/>
                    </a:prstGeom>
                    <a:solidFill>
                      <a:srgbClr val="C0C0C0"/>
                    </a:solidFill>
                    <a:ln w="12700">
                      <a:solidFill>
                        <a:srgbClr val="C0C0C0"/>
                      </a:solidFill>
                      <a:miter lim="800000"/>
                      <a:headEnd/>
                      <a:tailEnd/>
                    </a:ln>
                  </p:spPr>
                  <p:txBody>
                    <a:bodyPr wrap="none" anchor="ctr"/>
                    <a:lstStyle/>
                    <a:p>
                      <a:endParaRPr lang="en-US"/>
                    </a:p>
                  </p:txBody>
                </p:sp>
                <p:grpSp>
                  <p:nvGrpSpPr>
                    <p:cNvPr id="16603" name="Group 100"/>
                    <p:cNvGrpSpPr>
                      <a:grpSpLocks/>
                    </p:cNvGrpSpPr>
                    <p:nvPr/>
                  </p:nvGrpSpPr>
                  <p:grpSpPr bwMode="auto">
                    <a:xfrm>
                      <a:off x="2804" y="3311"/>
                      <a:ext cx="508" cy="46"/>
                      <a:chOff x="2804" y="3311"/>
                      <a:chExt cx="508" cy="46"/>
                    </a:xfrm>
                  </p:grpSpPr>
                  <p:sp>
                    <p:nvSpPr>
                      <p:cNvPr id="16619" name="Rectangle 101"/>
                      <p:cNvSpPr>
                        <a:spLocks noChangeArrowheads="1"/>
                      </p:cNvSpPr>
                      <p:nvPr/>
                    </p:nvSpPr>
                    <p:spPr bwMode="auto">
                      <a:xfrm>
                        <a:off x="3242" y="3311"/>
                        <a:ext cx="70" cy="46"/>
                      </a:xfrm>
                      <a:prstGeom prst="rect">
                        <a:avLst/>
                      </a:prstGeom>
                      <a:solidFill>
                        <a:srgbClr val="C0C0C0"/>
                      </a:solidFill>
                      <a:ln w="12700">
                        <a:solidFill>
                          <a:srgbClr val="C0C0C0"/>
                        </a:solidFill>
                        <a:miter lim="800000"/>
                        <a:headEnd/>
                        <a:tailEnd/>
                      </a:ln>
                    </p:spPr>
                    <p:txBody>
                      <a:bodyPr wrap="none" anchor="ctr"/>
                      <a:lstStyle/>
                      <a:p>
                        <a:endParaRPr lang="en-US"/>
                      </a:p>
                    </p:txBody>
                  </p:sp>
                  <p:sp>
                    <p:nvSpPr>
                      <p:cNvPr id="16620" name="Rectangle 102"/>
                      <p:cNvSpPr>
                        <a:spLocks noChangeArrowheads="1"/>
                      </p:cNvSpPr>
                      <p:nvPr/>
                    </p:nvSpPr>
                    <p:spPr bwMode="auto">
                      <a:xfrm>
                        <a:off x="3132" y="3311"/>
                        <a:ext cx="70" cy="46"/>
                      </a:xfrm>
                      <a:prstGeom prst="rect">
                        <a:avLst/>
                      </a:prstGeom>
                      <a:solidFill>
                        <a:srgbClr val="C0C0C0"/>
                      </a:solidFill>
                      <a:ln w="12700">
                        <a:solidFill>
                          <a:srgbClr val="C0C0C0"/>
                        </a:solidFill>
                        <a:miter lim="800000"/>
                        <a:headEnd/>
                        <a:tailEnd/>
                      </a:ln>
                    </p:spPr>
                    <p:txBody>
                      <a:bodyPr wrap="none" anchor="ctr"/>
                      <a:lstStyle/>
                      <a:p>
                        <a:endParaRPr lang="en-US"/>
                      </a:p>
                    </p:txBody>
                  </p:sp>
                  <p:sp>
                    <p:nvSpPr>
                      <p:cNvPr id="16621" name="Rectangle 103"/>
                      <p:cNvSpPr>
                        <a:spLocks noChangeArrowheads="1"/>
                      </p:cNvSpPr>
                      <p:nvPr/>
                    </p:nvSpPr>
                    <p:spPr bwMode="auto">
                      <a:xfrm>
                        <a:off x="3023" y="3311"/>
                        <a:ext cx="70" cy="46"/>
                      </a:xfrm>
                      <a:prstGeom prst="rect">
                        <a:avLst/>
                      </a:prstGeom>
                      <a:solidFill>
                        <a:srgbClr val="C0C0C0"/>
                      </a:solidFill>
                      <a:ln w="12700">
                        <a:solidFill>
                          <a:srgbClr val="C0C0C0"/>
                        </a:solidFill>
                        <a:miter lim="800000"/>
                        <a:headEnd/>
                        <a:tailEnd/>
                      </a:ln>
                    </p:spPr>
                    <p:txBody>
                      <a:bodyPr wrap="none" anchor="ctr"/>
                      <a:lstStyle/>
                      <a:p>
                        <a:endParaRPr lang="en-US"/>
                      </a:p>
                    </p:txBody>
                  </p:sp>
                  <p:sp>
                    <p:nvSpPr>
                      <p:cNvPr id="16622" name="Rectangle 104"/>
                      <p:cNvSpPr>
                        <a:spLocks noChangeArrowheads="1"/>
                      </p:cNvSpPr>
                      <p:nvPr/>
                    </p:nvSpPr>
                    <p:spPr bwMode="auto">
                      <a:xfrm>
                        <a:off x="2914" y="3311"/>
                        <a:ext cx="69" cy="46"/>
                      </a:xfrm>
                      <a:prstGeom prst="rect">
                        <a:avLst/>
                      </a:prstGeom>
                      <a:solidFill>
                        <a:srgbClr val="C0C0C0"/>
                      </a:solidFill>
                      <a:ln w="12700">
                        <a:solidFill>
                          <a:srgbClr val="C0C0C0"/>
                        </a:solidFill>
                        <a:miter lim="800000"/>
                        <a:headEnd/>
                        <a:tailEnd/>
                      </a:ln>
                    </p:spPr>
                    <p:txBody>
                      <a:bodyPr wrap="none" anchor="ctr"/>
                      <a:lstStyle/>
                      <a:p>
                        <a:endParaRPr lang="en-US"/>
                      </a:p>
                    </p:txBody>
                  </p:sp>
                  <p:sp>
                    <p:nvSpPr>
                      <p:cNvPr id="16623" name="Rectangle 105"/>
                      <p:cNvSpPr>
                        <a:spLocks noChangeArrowheads="1"/>
                      </p:cNvSpPr>
                      <p:nvPr/>
                    </p:nvSpPr>
                    <p:spPr bwMode="auto">
                      <a:xfrm>
                        <a:off x="2804" y="3311"/>
                        <a:ext cx="69" cy="46"/>
                      </a:xfrm>
                      <a:prstGeom prst="rect">
                        <a:avLst/>
                      </a:prstGeom>
                      <a:solidFill>
                        <a:srgbClr val="C0C0C0"/>
                      </a:solidFill>
                      <a:ln w="12700">
                        <a:solidFill>
                          <a:srgbClr val="C0C0C0"/>
                        </a:solidFill>
                        <a:miter lim="800000"/>
                        <a:headEnd/>
                        <a:tailEnd/>
                      </a:ln>
                    </p:spPr>
                    <p:txBody>
                      <a:bodyPr wrap="none" anchor="ctr"/>
                      <a:lstStyle/>
                      <a:p>
                        <a:endParaRPr lang="en-US"/>
                      </a:p>
                    </p:txBody>
                  </p:sp>
                </p:grpSp>
                <p:grpSp>
                  <p:nvGrpSpPr>
                    <p:cNvPr id="16604" name="Group 106"/>
                    <p:cNvGrpSpPr>
                      <a:grpSpLocks/>
                    </p:cNvGrpSpPr>
                    <p:nvPr/>
                  </p:nvGrpSpPr>
                  <p:grpSpPr bwMode="auto">
                    <a:xfrm>
                      <a:off x="2804" y="3401"/>
                      <a:ext cx="508" cy="46"/>
                      <a:chOff x="2804" y="3401"/>
                      <a:chExt cx="508" cy="46"/>
                    </a:xfrm>
                  </p:grpSpPr>
                  <p:sp>
                    <p:nvSpPr>
                      <p:cNvPr id="16614" name="Rectangle 107"/>
                      <p:cNvSpPr>
                        <a:spLocks noChangeArrowheads="1"/>
                      </p:cNvSpPr>
                      <p:nvPr/>
                    </p:nvSpPr>
                    <p:spPr bwMode="auto">
                      <a:xfrm>
                        <a:off x="3242" y="3401"/>
                        <a:ext cx="70" cy="46"/>
                      </a:xfrm>
                      <a:prstGeom prst="rect">
                        <a:avLst/>
                      </a:prstGeom>
                      <a:solidFill>
                        <a:srgbClr val="C0C0C0"/>
                      </a:solidFill>
                      <a:ln w="12700">
                        <a:solidFill>
                          <a:srgbClr val="C0C0C0"/>
                        </a:solidFill>
                        <a:miter lim="800000"/>
                        <a:headEnd/>
                        <a:tailEnd/>
                      </a:ln>
                    </p:spPr>
                    <p:txBody>
                      <a:bodyPr wrap="none" anchor="ctr"/>
                      <a:lstStyle/>
                      <a:p>
                        <a:endParaRPr lang="en-US"/>
                      </a:p>
                    </p:txBody>
                  </p:sp>
                  <p:sp>
                    <p:nvSpPr>
                      <p:cNvPr id="16615" name="Rectangle 108"/>
                      <p:cNvSpPr>
                        <a:spLocks noChangeArrowheads="1"/>
                      </p:cNvSpPr>
                      <p:nvPr/>
                    </p:nvSpPr>
                    <p:spPr bwMode="auto">
                      <a:xfrm>
                        <a:off x="3132" y="3401"/>
                        <a:ext cx="70" cy="46"/>
                      </a:xfrm>
                      <a:prstGeom prst="rect">
                        <a:avLst/>
                      </a:prstGeom>
                      <a:solidFill>
                        <a:srgbClr val="C0C0C0"/>
                      </a:solidFill>
                      <a:ln w="12700">
                        <a:solidFill>
                          <a:srgbClr val="C0C0C0"/>
                        </a:solidFill>
                        <a:miter lim="800000"/>
                        <a:headEnd/>
                        <a:tailEnd/>
                      </a:ln>
                    </p:spPr>
                    <p:txBody>
                      <a:bodyPr wrap="none" anchor="ctr"/>
                      <a:lstStyle/>
                      <a:p>
                        <a:endParaRPr lang="en-US"/>
                      </a:p>
                    </p:txBody>
                  </p:sp>
                  <p:sp>
                    <p:nvSpPr>
                      <p:cNvPr id="16616" name="Rectangle 109"/>
                      <p:cNvSpPr>
                        <a:spLocks noChangeArrowheads="1"/>
                      </p:cNvSpPr>
                      <p:nvPr/>
                    </p:nvSpPr>
                    <p:spPr bwMode="auto">
                      <a:xfrm>
                        <a:off x="3023" y="3401"/>
                        <a:ext cx="70" cy="46"/>
                      </a:xfrm>
                      <a:prstGeom prst="rect">
                        <a:avLst/>
                      </a:prstGeom>
                      <a:solidFill>
                        <a:srgbClr val="C0C0C0"/>
                      </a:solidFill>
                      <a:ln w="12700">
                        <a:solidFill>
                          <a:srgbClr val="C0C0C0"/>
                        </a:solidFill>
                        <a:miter lim="800000"/>
                        <a:headEnd/>
                        <a:tailEnd/>
                      </a:ln>
                    </p:spPr>
                    <p:txBody>
                      <a:bodyPr wrap="none" anchor="ctr"/>
                      <a:lstStyle/>
                      <a:p>
                        <a:endParaRPr lang="en-US"/>
                      </a:p>
                    </p:txBody>
                  </p:sp>
                  <p:sp>
                    <p:nvSpPr>
                      <p:cNvPr id="16617" name="Rectangle 110"/>
                      <p:cNvSpPr>
                        <a:spLocks noChangeArrowheads="1"/>
                      </p:cNvSpPr>
                      <p:nvPr/>
                    </p:nvSpPr>
                    <p:spPr bwMode="auto">
                      <a:xfrm>
                        <a:off x="2914" y="3401"/>
                        <a:ext cx="69" cy="46"/>
                      </a:xfrm>
                      <a:prstGeom prst="rect">
                        <a:avLst/>
                      </a:prstGeom>
                      <a:solidFill>
                        <a:srgbClr val="C0C0C0"/>
                      </a:solidFill>
                      <a:ln w="12700">
                        <a:solidFill>
                          <a:srgbClr val="C0C0C0"/>
                        </a:solidFill>
                        <a:miter lim="800000"/>
                        <a:headEnd/>
                        <a:tailEnd/>
                      </a:ln>
                    </p:spPr>
                    <p:txBody>
                      <a:bodyPr wrap="none" anchor="ctr"/>
                      <a:lstStyle/>
                      <a:p>
                        <a:endParaRPr lang="en-US"/>
                      </a:p>
                    </p:txBody>
                  </p:sp>
                  <p:sp>
                    <p:nvSpPr>
                      <p:cNvPr id="16618" name="Rectangle 111"/>
                      <p:cNvSpPr>
                        <a:spLocks noChangeArrowheads="1"/>
                      </p:cNvSpPr>
                      <p:nvPr/>
                    </p:nvSpPr>
                    <p:spPr bwMode="auto">
                      <a:xfrm>
                        <a:off x="2804" y="3401"/>
                        <a:ext cx="69" cy="46"/>
                      </a:xfrm>
                      <a:prstGeom prst="rect">
                        <a:avLst/>
                      </a:prstGeom>
                      <a:solidFill>
                        <a:srgbClr val="C0C0C0"/>
                      </a:solidFill>
                      <a:ln w="12700">
                        <a:solidFill>
                          <a:srgbClr val="C0C0C0"/>
                        </a:solidFill>
                        <a:miter lim="800000"/>
                        <a:headEnd/>
                        <a:tailEnd/>
                      </a:ln>
                    </p:spPr>
                    <p:txBody>
                      <a:bodyPr wrap="none" anchor="ctr"/>
                      <a:lstStyle/>
                      <a:p>
                        <a:endParaRPr lang="en-US"/>
                      </a:p>
                    </p:txBody>
                  </p:sp>
                </p:grpSp>
                <p:sp>
                  <p:nvSpPr>
                    <p:cNvPr id="16605" name="Rectangle 112"/>
                    <p:cNvSpPr>
                      <a:spLocks noChangeArrowheads="1"/>
                    </p:cNvSpPr>
                    <p:nvPr/>
                  </p:nvSpPr>
                  <p:spPr bwMode="auto">
                    <a:xfrm>
                      <a:off x="3242" y="3489"/>
                      <a:ext cx="70" cy="138"/>
                    </a:xfrm>
                    <a:prstGeom prst="rect">
                      <a:avLst/>
                    </a:prstGeom>
                    <a:solidFill>
                      <a:srgbClr val="C0C0C0"/>
                    </a:solidFill>
                    <a:ln w="12700">
                      <a:solidFill>
                        <a:srgbClr val="C0C0C0"/>
                      </a:solidFill>
                      <a:miter lim="800000"/>
                      <a:headEnd/>
                      <a:tailEnd/>
                    </a:ln>
                  </p:spPr>
                  <p:txBody>
                    <a:bodyPr wrap="none" anchor="ctr"/>
                    <a:lstStyle/>
                    <a:p>
                      <a:endParaRPr lang="en-US"/>
                    </a:p>
                  </p:txBody>
                </p:sp>
                <p:sp>
                  <p:nvSpPr>
                    <p:cNvPr id="16606" name="Rectangle 113"/>
                    <p:cNvSpPr>
                      <a:spLocks noChangeArrowheads="1"/>
                    </p:cNvSpPr>
                    <p:nvPr/>
                  </p:nvSpPr>
                  <p:spPr bwMode="auto">
                    <a:xfrm>
                      <a:off x="3132" y="3489"/>
                      <a:ext cx="70" cy="48"/>
                    </a:xfrm>
                    <a:prstGeom prst="rect">
                      <a:avLst/>
                    </a:prstGeom>
                    <a:solidFill>
                      <a:srgbClr val="C0C0C0"/>
                    </a:solidFill>
                    <a:ln w="12700">
                      <a:solidFill>
                        <a:srgbClr val="C0C0C0"/>
                      </a:solidFill>
                      <a:miter lim="800000"/>
                      <a:headEnd/>
                      <a:tailEnd/>
                    </a:ln>
                  </p:spPr>
                  <p:txBody>
                    <a:bodyPr wrap="none" anchor="ctr"/>
                    <a:lstStyle/>
                    <a:p>
                      <a:endParaRPr lang="en-US"/>
                    </a:p>
                  </p:txBody>
                </p:sp>
                <p:sp>
                  <p:nvSpPr>
                    <p:cNvPr id="16607" name="Rectangle 114"/>
                    <p:cNvSpPr>
                      <a:spLocks noChangeArrowheads="1"/>
                    </p:cNvSpPr>
                    <p:nvPr/>
                  </p:nvSpPr>
                  <p:spPr bwMode="auto">
                    <a:xfrm>
                      <a:off x="3023" y="3489"/>
                      <a:ext cx="70" cy="48"/>
                    </a:xfrm>
                    <a:prstGeom prst="rect">
                      <a:avLst/>
                    </a:prstGeom>
                    <a:solidFill>
                      <a:srgbClr val="C0C0C0"/>
                    </a:solidFill>
                    <a:ln w="12700">
                      <a:solidFill>
                        <a:srgbClr val="C0C0C0"/>
                      </a:solidFill>
                      <a:miter lim="800000"/>
                      <a:headEnd/>
                      <a:tailEnd/>
                    </a:ln>
                  </p:spPr>
                  <p:txBody>
                    <a:bodyPr wrap="none" anchor="ctr"/>
                    <a:lstStyle/>
                    <a:p>
                      <a:endParaRPr lang="en-US"/>
                    </a:p>
                  </p:txBody>
                </p:sp>
                <p:sp>
                  <p:nvSpPr>
                    <p:cNvPr id="16608" name="Rectangle 115"/>
                    <p:cNvSpPr>
                      <a:spLocks noChangeArrowheads="1"/>
                    </p:cNvSpPr>
                    <p:nvPr/>
                  </p:nvSpPr>
                  <p:spPr bwMode="auto">
                    <a:xfrm>
                      <a:off x="2914" y="3489"/>
                      <a:ext cx="69" cy="48"/>
                    </a:xfrm>
                    <a:prstGeom prst="rect">
                      <a:avLst/>
                    </a:prstGeom>
                    <a:solidFill>
                      <a:srgbClr val="C0C0C0"/>
                    </a:solidFill>
                    <a:ln w="12700">
                      <a:solidFill>
                        <a:srgbClr val="C0C0C0"/>
                      </a:solidFill>
                      <a:miter lim="800000"/>
                      <a:headEnd/>
                      <a:tailEnd/>
                    </a:ln>
                  </p:spPr>
                  <p:txBody>
                    <a:bodyPr wrap="none" anchor="ctr"/>
                    <a:lstStyle/>
                    <a:p>
                      <a:endParaRPr lang="en-US"/>
                    </a:p>
                  </p:txBody>
                </p:sp>
                <p:sp>
                  <p:nvSpPr>
                    <p:cNvPr id="16609" name="Rectangle 116"/>
                    <p:cNvSpPr>
                      <a:spLocks noChangeArrowheads="1"/>
                    </p:cNvSpPr>
                    <p:nvPr/>
                  </p:nvSpPr>
                  <p:spPr bwMode="auto">
                    <a:xfrm>
                      <a:off x="2804" y="3489"/>
                      <a:ext cx="69" cy="48"/>
                    </a:xfrm>
                    <a:prstGeom prst="rect">
                      <a:avLst/>
                    </a:prstGeom>
                    <a:solidFill>
                      <a:srgbClr val="FF5F7F"/>
                    </a:solidFill>
                    <a:ln w="12700">
                      <a:solidFill>
                        <a:srgbClr val="FF5F7F"/>
                      </a:solidFill>
                      <a:miter lim="800000"/>
                      <a:headEnd/>
                      <a:tailEnd/>
                    </a:ln>
                  </p:spPr>
                  <p:txBody>
                    <a:bodyPr wrap="none" anchor="ctr"/>
                    <a:lstStyle/>
                    <a:p>
                      <a:endParaRPr lang="en-US"/>
                    </a:p>
                  </p:txBody>
                </p:sp>
                <p:sp>
                  <p:nvSpPr>
                    <p:cNvPr id="16610" name="Rectangle 117"/>
                    <p:cNvSpPr>
                      <a:spLocks noChangeArrowheads="1"/>
                    </p:cNvSpPr>
                    <p:nvPr/>
                  </p:nvSpPr>
                  <p:spPr bwMode="auto">
                    <a:xfrm>
                      <a:off x="3132" y="3579"/>
                      <a:ext cx="70" cy="48"/>
                    </a:xfrm>
                    <a:prstGeom prst="rect">
                      <a:avLst/>
                    </a:prstGeom>
                    <a:solidFill>
                      <a:srgbClr val="C0C0C0"/>
                    </a:solidFill>
                    <a:ln w="12700">
                      <a:solidFill>
                        <a:srgbClr val="C0C0C0"/>
                      </a:solidFill>
                      <a:miter lim="800000"/>
                      <a:headEnd/>
                      <a:tailEnd/>
                    </a:ln>
                  </p:spPr>
                  <p:txBody>
                    <a:bodyPr wrap="none" anchor="ctr"/>
                    <a:lstStyle/>
                    <a:p>
                      <a:endParaRPr lang="en-US"/>
                    </a:p>
                  </p:txBody>
                </p:sp>
                <p:sp>
                  <p:nvSpPr>
                    <p:cNvPr id="16611" name="Rectangle 118"/>
                    <p:cNvSpPr>
                      <a:spLocks noChangeArrowheads="1"/>
                    </p:cNvSpPr>
                    <p:nvPr/>
                  </p:nvSpPr>
                  <p:spPr bwMode="auto">
                    <a:xfrm>
                      <a:off x="3023" y="3579"/>
                      <a:ext cx="70" cy="48"/>
                    </a:xfrm>
                    <a:prstGeom prst="rect">
                      <a:avLst/>
                    </a:prstGeom>
                    <a:solidFill>
                      <a:srgbClr val="C0C0C0"/>
                    </a:solidFill>
                    <a:ln w="12700">
                      <a:solidFill>
                        <a:srgbClr val="C0C0C0"/>
                      </a:solidFill>
                      <a:miter lim="800000"/>
                      <a:headEnd/>
                      <a:tailEnd/>
                    </a:ln>
                  </p:spPr>
                  <p:txBody>
                    <a:bodyPr wrap="none" anchor="ctr"/>
                    <a:lstStyle/>
                    <a:p>
                      <a:endParaRPr lang="en-US"/>
                    </a:p>
                  </p:txBody>
                </p:sp>
                <p:sp>
                  <p:nvSpPr>
                    <p:cNvPr id="16612" name="Rectangle 119"/>
                    <p:cNvSpPr>
                      <a:spLocks noChangeArrowheads="1"/>
                    </p:cNvSpPr>
                    <p:nvPr/>
                  </p:nvSpPr>
                  <p:spPr bwMode="auto">
                    <a:xfrm>
                      <a:off x="2914" y="3579"/>
                      <a:ext cx="69" cy="48"/>
                    </a:xfrm>
                    <a:prstGeom prst="rect">
                      <a:avLst/>
                    </a:prstGeom>
                    <a:solidFill>
                      <a:srgbClr val="C0C0C0"/>
                    </a:solidFill>
                    <a:ln w="12700">
                      <a:solidFill>
                        <a:srgbClr val="C0C0C0"/>
                      </a:solidFill>
                      <a:miter lim="800000"/>
                      <a:headEnd/>
                      <a:tailEnd/>
                    </a:ln>
                  </p:spPr>
                  <p:txBody>
                    <a:bodyPr wrap="none" anchor="ctr"/>
                    <a:lstStyle/>
                    <a:p>
                      <a:endParaRPr lang="en-US"/>
                    </a:p>
                  </p:txBody>
                </p:sp>
                <p:sp>
                  <p:nvSpPr>
                    <p:cNvPr id="16613" name="Rectangle 120"/>
                    <p:cNvSpPr>
                      <a:spLocks noChangeArrowheads="1"/>
                    </p:cNvSpPr>
                    <p:nvPr/>
                  </p:nvSpPr>
                  <p:spPr bwMode="auto">
                    <a:xfrm>
                      <a:off x="2804" y="3579"/>
                      <a:ext cx="69" cy="48"/>
                    </a:xfrm>
                    <a:prstGeom prst="rect">
                      <a:avLst/>
                    </a:prstGeom>
                    <a:solidFill>
                      <a:srgbClr val="FF5F7F"/>
                    </a:solidFill>
                    <a:ln w="12700">
                      <a:solidFill>
                        <a:srgbClr val="FF5F7F"/>
                      </a:solidFill>
                      <a:miter lim="800000"/>
                      <a:headEnd/>
                      <a:tailEnd/>
                    </a:ln>
                  </p:spPr>
                  <p:txBody>
                    <a:bodyPr wrap="none" anchor="ctr"/>
                    <a:lstStyle/>
                    <a:p>
                      <a:endParaRPr lang="en-US"/>
                    </a:p>
                  </p:txBody>
                </p:sp>
              </p:grpSp>
              <p:grpSp>
                <p:nvGrpSpPr>
                  <p:cNvPr id="16517" name="Group 121"/>
                  <p:cNvGrpSpPr>
                    <a:grpSpLocks/>
                  </p:cNvGrpSpPr>
                  <p:nvPr/>
                </p:nvGrpSpPr>
                <p:grpSpPr bwMode="auto">
                  <a:xfrm>
                    <a:off x="2800" y="3221"/>
                    <a:ext cx="508" cy="406"/>
                    <a:chOff x="2800" y="3221"/>
                    <a:chExt cx="508" cy="406"/>
                  </a:xfrm>
                </p:grpSpPr>
                <p:sp>
                  <p:nvSpPr>
                    <p:cNvPr id="16572" name="Rectangle 122"/>
                    <p:cNvSpPr>
                      <a:spLocks noChangeArrowheads="1"/>
                    </p:cNvSpPr>
                    <p:nvPr/>
                  </p:nvSpPr>
                  <p:spPr bwMode="auto">
                    <a:xfrm>
                      <a:off x="3239" y="3221"/>
                      <a:ext cx="69" cy="47"/>
                    </a:xfrm>
                    <a:prstGeom prst="rect">
                      <a:avLst/>
                    </a:prstGeom>
                    <a:solidFill>
                      <a:srgbClr val="C0C0C0"/>
                    </a:solidFill>
                    <a:ln w="12700">
                      <a:solidFill>
                        <a:srgbClr val="C0C0C0"/>
                      </a:solidFill>
                      <a:miter lim="800000"/>
                      <a:headEnd/>
                      <a:tailEnd/>
                    </a:ln>
                  </p:spPr>
                  <p:txBody>
                    <a:bodyPr wrap="none" anchor="ctr"/>
                    <a:lstStyle/>
                    <a:p>
                      <a:endParaRPr lang="en-US"/>
                    </a:p>
                  </p:txBody>
                </p:sp>
                <p:sp>
                  <p:nvSpPr>
                    <p:cNvPr id="16573" name="Rectangle 123"/>
                    <p:cNvSpPr>
                      <a:spLocks noChangeArrowheads="1"/>
                    </p:cNvSpPr>
                    <p:nvPr/>
                  </p:nvSpPr>
                  <p:spPr bwMode="auto">
                    <a:xfrm>
                      <a:off x="3128" y="3221"/>
                      <a:ext cx="70" cy="47"/>
                    </a:xfrm>
                    <a:prstGeom prst="rect">
                      <a:avLst/>
                    </a:prstGeom>
                    <a:solidFill>
                      <a:srgbClr val="9FBFFF"/>
                    </a:solidFill>
                    <a:ln w="12700">
                      <a:solidFill>
                        <a:srgbClr val="9FBFFF"/>
                      </a:solidFill>
                      <a:miter lim="800000"/>
                      <a:headEnd/>
                      <a:tailEnd/>
                    </a:ln>
                  </p:spPr>
                  <p:txBody>
                    <a:bodyPr wrap="none" anchor="ctr"/>
                    <a:lstStyle/>
                    <a:p>
                      <a:endParaRPr lang="en-US"/>
                    </a:p>
                  </p:txBody>
                </p:sp>
                <p:sp>
                  <p:nvSpPr>
                    <p:cNvPr id="16574" name="Rectangle 124"/>
                    <p:cNvSpPr>
                      <a:spLocks noChangeArrowheads="1"/>
                    </p:cNvSpPr>
                    <p:nvPr/>
                  </p:nvSpPr>
                  <p:spPr bwMode="auto">
                    <a:xfrm>
                      <a:off x="3019" y="3221"/>
                      <a:ext cx="70" cy="47"/>
                    </a:xfrm>
                    <a:prstGeom prst="rect">
                      <a:avLst/>
                    </a:prstGeom>
                    <a:solidFill>
                      <a:srgbClr val="9FBFFF"/>
                    </a:solidFill>
                    <a:ln w="12700">
                      <a:solidFill>
                        <a:srgbClr val="9FBFFF"/>
                      </a:solidFill>
                      <a:miter lim="800000"/>
                      <a:headEnd/>
                      <a:tailEnd/>
                    </a:ln>
                  </p:spPr>
                  <p:txBody>
                    <a:bodyPr wrap="none" anchor="ctr"/>
                    <a:lstStyle/>
                    <a:p>
                      <a:endParaRPr lang="en-US"/>
                    </a:p>
                  </p:txBody>
                </p:sp>
                <p:sp>
                  <p:nvSpPr>
                    <p:cNvPr id="16575" name="Rectangle 125"/>
                    <p:cNvSpPr>
                      <a:spLocks noChangeArrowheads="1"/>
                    </p:cNvSpPr>
                    <p:nvPr/>
                  </p:nvSpPr>
                  <p:spPr bwMode="auto">
                    <a:xfrm>
                      <a:off x="2910" y="3221"/>
                      <a:ext cx="69" cy="47"/>
                    </a:xfrm>
                    <a:prstGeom prst="rect">
                      <a:avLst/>
                    </a:prstGeom>
                    <a:solidFill>
                      <a:srgbClr val="9FBFFF"/>
                    </a:solidFill>
                    <a:ln w="12700">
                      <a:solidFill>
                        <a:srgbClr val="9FBFFF"/>
                      </a:solidFill>
                      <a:miter lim="800000"/>
                      <a:headEnd/>
                      <a:tailEnd/>
                    </a:ln>
                  </p:spPr>
                  <p:txBody>
                    <a:bodyPr wrap="none" anchor="ctr"/>
                    <a:lstStyle/>
                    <a:p>
                      <a:endParaRPr lang="en-US"/>
                    </a:p>
                  </p:txBody>
                </p:sp>
                <p:sp>
                  <p:nvSpPr>
                    <p:cNvPr id="16576" name="Rectangle 126"/>
                    <p:cNvSpPr>
                      <a:spLocks noChangeArrowheads="1"/>
                    </p:cNvSpPr>
                    <p:nvPr/>
                  </p:nvSpPr>
                  <p:spPr bwMode="auto">
                    <a:xfrm>
                      <a:off x="2800" y="3221"/>
                      <a:ext cx="69" cy="47"/>
                    </a:xfrm>
                    <a:prstGeom prst="rect">
                      <a:avLst/>
                    </a:prstGeom>
                    <a:solidFill>
                      <a:srgbClr val="C0C0C0"/>
                    </a:solidFill>
                    <a:ln w="12700">
                      <a:solidFill>
                        <a:srgbClr val="C0C0C0"/>
                      </a:solidFill>
                      <a:miter lim="800000"/>
                      <a:headEnd/>
                      <a:tailEnd/>
                    </a:ln>
                  </p:spPr>
                  <p:txBody>
                    <a:bodyPr wrap="none" anchor="ctr"/>
                    <a:lstStyle/>
                    <a:p>
                      <a:endParaRPr lang="en-US"/>
                    </a:p>
                  </p:txBody>
                </p:sp>
                <p:grpSp>
                  <p:nvGrpSpPr>
                    <p:cNvPr id="16577" name="Group 127"/>
                    <p:cNvGrpSpPr>
                      <a:grpSpLocks/>
                    </p:cNvGrpSpPr>
                    <p:nvPr/>
                  </p:nvGrpSpPr>
                  <p:grpSpPr bwMode="auto">
                    <a:xfrm>
                      <a:off x="2800" y="3311"/>
                      <a:ext cx="508" cy="46"/>
                      <a:chOff x="2800" y="3311"/>
                      <a:chExt cx="508" cy="46"/>
                    </a:xfrm>
                  </p:grpSpPr>
                  <p:sp>
                    <p:nvSpPr>
                      <p:cNvPr id="16593" name="Rectangle 128"/>
                      <p:cNvSpPr>
                        <a:spLocks noChangeArrowheads="1"/>
                      </p:cNvSpPr>
                      <p:nvPr/>
                    </p:nvSpPr>
                    <p:spPr bwMode="auto">
                      <a:xfrm>
                        <a:off x="3239" y="3311"/>
                        <a:ext cx="69" cy="46"/>
                      </a:xfrm>
                      <a:prstGeom prst="rect">
                        <a:avLst/>
                      </a:prstGeom>
                      <a:solidFill>
                        <a:srgbClr val="C0C0C0"/>
                      </a:solidFill>
                      <a:ln w="12700">
                        <a:solidFill>
                          <a:srgbClr val="C0C0C0"/>
                        </a:solidFill>
                        <a:miter lim="800000"/>
                        <a:headEnd/>
                        <a:tailEnd/>
                      </a:ln>
                    </p:spPr>
                    <p:txBody>
                      <a:bodyPr wrap="none" anchor="ctr"/>
                      <a:lstStyle/>
                      <a:p>
                        <a:endParaRPr lang="en-US"/>
                      </a:p>
                    </p:txBody>
                  </p:sp>
                  <p:sp>
                    <p:nvSpPr>
                      <p:cNvPr id="16594" name="Rectangle 129"/>
                      <p:cNvSpPr>
                        <a:spLocks noChangeArrowheads="1"/>
                      </p:cNvSpPr>
                      <p:nvPr/>
                    </p:nvSpPr>
                    <p:spPr bwMode="auto">
                      <a:xfrm>
                        <a:off x="3128" y="3311"/>
                        <a:ext cx="70" cy="46"/>
                      </a:xfrm>
                      <a:prstGeom prst="rect">
                        <a:avLst/>
                      </a:prstGeom>
                      <a:solidFill>
                        <a:srgbClr val="C0C0C0"/>
                      </a:solidFill>
                      <a:ln w="12700">
                        <a:solidFill>
                          <a:srgbClr val="C0C0C0"/>
                        </a:solidFill>
                        <a:miter lim="800000"/>
                        <a:headEnd/>
                        <a:tailEnd/>
                      </a:ln>
                    </p:spPr>
                    <p:txBody>
                      <a:bodyPr wrap="none" anchor="ctr"/>
                      <a:lstStyle/>
                      <a:p>
                        <a:endParaRPr lang="en-US"/>
                      </a:p>
                    </p:txBody>
                  </p:sp>
                  <p:sp>
                    <p:nvSpPr>
                      <p:cNvPr id="16595" name="Rectangle 130"/>
                      <p:cNvSpPr>
                        <a:spLocks noChangeArrowheads="1"/>
                      </p:cNvSpPr>
                      <p:nvPr/>
                    </p:nvSpPr>
                    <p:spPr bwMode="auto">
                      <a:xfrm>
                        <a:off x="3019" y="3311"/>
                        <a:ext cx="70" cy="46"/>
                      </a:xfrm>
                      <a:prstGeom prst="rect">
                        <a:avLst/>
                      </a:prstGeom>
                      <a:solidFill>
                        <a:srgbClr val="C0C0C0"/>
                      </a:solidFill>
                      <a:ln w="12700">
                        <a:solidFill>
                          <a:srgbClr val="C0C0C0"/>
                        </a:solidFill>
                        <a:miter lim="800000"/>
                        <a:headEnd/>
                        <a:tailEnd/>
                      </a:ln>
                    </p:spPr>
                    <p:txBody>
                      <a:bodyPr wrap="none" anchor="ctr"/>
                      <a:lstStyle/>
                      <a:p>
                        <a:endParaRPr lang="en-US"/>
                      </a:p>
                    </p:txBody>
                  </p:sp>
                  <p:sp>
                    <p:nvSpPr>
                      <p:cNvPr id="16596" name="Rectangle 131"/>
                      <p:cNvSpPr>
                        <a:spLocks noChangeArrowheads="1"/>
                      </p:cNvSpPr>
                      <p:nvPr/>
                    </p:nvSpPr>
                    <p:spPr bwMode="auto">
                      <a:xfrm>
                        <a:off x="2910" y="3311"/>
                        <a:ext cx="69" cy="46"/>
                      </a:xfrm>
                      <a:prstGeom prst="rect">
                        <a:avLst/>
                      </a:prstGeom>
                      <a:solidFill>
                        <a:srgbClr val="C0C0C0"/>
                      </a:solidFill>
                      <a:ln w="12700">
                        <a:solidFill>
                          <a:srgbClr val="C0C0C0"/>
                        </a:solidFill>
                        <a:miter lim="800000"/>
                        <a:headEnd/>
                        <a:tailEnd/>
                      </a:ln>
                    </p:spPr>
                    <p:txBody>
                      <a:bodyPr wrap="none" anchor="ctr"/>
                      <a:lstStyle/>
                      <a:p>
                        <a:endParaRPr lang="en-US"/>
                      </a:p>
                    </p:txBody>
                  </p:sp>
                  <p:sp>
                    <p:nvSpPr>
                      <p:cNvPr id="16597" name="Rectangle 132"/>
                      <p:cNvSpPr>
                        <a:spLocks noChangeArrowheads="1"/>
                      </p:cNvSpPr>
                      <p:nvPr/>
                    </p:nvSpPr>
                    <p:spPr bwMode="auto">
                      <a:xfrm>
                        <a:off x="2800" y="3311"/>
                        <a:ext cx="69" cy="46"/>
                      </a:xfrm>
                      <a:prstGeom prst="rect">
                        <a:avLst/>
                      </a:prstGeom>
                      <a:solidFill>
                        <a:srgbClr val="C0C0C0"/>
                      </a:solidFill>
                      <a:ln w="12700">
                        <a:solidFill>
                          <a:srgbClr val="C0C0C0"/>
                        </a:solidFill>
                        <a:miter lim="800000"/>
                        <a:headEnd/>
                        <a:tailEnd/>
                      </a:ln>
                    </p:spPr>
                    <p:txBody>
                      <a:bodyPr wrap="none" anchor="ctr"/>
                      <a:lstStyle/>
                      <a:p>
                        <a:endParaRPr lang="en-US"/>
                      </a:p>
                    </p:txBody>
                  </p:sp>
                </p:grpSp>
                <p:grpSp>
                  <p:nvGrpSpPr>
                    <p:cNvPr id="16578" name="Group 133"/>
                    <p:cNvGrpSpPr>
                      <a:grpSpLocks/>
                    </p:cNvGrpSpPr>
                    <p:nvPr/>
                  </p:nvGrpSpPr>
                  <p:grpSpPr bwMode="auto">
                    <a:xfrm>
                      <a:off x="2800" y="3401"/>
                      <a:ext cx="508" cy="46"/>
                      <a:chOff x="2800" y="3401"/>
                      <a:chExt cx="508" cy="46"/>
                    </a:xfrm>
                  </p:grpSpPr>
                  <p:sp>
                    <p:nvSpPr>
                      <p:cNvPr id="16588" name="Rectangle 134"/>
                      <p:cNvSpPr>
                        <a:spLocks noChangeArrowheads="1"/>
                      </p:cNvSpPr>
                      <p:nvPr/>
                    </p:nvSpPr>
                    <p:spPr bwMode="auto">
                      <a:xfrm>
                        <a:off x="3239" y="3401"/>
                        <a:ext cx="69" cy="46"/>
                      </a:xfrm>
                      <a:prstGeom prst="rect">
                        <a:avLst/>
                      </a:prstGeom>
                      <a:solidFill>
                        <a:srgbClr val="C0C0C0"/>
                      </a:solidFill>
                      <a:ln w="12700">
                        <a:solidFill>
                          <a:srgbClr val="C0C0C0"/>
                        </a:solidFill>
                        <a:miter lim="800000"/>
                        <a:headEnd/>
                        <a:tailEnd/>
                      </a:ln>
                    </p:spPr>
                    <p:txBody>
                      <a:bodyPr wrap="none" anchor="ctr"/>
                      <a:lstStyle/>
                      <a:p>
                        <a:endParaRPr lang="en-US"/>
                      </a:p>
                    </p:txBody>
                  </p:sp>
                  <p:sp>
                    <p:nvSpPr>
                      <p:cNvPr id="16589" name="Rectangle 135"/>
                      <p:cNvSpPr>
                        <a:spLocks noChangeArrowheads="1"/>
                      </p:cNvSpPr>
                      <p:nvPr/>
                    </p:nvSpPr>
                    <p:spPr bwMode="auto">
                      <a:xfrm>
                        <a:off x="3128" y="3401"/>
                        <a:ext cx="70" cy="46"/>
                      </a:xfrm>
                      <a:prstGeom prst="rect">
                        <a:avLst/>
                      </a:prstGeom>
                      <a:solidFill>
                        <a:srgbClr val="C0C0C0"/>
                      </a:solidFill>
                      <a:ln w="12700">
                        <a:solidFill>
                          <a:srgbClr val="C0C0C0"/>
                        </a:solidFill>
                        <a:miter lim="800000"/>
                        <a:headEnd/>
                        <a:tailEnd/>
                      </a:ln>
                    </p:spPr>
                    <p:txBody>
                      <a:bodyPr wrap="none" anchor="ctr"/>
                      <a:lstStyle/>
                      <a:p>
                        <a:endParaRPr lang="en-US"/>
                      </a:p>
                    </p:txBody>
                  </p:sp>
                  <p:sp>
                    <p:nvSpPr>
                      <p:cNvPr id="16590" name="Rectangle 136"/>
                      <p:cNvSpPr>
                        <a:spLocks noChangeArrowheads="1"/>
                      </p:cNvSpPr>
                      <p:nvPr/>
                    </p:nvSpPr>
                    <p:spPr bwMode="auto">
                      <a:xfrm>
                        <a:off x="3019" y="3401"/>
                        <a:ext cx="70" cy="46"/>
                      </a:xfrm>
                      <a:prstGeom prst="rect">
                        <a:avLst/>
                      </a:prstGeom>
                      <a:solidFill>
                        <a:srgbClr val="C0C0C0"/>
                      </a:solidFill>
                      <a:ln w="12700">
                        <a:solidFill>
                          <a:srgbClr val="C0C0C0"/>
                        </a:solidFill>
                        <a:miter lim="800000"/>
                        <a:headEnd/>
                        <a:tailEnd/>
                      </a:ln>
                    </p:spPr>
                    <p:txBody>
                      <a:bodyPr wrap="none" anchor="ctr"/>
                      <a:lstStyle/>
                      <a:p>
                        <a:endParaRPr lang="en-US"/>
                      </a:p>
                    </p:txBody>
                  </p:sp>
                  <p:sp>
                    <p:nvSpPr>
                      <p:cNvPr id="16591" name="Rectangle 137"/>
                      <p:cNvSpPr>
                        <a:spLocks noChangeArrowheads="1"/>
                      </p:cNvSpPr>
                      <p:nvPr/>
                    </p:nvSpPr>
                    <p:spPr bwMode="auto">
                      <a:xfrm>
                        <a:off x="2910" y="3401"/>
                        <a:ext cx="69" cy="46"/>
                      </a:xfrm>
                      <a:prstGeom prst="rect">
                        <a:avLst/>
                      </a:prstGeom>
                      <a:solidFill>
                        <a:srgbClr val="C0C0C0"/>
                      </a:solidFill>
                      <a:ln w="12700">
                        <a:solidFill>
                          <a:srgbClr val="C0C0C0"/>
                        </a:solidFill>
                        <a:miter lim="800000"/>
                        <a:headEnd/>
                        <a:tailEnd/>
                      </a:ln>
                    </p:spPr>
                    <p:txBody>
                      <a:bodyPr wrap="none" anchor="ctr"/>
                      <a:lstStyle/>
                      <a:p>
                        <a:endParaRPr lang="en-US"/>
                      </a:p>
                    </p:txBody>
                  </p:sp>
                  <p:sp>
                    <p:nvSpPr>
                      <p:cNvPr id="16592" name="Rectangle 138"/>
                      <p:cNvSpPr>
                        <a:spLocks noChangeArrowheads="1"/>
                      </p:cNvSpPr>
                      <p:nvPr/>
                    </p:nvSpPr>
                    <p:spPr bwMode="auto">
                      <a:xfrm>
                        <a:off x="2800" y="3401"/>
                        <a:ext cx="69" cy="46"/>
                      </a:xfrm>
                      <a:prstGeom prst="rect">
                        <a:avLst/>
                      </a:prstGeom>
                      <a:solidFill>
                        <a:srgbClr val="C0C0C0"/>
                      </a:solidFill>
                      <a:ln w="12700">
                        <a:solidFill>
                          <a:srgbClr val="C0C0C0"/>
                        </a:solidFill>
                        <a:miter lim="800000"/>
                        <a:headEnd/>
                        <a:tailEnd/>
                      </a:ln>
                    </p:spPr>
                    <p:txBody>
                      <a:bodyPr wrap="none" anchor="ctr"/>
                      <a:lstStyle/>
                      <a:p>
                        <a:endParaRPr lang="en-US"/>
                      </a:p>
                    </p:txBody>
                  </p:sp>
                </p:grpSp>
                <p:sp>
                  <p:nvSpPr>
                    <p:cNvPr id="16579" name="Rectangle 139"/>
                    <p:cNvSpPr>
                      <a:spLocks noChangeArrowheads="1"/>
                    </p:cNvSpPr>
                    <p:nvPr/>
                  </p:nvSpPr>
                  <p:spPr bwMode="auto">
                    <a:xfrm>
                      <a:off x="3239" y="3489"/>
                      <a:ext cx="69" cy="138"/>
                    </a:xfrm>
                    <a:prstGeom prst="rect">
                      <a:avLst/>
                    </a:prstGeom>
                    <a:solidFill>
                      <a:srgbClr val="C0C0C0"/>
                    </a:solidFill>
                    <a:ln w="12700">
                      <a:solidFill>
                        <a:srgbClr val="C0C0C0"/>
                      </a:solidFill>
                      <a:miter lim="800000"/>
                      <a:headEnd/>
                      <a:tailEnd/>
                    </a:ln>
                  </p:spPr>
                  <p:txBody>
                    <a:bodyPr wrap="none" anchor="ctr"/>
                    <a:lstStyle/>
                    <a:p>
                      <a:endParaRPr lang="en-US"/>
                    </a:p>
                  </p:txBody>
                </p:sp>
                <p:sp>
                  <p:nvSpPr>
                    <p:cNvPr id="16580" name="Rectangle 140"/>
                    <p:cNvSpPr>
                      <a:spLocks noChangeArrowheads="1"/>
                    </p:cNvSpPr>
                    <p:nvPr/>
                  </p:nvSpPr>
                  <p:spPr bwMode="auto">
                    <a:xfrm>
                      <a:off x="3128" y="3489"/>
                      <a:ext cx="70" cy="48"/>
                    </a:xfrm>
                    <a:prstGeom prst="rect">
                      <a:avLst/>
                    </a:prstGeom>
                    <a:solidFill>
                      <a:srgbClr val="C0C0C0"/>
                    </a:solidFill>
                    <a:ln w="12700">
                      <a:solidFill>
                        <a:srgbClr val="C0C0C0"/>
                      </a:solidFill>
                      <a:miter lim="800000"/>
                      <a:headEnd/>
                      <a:tailEnd/>
                    </a:ln>
                  </p:spPr>
                  <p:txBody>
                    <a:bodyPr wrap="none" anchor="ctr"/>
                    <a:lstStyle/>
                    <a:p>
                      <a:endParaRPr lang="en-US"/>
                    </a:p>
                  </p:txBody>
                </p:sp>
                <p:sp>
                  <p:nvSpPr>
                    <p:cNvPr id="16581" name="Rectangle 141"/>
                    <p:cNvSpPr>
                      <a:spLocks noChangeArrowheads="1"/>
                    </p:cNvSpPr>
                    <p:nvPr/>
                  </p:nvSpPr>
                  <p:spPr bwMode="auto">
                    <a:xfrm>
                      <a:off x="3019" y="3489"/>
                      <a:ext cx="70" cy="48"/>
                    </a:xfrm>
                    <a:prstGeom prst="rect">
                      <a:avLst/>
                    </a:prstGeom>
                    <a:solidFill>
                      <a:srgbClr val="C0C0C0"/>
                    </a:solidFill>
                    <a:ln w="12700">
                      <a:solidFill>
                        <a:srgbClr val="C0C0C0"/>
                      </a:solidFill>
                      <a:miter lim="800000"/>
                      <a:headEnd/>
                      <a:tailEnd/>
                    </a:ln>
                  </p:spPr>
                  <p:txBody>
                    <a:bodyPr wrap="none" anchor="ctr"/>
                    <a:lstStyle/>
                    <a:p>
                      <a:endParaRPr lang="en-US"/>
                    </a:p>
                  </p:txBody>
                </p:sp>
                <p:sp>
                  <p:nvSpPr>
                    <p:cNvPr id="16582" name="Rectangle 142"/>
                    <p:cNvSpPr>
                      <a:spLocks noChangeArrowheads="1"/>
                    </p:cNvSpPr>
                    <p:nvPr/>
                  </p:nvSpPr>
                  <p:spPr bwMode="auto">
                    <a:xfrm>
                      <a:off x="2910" y="3489"/>
                      <a:ext cx="69" cy="48"/>
                    </a:xfrm>
                    <a:prstGeom prst="rect">
                      <a:avLst/>
                    </a:prstGeom>
                    <a:solidFill>
                      <a:srgbClr val="C0C0C0"/>
                    </a:solidFill>
                    <a:ln w="12700">
                      <a:solidFill>
                        <a:srgbClr val="C0C0C0"/>
                      </a:solidFill>
                      <a:miter lim="800000"/>
                      <a:headEnd/>
                      <a:tailEnd/>
                    </a:ln>
                  </p:spPr>
                  <p:txBody>
                    <a:bodyPr wrap="none" anchor="ctr"/>
                    <a:lstStyle/>
                    <a:p>
                      <a:endParaRPr lang="en-US"/>
                    </a:p>
                  </p:txBody>
                </p:sp>
                <p:sp>
                  <p:nvSpPr>
                    <p:cNvPr id="16583" name="Rectangle 143"/>
                    <p:cNvSpPr>
                      <a:spLocks noChangeArrowheads="1"/>
                    </p:cNvSpPr>
                    <p:nvPr/>
                  </p:nvSpPr>
                  <p:spPr bwMode="auto">
                    <a:xfrm>
                      <a:off x="2800" y="3489"/>
                      <a:ext cx="69" cy="48"/>
                    </a:xfrm>
                    <a:prstGeom prst="rect">
                      <a:avLst/>
                    </a:prstGeom>
                    <a:solidFill>
                      <a:srgbClr val="FF5F7F"/>
                    </a:solidFill>
                    <a:ln w="12700">
                      <a:solidFill>
                        <a:srgbClr val="FF5F7F"/>
                      </a:solidFill>
                      <a:miter lim="800000"/>
                      <a:headEnd/>
                      <a:tailEnd/>
                    </a:ln>
                  </p:spPr>
                  <p:txBody>
                    <a:bodyPr wrap="none" anchor="ctr"/>
                    <a:lstStyle/>
                    <a:p>
                      <a:endParaRPr lang="en-US"/>
                    </a:p>
                  </p:txBody>
                </p:sp>
                <p:sp>
                  <p:nvSpPr>
                    <p:cNvPr id="16584" name="Rectangle 144"/>
                    <p:cNvSpPr>
                      <a:spLocks noChangeArrowheads="1"/>
                    </p:cNvSpPr>
                    <p:nvPr/>
                  </p:nvSpPr>
                  <p:spPr bwMode="auto">
                    <a:xfrm>
                      <a:off x="3128" y="3579"/>
                      <a:ext cx="70" cy="48"/>
                    </a:xfrm>
                    <a:prstGeom prst="rect">
                      <a:avLst/>
                    </a:prstGeom>
                    <a:solidFill>
                      <a:srgbClr val="C0C0C0"/>
                    </a:solidFill>
                    <a:ln w="12700">
                      <a:solidFill>
                        <a:srgbClr val="C0C0C0"/>
                      </a:solidFill>
                      <a:miter lim="800000"/>
                      <a:headEnd/>
                      <a:tailEnd/>
                    </a:ln>
                  </p:spPr>
                  <p:txBody>
                    <a:bodyPr wrap="none" anchor="ctr"/>
                    <a:lstStyle/>
                    <a:p>
                      <a:endParaRPr lang="en-US"/>
                    </a:p>
                  </p:txBody>
                </p:sp>
                <p:sp>
                  <p:nvSpPr>
                    <p:cNvPr id="16585" name="Rectangle 145"/>
                    <p:cNvSpPr>
                      <a:spLocks noChangeArrowheads="1"/>
                    </p:cNvSpPr>
                    <p:nvPr/>
                  </p:nvSpPr>
                  <p:spPr bwMode="auto">
                    <a:xfrm>
                      <a:off x="3019" y="3579"/>
                      <a:ext cx="70" cy="48"/>
                    </a:xfrm>
                    <a:prstGeom prst="rect">
                      <a:avLst/>
                    </a:prstGeom>
                    <a:solidFill>
                      <a:srgbClr val="C0C0C0"/>
                    </a:solidFill>
                    <a:ln w="12700">
                      <a:solidFill>
                        <a:srgbClr val="C0C0C0"/>
                      </a:solidFill>
                      <a:miter lim="800000"/>
                      <a:headEnd/>
                      <a:tailEnd/>
                    </a:ln>
                  </p:spPr>
                  <p:txBody>
                    <a:bodyPr wrap="none" anchor="ctr"/>
                    <a:lstStyle/>
                    <a:p>
                      <a:endParaRPr lang="en-US"/>
                    </a:p>
                  </p:txBody>
                </p:sp>
                <p:sp>
                  <p:nvSpPr>
                    <p:cNvPr id="16586" name="Rectangle 146"/>
                    <p:cNvSpPr>
                      <a:spLocks noChangeArrowheads="1"/>
                    </p:cNvSpPr>
                    <p:nvPr/>
                  </p:nvSpPr>
                  <p:spPr bwMode="auto">
                    <a:xfrm>
                      <a:off x="2910" y="3579"/>
                      <a:ext cx="69" cy="48"/>
                    </a:xfrm>
                    <a:prstGeom prst="rect">
                      <a:avLst/>
                    </a:prstGeom>
                    <a:solidFill>
                      <a:srgbClr val="C0C0C0"/>
                    </a:solidFill>
                    <a:ln w="12700">
                      <a:solidFill>
                        <a:srgbClr val="C0C0C0"/>
                      </a:solidFill>
                      <a:miter lim="800000"/>
                      <a:headEnd/>
                      <a:tailEnd/>
                    </a:ln>
                  </p:spPr>
                  <p:txBody>
                    <a:bodyPr wrap="none" anchor="ctr"/>
                    <a:lstStyle/>
                    <a:p>
                      <a:endParaRPr lang="en-US"/>
                    </a:p>
                  </p:txBody>
                </p:sp>
                <p:sp>
                  <p:nvSpPr>
                    <p:cNvPr id="16587" name="Rectangle 147"/>
                    <p:cNvSpPr>
                      <a:spLocks noChangeArrowheads="1"/>
                    </p:cNvSpPr>
                    <p:nvPr/>
                  </p:nvSpPr>
                  <p:spPr bwMode="auto">
                    <a:xfrm>
                      <a:off x="2800" y="3579"/>
                      <a:ext cx="69" cy="48"/>
                    </a:xfrm>
                    <a:prstGeom prst="rect">
                      <a:avLst/>
                    </a:prstGeom>
                    <a:solidFill>
                      <a:srgbClr val="FF5F7F"/>
                    </a:solidFill>
                    <a:ln w="12700">
                      <a:solidFill>
                        <a:srgbClr val="FF5F7F"/>
                      </a:solidFill>
                      <a:miter lim="800000"/>
                      <a:headEnd/>
                      <a:tailEnd/>
                    </a:ln>
                  </p:spPr>
                  <p:txBody>
                    <a:bodyPr wrap="none" anchor="ctr"/>
                    <a:lstStyle/>
                    <a:p>
                      <a:endParaRPr lang="en-US"/>
                    </a:p>
                  </p:txBody>
                </p:sp>
              </p:grpSp>
              <p:grpSp>
                <p:nvGrpSpPr>
                  <p:cNvPr id="16518" name="Group 148"/>
                  <p:cNvGrpSpPr>
                    <a:grpSpLocks/>
                  </p:cNvGrpSpPr>
                  <p:nvPr/>
                </p:nvGrpSpPr>
                <p:grpSpPr bwMode="auto">
                  <a:xfrm>
                    <a:off x="2804" y="3217"/>
                    <a:ext cx="508" cy="405"/>
                    <a:chOff x="2804" y="3217"/>
                    <a:chExt cx="508" cy="405"/>
                  </a:xfrm>
                </p:grpSpPr>
                <p:sp>
                  <p:nvSpPr>
                    <p:cNvPr id="16546" name="Rectangle 149"/>
                    <p:cNvSpPr>
                      <a:spLocks noChangeArrowheads="1"/>
                    </p:cNvSpPr>
                    <p:nvPr/>
                  </p:nvSpPr>
                  <p:spPr bwMode="auto">
                    <a:xfrm>
                      <a:off x="3242" y="3217"/>
                      <a:ext cx="70" cy="46"/>
                    </a:xfrm>
                    <a:prstGeom prst="rect">
                      <a:avLst/>
                    </a:prstGeom>
                    <a:solidFill>
                      <a:srgbClr val="3F3F3F"/>
                    </a:solidFill>
                    <a:ln w="12700">
                      <a:solidFill>
                        <a:srgbClr val="3F3F3F"/>
                      </a:solidFill>
                      <a:miter lim="800000"/>
                      <a:headEnd/>
                      <a:tailEnd/>
                    </a:ln>
                  </p:spPr>
                  <p:txBody>
                    <a:bodyPr wrap="none" anchor="ctr"/>
                    <a:lstStyle/>
                    <a:p>
                      <a:endParaRPr lang="en-US"/>
                    </a:p>
                  </p:txBody>
                </p:sp>
                <p:sp>
                  <p:nvSpPr>
                    <p:cNvPr id="16547" name="Rectangle 150"/>
                    <p:cNvSpPr>
                      <a:spLocks noChangeArrowheads="1"/>
                    </p:cNvSpPr>
                    <p:nvPr/>
                  </p:nvSpPr>
                  <p:spPr bwMode="auto">
                    <a:xfrm>
                      <a:off x="3132" y="3217"/>
                      <a:ext cx="70" cy="46"/>
                    </a:xfrm>
                    <a:prstGeom prst="rect">
                      <a:avLst/>
                    </a:prstGeom>
                    <a:solidFill>
                      <a:srgbClr val="0000FF"/>
                    </a:solidFill>
                    <a:ln w="12700">
                      <a:solidFill>
                        <a:srgbClr val="0000FF"/>
                      </a:solidFill>
                      <a:miter lim="800000"/>
                      <a:headEnd/>
                      <a:tailEnd/>
                    </a:ln>
                  </p:spPr>
                  <p:txBody>
                    <a:bodyPr wrap="none" anchor="ctr"/>
                    <a:lstStyle/>
                    <a:p>
                      <a:endParaRPr lang="en-US"/>
                    </a:p>
                  </p:txBody>
                </p:sp>
                <p:sp>
                  <p:nvSpPr>
                    <p:cNvPr id="16548" name="Rectangle 151"/>
                    <p:cNvSpPr>
                      <a:spLocks noChangeArrowheads="1"/>
                    </p:cNvSpPr>
                    <p:nvPr/>
                  </p:nvSpPr>
                  <p:spPr bwMode="auto">
                    <a:xfrm>
                      <a:off x="3023" y="3217"/>
                      <a:ext cx="70" cy="46"/>
                    </a:xfrm>
                    <a:prstGeom prst="rect">
                      <a:avLst/>
                    </a:prstGeom>
                    <a:solidFill>
                      <a:srgbClr val="0000FF"/>
                    </a:solidFill>
                    <a:ln w="12700">
                      <a:solidFill>
                        <a:srgbClr val="0000FF"/>
                      </a:solidFill>
                      <a:miter lim="800000"/>
                      <a:headEnd/>
                      <a:tailEnd/>
                    </a:ln>
                  </p:spPr>
                  <p:txBody>
                    <a:bodyPr wrap="none" anchor="ctr"/>
                    <a:lstStyle/>
                    <a:p>
                      <a:endParaRPr lang="en-US"/>
                    </a:p>
                  </p:txBody>
                </p:sp>
                <p:sp>
                  <p:nvSpPr>
                    <p:cNvPr id="16549" name="Rectangle 152"/>
                    <p:cNvSpPr>
                      <a:spLocks noChangeArrowheads="1"/>
                    </p:cNvSpPr>
                    <p:nvPr/>
                  </p:nvSpPr>
                  <p:spPr bwMode="auto">
                    <a:xfrm>
                      <a:off x="2914" y="3217"/>
                      <a:ext cx="69" cy="46"/>
                    </a:xfrm>
                    <a:prstGeom prst="rect">
                      <a:avLst/>
                    </a:prstGeom>
                    <a:solidFill>
                      <a:srgbClr val="0000FF"/>
                    </a:solidFill>
                    <a:ln w="12700">
                      <a:solidFill>
                        <a:srgbClr val="0000FF"/>
                      </a:solidFill>
                      <a:miter lim="800000"/>
                      <a:headEnd/>
                      <a:tailEnd/>
                    </a:ln>
                  </p:spPr>
                  <p:txBody>
                    <a:bodyPr wrap="none" anchor="ctr"/>
                    <a:lstStyle/>
                    <a:p>
                      <a:endParaRPr lang="en-US"/>
                    </a:p>
                  </p:txBody>
                </p:sp>
                <p:sp>
                  <p:nvSpPr>
                    <p:cNvPr id="16550" name="Rectangle 153"/>
                    <p:cNvSpPr>
                      <a:spLocks noChangeArrowheads="1"/>
                    </p:cNvSpPr>
                    <p:nvPr/>
                  </p:nvSpPr>
                  <p:spPr bwMode="auto">
                    <a:xfrm>
                      <a:off x="2804" y="3217"/>
                      <a:ext cx="69" cy="46"/>
                    </a:xfrm>
                    <a:prstGeom prst="rect">
                      <a:avLst/>
                    </a:prstGeom>
                    <a:solidFill>
                      <a:srgbClr val="3F3F3F"/>
                    </a:solidFill>
                    <a:ln w="12700">
                      <a:solidFill>
                        <a:srgbClr val="3F3F3F"/>
                      </a:solidFill>
                      <a:miter lim="800000"/>
                      <a:headEnd/>
                      <a:tailEnd/>
                    </a:ln>
                  </p:spPr>
                  <p:txBody>
                    <a:bodyPr wrap="none" anchor="ctr"/>
                    <a:lstStyle/>
                    <a:p>
                      <a:endParaRPr lang="en-US"/>
                    </a:p>
                  </p:txBody>
                </p:sp>
                <p:grpSp>
                  <p:nvGrpSpPr>
                    <p:cNvPr id="16551" name="Group 154"/>
                    <p:cNvGrpSpPr>
                      <a:grpSpLocks/>
                    </p:cNvGrpSpPr>
                    <p:nvPr/>
                  </p:nvGrpSpPr>
                  <p:grpSpPr bwMode="auto">
                    <a:xfrm>
                      <a:off x="2804" y="3306"/>
                      <a:ext cx="508" cy="47"/>
                      <a:chOff x="2804" y="3306"/>
                      <a:chExt cx="508" cy="47"/>
                    </a:xfrm>
                  </p:grpSpPr>
                  <p:sp>
                    <p:nvSpPr>
                      <p:cNvPr id="16567" name="Rectangle 155"/>
                      <p:cNvSpPr>
                        <a:spLocks noChangeArrowheads="1"/>
                      </p:cNvSpPr>
                      <p:nvPr/>
                    </p:nvSpPr>
                    <p:spPr bwMode="auto">
                      <a:xfrm>
                        <a:off x="3242" y="3306"/>
                        <a:ext cx="70" cy="47"/>
                      </a:xfrm>
                      <a:prstGeom prst="rect">
                        <a:avLst/>
                      </a:prstGeom>
                      <a:solidFill>
                        <a:srgbClr val="3F3F3F"/>
                      </a:solidFill>
                      <a:ln w="12700">
                        <a:solidFill>
                          <a:srgbClr val="3F3F3F"/>
                        </a:solidFill>
                        <a:miter lim="800000"/>
                        <a:headEnd/>
                        <a:tailEnd/>
                      </a:ln>
                    </p:spPr>
                    <p:txBody>
                      <a:bodyPr wrap="none" anchor="ctr"/>
                      <a:lstStyle/>
                      <a:p>
                        <a:endParaRPr lang="en-US"/>
                      </a:p>
                    </p:txBody>
                  </p:sp>
                  <p:sp>
                    <p:nvSpPr>
                      <p:cNvPr id="16568" name="Rectangle 156"/>
                      <p:cNvSpPr>
                        <a:spLocks noChangeArrowheads="1"/>
                      </p:cNvSpPr>
                      <p:nvPr/>
                    </p:nvSpPr>
                    <p:spPr bwMode="auto">
                      <a:xfrm>
                        <a:off x="3132" y="3306"/>
                        <a:ext cx="70" cy="47"/>
                      </a:xfrm>
                      <a:prstGeom prst="rect">
                        <a:avLst/>
                      </a:prstGeom>
                      <a:solidFill>
                        <a:srgbClr val="3F3F3F"/>
                      </a:solidFill>
                      <a:ln w="12700">
                        <a:solidFill>
                          <a:srgbClr val="3F3F3F"/>
                        </a:solidFill>
                        <a:miter lim="800000"/>
                        <a:headEnd/>
                        <a:tailEnd/>
                      </a:ln>
                    </p:spPr>
                    <p:txBody>
                      <a:bodyPr wrap="none" anchor="ctr"/>
                      <a:lstStyle/>
                      <a:p>
                        <a:endParaRPr lang="en-US"/>
                      </a:p>
                    </p:txBody>
                  </p:sp>
                  <p:sp>
                    <p:nvSpPr>
                      <p:cNvPr id="16569" name="Rectangle 157"/>
                      <p:cNvSpPr>
                        <a:spLocks noChangeArrowheads="1"/>
                      </p:cNvSpPr>
                      <p:nvPr/>
                    </p:nvSpPr>
                    <p:spPr bwMode="auto">
                      <a:xfrm>
                        <a:off x="3023" y="3306"/>
                        <a:ext cx="70" cy="47"/>
                      </a:xfrm>
                      <a:prstGeom prst="rect">
                        <a:avLst/>
                      </a:prstGeom>
                      <a:solidFill>
                        <a:srgbClr val="3F3F3F"/>
                      </a:solidFill>
                      <a:ln w="12700">
                        <a:solidFill>
                          <a:srgbClr val="3F3F3F"/>
                        </a:solidFill>
                        <a:miter lim="800000"/>
                        <a:headEnd/>
                        <a:tailEnd/>
                      </a:ln>
                    </p:spPr>
                    <p:txBody>
                      <a:bodyPr wrap="none" anchor="ctr"/>
                      <a:lstStyle/>
                      <a:p>
                        <a:endParaRPr lang="en-US"/>
                      </a:p>
                    </p:txBody>
                  </p:sp>
                  <p:sp>
                    <p:nvSpPr>
                      <p:cNvPr id="16570" name="Rectangle 158"/>
                      <p:cNvSpPr>
                        <a:spLocks noChangeArrowheads="1"/>
                      </p:cNvSpPr>
                      <p:nvPr/>
                    </p:nvSpPr>
                    <p:spPr bwMode="auto">
                      <a:xfrm>
                        <a:off x="2914" y="3306"/>
                        <a:ext cx="69" cy="47"/>
                      </a:xfrm>
                      <a:prstGeom prst="rect">
                        <a:avLst/>
                      </a:prstGeom>
                      <a:solidFill>
                        <a:srgbClr val="3F3F3F"/>
                      </a:solidFill>
                      <a:ln w="12700">
                        <a:solidFill>
                          <a:srgbClr val="3F3F3F"/>
                        </a:solidFill>
                        <a:miter lim="800000"/>
                        <a:headEnd/>
                        <a:tailEnd/>
                      </a:ln>
                    </p:spPr>
                    <p:txBody>
                      <a:bodyPr wrap="none" anchor="ctr"/>
                      <a:lstStyle/>
                      <a:p>
                        <a:endParaRPr lang="en-US"/>
                      </a:p>
                    </p:txBody>
                  </p:sp>
                  <p:sp>
                    <p:nvSpPr>
                      <p:cNvPr id="16571" name="Rectangle 159"/>
                      <p:cNvSpPr>
                        <a:spLocks noChangeArrowheads="1"/>
                      </p:cNvSpPr>
                      <p:nvPr/>
                    </p:nvSpPr>
                    <p:spPr bwMode="auto">
                      <a:xfrm>
                        <a:off x="2804" y="3306"/>
                        <a:ext cx="69" cy="47"/>
                      </a:xfrm>
                      <a:prstGeom prst="rect">
                        <a:avLst/>
                      </a:prstGeom>
                      <a:solidFill>
                        <a:srgbClr val="3F3F3F"/>
                      </a:solidFill>
                      <a:ln w="12700">
                        <a:solidFill>
                          <a:srgbClr val="3F3F3F"/>
                        </a:solidFill>
                        <a:miter lim="800000"/>
                        <a:headEnd/>
                        <a:tailEnd/>
                      </a:ln>
                    </p:spPr>
                    <p:txBody>
                      <a:bodyPr wrap="none" anchor="ctr"/>
                      <a:lstStyle/>
                      <a:p>
                        <a:endParaRPr lang="en-US"/>
                      </a:p>
                    </p:txBody>
                  </p:sp>
                </p:grpSp>
                <p:grpSp>
                  <p:nvGrpSpPr>
                    <p:cNvPr id="16552" name="Group 160"/>
                    <p:cNvGrpSpPr>
                      <a:grpSpLocks/>
                    </p:cNvGrpSpPr>
                    <p:nvPr/>
                  </p:nvGrpSpPr>
                  <p:grpSpPr bwMode="auto">
                    <a:xfrm>
                      <a:off x="2804" y="3395"/>
                      <a:ext cx="508" cy="47"/>
                      <a:chOff x="2804" y="3395"/>
                      <a:chExt cx="508" cy="47"/>
                    </a:xfrm>
                  </p:grpSpPr>
                  <p:sp>
                    <p:nvSpPr>
                      <p:cNvPr id="16562" name="Rectangle 161"/>
                      <p:cNvSpPr>
                        <a:spLocks noChangeArrowheads="1"/>
                      </p:cNvSpPr>
                      <p:nvPr/>
                    </p:nvSpPr>
                    <p:spPr bwMode="auto">
                      <a:xfrm>
                        <a:off x="3242" y="3395"/>
                        <a:ext cx="70" cy="47"/>
                      </a:xfrm>
                      <a:prstGeom prst="rect">
                        <a:avLst/>
                      </a:prstGeom>
                      <a:solidFill>
                        <a:srgbClr val="3F3F3F"/>
                      </a:solidFill>
                      <a:ln w="12700">
                        <a:solidFill>
                          <a:srgbClr val="3F3F3F"/>
                        </a:solidFill>
                        <a:miter lim="800000"/>
                        <a:headEnd/>
                        <a:tailEnd/>
                      </a:ln>
                    </p:spPr>
                    <p:txBody>
                      <a:bodyPr wrap="none" anchor="ctr"/>
                      <a:lstStyle/>
                      <a:p>
                        <a:endParaRPr lang="en-US"/>
                      </a:p>
                    </p:txBody>
                  </p:sp>
                  <p:sp>
                    <p:nvSpPr>
                      <p:cNvPr id="16563" name="Rectangle 162"/>
                      <p:cNvSpPr>
                        <a:spLocks noChangeArrowheads="1"/>
                      </p:cNvSpPr>
                      <p:nvPr/>
                    </p:nvSpPr>
                    <p:spPr bwMode="auto">
                      <a:xfrm>
                        <a:off x="3132" y="3395"/>
                        <a:ext cx="70" cy="47"/>
                      </a:xfrm>
                      <a:prstGeom prst="rect">
                        <a:avLst/>
                      </a:prstGeom>
                      <a:solidFill>
                        <a:srgbClr val="3F3F3F"/>
                      </a:solidFill>
                      <a:ln w="12700">
                        <a:solidFill>
                          <a:srgbClr val="3F3F3F"/>
                        </a:solidFill>
                        <a:miter lim="800000"/>
                        <a:headEnd/>
                        <a:tailEnd/>
                      </a:ln>
                    </p:spPr>
                    <p:txBody>
                      <a:bodyPr wrap="none" anchor="ctr"/>
                      <a:lstStyle/>
                      <a:p>
                        <a:endParaRPr lang="en-US"/>
                      </a:p>
                    </p:txBody>
                  </p:sp>
                  <p:sp>
                    <p:nvSpPr>
                      <p:cNvPr id="16564" name="Rectangle 163"/>
                      <p:cNvSpPr>
                        <a:spLocks noChangeArrowheads="1"/>
                      </p:cNvSpPr>
                      <p:nvPr/>
                    </p:nvSpPr>
                    <p:spPr bwMode="auto">
                      <a:xfrm>
                        <a:off x="3023" y="3395"/>
                        <a:ext cx="70" cy="47"/>
                      </a:xfrm>
                      <a:prstGeom prst="rect">
                        <a:avLst/>
                      </a:prstGeom>
                      <a:solidFill>
                        <a:srgbClr val="3F3F3F"/>
                      </a:solidFill>
                      <a:ln w="12700">
                        <a:solidFill>
                          <a:srgbClr val="3F3F3F"/>
                        </a:solidFill>
                        <a:miter lim="800000"/>
                        <a:headEnd/>
                        <a:tailEnd/>
                      </a:ln>
                    </p:spPr>
                    <p:txBody>
                      <a:bodyPr wrap="none" anchor="ctr"/>
                      <a:lstStyle/>
                      <a:p>
                        <a:endParaRPr lang="en-US"/>
                      </a:p>
                    </p:txBody>
                  </p:sp>
                  <p:sp>
                    <p:nvSpPr>
                      <p:cNvPr id="16565" name="Rectangle 164"/>
                      <p:cNvSpPr>
                        <a:spLocks noChangeArrowheads="1"/>
                      </p:cNvSpPr>
                      <p:nvPr/>
                    </p:nvSpPr>
                    <p:spPr bwMode="auto">
                      <a:xfrm>
                        <a:off x="2914" y="3395"/>
                        <a:ext cx="69" cy="47"/>
                      </a:xfrm>
                      <a:prstGeom prst="rect">
                        <a:avLst/>
                      </a:prstGeom>
                      <a:solidFill>
                        <a:srgbClr val="3F3F3F"/>
                      </a:solidFill>
                      <a:ln w="12700">
                        <a:solidFill>
                          <a:srgbClr val="3F3F3F"/>
                        </a:solidFill>
                        <a:miter lim="800000"/>
                        <a:headEnd/>
                        <a:tailEnd/>
                      </a:ln>
                    </p:spPr>
                    <p:txBody>
                      <a:bodyPr wrap="none" anchor="ctr"/>
                      <a:lstStyle/>
                      <a:p>
                        <a:endParaRPr lang="en-US"/>
                      </a:p>
                    </p:txBody>
                  </p:sp>
                  <p:sp>
                    <p:nvSpPr>
                      <p:cNvPr id="16566" name="Rectangle 165"/>
                      <p:cNvSpPr>
                        <a:spLocks noChangeArrowheads="1"/>
                      </p:cNvSpPr>
                      <p:nvPr/>
                    </p:nvSpPr>
                    <p:spPr bwMode="auto">
                      <a:xfrm>
                        <a:off x="2804" y="3395"/>
                        <a:ext cx="69" cy="47"/>
                      </a:xfrm>
                      <a:prstGeom prst="rect">
                        <a:avLst/>
                      </a:prstGeom>
                      <a:solidFill>
                        <a:srgbClr val="3F3F3F"/>
                      </a:solidFill>
                      <a:ln w="12700">
                        <a:solidFill>
                          <a:srgbClr val="3F3F3F"/>
                        </a:solidFill>
                        <a:miter lim="800000"/>
                        <a:headEnd/>
                        <a:tailEnd/>
                      </a:ln>
                    </p:spPr>
                    <p:txBody>
                      <a:bodyPr wrap="none" anchor="ctr"/>
                      <a:lstStyle/>
                      <a:p>
                        <a:endParaRPr lang="en-US"/>
                      </a:p>
                    </p:txBody>
                  </p:sp>
                </p:grpSp>
                <p:sp>
                  <p:nvSpPr>
                    <p:cNvPr id="16553" name="Rectangle 166"/>
                    <p:cNvSpPr>
                      <a:spLocks noChangeArrowheads="1"/>
                    </p:cNvSpPr>
                    <p:nvPr/>
                  </p:nvSpPr>
                  <p:spPr bwMode="auto">
                    <a:xfrm>
                      <a:off x="3242" y="3484"/>
                      <a:ext cx="70" cy="138"/>
                    </a:xfrm>
                    <a:prstGeom prst="rect">
                      <a:avLst/>
                    </a:prstGeom>
                    <a:solidFill>
                      <a:srgbClr val="3F3F3F"/>
                    </a:solidFill>
                    <a:ln w="12700">
                      <a:solidFill>
                        <a:srgbClr val="3F3F3F"/>
                      </a:solidFill>
                      <a:miter lim="800000"/>
                      <a:headEnd/>
                      <a:tailEnd/>
                    </a:ln>
                  </p:spPr>
                  <p:txBody>
                    <a:bodyPr wrap="none" anchor="ctr"/>
                    <a:lstStyle/>
                    <a:p>
                      <a:endParaRPr lang="en-US"/>
                    </a:p>
                  </p:txBody>
                </p:sp>
                <p:sp>
                  <p:nvSpPr>
                    <p:cNvPr id="16554" name="Rectangle 167"/>
                    <p:cNvSpPr>
                      <a:spLocks noChangeArrowheads="1"/>
                    </p:cNvSpPr>
                    <p:nvPr/>
                  </p:nvSpPr>
                  <p:spPr bwMode="auto">
                    <a:xfrm>
                      <a:off x="3132" y="3484"/>
                      <a:ext cx="70" cy="48"/>
                    </a:xfrm>
                    <a:prstGeom prst="rect">
                      <a:avLst/>
                    </a:prstGeom>
                    <a:solidFill>
                      <a:srgbClr val="3F3F3F"/>
                    </a:solidFill>
                    <a:ln w="12700">
                      <a:solidFill>
                        <a:srgbClr val="3F3F3F"/>
                      </a:solidFill>
                      <a:miter lim="800000"/>
                      <a:headEnd/>
                      <a:tailEnd/>
                    </a:ln>
                  </p:spPr>
                  <p:txBody>
                    <a:bodyPr wrap="none" anchor="ctr"/>
                    <a:lstStyle/>
                    <a:p>
                      <a:endParaRPr lang="en-US"/>
                    </a:p>
                  </p:txBody>
                </p:sp>
                <p:sp>
                  <p:nvSpPr>
                    <p:cNvPr id="16555" name="Rectangle 168"/>
                    <p:cNvSpPr>
                      <a:spLocks noChangeArrowheads="1"/>
                    </p:cNvSpPr>
                    <p:nvPr/>
                  </p:nvSpPr>
                  <p:spPr bwMode="auto">
                    <a:xfrm>
                      <a:off x="3023" y="3484"/>
                      <a:ext cx="70" cy="48"/>
                    </a:xfrm>
                    <a:prstGeom prst="rect">
                      <a:avLst/>
                    </a:prstGeom>
                    <a:solidFill>
                      <a:srgbClr val="3F3F3F"/>
                    </a:solidFill>
                    <a:ln w="12700">
                      <a:solidFill>
                        <a:srgbClr val="3F3F3F"/>
                      </a:solidFill>
                      <a:miter lim="800000"/>
                      <a:headEnd/>
                      <a:tailEnd/>
                    </a:ln>
                  </p:spPr>
                  <p:txBody>
                    <a:bodyPr wrap="none" anchor="ctr"/>
                    <a:lstStyle/>
                    <a:p>
                      <a:endParaRPr lang="en-US"/>
                    </a:p>
                  </p:txBody>
                </p:sp>
                <p:sp>
                  <p:nvSpPr>
                    <p:cNvPr id="16556" name="Rectangle 169"/>
                    <p:cNvSpPr>
                      <a:spLocks noChangeArrowheads="1"/>
                    </p:cNvSpPr>
                    <p:nvPr/>
                  </p:nvSpPr>
                  <p:spPr bwMode="auto">
                    <a:xfrm>
                      <a:off x="2914" y="3484"/>
                      <a:ext cx="69" cy="48"/>
                    </a:xfrm>
                    <a:prstGeom prst="rect">
                      <a:avLst/>
                    </a:prstGeom>
                    <a:solidFill>
                      <a:srgbClr val="3F3F3F"/>
                    </a:solidFill>
                    <a:ln w="12700">
                      <a:solidFill>
                        <a:srgbClr val="3F3F3F"/>
                      </a:solidFill>
                      <a:miter lim="800000"/>
                      <a:headEnd/>
                      <a:tailEnd/>
                    </a:ln>
                  </p:spPr>
                  <p:txBody>
                    <a:bodyPr wrap="none" anchor="ctr"/>
                    <a:lstStyle/>
                    <a:p>
                      <a:endParaRPr lang="en-US"/>
                    </a:p>
                  </p:txBody>
                </p:sp>
                <p:sp>
                  <p:nvSpPr>
                    <p:cNvPr id="16557" name="Rectangle 170"/>
                    <p:cNvSpPr>
                      <a:spLocks noChangeArrowheads="1"/>
                    </p:cNvSpPr>
                    <p:nvPr/>
                  </p:nvSpPr>
                  <p:spPr bwMode="auto">
                    <a:xfrm>
                      <a:off x="2804" y="3484"/>
                      <a:ext cx="69" cy="48"/>
                    </a:xfrm>
                    <a:prstGeom prst="rect">
                      <a:avLst/>
                    </a:prstGeom>
                    <a:solidFill>
                      <a:srgbClr val="800000"/>
                    </a:solidFill>
                    <a:ln w="12700">
                      <a:solidFill>
                        <a:srgbClr val="800000"/>
                      </a:solidFill>
                      <a:miter lim="800000"/>
                      <a:headEnd/>
                      <a:tailEnd/>
                    </a:ln>
                  </p:spPr>
                  <p:txBody>
                    <a:bodyPr wrap="none" anchor="ctr"/>
                    <a:lstStyle/>
                    <a:p>
                      <a:endParaRPr lang="en-US"/>
                    </a:p>
                  </p:txBody>
                </p:sp>
                <p:sp>
                  <p:nvSpPr>
                    <p:cNvPr id="16558" name="Rectangle 171"/>
                    <p:cNvSpPr>
                      <a:spLocks noChangeArrowheads="1"/>
                    </p:cNvSpPr>
                    <p:nvPr/>
                  </p:nvSpPr>
                  <p:spPr bwMode="auto">
                    <a:xfrm>
                      <a:off x="3132" y="3574"/>
                      <a:ext cx="70" cy="48"/>
                    </a:xfrm>
                    <a:prstGeom prst="rect">
                      <a:avLst/>
                    </a:prstGeom>
                    <a:solidFill>
                      <a:srgbClr val="3F3F3F"/>
                    </a:solidFill>
                    <a:ln w="12700">
                      <a:solidFill>
                        <a:srgbClr val="3F3F3F"/>
                      </a:solidFill>
                      <a:miter lim="800000"/>
                      <a:headEnd/>
                      <a:tailEnd/>
                    </a:ln>
                  </p:spPr>
                  <p:txBody>
                    <a:bodyPr wrap="none" anchor="ctr"/>
                    <a:lstStyle/>
                    <a:p>
                      <a:endParaRPr lang="en-US"/>
                    </a:p>
                  </p:txBody>
                </p:sp>
                <p:sp>
                  <p:nvSpPr>
                    <p:cNvPr id="16559" name="Rectangle 172"/>
                    <p:cNvSpPr>
                      <a:spLocks noChangeArrowheads="1"/>
                    </p:cNvSpPr>
                    <p:nvPr/>
                  </p:nvSpPr>
                  <p:spPr bwMode="auto">
                    <a:xfrm>
                      <a:off x="3023" y="3574"/>
                      <a:ext cx="70" cy="48"/>
                    </a:xfrm>
                    <a:prstGeom prst="rect">
                      <a:avLst/>
                    </a:prstGeom>
                    <a:solidFill>
                      <a:srgbClr val="3F3F3F"/>
                    </a:solidFill>
                    <a:ln w="12700">
                      <a:solidFill>
                        <a:srgbClr val="3F3F3F"/>
                      </a:solidFill>
                      <a:miter lim="800000"/>
                      <a:headEnd/>
                      <a:tailEnd/>
                    </a:ln>
                  </p:spPr>
                  <p:txBody>
                    <a:bodyPr wrap="none" anchor="ctr"/>
                    <a:lstStyle/>
                    <a:p>
                      <a:endParaRPr lang="en-US"/>
                    </a:p>
                  </p:txBody>
                </p:sp>
                <p:sp>
                  <p:nvSpPr>
                    <p:cNvPr id="16560" name="Rectangle 173"/>
                    <p:cNvSpPr>
                      <a:spLocks noChangeArrowheads="1"/>
                    </p:cNvSpPr>
                    <p:nvPr/>
                  </p:nvSpPr>
                  <p:spPr bwMode="auto">
                    <a:xfrm>
                      <a:off x="2914" y="3574"/>
                      <a:ext cx="69" cy="48"/>
                    </a:xfrm>
                    <a:prstGeom prst="rect">
                      <a:avLst/>
                    </a:prstGeom>
                    <a:solidFill>
                      <a:srgbClr val="3F3F3F"/>
                    </a:solidFill>
                    <a:ln w="12700">
                      <a:solidFill>
                        <a:srgbClr val="3F3F3F"/>
                      </a:solidFill>
                      <a:miter lim="800000"/>
                      <a:headEnd/>
                      <a:tailEnd/>
                    </a:ln>
                  </p:spPr>
                  <p:txBody>
                    <a:bodyPr wrap="none" anchor="ctr"/>
                    <a:lstStyle/>
                    <a:p>
                      <a:endParaRPr lang="en-US"/>
                    </a:p>
                  </p:txBody>
                </p:sp>
                <p:sp>
                  <p:nvSpPr>
                    <p:cNvPr id="16561" name="Rectangle 174"/>
                    <p:cNvSpPr>
                      <a:spLocks noChangeArrowheads="1"/>
                    </p:cNvSpPr>
                    <p:nvPr/>
                  </p:nvSpPr>
                  <p:spPr bwMode="auto">
                    <a:xfrm>
                      <a:off x="2804" y="3574"/>
                      <a:ext cx="69" cy="48"/>
                    </a:xfrm>
                    <a:prstGeom prst="rect">
                      <a:avLst/>
                    </a:prstGeom>
                    <a:solidFill>
                      <a:srgbClr val="800000"/>
                    </a:solidFill>
                    <a:ln w="12700">
                      <a:solidFill>
                        <a:srgbClr val="800000"/>
                      </a:solidFill>
                      <a:miter lim="800000"/>
                      <a:headEnd/>
                      <a:tailEnd/>
                    </a:ln>
                  </p:spPr>
                  <p:txBody>
                    <a:bodyPr wrap="none" anchor="ctr"/>
                    <a:lstStyle/>
                    <a:p>
                      <a:endParaRPr lang="en-US"/>
                    </a:p>
                  </p:txBody>
                </p:sp>
              </p:grpSp>
              <p:grpSp>
                <p:nvGrpSpPr>
                  <p:cNvPr id="16519" name="Group 175"/>
                  <p:cNvGrpSpPr>
                    <a:grpSpLocks/>
                  </p:cNvGrpSpPr>
                  <p:nvPr/>
                </p:nvGrpSpPr>
                <p:grpSpPr bwMode="auto">
                  <a:xfrm>
                    <a:off x="2800" y="3216"/>
                    <a:ext cx="512" cy="410"/>
                    <a:chOff x="2800" y="3216"/>
                    <a:chExt cx="512" cy="410"/>
                  </a:xfrm>
                </p:grpSpPr>
                <p:sp>
                  <p:nvSpPr>
                    <p:cNvPr id="16520" name="Rectangle 176"/>
                    <p:cNvSpPr>
                      <a:spLocks noChangeArrowheads="1"/>
                    </p:cNvSpPr>
                    <p:nvPr/>
                  </p:nvSpPr>
                  <p:spPr bwMode="auto">
                    <a:xfrm>
                      <a:off x="3238" y="3216"/>
                      <a:ext cx="74" cy="52"/>
                    </a:xfrm>
                    <a:prstGeom prst="rect">
                      <a:avLst/>
                    </a:prstGeom>
                    <a:solidFill>
                      <a:srgbClr val="5F5F5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16521" name="Rectangle 177"/>
                    <p:cNvSpPr>
                      <a:spLocks noChangeArrowheads="1"/>
                    </p:cNvSpPr>
                    <p:nvPr/>
                  </p:nvSpPr>
                  <p:spPr bwMode="auto">
                    <a:xfrm>
                      <a:off x="3128" y="3216"/>
                      <a:ext cx="74" cy="52"/>
                    </a:xfrm>
                    <a:prstGeom prst="rect">
                      <a:avLst/>
                    </a:prstGeom>
                    <a:solidFill>
                      <a:srgbClr val="3F7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16522" name="Rectangle 178"/>
                    <p:cNvSpPr>
                      <a:spLocks noChangeArrowheads="1"/>
                    </p:cNvSpPr>
                    <p:nvPr/>
                  </p:nvSpPr>
                  <p:spPr bwMode="auto">
                    <a:xfrm>
                      <a:off x="3019" y="3216"/>
                      <a:ext cx="74" cy="52"/>
                    </a:xfrm>
                    <a:prstGeom prst="rect">
                      <a:avLst/>
                    </a:prstGeom>
                    <a:solidFill>
                      <a:srgbClr val="3F7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16523" name="Rectangle 179"/>
                    <p:cNvSpPr>
                      <a:spLocks noChangeArrowheads="1"/>
                    </p:cNvSpPr>
                    <p:nvPr/>
                  </p:nvSpPr>
                  <p:spPr bwMode="auto">
                    <a:xfrm>
                      <a:off x="2910" y="3216"/>
                      <a:ext cx="74" cy="52"/>
                    </a:xfrm>
                    <a:prstGeom prst="rect">
                      <a:avLst/>
                    </a:prstGeom>
                    <a:solidFill>
                      <a:srgbClr val="3F7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16524" name="Rectangle 180"/>
                    <p:cNvSpPr>
                      <a:spLocks noChangeArrowheads="1"/>
                    </p:cNvSpPr>
                    <p:nvPr/>
                  </p:nvSpPr>
                  <p:spPr bwMode="auto">
                    <a:xfrm>
                      <a:off x="2800" y="3216"/>
                      <a:ext cx="74" cy="52"/>
                    </a:xfrm>
                    <a:prstGeom prst="rect">
                      <a:avLst/>
                    </a:prstGeom>
                    <a:solidFill>
                      <a:srgbClr val="5F5F5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grpSp>
                  <p:nvGrpSpPr>
                    <p:cNvPr id="16525" name="Group 181"/>
                    <p:cNvGrpSpPr>
                      <a:grpSpLocks/>
                    </p:cNvGrpSpPr>
                    <p:nvPr/>
                  </p:nvGrpSpPr>
                  <p:grpSpPr bwMode="auto">
                    <a:xfrm>
                      <a:off x="2800" y="3305"/>
                      <a:ext cx="512" cy="52"/>
                      <a:chOff x="2800" y="3305"/>
                      <a:chExt cx="512" cy="52"/>
                    </a:xfrm>
                  </p:grpSpPr>
                  <p:sp>
                    <p:nvSpPr>
                      <p:cNvPr id="16541" name="Rectangle 182"/>
                      <p:cNvSpPr>
                        <a:spLocks noChangeArrowheads="1"/>
                      </p:cNvSpPr>
                      <p:nvPr/>
                    </p:nvSpPr>
                    <p:spPr bwMode="auto">
                      <a:xfrm>
                        <a:off x="3238" y="3305"/>
                        <a:ext cx="74" cy="52"/>
                      </a:xfrm>
                      <a:prstGeom prst="rect">
                        <a:avLst/>
                      </a:prstGeom>
                      <a:solidFill>
                        <a:srgbClr val="5F5F5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16542" name="Rectangle 183"/>
                      <p:cNvSpPr>
                        <a:spLocks noChangeArrowheads="1"/>
                      </p:cNvSpPr>
                      <p:nvPr/>
                    </p:nvSpPr>
                    <p:spPr bwMode="auto">
                      <a:xfrm>
                        <a:off x="3128" y="3305"/>
                        <a:ext cx="74" cy="52"/>
                      </a:xfrm>
                      <a:prstGeom prst="rect">
                        <a:avLst/>
                      </a:prstGeom>
                      <a:solidFill>
                        <a:srgbClr val="5F5F5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16543" name="Rectangle 184"/>
                      <p:cNvSpPr>
                        <a:spLocks noChangeArrowheads="1"/>
                      </p:cNvSpPr>
                      <p:nvPr/>
                    </p:nvSpPr>
                    <p:spPr bwMode="auto">
                      <a:xfrm>
                        <a:off x="3019" y="3305"/>
                        <a:ext cx="74" cy="52"/>
                      </a:xfrm>
                      <a:prstGeom prst="rect">
                        <a:avLst/>
                      </a:prstGeom>
                      <a:solidFill>
                        <a:srgbClr val="5F5F5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16544" name="Rectangle 185"/>
                      <p:cNvSpPr>
                        <a:spLocks noChangeArrowheads="1"/>
                      </p:cNvSpPr>
                      <p:nvPr/>
                    </p:nvSpPr>
                    <p:spPr bwMode="auto">
                      <a:xfrm>
                        <a:off x="2910" y="3305"/>
                        <a:ext cx="74" cy="52"/>
                      </a:xfrm>
                      <a:prstGeom prst="rect">
                        <a:avLst/>
                      </a:prstGeom>
                      <a:solidFill>
                        <a:srgbClr val="5F5F5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16545" name="Rectangle 186"/>
                      <p:cNvSpPr>
                        <a:spLocks noChangeArrowheads="1"/>
                      </p:cNvSpPr>
                      <p:nvPr/>
                    </p:nvSpPr>
                    <p:spPr bwMode="auto">
                      <a:xfrm>
                        <a:off x="2800" y="3305"/>
                        <a:ext cx="74" cy="52"/>
                      </a:xfrm>
                      <a:prstGeom prst="rect">
                        <a:avLst/>
                      </a:prstGeom>
                      <a:solidFill>
                        <a:srgbClr val="5F5F5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grpSp>
                <p:grpSp>
                  <p:nvGrpSpPr>
                    <p:cNvPr id="16526" name="Group 187"/>
                    <p:cNvGrpSpPr>
                      <a:grpSpLocks/>
                    </p:cNvGrpSpPr>
                    <p:nvPr/>
                  </p:nvGrpSpPr>
                  <p:grpSpPr bwMode="auto">
                    <a:xfrm>
                      <a:off x="2800" y="3395"/>
                      <a:ext cx="512" cy="52"/>
                      <a:chOff x="2800" y="3395"/>
                      <a:chExt cx="512" cy="52"/>
                    </a:xfrm>
                  </p:grpSpPr>
                  <p:sp>
                    <p:nvSpPr>
                      <p:cNvPr id="16536" name="Rectangle 188"/>
                      <p:cNvSpPr>
                        <a:spLocks noChangeArrowheads="1"/>
                      </p:cNvSpPr>
                      <p:nvPr/>
                    </p:nvSpPr>
                    <p:spPr bwMode="auto">
                      <a:xfrm>
                        <a:off x="3238" y="3395"/>
                        <a:ext cx="74" cy="52"/>
                      </a:xfrm>
                      <a:prstGeom prst="rect">
                        <a:avLst/>
                      </a:prstGeom>
                      <a:solidFill>
                        <a:srgbClr val="5F5F5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16537" name="Rectangle 189"/>
                      <p:cNvSpPr>
                        <a:spLocks noChangeArrowheads="1"/>
                      </p:cNvSpPr>
                      <p:nvPr/>
                    </p:nvSpPr>
                    <p:spPr bwMode="auto">
                      <a:xfrm>
                        <a:off x="3128" y="3395"/>
                        <a:ext cx="74" cy="52"/>
                      </a:xfrm>
                      <a:prstGeom prst="rect">
                        <a:avLst/>
                      </a:prstGeom>
                      <a:solidFill>
                        <a:srgbClr val="5F5F5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16538" name="Rectangle 190"/>
                      <p:cNvSpPr>
                        <a:spLocks noChangeArrowheads="1"/>
                      </p:cNvSpPr>
                      <p:nvPr/>
                    </p:nvSpPr>
                    <p:spPr bwMode="auto">
                      <a:xfrm>
                        <a:off x="3019" y="3395"/>
                        <a:ext cx="74" cy="52"/>
                      </a:xfrm>
                      <a:prstGeom prst="rect">
                        <a:avLst/>
                      </a:prstGeom>
                      <a:solidFill>
                        <a:srgbClr val="5F5F5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16539" name="Rectangle 191"/>
                      <p:cNvSpPr>
                        <a:spLocks noChangeArrowheads="1"/>
                      </p:cNvSpPr>
                      <p:nvPr/>
                    </p:nvSpPr>
                    <p:spPr bwMode="auto">
                      <a:xfrm>
                        <a:off x="2910" y="3395"/>
                        <a:ext cx="74" cy="52"/>
                      </a:xfrm>
                      <a:prstGeom prst="rect">
                        <a:avLst/>
                      </a:prstGeom>
                      <a:solidFill>
                        <a:srgbClr val="5F5F5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16540" name="Rectangle 192"/>
                      <p:cNvSpPr>
                        <a:spLocks noChangeArrowheads="1"/>
                      </p:cNvSpPr>
                      <p:nvPr/>
                    </p:nvSpPr>
                    <p:spPr bwMode="auto">
                      <a:xfrm>
                        <a:off x="2800" y="3395"/>
                        <a:ext cx="74" cy="52"/>
                      </a:xfrm>
                      <a:prstGeom prst="rect">
                        <a:avLst/>
                      </a:prstGeom>
                      <a:solidFill>
                        <a:srgbClr val="5F5F5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grpSp>
                <p:sp>
                  <p:nvSpPr>
                    <p:cNvPr id="16527" name="Rectangle 193"/>
                    <p:cNvSpPr>
                      <a:spLocks noChangeArrowheads="1"/>
                    </p:cNvSpPr>
                    <p:nvPr/>
                  </p:nvSpPr>
                  <p:spPr bwMode="auto">
                    <a:xfrm>
                      <a:off x="3238" y="3485"/>
                      <a:ext cx="74" cy="141"/>
                    </a:xfrm>
                    <a:prstGeom prst="rect">
                      <a:avLst/>
                    </a:prstGeom>
                    <a:solidFill>
                      <a:srgbClr val="5F5F5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16528" name="Rectangle 194"/>
                    <p:cNvSpPr>
                      <a:spLocks noChangeArrowheads="1"/>
                    </p:cNvSpPr>
                    <p:nvPr/>
                  </p:nvSpPr>
                  <p:spPr bwMode="auto">
                    <a:xfrm>
                      <a:off x="3128" y="3485"/>
                      <a:ext cx="74" cy="51"/>
                    </a:xfrm>
                    <a:prstGeom prst="rect">
                      <a:avLst/>
                    </a:prstGeom>
                    <a:solidFill>
                      <a:srgbClr val="5F5F5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16529" name="Rectangle 195"/>
                    <p:cNvSpPr>
                      <a:spLocks noChangeArrowheads="1"/>
                    </p:cNvSpPr>
                    <p:nvPr/>
                  </p:nvSpPr>
                  <p:spPr bwMode="auto">
                    <a:xfrm>
                      <a:off x="3019" y="3485"/>
                      <a:ext cx="74" cy="51"/>
                    </a:xfrm>
                    <a:prstGeom prst="rect">
                      <a:avLst/>
                    </a:prstGeom>
                    <a:solidFill>
                      <a:srgbClr val="5F5F5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16530" name="Rectangle 196"/>
                    <p:cNvSpPr>
                      <a:spLocks noChangeArrowheads="1"/>
                    </p:cNvSpPr>
                    <p:nvPr/>
                  </p:nvSpPr>
                  <p:spPr bwMode="auto">
                    <a:xfrm>
                      <a:off x="2910" y="3485"/>
                      <a:ext cx="74" cy="51"/>
                    </a:xfrm>
                    <a:prstGeom prst="rect">
                      <a:avLst/>
                    </a:prstGeom>
                    <a:solidFill>
                      <a:srgbClr val="5F5F5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16531" name="Rectangle 197"/>
                    <p:cNvSpPr>
                      <a:spLocks noChangeArrowheads="1"/>
                    </p:cNvSpPr>
                    <p:nvPr/>
                  </p:nvSpPr>
                  <p:spPr bwMode="auto">
                    <a:xfrm>
                      <a:off x="2800" y="3485"/>
                      <a:ext cx="74" cy="51"/>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16532" name="Rectangle 198"/>
                    <p:cNvSpPr>
                      <a:spLocks noChangeArrowheads="1"/>
                    </p:cNvSpPr>
                    <p:nvPr/>
                  </p:nvSpPr>
                  <p:spPr bwMode="auto">
                    <a:xfrm>
                      <a:off x="3128" y="3575"/>
                      <a:ext cx="74" cy="51"/>
                    </a:xfrm>
                    <a:prstGeom prst="rect">
                      <a:avLst/>
                    </a:prstGeom>
                    <a:solidFill>
                      <a:srgbClr val="5F5F5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16533" name="Rectangle 199"/>
                    <p:cNvSpPr>
                      <a:spLocks noChangeArrowheads="1"/>
                    </p:cNvSpPr>
                    <p:nvPr/>
                  </p:nvSpPr>
                  <p:spPr bwMode="auto">
                    <a:xfrm>
                      <a:off x="3019" y="3575"/>
                      <a:ext cx="74" cy="51"/>
                    </a:xfrm>
                    <a:prstGeom prst="rect">
                      <a:avLst/>
                    </a:prstGeom>
                    <a:solidFill>
                      <a:srgbClr val="5F5F5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16534" name="Rectangle 200"/>
                    <p:cNvSpPr>
                      <a:spLocks noChangeArrowheads="1"/>
                    </p:cNvSpPr>
                    <p:nvPr/>
                  </p:nvSpPr>
                  <p:spPr bwMode="auto">
                    <a:xfrm>
                      <a:off x="2910" y="3575"/>
                      <a:ext cx="74" cy="51"/>
                    </a:xfrm>
                    <a:prstGeom prst="rect">
                      <a:avLst/>
                    </a:prstGeom>
                    <a:solidFill>
                      <a:srgbClr val="5F5F5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16535" name="Rectangle 201"/>
                    <p:cNvSpPr>
                      <a:spLocks noChangeArrowheads="1"/>
                    </p:cNvSpPr>
                    <p:nvPr/>
                  </p:nvSpPr>
                  <p:spPr bwMode="auto">
                    <a:xfrm>
                      <a:off x="2800" y="3575"/>
                      <a:ext cx="74" cy="51"/>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grpSp>
            </p:grpSp>
          </p:grpSp>
          <p:grpSp>
            <p:nvGrpSpPr>
              <p:cNvPr id="16446" name="Group 202"/>
              <p:cNvGrpSpPr>
                <a:grpSpLocks/>
              </p:cNvGrpSpPr>
              <p:nvPr/>
            </p:nvGrpSpPr>
            <p:grpSpPr bwMode="auto">
              <a:xfrm>
                <a:off x="2954" y="2936"/>
                <a:ext cx="306" cy="47"/>
                <a:chOff x="2954" y="2936"/>
                <a:chExt cx="306" cy="47"/>
              </a:xfrm>
            </p:grpSpPr>
            <p:grpSp>
              <p:nvGrpSpPr>
                <p:cNvPr id="16447" name="Group 203"/>
                <p:cNvGrpSpPr>
                  <a:grpSpLocks/>
                </p:cNvGrpSpPr>
                <p:nvPr/>
              </p:nvGrpSpPr>
              <p:grpSpPr bwMode="auto">
                <a:xfrm>
                  <a:off x="3225" y="2936"/>
                  <a:ext cx="35" cy="46"/>
                  <a:chOff x="3225" y="2936"/>
                  <a:chExt cx="35" cy="46"/>
                </a:xfrm>
              </p:grpSpPr>
              <p:sp>
                <p:nvSpPr>
                  <p:cNvPr id="16505" name="Freeform 204"/>
                  <p:cNvSpPr>
                    <a:spLocks/>
                  </p:cNvSpPr>
                  <p:nvPr/>
                </p:nvSpPr>
                <p:spPr bwMode="auto">
                  <a:xfrm>
                    <a:off x="3239" y="2936"/>
                    <a:ext cx="20" cy="4"/>
                  </a:xfrm>
                  <a:custGeom>
                    <a:avLst/>
                    <a:gdLst>
                      <a:gd name="T0" fmla="*/ 0 w 20"/>
                      <a:gd name="T1" fmla="*/ 3 h 4"/>
                      <a:gd name="T2" fmla="*/ 2 w 20"/>
                      <a:gd name="T3" fmla="*/ 0 h 4"/>
                      <a:gd name="T4" fmla="*/ 15 w 20"/>
                      <a:gd name="T5" fmla="*/ 0 h 4"/>
                      <a:gd name="T6" fmla="*/ 19 w 20"/>
                      <a:gd name="T7" fmla="*/ 3 h 4"/>
                      <a:gd name="T8" fmla="*/ 0 w 20"/>
                      <a:gd name="T9" fmla="*/ 3 h 4"/>
                      <a:gd name="T10" fmla="*/ 0 60000 65536"/>
                      <a:gd name="T11" fmla="*/ 0 60000 65536"/>
                      <a:gd name="T12" fmla="*/ 0 60000 65536"/>
                      <a:gd name="T13" fmla="*/ 0 60000 65536"/>
                      <a:gd name="T14" fmla="*/ 0 60000 65536"/>
                      <a:gd name="T15" fmla="*/ 0 w 20"/>
                      <a:gd name="T16" fmla="*/ 0 h 4"/>
                      <a:gd name="T17" fmla="*/ 20 w 20"/>
                      <a:gd name="T18" fmla="*/ 4 h 4"/>
                    </a:gdLst>
                    <a:ahLst/>
                    <a:cxnLst>
                      <a:cxn ang="T10">
                        <a:pos x="T0" y="T1"/>
                      </a:cxn>
                      <a:cxn ang="T11">
                        <a:pos x="T2" y="T3"/>
                      </a:cxn>
                      <a:cxn ang="T12">
                        <a:pos x="T4" y="T5"/>
                      </a:cxn>
                      <a:cxn ang="T13">
                        <a:pos x="T6" y="T7"/>
                      </a:cxn>
                      <a:cxn ang="T14">
                        <a:pos x="T8" y="T9"/>
                      </a:cxn>
                    </a:cxnLst>
                    <a:rect l="T15" t="T16" r="T17" b="T18"/>
                    <a:pathLst>
                      <a:path w="20" h="4">
                        <a:moveTo>
                          <a:pt x="0" y="3"/>
                        </a:moveTo>
                        <a:lnTo>
                          <a:pt x="2" y="0"/>
                        </a:lnTo>
                        <a:lnTo>
                          <a:pt x="15" y="0"/>
                        </a:lnTo>
                        <a:lnTo>
                          <a:pt x="19" y="3"/>
                        </a:lnTo>
                        <a:lnTo>
                          <a:pt x="0" y="3"/>
                        </a:lnTo>
                      </a:path>
                    </a:pathLst>
                  </a:custGeom>
                  <a:solidFill>
                    <a:srgbClr val="00FF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en-US"/>
                  </a:p>
                </p:txBody>
              </p:sp>
              <p:sp>
                <p:nvSpPr>
                  <p:cNvPr id="16506" name="Freeform 205"/>
                  <p:cNvSpPr>
                    <a:spLocks/>
                  </p:cNvSpPr>
                  <p:nvPr/>
                </p:nvSpPr>
                <p:spPr bwMode="auto">
                  <a:xfrm>
                    <a:off x="3226" y="2979"/>
                    <a:ext cx="21" cy="3"/>
                  </a:xfrm>
                  <a:custGeom>
                    <a:avLst/>
                    <a:gdLst>
                      <a:gd name="T0" fmla="*/ 0 w 21"/>
                      <a:gd name="T1" fmla="*/ 0 h 3"/>
                      <a:gd name="T2" fmla="*/ 5 w 21"/>
                      <a:gd name="T3" fmla="*/ 2 h 3"/>
                      <a:gd name="T4" fmla="*/ 18 w 21"/>
                      <a:gd name="T5" fmla="*/ 2 h 3"/>
                      <a:gd name="T6" fmla="*/ 20 w 21"/>
                      <a:gd name="T7" fmla="*/ 0 h 3"/>
                      <a:gd name="T8" fmla="*/ 0 w 21"/>
                      <a:gd name="T9" fmla="*/ 0 h 3"/>
                      <a:gd name="T10" fmla="*/ 0 60000 65536"/>
                      <a:gd name="T11" fmla="*/ 0 60000 65536"/>
                      <a:gd name="T12" fmla="*/ 0 60000 65536"/>
                      <a:gd name="T13" fmla="*/ 0 60000 65536"/>
                      <a:gd name="T14" fmla="*/ 0 60000 65536"/>
                      <a:gd name="T15" fmla="*/ 0 w 21"/>
                      <a:gd name="T16" fmla="*/ 0 h 3"/>
                      <a:gd name="T17" fmla="*/ 21 w 21"/>
                      <a:gd name="T18" fmla="*/ 3 h 3"/>
                    </a:gdLst>
                    <a:ahLst/>
                    <a:cxnLst>
                      <a:cxn ang="T10">
                        <a:pos x="T0" y="T1"/>
                      </a:cxn>
                      <a:cxn ang="T11">
                        <a:pos x="T2" y="T3"/>
                      </a:cxn>
                      <a:cxn ang="T12">
                        <a:pos x="T4" y="T5"/>
                      </a:cxn>
                      <a:cxn ang="T13">
                        <a:pos x="T6" y="T7"/>
                      </a:cxn>
                      <a:cxn ang="T14">
                        <a:pos x="T8" y="T9"/>
                      </a:cxn>
                    </a:cxnLst>
                    <a:rect l="T15" t="T16" r="T17" b="T18"/>
                    <a:pathLst>
                      <a:path w="21" h="3">
                        <a:moveTo>
                          <a:pt x="0" y="0"/>
                        </a:moveTo>
                        <a:lnTo>
                          <a:pt x="5" y="2"/>
                        </a:lnTo>
                        <a:lnTo>
                          <a:pt x="18" y="2"/>
                        </a:lnTo>
                        <a:lnTo>
                          <a:pt x="20" y="0"/>
                        </a:lnTo>
                        <a:lnTo>
                          <a:pt x="0" y="0"/>
                        </a:lnTo>
                      </a:path>
                    </a:pathLst>
                  </a:custGeom>
                  <a:solidFill>
                    <a:srgbClr val="00FF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en-US"/>
                  </a:p>
                </p:txBody>
              </p:sp>
              <p:sp>
                <p:nvSpPr>
                  <p:cNvPr id="16507" name="Freeform 206"/>
                  <p:cNvSpPr>
                    <a:spLocks/>
                  </p:cNvSpPr>
                  <p:nvPr/>
                </p:nvSpPr>
                <p:spPr bwMode="auto">
                  <a:xfrm>
                    <a:off x="3232" y="2939"/>
                    <a:ext cx="2" cy="15"/>
                  </a:xfrm>
                  <a:custGeom>
                    <a:avLst/>
                    <a:gdLst>
                      <a:gd name="T0" fmla="*/ 1 w 2"/>
                      <a:gd name="T1" fmla="*/ 0 h 15"/>
                      <a:gd name="T2" fmla="*/ 1 w 2"/>
                      <a:gd name="T3" fmla="*/ 4 h 15"/>
                      <a:gd name="T4" fmla="*/ 1 w 2"/>
                      <a:gd name="T5" fmla="*/ 13 h 15"/>
                      <a:gd name="T6" fmla="*/ 0 w 2"/>
                      <a:gd name="T7" fmla="*/ 14 h 15"/>
                      <a:gd name="T8" fmla="*/ 1 w 2"/>
                      <a:gd name="T9" fmla="*/ 0 h 15"/>
                      <a:gd name="T10" fmla="*/ 0 60000 65536"/>
                      <a:gd name="T11" fmla="*/ 0 60000 65536"/>
                      <a:gd name="T12" fmla="*/ 0 60000 65536"/>
                      <a:gd name="T13" fmla="*/ 0 60000 65536"/>
                      <a:gd name="T14" fmla="*/ 0 60000 65536"/>
                      <a:gd name="T15" fmla="*/ 0 w 2"/>
                      <a:gd name="T16" fmla="*/ 0 h 15"/>
                      <a:gd name="T17" fmla="*/ 2 w 2"/>
                      <a:gd name="T18" fmla="*/ 15 h 15"/>
                    </a:gdLst>
                    <a:ahLst/>
                    <a:cxnLst>
                      <a:cxn ang="T10">
                        <a:pos x="T0" y="T1"/>
                      </a:cxn>
                      <a:cxn ang="T11">
                        <a:pos x="T2" y="T3"/>
                      </a:cxn>
                      <a:cxn ang="T12">
                        <a:pos x="T4" y="T5"/>
                      </a:cxn>
                      <a:cxn ang="T13">
                        <a:pos x="T6" y="T7"/>
                      </a:cxn>
                      <a:cxn ang="T14">
                        <a:pos x="T8" y="T9"/>
                      </a:cxn>
                    </a:cxnLst>
                    <a:rect l="T15" t="T16" r="T17" b="T18"/>
                    <a:pathLst>
                      <a:path w="2" h="15">
                        <a:moveTo>
                          <a:pt x="1" y="0"/>
                        </a:moveTo>
                        <a:lnTo>
                          <a:pt x="1" y="4"/>
                        </a:lnTo>
                        <a:lnTo>
                          <a:pt x="1" y="13"/>
                        </a:lnTo>
                        <a:lnTo>
                          <a:pt x="0" y="14"/>
                        </a:lnTo>
                        <a:lnTo>
                          <a:pt x="1" y="0"/>
                        </a:lnTo>
                      </a:path>
                    </a:pathLst>
                  </a:custGeom>
                  <a:solidFill>
                    <a:srgbClr val="00FF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en-US"/>
                  </a:p>
                </p:txBody>
              </p:sp>
              <p:sp>
                <p:nvSpPr>
                  <p:cNvPr id="16508" name="Freeform 207"/>
                  <p:cNvSpPr>
                    <a:spLocks/>
                  </p:cNvSpPr>
                  <p:nvPr/>
                </p:nvSpPr>
                <p:spPr bwMode="auto">
                  <a:xfrm>
                    <a:off x="3225" y="2964"/>
                    <a:ext cx="3" cy="15"/>
                  </a:xfrm>
                  <a:custGeom>
                    <a:avLst/>
                    <a:gdLst>
                      <a:gd name="T0" fmla="*/ 0 w 3"/>
                      <a:gd name="T1" fmla="*/ 14 h 15"/>
                      <a:gd name="T2" fmla="*/ 1 w 3"/>
                      <a:gd name="T3" fmla="*/ 10 h 15"/>
                      <a:gd name="T4" fmla="*/ 2 w 3"/>
                      <a:gd name="T5" fmla="*/ 1 h 15"/>
                      <a:gd name="T6" fmla="*/ 1 w 3"/>
                      <a:gd name="T7" fmla="*/ 0 h 15"/>
                      <a:gd name="T8" fmla="*/ 0 w 3"/>
                      <a:gd name="T9" fmla="*/ 14 h 15"/>
                      <a:gd name="T10" fmla="*/ 0 60000 65536"/>
                      <a:gd name="T11" fmla="*/ 0 60000 65536"/>
                      <a:gd name="T12" fmla="*/ 0 60000 65536"/>
                      <a:gd name="T13" fmla="*/ 0 60000 65536"/>
                      <a:gd name="T14" fmla="*/ 0 60000 65536"/>
                      <a:gd name="T15" fmla="*/ 0 w 3"/>
                      <a:gd name="T16" fmla="*/ 0 h 15"/>
                      <a:gd name="T17" fmla="*/ 3 w 3"/>
                      <a:gd name="T18" fmla="*/ 15 h 15"/>
                    </a:gdLst>
                    <a:ahLst/>
                    <a:cxnLst>
                      <a:cxn ang="T10">
                        <a:pos x="T0" y="T1"/>
                      </a:cxn>
                      <a:cxn ang="T11">
                        <a:pos x="T2" y="T3"/>
                      </a:cxn>
                      <a:cxn ang="T12">
                        <a:pos x="T4" y="T5"/>
                      </a:cxn>
                      <a:cxn ang="T13">
                        <a:pos x="T6" y="T7"/>
                      </a:cxn>
                      <a:cxn ang="T14">
                        <a:pos x="T8" y="T9"/>
                      </a:cxn>
                    </a:cxnLst>
                    <a:rect l="T15" t="T16" r="T17" b="T18"/>
                    <a:pathLst>
                      <a:path w="3" h="15">
                        <a:moveTo>
                          <a:pt x="0" y="14"/>
                        </a:moveTo>
                        <a:lnTo>
                          <a:pt x="1" y="10"/>
                        </a:lnTo>
                        <a:lnTo>
                          <a:pt x="2" y="1"/>
                        </a:lnTo>
                        <a:lnTo>
                          <a:pt x="1" y="0"/>
                        </a:lnTo>
                        <a:lnTo>
                          <a:pt x="0" y="14"/>
                        </a:lnTo>
                      </a:path>
                    </a:pathLst>
                  </a:custGeom>
                  <a:solidFill>
                    <a:srgbClr val="00FF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en-US"/>
                  </a:p>
                </p:txBody>
              </p:sp>
              <p:sp>
                <p:nvSpPr>
                  <p:cNvPr id="16509" name="Freeform 208"/>
                  <p:cNvSpPr>
                    <a:spLocks/>
                  </p:cNvSpPr>
                  <p:nvPr/>
                </p:nvSpPr>
                <p:spPr bwMode="auto">
                  <a:xfrm>
                    <a:off x="3252" y="2964"/>
                    <a:ext cx="2" cy="14"/>
                  </a:xfrm>
                  <a:custGeom>
                    <a:avLst/>
                    <a:gdLst>
                      <a:gd name="T0" fmla="*/ 0 w 2"/>
                      <a:gd name="T1" fmla="*/ 10 h 14"/>
                      <a:gd name="T2" fmla="*/ 0 w 2"/>
                      <a:gd name="T3" fmla="*/ 13 h 14"/>
                      <a:gd name="T4" fmla="*/ 1 w 2"/>
                      <a:gd name="T5" fmla="*/ 0 h 14"/>
                      <a:gd name="T6" fmla="*/ 0 w 2"/>
                      <a:gd name="T7" fmla="*/ 2 h 14"/>
                      <a:gd name="T8" fmla="*/ 0 w 2"/>
                      <a:gd name="T9" fmla="*/ 10 h 14"/>
                      <a:gd name="T10" fmla="*/ 0 60000 65536"/>
                      <a:gd name="T11" fmla="*/ 0 60000 65536"/>
                      <a:gd name="T12" fmla="*/ 0 60000 65536"/>
                      <a:gd name="T13" fmla="*/ 0 60000 65536"/>
                      <a:gd name="T14" fmla="*/ 0 60000 65536"/>
                      <a:gd name="T15" fmla="*/ 0 w 2"/>
                      <a:gd name="T16" fmla="*/ 0 h 14"/>
                      <a:gd name="T17" fmla="*/ 2 w 2"/>
                      <a:gd name="T18" fmla="*/ 14 h 14"/>
                    </a:gdLst>
                    <a:ahLst/>
                    <a:cxnLst>
                      <a:cxn ang="T10">
                        <a:pos x="T0" y="T1"/>
                      </a:cxn>
                      <a:cxn ang="T11">
                        <a:pos x="T2" y="T3"/>
                      </a:cxn>
                      <a:cxn ang="T12">
                        <a:pos x="T4" y="T5"/>
                      </a:cxn>
                      <a:cxn ang="T13">
                        <a:pos x="T6" y="T7"/>
                      </a:cxn>
                      <a:cxn ang="T14">
                        <a:pos x="T8" y="T9"/>
                      </a:cxn>
                    </a:cxnLst>
                    <a:rect l="T15" t="T16" r="T17" b="T18"/>
                    <a:pathLst>
                      <a:path w="2" h="14">
                        <a:moveTo>
                          <a:pt x="0" y="10"/>
                        </a:moveTo>
                        <a:lnTo>
                          <a:pt x="0" y="13"/>
                        </a:lnTo>
                        <a:lnTo>
                          <a:pt x="1" y="0"/>
                        </a:lnTo>
                        <a:lnTo>
                          <a:pt x="0" y="2"/>
                        </a:lnTo>
                        <a:lnTo>
                          <a:pt x="0" y="10"/>
                        </a:lnTo>
                      </a:path>
                    </a:pathLst>
                  </a:custGeom>
                  <a:solidFill>
                    <a:srgbClr val="00FF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en-US"/>
                  </a:p>
                </p:txBody>
              </p:sp>
              <p:sp>
                <p:nvSpPr>
                  <p:cNvPr id="16510" name="Freeform 209"/>
                  <p:cNvSpPr>
                    <a:spLocks/>
                  </p:cNvSpPr>
                  <p:nvPr/>
                </p:nvSpPr>
                <p:spPr bwMode="auto">
                  <a:xfrm>
                    <a:off x="3258" y="2939"/>
                    <a:ext cx="2" cy="16"/>
                  </a:xfrm>
                  <a:custGeom>
                    <a:avLst/>
                    <a:gdLst>
                      <a:gd name="T0" fmla="*/ 0 w 2"/>
                      <a:gd name="T1" fmla="*/ 4 h 16"/>
                      <a:gd name="T2" fmla="*/ 1 w 2"/>
                      <a:gd name="T3" fmla="*/ 0 h 16"/>
                      <a:gd name="T4" fmla="*/ 0 w 2"/>
                      <a:gd name="T5" fmla="*/ 15 h 16"/>
                      <a:gd name="T6" fmla="*/ 0 w 2"/>
                      <a:gd name="T7" fmla="*/ 13 h 16"/>
                      <a:gd name="T8" fmla="*/ 0 w 2"/>
                      <a:gd name="T9" fmla="*/ 4 h 16"/>
                      <a:gd name="T10" fmla="*/ 0 60000 65536"/>
                      <a:gd name="T11" fmla="*/ 0 60000 65536"/>
                      <a:gd name="T12" fmla="*/ 0 60000 65536"/>
                      <a:gd name="T13" fmla="*/ 0 60000 65536"/>
                      <a:gd name="T14" fmla="*/ 0 60000 65536"/>
                      <a:gd name="T15" fmla="*/ 0 w 2"/>
                      <a:gd name="T16" fmla="*/ 0 h 16"/>
                      <a:gd name="T17" fmla="*/ 2 w 2"/>
                      <a:gd name="T18" fmla="*/ 16 h 16"/>
                    </a:gdLst>
                    <a:ahLst/>
                    <a:cxnLst>
                      <a:cxn ang="T10">
                        <a:pos x="T0" y="T1"/>
                      </a:cxn>
                      <a:cxn ang="T11">
                        <a:pos x="T2" y="T3"/>
                      </a:cxn>
                      <a:cxn ang="T12">
                        <a:pos x="T4" y="T5"/>
                      </a:cxn>
                      <a:cxn ang="T13">
                        <a:pos x="T6" y="T7"/>
                      </a:cxn>
                      <a:cxn ang="T14">
                        <a:pos x="T8" y="T9"/>
                      </a:cxn>
                    </a:cxnLst>
                    <a:rect l="T15" t="T16" r="T17" b="T18"/>
                    <a:pathLst>
                      <a:path w="2" h="16">
                        <a:moveTo>
                          <a:pt x="0" y="4"/>
                        </a:moveTo>
                        <a:lnTo>
                          <a:pt x="1" y="0"/>
                        </a:lnTo>
                        <a:lnTo>
                          <a:pt x="0" y="15"/>
                        </a:lnTo>
                        <a:lnTo>
                          <a:pt x="0" y="13"/>
                        </a:lnTo>
                        <a:lnTo>
                          <a:pt x="0" y="4"/>
                        </a:lnTo>
                      </a:path>
                    </a:pathLst>
                  </a:custGeom>
                  <a:solidFill>
                    <a:srgbClr val="00FF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en-US"/>
                  </a:p>
                </p:txBody>
              </p:sp>
              <p:sp>
                <p:nvSpPr>
                  <p:cNvPr id="16511" name="Freeform 210"/>
                  <p:cNvSpPr>
                    <a:spLocks/>
                  </p:cNvSpPr>
                  <p:nvPr/>
                </p:nvSpPr>
                <p:spPr bwMode="auto">
                  <a:xfrm>
                    <a:off x="3232" y="2958"/>
                    <a:ext cx="21" cy="3"/>
                  </a:xfrm>
                  <a:custGeom>
                    <a:avLst/>
                    <a:gdLst>
                      <a:gd name="T0" fmla="*/ 0 w 21"/>
                      <a:gd name="T1" fmla="*/ 1 h 3"/>
                      <a:gd name="T2" fmla="*/ 4 w 21"/>
                      <a:gd name="T3" fmla="*/ 2 h 3"/>
                      <a:gd name="T4" fmla="*/ 17 w 21"/>
                      <a:gd name="T5" fmla="*/ 2 h 3"/>
                      <a:gd name="T6" fmla="*/ 20 w 21"/>
                      <a:gd name="T7" fmla="*/ 1 h 3"/>
                      <a:gd name="T8" fmla="*/ 17 w 21"/>
                      <a:gd name="T9" fmla="*/ 0 h 3"/>
                      <a:gd name="T10" fmla="*/ 3 w 21"/>
                      <a:gd name="T11" fmla="*/ 0 h 3"/>
                      <a:gd name="T12" fmla="*/ 0 w 21"/>
                      <a:gd name="T13" fmla="*/ 1 h 3"/>
                      <a:gd name="T14" fmla="*/ 0 60000 65536"/>
                      <a:gd name="T15" fmla="*/ 0 60000 65536"/>
                      <a:gd name="T16" fmla="*/ 0 60000 65536"/>
                      <a:gd name="T17" fmla="*/ 0 60000 65536"/>
                      <a:gd name="T18" fmla="*/ 0 60000 65536"/>
                      <a:gd name="T19" fmla="*/ 0 60000 65536"/>
                      <a:gd name="T20" fmla="*/ 0 60000 65536"/>
                      <a:gd name="T21" fmla="*/ 0 w 21"/>
                      <a:gd name="T22" fmla="*/ 0 h 3"/>
                      <a:gd name="T23" fmla="*/ 21 w 21"/>
                      <a:gd name="T24" fmla="*/ 3 h 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1" h="3">
                        <a:moveTo>
                          <a:pt x="0" y="1"/>
                        </a:moveTo>
                        <a:lnTo>
                          <a:pt x="4" y="2"/>
                        </a:lnTo>
                        <a:lnTo>
                          <a:pt x="17" y="2"/>
                        </a:lnTo>
                        <a:lnTo>
                          <a:pt x="20" y="1"/>
                        </a:lnTo>
                        <a:lnTo>
                          <a:pt x="17" y="0"/>
                        </a:lnTo>
                        <a:lnTo>
                          <a:pt x="3" y="0"/>
                        </a:lnTo>
                        <a:lnTo>
                          <a:pt x="0" y="1"/>
                        </a:lnTo>
                      </a:path>
                    </a:pathLst>
                  </a:custGeom>
                  <a:solidFill>
                    <a:srgbClr val="00FF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en-US"/>
                  </a:p>
                </p:txBody>
              </p:sp>
            </p:grpSp>
            <p:sp>
              <p:nvSpPr>
                <p:cNvPr id="16448" name="Freeform 211"/>
                <p:cNvSpPr>
                  <a:spLocks/>
                </p:cNvSpPr>
                <p:nvPr/>
              </p:nvSpPr>
              <p:spPr bwMode="auto">
                <a:xfrm>
                  <a:off x="3176" y="2979"/>
                  <a:ext cx="3" cy="4"/>
                </a:xfrm>
                <a:custGeom>
                  <a:avLst/>
                  <a:gdLst>
                    <a:gd name="T0" fmla="*/ 1 w 3"/>
                    <a:gd name="T1" fmla="*/ 3 h 4"/>
                    <a:gd name="T2" fmla="*/ 2 w 3"/>
                    <a:gd name="T3" fmla="*/ 0 h 4"/>
                    <a:gd name="T4" fmla="*/ 1 w 3"/>
                    <a:gd name="T5" fmla="*/ 0 h 4"/>
                    <a:gd name="T6" fmla="*/ 0 w 3"/>
                    <a:gd name="T7" fmla="*/ 3 h 4"/>
                    <a:gd name="T8" fmla="*/ 1 w 3"/>
                    <a:gd name="T9" fmla="*/ 3 h 4"/>
                    <a:gd name="T10" fmla="*/ 0 60000 65536"/>
                    <a:gd name="T11" fmla="*/ 0 60000 65536"/>
                    <a:gd name="T12" fmla="*/ 0 60000 65536"/>
                    <a:gd name="T13" fmla="*/ 0 60000 65536"/>
                    <a:gd name="T14" fmla="*/ 0 60000 65536"/>
                    <a:gd name="T15" fmla="*/ 0 w 3"/>
                    <a:gd name="T16" fmla="*/ 0 h 4"/>
                    <a:gd name="T17" fmla="*/ 3 w 3"/>
                    <a:gd name="T18" fmla="*/ 4 h 4"/>
                  </a:gdLst>
                  <a:ahLst/>
                  <a:cxnLst>
                    <a:cxn ang="T10">
                      <a:pos x="T0" y="T1"/>
                    </a:cxn>
                    <a:cxn ang="T11">
                      <a:pos x="T2" y="T3"/>
                    </a:cxn>
                    <a:cxn ang="T12">
                      <a:pos x="T4" y="T5"/>
                    </a:cxn>
                    <a:cxn ang="T13">
                      <a:pos x="T6" y="T7"/>
                    </a:cxn>
                    <a:cxn ang="T14">
                      <a:pos x="T8" y="T9"/>
                    </a:cxn>
                  </a:cxnLst>
                  <a:rect l="T15" t="T16" r="T17" b="T18"/>
                  <a:pathLst>
                    <a:path w="3" h="4">
                      <a:moveTo>
                        <a:pt x="1" y="3"/>
                      </a:moveTo>
                      <a:lnTo>
                        <a:pt x="2" y="0"/>
                      </a:lnTo>
                      <a:lnTo>
                        <a:pt x="1" y="0"/>
                      </a:lnTo>
                      <a:lnTo>
                        <a:pt x="0" y="3"/>
                      </a:lnTo>
                      <a:lnTo>
                        <a:pt x="1" y="3"/>
                      </a:lnTo>
                    </a:path>
                  </a:pathLst>
                </a:custGeom>
                <a:solidFill>
                  <a:srgbClr val="00FF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en-US"/>
                </a:p>
              </p:txBody>
            </p:sp>
            <p:grpSp>
              <p:nvGrpSpPr>
                <p:cNvPr id="16449" name="Group 212"/>
                <p:cNvGrpSpPr>
                  <a:grpSpLocks/>
                </p:cNvGrpSpPr>
                <p:nvPr/>
              </p:nvGrpSpPr>
              <p:grpSpPr bwMode="auto">
                <a:xfrm>
                  <a:off x="3187" y="2936"/>
                  <a:ext cx="36" cy="46"/>
                  <a:chOff x="3187" y="2936"/>
                  <a:chExt cx="36" cy="46"/>
                </a:xfrm>
              </p:grpSpPr>
              <p:sp>
                <p:nvSpPr>
                  <p:cNvPr id="16498" name="Freeform 213"/>
                  <p:cNvSpPr>
                    <a:spLocks/>
                  </p:cNvSpPr>
                  <p:nvPr/>
                </p:nvSpPr>
                <p:spPr bwMode="auto">
                  <a:xfrm>
                    <a:off x="3200" y="2936"/>
                    <a:ext cx="21" cy="4"/>
                  </a:xfrm>
                  <a:custGeom>
                    <a:avLst/>
                    <a:gdLst>
                      <a:gd name="T0" fmla="*/ 0 w 21"/>
                      <a:gd name="T1" fmla="*/ 3 h 4"/>
                      <a:gd name="T2" fmla="*/ 3 w 21"/>
                      <a:gd name="T3" fmla="*/ 0 h 4"/>
                      <a:gd name="T4" fmla="*/ 16 w 21"/>
                      <a:gd name="T5" fmla="*/ 0 h 4"/>
                      <a:gd name="T6" fmla="*/ 20 w 21"/>
                      <a:gd name="T7" fmla="*/ 3 h 4"/>
                      <a:gd name="T8" fmla="*/ 0 w 21"/>
                      <a:gd name="T9" fmla="*/ 3 h 4"/>
                      <a:gd name="T10" fmla="*/ 0 60000 65536"/>
                      <a:gd name="T11" fmla="*/ 0 60000 65536"/>
                      <a:gd name="T12" fmla="*/ 0 60000 65536"/>
                      <a:gd name="T13" fmla="*/ 0 60000 65536"/>
                      <a:gd name="T14" fmla="*/ 0 60000 65536"/>
                      <a:gd name="T15" fmla="*/ 0 w 21"/>
                      <a:gd name="T16" fmla="*/ 0 h 4"/>
                      <a:gd name="T17" fmla="*/ 21 w 21"/>
                      <a:gd name="T18" fmla="*/ 4 h 4"/>
                    </a:gdLst>
                    <a:ahLst/>
                    <a:cxnLst>
                      <a:cxn ang="T10">
                        <a:pos x="T0" y="T1"/>
                      </a:cxn>
                      <a:cxn ang="T11">
                        <a:pos x="T2" y="T3"/>
                      </a:cxn>
                      <a:cxn ang="T12">
                        <a:pos x="T4" y="T5"/>
                      </a:cxn>
                      <a:cxn ang="T13">
                        <a:pos x="T6" y="T7"/>
                      </a:cxn>
                      <a:cxn ang="T14">
                        <a:pos x="T8" y="T9"/>
                      </a:cxn>
                    </a:cxnLst>
                    <a:rect l="T15" t="T16" r="T17" b="T18"/>
                    <a:pathLst>
                      <a:path w="21" h="4">
                        <a:moveTo>
                          <a:pt x="0" y="3"/>
                        </a:moveTo>
                        <a:lnTo>
                          <a:pt x="3" y="0"/>
                        </a:lnTo>
                        <a:lnTo>
                          <a:pt x="16" y="0"/>
                        </a:lnTo>
                        <a:lnTo>
                          <a:pt x="20" y="3"/>
                        </a:lnTo>
                        <a:lnTo>
                          <a:pt x="0" y="3"/>
                        </a:lnTo>
                      </a:path>
                    </a:pathLst>
                  </a:custGeom>
                  <a:solidFill>
                    <a:srgbClr val="00FF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en-US"/>
                  </a:p>
                </p:txBody>
              </p:sp>
              <p:sp>
                <p:nvSpPr>
                  <p:cNvPr id="16499" name="Freeform 214"/>
                  <p:cNvSpPr>
                    <a:spLocks/>
                  </p:cNvSpPr>
                  <p:nvPr/>
                </p:nvSpPr>
                <p:spPr bwMode="auto">
                  <a:xfrm>
                    <a:off x="3188" y="2979"/>
                    <a:ext cx="21" cy="3"/>
                  </a:xfrm>
                  <a:custGeom>
                    <a:avLst/>
                    <a:gdLst>
                      <a:gd name="T0" fmla="*/ 0 w 21"/>
                      <a:gd name="T1" fmla="*/ 0 h 3"/>
                      <a:gd name="T2" fmla="*/ 5 w 21"/>
                      <a:gd name="T3" fmla="*/ 2 h 3"/>
                      <a:gd name="T4" fmla="*/ 17 w 21"/>
                      <a:gd name="T5" fmla="*/ 2 h 3"/>
                      <a:gd name="T6" fmla="*/ 20 w 21"/>
                      <a:gd name="T7" fmla="*/ 0 h 3"/>
                      <a:gd name="T8" fmla="*/ 0 w 21"/>
                      <a:gd name="T9" fmla="*/ 0 h 3"/>
                      <a:gd name="T10" fmla="*/ 0 60000 65536"/>
                      <a:gd name="T11" fmla="*/ 0 60000 65536"/>
                      <a:gd name="T12" fmla="*/ 0 60000 65536"/>
                      <a:gd name="T13" fmla="*/ 0 60000 65536"/>
                      <a:gd name="T14" fmla="*/ 0 60000 65536"/>
                      <a:gd name="T15" fmla="*/ 0 w 21"/>
                      <a:gd name="T16" fmla="*/ 0 h 3"/>
                      <a:gd name="T17" fmla="*/ 21 w 21"/>
                      <a:gd name="T18" fmla="*/ 3 h 3"/>
                    </a:gdLst>
                    <a:ahLst/>
                    <a:cxnLst>
                      <a:cxn ang="T10">
                        <a:pos x="T0" y="T1"/>
                      </a:cxn>
                      <a:cxn ang="T11">
                        <a:pos x="T2" y="T3"/>
                      </a:cxn>
                      <a:cxn ang="T12">
                        <a:pos x="T4" y="T5"/>
                      </a:cxn>
                      <a:cxn ang="T13">
                        <a:pos x="T6" y="T7"/>
                      </a:cxn>
                      <a:cxn ang="T14">
                        <a:pos x="T8" y="T9"/>
                      </a:cxn>
                    </a:cxnLst>
                    <a:rect l="T15" t="T16" r="T17" b="T18"/>
                    <a:pathLst>
                      <a:path w="21" h="3">
                        <a:moveTo>
                          <a:pt x="0" y="0"/>
                        </a:moveTo>
                        <a:lnTo>
                          <a:pt x="5" y="2"/>
                        </a:lnTo>
                        <a:lnTo>
                          <a:pt x="17" y="2"/>
                        </a:lnTo>
                        <a:lnTo>
                          <a:pt x="20" y="0"/>
                        </a:lnTo>
                        <a:lnTo>
                          <a:pt x="0" y="0"/>
                        </a:lnTo>
                      </a:path>
                    </a:pathLst>
                  </a:custGeom>
                  <a:solidFill>
                    <a:srgbClr val="00FF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en-US"/>
                  </a:p>
                </p:txBody>
              </p:sp>
              <p:sp>
                <p:nvSpPr>
                  <p:cNvPr id="16500" name="Freeform 215"/>
                  <p:cNvSpPr>
                    <a:spLocks/>
                  </p:cNvSpPr>
                  <p:nvPr/>
                </p:nvSpPr>
                <p:spPr bwMode="auto">
                  <a:xfrm>
                    <a:off x="3193" y="2939"/>
                    <a:ext cx="3" cy="15"/>
                  </a:xfrm>
                  <a:custGeom>
                    <a:avLst/>
                    <a:gdLst>
                      <a:gd name="T0" fmla="*/ 1 w 3"/>
                      <a:gd name="T1" fmla="*/ 0 h 15"/>
                      <a:gd name="T2" fmla="*/ 2 w 3"/>
                      <a:gd name="T3" fmla="*/ 4 h 15"/>
                      <a:gd name="T4" fmla="*/ 1 w 3"/>
                      <a:gd name="T5" fmla="*/ 13 h 15"/>
                      <a:gd name="T6" fmla="*/ 0 w 3"/>
                      <a:gd name="T7" fmla="*/ 14 h 15"/>
                      <a:gd name="T8" fmla="*/ 1 w 3"/>
                      <a:gd name="T9" fmla="*/ 0 h 15"/>
                      <a:gd name="T10" fmla="*/ 0 60000 65536"/>
                      <a:gd name="T11" fmla="*/ 0 60000 65536"/>
                      <a:gd name="T12" fmla="*/ 0 60000 65536"/>
                      <a:gd name="T13" fmla="*/ 0 60000 65536"/>
                      <a:gd name="T14" fmla="*/ 0 60000 65536"/>
                      <a:gd name="T15" fmla="*/ 0 w 3"/>
                      <a:gd name="T16" fmla="*/ 0 h 15"/>
                      <a:gd name="T17" fmla="*/ 3 w 3"/>
                      <a:gd name="T18" fmla="*/ 15 h 15"/>
                    </a:gdLst>
                    <a:ahLst/>
                    <a:cxnLst>
                      <a:cxn ang="T10">
                        <a:pos x="T0" y="T1"/>
                      </a:cxn>
                      <a:cxn ang="T11">
                        <a:pos x="T2" y="T3"/>
                      </a:cxn>
                      <a:cxn ang="T12">
                        <a:pos x="T4" y="T5"/>
                      </a:cxn>
                      <a:cxn ang="T13">
                        <a:pos x="T6" y="T7"/>
                      </a:cxn>
                      <a:cxn ang="T14">
                        <a:pos x="T8" y="T9"/>
                      </a:cxn>
                    </a:cxnLst>
                    <a:rect l="T15" t="T16" r="T17" b="T18"/>
                    <a:pathLst>
                      <a:path w="3" h="15">
                        <a:moveTo>
                          <a:pt x="1" y="0"/>
                        </a:moveTo>
                        <a:lnTo>
                          <a:pt x="2" y="4"/>
                        </a:lnTo>
                        <a:lnTo>
                          <a:pt x="1" y="13"/>
                        </a:lnTo>
                        <a:lnTo>
                          <a:pt x="0" y="14"/>
                        </a:lnTo>
                        <a:lnTo>
                          <a:pt x="1" y="0"/>
                        </a:lnTo>
                      </a:path>
                    </a:pathLst>
                  </a:custGeom>
                  <a:solidFill>
                    <a:srgbClr val="00FF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en-US"/>
                  </a:p>
                </p:txBody>
              </p:sp>
              <p:sp>
                <p:nvSpPr>
                  <p:cNvPr id="16501" name="Freeform 216"/>
                  <p:cNvSpPr>
                    <a:spLocks/>
                  </p:cNvSpPr>
                  <p:nvPr/>
                </p:nvSpPr>
                <p:spPr bwMode="auto">
                  <a:xfrm>
                    <a:off x="3187" y="2964"/>
                    <a:ext cx="3" cy="15"/>
                  </a:xfrm>
                  <a:custGeom>
                    <a:avLst/>
                    <a:gdLst>
                      <a:gd name="T0" fmla="*/ 0 w 3"/>
                      <a:gd name="T1" fmla="*/ 14 h 15"/>
                      <a:gd name="T2" fmla="*/ 1 w 3"/>
                      <a:gd name="T3" fmla="*/ 10 h 15"/>
                      <a:gd name="T4" fmla="*/ 2 w 3"/>
                      <a:gd name="T5" fmla="*/ 1 h 15"/>
                      <a:gd name="T6" fmla="*/ 1 w 3"/>
                      <a:gd name="T7" fmla="*/ 0 h 15"/>
                      <a:gd name="T8" fmla="*/ 0 w 3"/>
                      <a:gd name="T9" fmla="*/ 14 h 15"/>
                      <a:gd name="T10" fmla="*/ 0 60000 65536"/>
                      <a:gd name="T11" fmla="*/ 0 60000 65536"/>
                      <a:gd name="T12" fmla="*/ 0 60000 65536"/>
                      <a:gd name="T13" fmla="*/ 0 60000 65536"/>
                      <a:gd name="T14" fmla="*/ 0 60000 65536"/>
                      <a:gd name="T15" fmla="*/ 0 w 3"/>
                      <a:gd name="T16" fmla="*/ 0 h 15"/>
                      <a:gd name="T17" fmla="*/ 3 w 3"/>
                      <a:gd name="T18" fmla="*/ 15 h 15"/>
                    </a:gdLst>
                    <a:ahLst/>
                    <a:cxnLst>
                      <a:cxn ang="T10">
                        <a:pos x="T0" y="T1"/>
                      </a:cxn>
                      <a:cxn ang="T11">
                        <a:pos x="T2" y="T3"/>
                      </a:cxn>
                      <a:cxn ang="T12">
                        <a:pos x="T4" y="T5"/>
                      </a:cxn>
                      <a:cxn ang="T13">
                        <a:pos x="T6" y="T7"/>
                      </a:cxn>
                      <a:cxn ang="T14">
                        <a:pos x="T8" y="T9"/>
                      </a:cxn>
                    </a:cxnLst>
                    <a:rect l="T15" t="T16" r="T17" b="T18"/>
                    <a:pathLst>
                      <a:path w="3" h="15">
                        <a:moveTo>
                          <a:pt x="0" y="14"/>
                        </a:moveTo>
                        <a:lnTo>
                          <a:pt x="1" y="10"/>
                        </a:lnTo>
                        <a:lnTo>
                          <a:pt x="2" y="1"/>
                        </a:lnTo>
                        <a:lnTo>
                          <a:pt x="1" y="0"/>
                        </a:lnTo>
                        <a:lnTo>
                          <a:pt x="0" y="14"/>
                        </a:lnTo>
                      </a:path>
                    </a:pathLst>
                  </a:custGeom>
                  <a:solidFill>
                    <a:srgbClr val="00FF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en-US"/>
                  </a:p>
                </p:txBody>
              </p:sp>
              <p:sp>
                <p:nvSpPr>
                  <p:cNvPr id="16502" name="Freeform 217"/>
                  <p:cNvSpPr>
                    <a:spLocks/>
                  </p:cNvSpPr>
                  <p:nvPr/>
                </p:nvSpPr>
                <p:spPr bwMode="auto">
                  <a:xfrm>
                    <a:off x="3214" y="2964"/>
                    <a:ext cx="2" cy="14"/>
                  </a:xfrm>
                  <a:custGeom>
                    <a:avLst/>
                    <a:gdLst>
                      <a:gd name="T0" fmla="*/ 0 w 2"/>
                      <a:gd name="T1" fmla="*/ 10 h 14"/>
                      <a:gd name="T2" fmla="*/ 0 w 2"/>
                      <a:gd name="T3" fmla="*/ 13 h 14"/>
                      <a:gd name="T4" fmla="*/ 1 w 2"/>
                      <a:gd name="T5" fmla="*/ 0 h 14"/>
                      <a:gd name="T6" fmla="*/ 0 w 2"/>
                      <a:gd name="T7" fmla="*/ 2 h 14"/>
                      <a:gd name="T8" fmla="*/ 0 w 2"/>
                      <a:gd name="T9" fmla="*/ 10 h 14"/>
                      <a:gd name="T10" fmla="*/ 0 60000 65536"/>
                      <a:gd name="T11" fmla="*/ 0 60000 65536"/>
                      <a:gd name="T12" fmla="*/ 0 60000 65536"/>
                      <a:gd name="T13" fmla="*/ 0 60000 65536"/>
                      <a:gd name="T14" fmla="*/ 0 60000 65536"/>
                      <a:gd name="T15" fmla="*/ 0 w 2"/>
                      <a:gd name="T16" fmla="*/ 0 h 14"/>
                      <a:gd name="T17" fmla="*/ 2 w 2"/>
                      <a:gd name="T18" fmla="*/ 14 h 14"/>
                    </a:gdLst>
                    <a:ahLst/>
                    <a:cxnLst>
                      <a:cxn ang="T10">
                        <a:pos x="T0" y="T1"/>
                      </a:cxn>
                      <a:cxn ang="T11">
                        <a:pos x="T2" y="T3"/>
                      </a:cxn>
                      <a:cxn ang="T12">
                        <a:pos x="T4" y="T5"/>
                      </a:cxn>
                      <a:cxn ang="T13">
                        <a:pos x="T6" y="T7"/>
                      </a:cxn>
                      <a:cxn ang="T14">
                        <a:pos x="T8" y="T9"/>
                      </a:cxn>
                    </a:cxnLst>
                    <a:rect l="T15" t="T16" r="T17" b="T18"/>
                    <a:pathLst>
                      <a:path w="2" h="14">
                        <a:moveTo>
                          <a:pt x="0" y="10"/>
                        </a:moveTo>
                        <a:lnTo>
                          <a:pt x="0" y="13"/>
                        </a:lnTo>
                        <a:lnTo>
                          <a:pt x="1" y="0"/>
                        </a:lnTo>
                        <a:lnTo>
                          <a:pt x="0" y="2"/>
                        </a:lnTo>
                        <a:lnTo>
                          <a:pt x="0" y="10"/>
                        </a:lnTo>
                      </a:path>
                    </a:pathLst>
                  </a:custGeom>
                  <a:solidFill>
                    <a:srgbClr val="00FF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en-US"/>
                  </a:p>
                </p:txBody>
              </p:sp>
              <p:sp>
                <p:nvSpPr>
                  <p:cNvPr id="16503" name="Freeform 218"/>
                  <p:cNvSpPr>
                    <a:spLocks/>
                  </p:cNvSpPr>
                  <p:nvPr/>
                </p:nvSpPr>
                <p:spPr bwMode="auto">
                  <a:xfrm>
                    <a:off x="3219" y="2939"/>
                    <a:ext cx="4" cy="16"/>
                  </a:xfrm>
                  <a:custGeom>
                    <a:avLst/>
                    <a:gdLst>
                      <a:gd name="T0" fmla="*/ 1 w 4"/>
                      <a:gd name="T1" fmla="*/ 4 h 16"/>
                      <a:gd name="T2" fmla="*/ 3 w 4"/>
                      <a:gd name="T3" fmla="*/ 0 h 16"/>
                      <a:gd name="T4" fmla="*/ 1 w 4"/>
                      <a:gd name="T5" fmla="*/ 15 h 16"/>
                      <a:gd name="T6" fmla="*/ 0 w 4"/>
                      <a:gd name="T7" fmla="*/ 13 h 16"/>
                      <a:gd name="T8" fmla="*/ 1 w 4"/>
                      <a:gd name="T9" fmla="*/ 4 h 16"/>
                      <a:gd name="T10" fmla="*/ 0 60000 65536"/>
                      <a:gd name="T11" fmla="*/ 0 60000 65536"/>
                      <a:gd name="T12" fmla="*/ 0 60000 65536"/>
                      <a:gd name="T13" fmla="*/ 0 60000 65536"/>
                      <a:gd name="T14" fmla="*/ 0 60000 65536"/>
                      <a:gd name="T15" fmla="*/ 0 w 4"/>
                      <a:gd name="T16" fmla="*/ 0 h 16"/>
                      <a:gd name="T17" fmla="*/ 4 w 4"/>
                      <a:gd name="T18" fmla="*/ 16 h 16"/>
                    </a:gdLst>
                    <a:ahLst/>
                    <a:cxnLst>
                      <a:cxn ang="T10">
                        <a:pos x="T0" y="T1"/>
                      </a:cxn>
                      <a:cxn ang="T11">
                        <a:pos x="T2" y="T3"/>
                      </a:cxn>
                      <a:cxn ang="T12">
                        <a:pos x="T4" y="T5"/>
                      </a:cxn>
                      <a:cxn ang="T13">
                        <a:pos x="T6" y="T7"/>
                      </a:cxn>
                      <a:cxn ang="T14">
                        <a:pos x="T8" y="T9"/>
                      </a:cxn>
                    </a:cxnLst>
                    <a:rect l="T15" t="T16" r="T17" b="T18"/>
                    <a:pathLst>
                      <a:path w="4" h="16">
                        <a:moveTo>
                          <a:pt x="1" y="4"/>
                        </a:moveTo>
                        <a:lnTo>
                          <a:pt x="3" y="0"/>
                        </a:lnTo>
                        <a:lnTo>
                          <a:pt x="1" y="15"/>
                        </a:lnTo>
                        <a:lnTo>
                          <a:pt x="0" y="13"/>
                        </a:lnTo>
                        <a:lnTo>
                          <a:pt x="1" y="4"/>
                        </a:lnTo>
                      </a:path>
                    </a:pathLst>
                  </a:custGeom>
                  <a:solidFill>
                    <a:srgbClr val="00FF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en-US"/>
                  </a:p>
                </p:txBody>
              </p:sp>
              <p:sp>
                <p:nvSpPr>
                  <p:cNvPr id="16504" name="Freeform 219"/>
                  <p:cNvSpPr>
                    <a:spLocks/>
                  </p:cNvSpPr>
                  <p:nvPr/>
                </p:nvSpPr>
                <p:spPr bwMode="auto">
                  <a:xfrm>
                    <a:off x="3194" y="2958"/>
                    <a:ext cx="21" cy="3"/>
                  </a:xfrm>
                  <a:custGeom>
                    <a:avLst/>
                    <a:gdLst>
                      <a:gd name="T0" fmla="*/ 0 w 21"/>
                      <a:gd name="T1" fmla="*/ 1 h 3"/>
                      <a:gd name="T2" fmla="*/ 4 w 21"/>
                      <a:gd name="T3" fmla="*/ 2 h 3"/>
                      <a:gd name="T4" fmla="*/ 17 w 21"/>
                      <a:gd name="T5" fmla="*/ 2 h 3"/>
                      <a:gd name="T6" fmla="*/ 20 w 21"/>
                      <a:gd name="T7" fmla="*/ 1 h 3"/>
                      <a:gd name="T8" fmla="*/ 17 w 21"/>
                      <a:gd name="T9" fmla="*/ 0 h 3"/>
                      <a:gd name="T10" fmla="*/ 3 w 21"/>
                      <a:gd name="T11" fmla="*/ 0 h 3"/>
                      <a:gd name="T12" fmla="*/ 0 w 21"/>
                      <a:gd name="T13" fmla="*/ 1 h 3"/>
                      <a:gd name="T14" fmla="*/ 0 60000 65536"/>
                      <a:gd name="T15" fmla="*/ 0 60000 65536"/>
                      <a:gd name="T16" fmla="*/ 0 60000 65536"/>
                      <a:gd name="T17" fmla="*/ 0 60000 65536"/>
                      <a:gd name="T18" fmla="*/ 0 60000 65536"/>
                      <a:gd name="T19" fmla="*/ 0 60000 65536"/>
                      <a:gd name="T20" fmla="*/ 0 60000 65536"/>
                      <a:gd name="T21" fmla="*/ 0 w 21"/>
                      <a:gd name="T22" fmla="*/ 0 h 3"/>
                      <a:gd name="T23" fmla="*/ 21 w 21"/>
                      <a:gd name="T24" fmla="*/ 3 h 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1" h="3">
                        <a:moveTo>
                          <a:pt x="0" y="1"/>
                        </a:moveTo>
                        <a:lnTo>
                          <a:pt x="4" y="2"/>
                        </a:lnTo>
                        <a:lnTo>
                          <a:pt x="17" y="2"/>
                        </a:lnTo>
                        <a:lnTo>
                          <a:pt x="20" y="1"/>
                        </a:lnTo>
                        <a:lnTo>
                          <a:pt x="17" y="0"/>
                        </a:lnTo>
                        <a:lnTo>
                          <a:pt x="3" y="0"/>
                        </a:lnTo>
                        <a:lnTo>
                          <a:pt x="0" y="1"/>
                        </a:lnTo>
                      </a:path>
                    </a:pathLst>
                  </a:custGeom>
                  <a:solidFill>
                    <a:srgbClr val="00FF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en-US"/>
                  </a:p>
                </p:txBody>
              </p:sp>
            </p:grpSp>
            <p:grpSp>
              <p:nvGrpSpPr>
                <p:cNvPr id="16450" name="Group 220"/>
                <p:cNvGrpSpPr>
                  <a:grpSpLocks/>
                </p:cNvGrpSpPr>
                <p:nvPr/>
              </p:nvGrpSpPr>
              <p:grpSpPr bwMode="auto">
                <a:xfrm>
                  <a:off x="3068" y="2936"/>
                  <a:ext cx="35" cy="46"/>
                  <a:chOff x="3068" y="2936"/>
                  <a:chExt cx="35" cy="46"/>
                </a:xfrm>
              </p:grpSpPr>
              <p:sp>
                <p:nvSpPr>
                  <p:cNvPr id="16491" name="Freeform 221"/>
                  <p:cNvSpPr>
                    <a:spLocks/>
                  </p:cNvSpPr>
                  <p:nvPr/>
                </p:nvSpPr>
                <p:spPr bwMode="auto">
                  <a:xfrm>
                    <a:off x="3081" y="2936"/>
                    <a:ext cx="21" cy="4"/>
                  </a:xfrm>
                  <a:custGeom>
                    <a:avLst/>
                    <a:gdLst>
                      <a:gd name="T0" fmla="*/ 0 w 21"/>
                      <a:gd name="T1" fmla="*/ 3 h 4"/>
                      <a:gd name="T2" fmla="*/ 3 w 21"/>
                      <a:gd name="T3" fmla="*/ 0 h 4"/>
                      <a:gd name="T4" fmla="*/ 16 w 21"/>
                      <a:gd name="T5" fmla="*/ 0 h 4"/>
                      <a:gd name="T6" fmla="*/ 20 w 21"/>
                      <a:gd name="T7" fmla="*/ 3 h 4"/>
                      <a:gd name="T8" fmla="*/ 0 w 21"/>
                      <a:gd name="T9" fmla="*/ 3 h 4"/>
                      <a:gd name="T10" fmla="*/ 0 60000 65536"/>
                      <a:gd name="T11" fmla="*/ 0 60000 65536"/>
                      <a:gd name="T12" fmla="*/ 0 60000 65536"/>
                      <a:gd name="T13" fmla="*/ 0 60000 65536"/>
                      <a:gd name="T14" fmla="*/ 0 60000 65536"/>
                      <a:gd name="T15" fmla="*/ 0 w 21"/>
                      <a:gd name="T16" fmla="*/ 0 h 4"/>
                      <a:gd name="T17" fmla="*/ 21 w 21"/>
                      <a:gd name="T18" fmla="*/ 4 h 4"/>
                    </a:gdLst>
                    <a:ahLst/>
                    <a:cxnLst>
                      <a:cxn ang="T10">
                        <a:pos x="T0" y="T1"/>
                      </a:cxn>
                      <a:cxn ang="T11">
                        <a:pos x="T2" y="T3"/>
                      </a:cxn>
                      <a:cxn ang="T12">
                        <a:pos x="T4" y="T5"/>
                      </a:cxn>
                      <a:cxn ang="T13">
                        <a:pos x="T6" y="T7"/>
                      </a:cxn>
                      <a:cxn ang="T14">
                        <a:pos x="T8" y="T9"/>
                      </a:cxn>
                    </a:cxnLst>
                    <a:rect l="T15" t="T16" r="T17" b="T18"/>
                    <a:pathLst>
                      <a:path w="21" h="4">
                        <a:moveTo>
                          <a:pt x="0" y="3"/>
                        </a:moveTo>
                        <a:lnTo>
                          <a:pt x="3" y="0"/>
                        </a:lnTo>
                        <a:lnTo>
                          <a:pt x="16" y="0"/>
                        </a:lnTo>
                        <a:lnTo>
                          <a:pt x="20" y="3"/>
                        </a:lnTo>
                        <a:lnTo>
                          <a:pt x="0" y="3"/>
                        </a:lnTo>
                      </a:path>
                    </a:pathLst>
                  </a:custGeom>
                  <a:solidFill>
                    <a:srgbClr val="00FF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en-US"/>
                  </a:p>
                </p:txBody>
              </p:sp>
              <p:sp>
                <p:nvSpPr>
                  <p:cNvPr id="16492" name="Freeform 222"/>
                  <p:cNvSpPr>
                    <a:spLocks/>
                  </p:cNvSpPr>
                  <p:nvPr/>
                </p:nvSpPr>
                <p:spPr bwMode="auto">
                  <a:xfrm>
                    <a:off x="3069" y="2979"/>
                    <a:ext cx="21" cy="3"/>
                  </a:xfrm>
                  <a:custGeom>
                    <a:avLst/>
                    <a:gdLst>
                      <a:gd name="T0" fmla="*/ 0 w 21"/>
                      <a:gd name="T1" fmla="*/ 0 h 3"/>
                      <a:gd name="T2" fmla="*/ 5 w 21"/>
                      <a:gd name="T3" fmla="*/ 2 h 3"/>
                      <a:gd name="T4" fmla="*/ 17 w 21"/>
                      <a:gd name="T5" fmla="*/ 2 h 3"/>
                      <a:gd name="T6" fmla="*/ 20 w 21"/>
                      <a:gd name="T7" fmla="*/ 0 h 3"/>
                      <a:gd name="T8" fmla="*/ 0 w 21"/>
                      <a:gd name="T9" fmla="*/ 0 h 3"/>
                      <a:gd name="T10" fmla="*/ 0 60000 65536"/>
                      <a:gd name="T11" fmla="*/ 0 60000 65536"/>
                      <a:gd name="T12" fmla="*/ 0 60000 65536"/>
                      <a:gd name="T13" fmla="*/ 0 60000 65536"/>
                      <a:gd name="T14" fmla="*/ 0 60000 65536"/>
                      <a:gd name="T15" fmla="*/ 0 w 21"/>
                      <a:gd name="T16" fmla="*/ 0 h 3"/>
                      <a:gd name="T17" fmla="*/ 21 w 21"/>
                      <a:gd name="T18" fmla="*/ 3 h 3"/>
                    </a:gdLst>
                    <a:ahLst/>
                    <a:cxnLst>
                      <a:cxn ang="T10">
                        <a:pos x="T0" y="T1"/>
                      </a:cxn>
                      <a:cxn ang="T11">
                        <a:pos x="T2" y="T3"/>
                      </a:cxn>
                      <a:cxn ang="T12">
                        <a:pos x="T4" y="T5"/>
                      </a:cxn>
                      <a:cxn ang="T13">
                        <a:pos x="T6" y="T7"/>
                      </a:cxn>
                      <a:cxn ang="T14">
                        <a:pos x="T8" y="T9"/>
                      </a:cxn>
                    </a:cxnLst>
                    <a:rect l="T15" t="T16" r="T17" b="T18"/>
                    <a:pathLst>
                      <a:path w="21" h="3">
                        <a:moveTo>
                          <a:pt x="0" y="0"/>
                        </a:moveTo>
                        <a:lnTo>
                          <a:pt x="5" y="2"/>
                        </a:lnTo>
                        <a:lnTo>
                          <a:pt x="17" y="2"/>
                        </a:lnTo>
                        <a:lnTo>
                          <a:pt x="20" y="0"/>
                        </a:lnTo>
                        <a:lnTo>
                          <a:pt x="0" y="0"/>
                        </a:lnTo>
                      </a:path>
                    </a:pathLst>
                  </a:custGeom>
                  <a:solidFill>
                    <a:srgbClr val="00FF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en-US"/>
                  </a:p>
                </p:txBody>
              </p:sp>
              <p:sp>
                <p:nvSpPr>
                  <p:cNvPr id="16493" name="Freeform 223"/>
                  <p:cNvSpPr>
                    <a:spLocks/>
                  </p:cNvSpPr>
                  <p:nvPr/>
                </p:nvSpPr>
                <p:spPr bwMode="auto">
                  <a:xfrm>
                    <a:off x="3074" y="2939"/>
                    <a:ext cx="2" cy="15"/>
                  </a:xfrm>
                  <a:custGeom>
                    <a:avLst/>
                    <a:gdLst>
                      <a:gd name="T0" fmla="*/ 1 w 2"/>
                      <a:gd name="T1" fmla="*/ 0 h 15"/>
                      <a:gd name="T2" fmla="*/ 1 w 2"/>
                      <a:gd name="T3" fmla="*/ 4 h 15"/>
                      <a:gd name="T4" fmla="*/ 1 w 2"/>
                      <a:gd name="T5" fmla="*/ 13 h 15"/>
                      <a:gd name="T6" fmla="*/ 0 w 2"/>
                      <a:gd name="T7" fmla="*/ 14 h 15"/>
                      <a:gd name="T8" fmla="*/ 1 w 2"/>
                      <a:gd name="T9" fmla="*/ 0 h 15"/>
                      <a:gd name="T10" fmla="*/ 0 60000 65536"/>
                      <a:gd name="T11" fmla="*/ 0 60000 65536"/>
                      <a:gd name="T12" fmla="*/ 0 60000 65536"/>
                      <a:gd name="T13" fmla="*/ 0 60000 65536"/>
                      <a:gd name="T14" fmla="*/ 0 60000 65536"/>
                      <a:gd name="T15" fmla="*/ 0 w 2"/>
                      <a:gd name="T16" fmla="*/ 0 h 15"/>
                      <a:gd name="T17" fmla="*/ 2 w 2"/>
                      <a:gd name="T18" fmla="*/ 15 h 15"/>
                    </a:gdLst>
                    <a:ahLst/>
                    <a:cxnLst>
                      <a:cxn ang="T10">
                        <a:pos x="T0" y="T1"/>
                      </a:cxn>
                      <a:cxn ang="T11">
                        <a:pos x="T2" y="T3"/>
                      </a:cxn>
                      <a:cxn ang="T12">
                        <a:pos x="T4" y="T5"/>
                      </a:cxn>
                      <a:cxn ang="T13">
                        <a:pos x="T6" y="T7"/>
                      </a:cxn>
                      <a:cxn ang="T14">
                        <a:pos x="T8" y="T9"/>
                      </a:cxn>
                    </a:cxnLst>
                    <a:rect l="T15" t="T16" r="T17" b="T18"/>
                    <a:pathLst>
                      <a:path w="2" h="15">
                        <a:moveTo>
                          <a:pt x="1" y="0"/>
                        </a:moveTo>
                        <a:lnTo>
                          <a:pt x="1" y="4"/>
                        </a:lnTo>
                        <a:lnTo>
                          <a:pt x="1" y="13"/>
                        </a:lnTo>
                        <a:lnTo>
                          <a:pt x="0" y="14"/>
                        </a:lnTo>
                        <a:lnTo>
                          <a:pt x="1" y="0"/>
                        </a:lnTo>
                      </a:path>
                    </a:pathLst>
                  </a:custGeom>
                  <a:solidFill>
                    <a:srgbClr val="00FF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en-US"/>
                  </a:p>
                </p:txBody>
              </p:sp>
              <p:sp>
                <p:nvSpPr>
                  <p:cNvPr id="16494" name="Freeform 224"/>
                  <p:cNvSpPr>
                    <a:spLocks/>
                  </p:cNvSpPr>
                  <p:nvPr/>
                </p:nvSpPr>
                <p:spPr bwMode="auto">
                  <a:xfrm>
                    <a:off x="3068" y="2964"/>
                    <a:ext cx="3" cy="15"/>
                  </a:xfrm>
                  <a:custGeom>
                    <a:avLst/>
                    <a:gdLst>
                      <a:gd name="T0" fmla="*/ 0 w 3"/>
                      <a:gd name="T1" fmla="*/ 14 h 15"/>
                      <a:gd name="T2" fmla="*/ 1 w 3"/>
                      <a:gd name="T3" fmla="*/ 10 h 15"/>
                      <a:gd name="T4" fmla="*/ 2 w 3"/>
                      <a:gd name="T5" fmla="*/ 1 h 15"/>
                      <a:gd name="T6" fmla="*/ 1 w 3"/>
                      <a:gd name="T7" fmla="*/ 0 h 15"/>
                      <a:gd name="T8" fmla="*/ 0 w 3"/>
                      <a:gd name="T9" fmla="*/ 14 h 15"/>
                      <a:gd name="T10" fmla="*/ 0 60000 65536"/>
                      <a:gd name="T11" fmla="*/ 0 60000 65536"/>
                      <a:gd name="T12" fmla="*/ 0 60000 65536"/>
                      <a:gd name="T13" fmla="*/ 0 60000 65536"/>
                      <a:gd name="T14" fmla="*/ 0 60000 65536"/>
                      <a:gd name="T15" fmla="*/ 0 w 3"/>
                      <a:gd name="T16" fmla="*/ 0 h 15"/>
                      <a:gd name="T17" fmla="*/ 3 w 3"/>
                      <a:gd name="T18" fmla="*/ 15 h 15"/>
                    </a:gdLst>
                    <a:ahLst/>
                    <a:cxnLst>
                      <a:cxn ang="T10">
                        <a:pos x="T0" y="T1"/>
                      </a:cxn>
                      <a:cxn ang="T11">
                        <a:pos x="T2" y="T3"/>
                      </a:cxn>
                      <a:cxn ang="T12">
                        <a:pos x="T4" y="T5"/>
                      </a:cxn>
                      <a:cxn ang="T13">
                        <a:pos x="T6" y="T7"/>
                      </a:cxn>
                      <a:cxn ang="T14">
                        <a:pos x="T8" y="T9"/>
                      </a:cxn>
                    </a:cxnLst>
                    <a:rect l="T15" t="T16" r="T17" b="T18"/>
                    <a:pathLst>
                      <a:path w="3" h="15">
                        <a:moveTo>
                          <a:pt x="0" y="14"/>
                        </a:moveTo>
                        <a:lnTo>
                          <a:pt x="1" y="10"/>
                        </a:lnTo>
                        <a:lnTo>
                          <a:pt x="2" y="1"/>
                        </a:lnTo>
                        <a:lnTo>
                          <a:pt x="1" y="0"/>
                        </a:lnTo>
                        <a:lnTo>
                          <a:pt x="0" y="14"/>
                        </a:lnTo>
                      </a:path>
                    </a:pathLst>
                  </a:custGeom>
                  <a:solidFill>
                    <a:srgbClr val="00FF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en-US"/>
                  </a:p>
                </p:txBody>
              </p:sp>
              <p:sp>
                <p:nvSpPr>
                  <p:cNvPr id="16495" name="Freeform 225"/>
                  <p:cNvSpPr>
                    <a:spLocks/>
                  </p:cNvSpPr>
                  <p:nvPr/>
                </p:nvSpPr>
                <p:spPr bwMode="auto">
                  <a:xfrm>
                    <a:off x="3094" y="2964"/>
                    <a:ext cx="3" cy="14"/>
                  </a:xfrm>
                  <a:custGeom>
                    <a:avLst/>
                    <a:gdLst>
                      <a:gd name="T0" fmla="*/ 0 w 3"/>
                      <a:gd name="T1" fmla="*/ 10 h 14"/>
                      <a:gd name="T2" fmla="*/ 1 w 3"/>
                      <a:gd name="T3" fmla="*/ 13 h 14"/>
                      <a:gd name="T4" fmla="*/ 2 w 3"/>
                      <a:gd name="T5" fmla="*/ 0 h 14"/>
                      <a:gd name="T6" fmla="*/ 1 w 3"/>
                      <a:gd name="T7" fmla="*/ 2 h 14"/>
                      <a:gd name="T8" fmla="*/ 0 w 3"/>
                      <a:gd name="T9" fmla="*/ 10 h 14"/>
                      <a:gd name="T10" fmla="*/ 0 60000 65536"/>
                      <a:gd name="T11" fmla="*/ 0 60000 65536"/>
                      <a:gd name="T12" fmla="*/ 0 60000 65536"/>
                      <a:gd name="T13" fmla="*/ 0 60000 65536"/>
                      <a:gd name="T14" fmla="*/ 0 60000 65536"/>
                      <a:gd name="T15" fmla="*/ 0 w 3"/>
                      <a:gd name="T16" fmla="*/ 0 h 14"/>
                      <a:gd name="T17" fmla="*/ 3 w 3"/>
                      <a:gd name="T18" fmla="*/ 14 h 14"/>
                    </a:gdLst>
                    <a:ahLst/>
                    <a:cxnLst>
                      <a:cxn ang="T10">
                        <a:pos x="T0" y="T1"/>
                      </a:cxn>
                      <a:cxn ang="T11">
                        <a:pos x="T2" y="T3"/>
                      </a:cxn>
                      <a:cxn ang="T12">
                        <a:pos x="T4" y="T5"/>
                      </a:cxn>
                      <a:cxn ang="T13">
                        <a:pos x="T6" y="T7"/>
                      </a:cxn>
                      <a:cxn ang="T14">
                        <a:pos x="T8" y="T9"/>
                      </a:cxn>
                    </a:cxnLst>
                    <a:rect l="T15" t="T16" r="T17" b="T18"/>
                    <a:pathLst>
                      <a:path w="3" h="14">
                        <a:moveTo>
                          <a:pt x="0" y="10"/>
                        </a:moveTo>
                        <a:lnTo>
                          <a:pt x="1" y="13"/>
                        </a:lnTo>
                        <a:lnTo>
                          <a:pt x="2" y="0"/>
                        </a:lnTo>
                        <a:lnTo>
                          <a:pt x="1" y="2"/>
                        </a:lnTo>
                        <a:lnTo>
                          <a:pt x="0" y="10"/>
                        </a:lnTo>
                      </a:path>
                    </a:pathLst>
                  </a:custGeom>
                  <a:solidFill>
                    <a:srgbClr val="00FF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en-US"/>
                  </a:p>
                </p:txBody>
              </p:sp>
              <p:sp>
                <p:nvSpPr>
                  <p:cNvPr id="16496" name="Freeform 226"/>
                  <p:cNvSpPr>
                    <a:spLocks/>
                  </p:cNvSpPr>
                  <p:nvPr/>
                </p:nvSpPr>
                <p:spPr bwMode="auto">
                  <a:xfrm>
                    <a:off x="3100" y="2939"/>
                    <a:ext cx="3" cy="16"/>
                  </a:xfrm>
                  <a:custGeom>
                    <a:avLst/>
                    <a:gdLst>
                      <a:gd name="T0" fmla="*/ 1 w 3"/>
                      <a:gd name="T1" fmla="*/ 4 h 16"/>
                      <a:gd name="T2" fmla="*/ 2 w 3"/>
                      <a:gd name="T3" fmla="*/ 0 h 16"/>
                      <a:gd name="T4" fmla="*/ 1 w 3"/>
                      <a:gd name="T5" fmla="*/ 15 h 16"/>
                      <a:gd name="T6" fmla="*/ 0 w 3"/>
                      <a:gd name="T7" fmla="*/ 13 h 16"/>
                      <a:gd name="T8" fmla="*/ 1 w 3"/>
                      <a:gd name="T9" fmla="*/ 4 h 16"/>
                      <a:gd name="T10" fmla="*/ 0 60000 65536"/>
                      <a:gd name="T11" fmla="*/ 0 60000 65536"/>
                      <a:gd name="T12" fmla="*/ 0 60000 65536"/>
                      <a:gd name="T13" fmla="*/ 0 60000 65536"/>
                      <a:gd name="T14" fmla="*/ 0 60000 65536"/>
                      <a:gd name="T15" fmla="*/ 0 w 3"/>
                      <a:gd name="T16" fmla="*/ 0 h 16"/>
                      <a:gd name="T17" fmla="*/ 3 w 3"/>
                      <a:gd name="T18" fmla="*/ 16 h 16"/>
                    </a:gdLst>
                    <a:ahLst/>
                    <a:cxnLst>
                      <a:cxn ang="T10">
                        <a:pos x="T0" y="T1"/>
                      </a:cxn>
                      <a:cxn ang="T11">
                        <a:pos x="T2" y="T3"/>
                      </a:cxn>
                      <a:cxn ang="T12">
                        <a:pos x="T4" y="T5"/>
                      </a:cxn>
                      <a:cxn ang="T13">
                        <a:pos x="T6" y="T7"/>
                      </a:cxn>
                      <a:cxn ang="T14">
                        <a:pos x="T8" y="T9"/>
                      </a:cxn>
                    </a:cxnLst>
                    <a:rect l="T15" t="T16" r="T17" b="T18"/>
                    <a:pathLst>
                      <a:path w="3" h="16">
                        <a:moveTo>
                          <a:pt x="1" y="4"/>
                        </a:moveTo>
                        <a:lnTo>
                          <a:pt x="2" y="0"/>
                        </a:lnTo>
                        <a:lnTo>
                          <a:pt x="1" y="15"/>
                        </a:lnTo>
                        <a:lnTo>
                          <a:pt x="0" y="13"/>
                        </a:lnTo>
                        <a:lnTo>
                          <a:pt x="1" y="4"/>
                        </a:lnTo>
                      </a:path>
                    </a:pathLst>
                  </a:custGeom>
                  <a:solidFill>
                    <a:srgbClr val="00FF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en-US"/>
                  </a:p>
                </p:txBody>
              </p:sp>
              <p:sp>
                <p:nvSpPr>
                  <p:cNvPr id="16497" name="Freeform 227"/>
                  <p:cNvSpPr>
                    <a:spLocks/>
                  </p:cNvSpPr>
                  <p:nvPr/>
                </p:nvSpPr>
                <p:spPr bwMode="auto">
                  <a:xfrm>
                    <a:off x="3075" y="2958"/>
                    <a:ext cx="21" cy="3"/>
                  </a:xfrm>
                  <a:custGeom>
                    <a:avLst/>
                    <a:gdLst>
                      <a:gd name="T0" fmla="*/ 0 w 21"/>
                      <a:gd name="T1" fmla="*/ 1 h 3"/>
                      <a:gd name="T2" fmla="*/ 4 w 21"/>
                      <a:gd name="T3" fmla="*/ 2 h 3"/>
                      <a:gd name="T4" fmla="*/ 17 w 21"/>
                      <a:gd name="T5" fmla="*/ 2 h 3"/>
                      <a:gd name="T6" fmla="*/ 20 w 21"/>
                      <a:gd name="T7" fmla="*/ 1 h 3"/>
                      <a:gd name="T8" fmla="*/ 17 w 21"/>
                      <a:gd name="T9" fmla="*/ 0 h 3"/>
                      <a:gd name="T10" fmla="*/ 3 w 21"/>
                      <a:gd name="T11" fmla="*/ 0 h 3"/>
                      <a:gd name="T12" fmla="*/ 0 w 21"/>
                      <a:gd name="T13" fmla="*/ 1 h 3"/>
                      <a:gd name="T14" fmla="*/ 0 60000 65536"/>
                      <a:gd name="T15" fmla="*/ 0 60000 65536"/>
                      <a:gd name="T16" fmla="*/ 0 60000 65536"/>
                      <a:gd name="T17" fmla="*/ 0 60000 65536"/>
                      <a:gd name="T18" fmla="*/ 0 60000 65536"/>
                      <a:gd name="T19" fmla="*/ 0 60000 65536"/>
                      <a:gd name="T20" fmla="*/ 0 60000 65536"/>
                      <a:gd name="T21" fmla="*/ 0 w 21"/>
                      <a:gd name="T22" fmla="*/ 0 h 3"/>
                      <a:gd name="T23" fmla="*/ 21 w 21"/>
                      <a:gd name="T24" fmla="*/ 3 h 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1" h="3">
                        <a:moveTo>
                          <a:pt x="0" y="1"/>
                        </a:moveTo>
                        <a:lnTo>
                          <a:pt x="4" y="2"/>
                        </a:lnTo>
                        <a:lnTo>
                          <a:pt x="17" y="2"/>
                        </a:lnTo>
                        <a:lnTo>
                          <a:pt x="20" y="1"/>
                        </a:lnTo>
                        <a:lnTo>
                          <a:pt x="17" y="0"/>
                        </a:lnTo>
                        <a:lnTo>
                          <a:pt x="3" y="0"/>
                        </a:lnTo>
                        <a:lnTo>
                          <a:pt x="0" y="1"/>
                        </a:lnTo>
                      </a:path>
                    </a:pathLst>
                  </a:custGeom>
                  <a:solidFill>
                    <a:srgbClr val="00FF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en-US"/>
                  </a:p>
                </p:txBody>
              </p:sp>
            </p:grpSp>
            <p:grpSp>
              <p:nvGrpSpPr>
                <p:cNvPr id="16451" name="Group 228"/>
                <p:cNvGrpSpPr>
                  <a:grpSpLocks/>
                </p:cNvGrpSpPr>
                <p:nvPr/>
              </p:nvGrpSpPr>
              <p:grpSpPr bwMode="auto">
                <a:xfrm>
                  <a:off x="3106" y="2936"/>
                  <a:ext cx="35" cy="46"/>
                  <a:chOff x="3106" y="2936"/>
                  <a:chExt cx="35" cy="46"/>
                </a:xfrm>
              </p:grpSpPr>
              <p:sp>
                <p:nvSpPr>
                  <p:cNvPr id="16484" name="Freeform 229"/>
                  <p:cNvSpPr>
                    <a:spLocks/>
                  </p:cNvSpPr>
                  <p:nvPr/>
                </p:nvSpPr>
                <p:spPr bwMode="auto">
                  <a:xfrm>
                    <a:off x="3119" y="2936"/>
                    <a:ext cx="21" cy="4"/>
                  </a:xfrm>
                  <a:custGeom>
                    <a:avLst/>
                    <a:gdLst>
                      <a:gd name="T0" fmla="*/ 0 w 21"/>
                      <a:gd name="T1" fmla="*/ 3 h 4"/>
                      <a:gd name="T2" fmla="*/ 3 w 21"/>
                      <a:gd name="T3" fmla="*/ 0 h 4"/>
                      <a:gd name="T4" fmla="*/ 15 w 21"/>
                      <a:gd name="T5" fmla="*/ 0 h 4"/>
                      <a:gd name="T6" fmla="*/ 20 w 21"/>
                      <a:gd name="T7" fmla="*/ 3 h 4"/>
                      <a:gd name="T8" fmla="*/ 0 w 21"/>
                      <a:gd name="T9" fmla="*/ 3 h 4"/>
                      <a:gd name="T10" fmla="*/ 0 60000 65536"/>
                      <a:gd name="T11" fmla="*/ 0 60000 65536"/>
                      <a:gd name="T12" fmla="*/ 0 60000 65536"/>
                      <a:gd name="T13" fmla="*/ 0 60000 65536"/>
                      <a:gd name="T14" fmla="*/ 0 60000 65536"/>
                      <a:gd name="T15" fmla="*/ 0 w 21"/>
                      <a:gd name="T16" fmla="*/ 0 h 4"/>
                      <a:gd name="T17" fmla="*/ 21 w 21"/>
                      <a:gd name="T18" fmla="*/ 4 h 4"/>
                    </a:gdLst>
                    <a:ahLst/>
                    <a:cxnLst>
                      <a:cxn ang="T10">
                        <a:pos x="T0" y="T1"/>
                      </a:cxn>
                      <a:cxn ang="T11">
                        <a:pos x="T2" y="T3"/>
                      </a:cxn>
                      <a:cxn ang="T12">
                        <a:pos x="T4" y="T5"/>
                      </a:cxn>
                      <a:cxn ang="T13">
                        <a:pos x="T6" y="T7"/>
                      </a:cxn>
                      <a:cxn ang="T14">
                        <a:pos x="T8" y="T9"/>
                      </a:cxn>
                    </a:cxnLst>
                    <a:rect l="T15" t="T16" r="T17" b="T18"/>
                    <a:pathLst>
                      <a:path w="21" h="4">
                        <a:moveTo>
                          <a:pt x="0" y="3"/>
                        </a:moveTo>
                        <a:lnTo>
                          <a:pt x="3" y="0"/>
                        </a:lnTo>
                        <a:lnTo>
                          <a:pt x="15" y="0"/>
                        </a:lnTo>
                        <a:lnTo>
                          <a:pt x="20" y="3"/>
                        </a:lnTo>
                        <a:lnTo>
                          <a:pt x="0" y="3"/>
                        </a:lnTo>
                      </a:path>
                    </a:pathLst>
                  </a:custGeom>
                  <a:solidFill>
                    <a:srgbClr val="00FF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en-US"/>
                  </a:p>
                </p:txBody>
              </p:sp>
              <p:sp>
                <p:nvSpPr>
                  <p:cNvPr id="16485" name="Freeform 230"/>
                  <p:cNvSpPr>
                    <a:spLocks/>
                  </p:cNvSpPr>
                  <p:nvPr/>
                </p:nvSpPr>
                <p:spPr bwMode="auto">
                  <a:xfrm>
                    <a:off x="3107" y="2979"/>
                    <a:ext cx="21" cy="3"/>
                  </a:xfrm>
                  <a:custGeom>
                    <a:avLst/>
                    <a:gdLst>
                      <a:gd name="T0" fmla="*/ 0 w 21"/>
                      <a:gd name="T1" fmla="*/ 0 h 3"/>
                      <a:gd name="T2" fmla="*/ 5 w 21"/>
                      <a:gd name="T3" fmla="*/ 2 h 3"/>
                      <a:gd name="T4" fmla="*/ 17 w 21"/>
                      <a:gd name="T5" fmla="*/ 2 h 3"/>
                      <a:gd name="T6" fmla="*/ 20 w 21"/>
                      <a:gd name="T7" fmla="*/ 0 h 3"/>
                      <a:gd name="T8" fmla="*/ 0 w 21"/>
                      <a:gd name="T9" fmla="*/ 0 h 3"/>
                      <a:gd name="T10" fmla="*/ 0 60000 65536"/>
                      <a:gd name="T11" fmla="*/ 0 60000 65536"/>
                      <a:gd name="T12" fmla="*/ 0 60000 65536"/>
                      <a:gd name="T13" fmla="*/ 0 60000 65536"/>
                      <a:gd name="T14" fmla="*/ 0 60000 65536"/>
                      <a:gd name="T15" fmla="*/ 0 w 21"/>
                      <a:gd name="T16" fmla="*/ 0 h 3"/>
                      <a:gd name="T17" fmla="*/ 21 w 21"/>
                      <a:gd name="T18" fmla="*/ 3 h 3"/>
                    </a:gdLst>
                    <a:ahLst/>
                    <a:cxnLst>
                      <a:cxn ang="T10">
                        <a:pos x="T0" y="T1"/>
                      </a:cxn>
                      <a:cxn ang="T11">
                        <a:pos x="T2" y="T3"/>
                      </a:cxn>
                      <a:cxn ang="T12">
                        <a:pos x="T4" y="T5"/>
                      </a:cxn>
                      <a:cxn ang="T13">
                        <a:pos x="T6" y="T7"/>
                      </a:cxn>
                      <a:cxn ang="T14">
                        <a:pos x="T8" y="T9"/>
                      </a:cxn>
                    </a:cxnLst>
                    <a:rect l="T15" t="T16" r="T17" b="T18"/>
                    <a:pathLst>
                      <a:path w="21" h="3">
                        <a:moveTo>
                          <a:pt x="0" y="0"/>
                        </a:moveTo>
                        <a:lnTo>
                          <a:pt x="5" y="2"/>
                        </a:lnTo>
                        <a:lnTo>
                          <a:pt x="17" y="2"/>
                        </a:lnTo>
                        <a:lnTo>
                          <a:pt x="20" y="0"/>
                        </a:lnTo>
                        <a:lnTo>
                          <a:pt x="0" y="0"/>
                        </a:lnTo>
                      </a:path>
                    </a:pathLst>
                  </a:custGeom>
                  <a:solidFill>
                    <a:srgbClr val="00FF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en-US"/>
                  </a:p>
                </p:txBody>
              </p:sp>
              <p:sp>
                <p:nvSpPr>
                  <p:cNvPr id="16486" name="Freeform 231"/>
                  <p:cNvSpPr>
                    <a:spLocks/>
                  </p:cNvSpPr>
                  <p:nvPr/>
                </p:nvSpPr>
                <p:spPr bwMode="auto">
                  <a:xfrm>
                    <a:off x="3112" y="2939"/>
                    <a:ext cx="2" cy="15"/>
                  </a:xfrm>
                  <a:custGeom>
                    <a:avLst/>
                    <a:gdLst>
                      <a:gd name="T0" fmla="*/ 1 w 2"/>
                      <a:gd name="T1" fmla="*/ 0 h 15"/>
                      <a:gd name="T2" fmla="*/ 1 w 2"/>
                      <a:gd name="T3" fmla="*/ 4 h 15"/>
                      <a:gd name="T4" fmla="*/ 1 w 2"/>
                      <a:gd name="T5" fmla="*/ 13 h 15"/>
                      <a:gd name="T6" fmla="*/ 0 w 2"/>
                      <a:gd name="T7" fmla="*/ 14 h 15"/>
                      <a:gd name="T8" fmla="*/ 1 w 2"/>
                      <a:gd name="T9" fmla="*/ 0 h 15"/>
                      <a:gd name="T10" fmla="*/ 0 60000 65536"/>
                      <a:gd name="T11" fmla="*/ 0 60000 65536"/>
                      <a:gd name="T12" fmla="*/ 0 60000 65536"/>
                      <a:gd name="T13" fmla="*/ 0 60000 65536"/>
                      <a:gd name="T14" fmla="*/ 0 60000 65536"/>
                      <a:gd name="T15" fmla="*/ 0 w 2"/>
                      <a:gd name="T16" fmla="*/ 0 h 15"/>
                      <a:gd name="T17" fmla="*/ 2 w 2"/>
                      <a:gd name="T18" fmla="*/ 15 h 15"/>
                    </a:gdLst>
                    <a:ahLst/>
                    <a:cxnLst>
                      <a:cxn ang="T10">
                        <a:pos x="T0" y="T1"/>
                      </a:cxn>
                      <a:cxn ang="T11">
                        <a:pos x="T2" y="T3"/>
                      </a:cxn>
                      <a:cxn ang="T12">
                        <a:pos x="T4" y="T5"/>
                      </a:cxn>
                      <a:cxn ang="T13">
                        <a:pos x="T6" y="T7"/>
                      </a:cxn>
                      <a:cxn ang="T14">
                        <a:pos x="T8" y="T9"/>
                      </a:cxn>
                    </a:cxnLst>
                    <a:rect l="T15" t="T16" r="T17" b="T18"/>
                    <a:pathLst>
                      <a:path w="2" h="15">
                        <a:moveTo>
                          <a:pt x="1" y="0"/>
                        </a:moveTo>
                        <a:lnTo>
                          <a:pt x="1" y="4"/>
                        </a:lnTo>
                        <a:lnTo>
                          <a:pt x="1" y="13"/>
                        </a:lnTo>
                        <a:lnTo>
                          <a:pt x="0" y="14"/>
                        </a:lnTo>
                        <a:lnTo>
                          <a:pt x="1" y="0"/>
                        </a:lnTo>
                      </a:path>
                    </a:pathLst>
                  </a:custGeom>
                  <a:solidFill>
                    <a:srgbClr val="00FF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en-US"/>
                  </a:p>
                </p:txBody>
              </p:sp>
              <p:sp>
                <p:nvSpPr>
                  <p:cNvPr id="16487" name="Freeform 232"/>
                  <p:cNvSpPr>
                    <a:spLocks/>
                  </p:cNvSpPr>
                  <p:nvPr/>
                </p:nvSpPr>
                <p:spPr bwMode="auto">
                  <a:xfrm>
                    <a:off x="3106" y="2964"/>
                    <a:ext cx="3" cy="15"/>
                  </a:xfrm>
                  <a:custGeom>
                    <a:avLst/>
                    <a:gdLst>
                      <a:gd name="T0" fmla="*/ 0 w 3"/>
                      <a:gd name="T1" fmla="*/ 14 h 15"/>
                      <a:gd name="T2" fmla="*/ 1 w 3"/>
                      <a:gd name="T3" fmla="*/ 10 h 15"/>
                      <a:gd name="T4" fmla="*/ 2 w 3"/>
                      <a:gd name="T5" fmla="*/ 1 h 15"/>
                      <a:gd name="T6" fmla="*/ 1 w 3"/>
                      <a:gd name="T7" fmla="*/ 0 h 15"/>
                      <a:gd name="T8" fmla="*/ 0 w 3"/>
                      <a:gd name="T9" fmla="*/ 14 h 15"/>
                      <a:gd name="T10" fmla="*/ 0 60000 65536"/>
                      <a:gd name="T11" fmla="*/ 0 60000 65536"/>
                      <a:gd name="T12" fmla="*/ 0 60000 65536"/>
                      <a:gd name="T13" fmla="*/ 0 60000 65536"/>
                      <a:gd name="T14" fmla="*/ 0 60000 65536"/>
                      <a:gd name="T15" fmla="*/ 0 w 3"/>
                      <a:gd name="T16" fmla="*/ 0 h 15"/>
                      <a:gd name="T17" fmla="*/ 3 w 3"/>
                      <a:gd name="T18" fmla="*/ 15 h 15"/>
                    </a:gdLst>
                    <a:ahLst/>
                    <a:cxnLst>
                      <a:cxn ang="T10">
                        <a:pos x="T0" y="T1"/>
                      </a:cxn>
                      <a:cxn ang="T11">
                        <a:pos x="T2" y="T3"/>
                      </a:cxn>
                      <a:cxn ang="T12">
                        <a:pos x="T4" y="T5"/>
                      </a:cxn>
                      <a:cxn ang="T13">
                        <a:pos x="T6" y="T7"/>
                      </a:cxn>
                      <a:cxn ang="T14">
                        <a:pos x="T8" y="T9"/>
                      </a:cxn>
                    </a:cxnLst>
                    <a:rect l="T15" t="T16" r="T17" b="T18"/>
                    <a:pathLst>
                      <a:path w="3" h="15">
                        <a:moveTo>
                          <a:pt x="0" y="14"/>
                        </a:moveTo>
                        <a:lnTo>
                          <a:pt x="1" y="10"/>
                        </a:lnTo>
                        <a:lnTo>
                          <a:pt x="2" y="1"/>
                        </a:lnTo>
                        <a:lnTo>
                          <a:pt x="1" y="0"/>
                        </a:lnTo>
                        <a:lnTo>
                          <a:pt x="0" y="14"/>
                        </a:lnTo>
                      </a:path>
                    </a:pathLst>
                  </a:custGeom>
                  <a:solidFill>
                    <a:srgbClr val="00FF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en-US"/>
                  </a:p>
                </p:txBody>
              </p:sp>
              <p:sp>
                <p:nvSpPr>
                  <p:cNvPr id="16488" name="Freeform 233"/>
                  <p:cNvSpPr>
                    <a:spLocks/>
                  </p:cNvSpPr>
                  <p:nvPr/>
                </p:nvSpPr>
                <p:spPr bwMode="auto">
                  <a:xfrm>
                    <a:off x="3132" y="2964"/>
                    <a:ext cx="3" cy="14"/>
                  </a:xfrm>
                  <a:custGeom>
                    <a:avLst/>
                    <a:gdLst>
                      <a:gd name="T0" fmla="*/ 0 w 3"/>
                      <a:gd name="T1" fmla="*/ 10 h 14"/>
                      <a:gd name="T2" fmla="*/ 1 w 3"/>
                      <a:gd name="T3" fmla="*/ 13 h 14"/>
                      <a:gd name="T4" fmla="*/ 2 w 3"/>
                      <a:gd name="T5" fmla="*/ 0 h 14"/>
                      <a:gd name="T6" fmla="*/ 1 w 3"/>
                      <a:gd name="T7" fmla="*/ 2 h 14"/>
                      <a:gd name="T8" fmla="*/ 0 w 3"/>
                      <a:gd name="T9" fmla="*/ 10 h 14"/>
                      <a:gd name="T10" fmla="*/ 0 60000 65536"/>
                      <a:gd name="T11" fmla="*/ 0 60000 65536"/>
                      <a:gd name="T12" fmla="*/ 0 60000 65536"/>
                      <a:gd name="T13" fmla="*/ 0 60000 65536"/>
                      <a:gd name="T14" fmla="*/ 0 60000 65536"/>
                      <a:gd name="T15" fmla="*/ 0 w 3"/>
                      <a:gd name="T16" fmla="*/ 0 h 14"/>
                      <a:gd name="T17" fmla="*/ 3 w 3"/>
                      <a:gd name="T18" fmla="*/ 14 h 14"/>
                    </a:gdLst>
                    <a:ahLst/>
                    <a:cxnLst>
                      <a:cxn ang="T10">
                        <a:pos x="T0" y="T1"/>
                      </a:cxn>
                      <a:cxn ang="T11">
                        <a:pos x="T2" y="T3"/>
                      </a:cxn>
                      <a:cxn ang="T12">
                        <a:pos x="T4" y="T5"/>
                      </a:cxn>
                      <a:cxn ang="T13">
                        <a:pos x="T6" y="T7"/>
                      </a:cxn>
                      <a:cxn ang="T14">
                        <a:pos x="T8" y="T9"/>
                      </a:cxn>
                    </a:cxnLst>
                    <a:rect l="T15" t="T16" r="T17" b="T18"/>
                    <a:pathLst>
                      <a:path w="3" h="14">
                        <a:moveTo>
                          <a:pt x="0" y="10"/>
                        </a:moveTo>
                        <a:lnTo>
                          <a:pt x="1" y="13"/>
                        </a:lnTo>
                        <a:lnTo>
                          <a:pt x="2" y="0"/>
                        </a:lnTo>
                        <a:lnTo>
                          <a:pt x="1" y="2"/>
                        </a:lnTo>
                        <a:lnTo>
                          <a:pt x="0" y="10"/>
                        </a:lnTo>
                      </a:path>
                    </a:pathLst>
                  </a:custGeom>
                  <a:solidFill>
                    <a:srgbClr val="00FF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en-US"/>
                  </a:p>
                </p:txBody>
              </p:sp>
              <p:sp>
                <p:nvSpPr>
                  <p:cNvPr id="16489" name="Freeform 234"/>
                  <p:cNvSpPr>
                    <a:spLocks/>
                  </p:cNvSpPr>
                  <p:nvPr/>
                </p:nvSpPr>
                <p:spPr bwMode="auto">
                  <a:xfrm>
                    <a:off x="3138" y="2939"/>
                    <a:ext cx="3" cy="16"/>
                  </a:xfrm>
                  <a:custGeom>
                    <a:avLst/>
                    <a:gdLst>
                      <a:gd name="T0" fmla="*/ 1 w 3"/>
                      <a:gd name="T1" fmla="*/ 4 h 16"/>
                      <a:gd name="T2" fmla="*/ 2 w 3"/>
                      <a:gd name="T3" fmla="*/ 0 h 16"/>
                      <a:gd name="T4" fmla="*/ 1 w 3"/>
                      <a:gd name="T5" fmla="*/ 15 h 16"/>
                      <a:gd name="T6" fmla="*/ 0 w 3"/>
                      <a:gd name="T7" fmla="*/ 13 h 16"/>
                      <a:gd name="T8" fmla="*/ 1 w 3"/>
                      <a:gd name="T9" fmla="*/ 4 h 16"/>
                      <a:gd name="T10" fmla="*/ 0 60000 65536"/>
                      <a:gd name="T11" fmla="*/ 0 60000 65536"/>
                      <a:gd name="T12" fmla="*/ 0 60000 65536"/>
                      <a:gd name="T13" fmla="*/ 0 60000 65536"/>
                      <a:gd name="T14" fmla="*/ 0 60000 65536"/>
                      <a:gd name="T15" fmla="*/ 0 w 3"/>
                      <a:gd name="T16" fmla="*/ 0 h 16"/>
                      <a:gd name="T17" fmla="*/ 3 w 3"/>
                      <a:gd name="T18" fmla="*/ 16 h 16"/>
                    </a:gdLst>
                    <a:ahLst/>
                    <a:cxnLst>
                      <a:cxn ang="T10">
                        <a:pos x="T0" y="T1"/>
                      </a:cxn>
                      <a:cxn ang="T11">
                        <a:pos x="T2" y="T3"/>
                      </a:cxn>
                      <a:cxn ang="T12">
                        <a:pos x="T4" y="T5"/>
                      </a:cxn>
                      <a:cxn ang="T13">
                        <a:pos x="T6" y="T7"/>
                      </a:cxn>
                      <a:cxn ang="T14">
                        <a:pos x="T8" y="T9"/>
                      </a:cxn>
                    </a:cxnLst>
                    <a:rect l="T15" t="T16" r="T17" b="T18"/>
                    <a:pathLst>
                      <a:path w="3" h="16">
                        <a:moveTo>
                          <a:pt x="1" y="4"/>
                        </a:moveTo>
                        <a:lnTo>
                          <a:pt x="2" y="0"/>
                        </a:lnTo>
                        <a:lnTo>
                          <a:pt x="1" y="15"/>
                        </a:lnTo>
                        <a:lnTo>
                          <a:pt x="0" y="13"/>
                        </a:lnTo>
                        <a:lnTo>
                          <a:pt x="1" y="4"/>
                        </a:lnTo>
                      </a:path>
                    </a:pathLst>
                  </a:custGeom>
                  <a:solidFill>
                    <a:srgbClr val="00FF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en-US"/>
                  </a:p>
                </p:txBody>
              </p:sp>
              <p:sp>
                <p:nvSpPr>
                  <p:cNvPr id="16490" name="Freeform 235"/>
                  <p:cNvSpPr>
                    <a:spLocks/>
                  </p:cNvSpPr>
                  <p:nvPr/>
                </p:nvSpPr>
                <p:spPr bwMode="auto">
                  <a:xfrm>
                    <a:off x="3113" y="2958"/>
                    <a:ext cx="20" cy="3"/>
                  </a:xfrm>
                  <a:custGeom>
                    <a:avLst/>
                    <a:gdLst>
                      <a:gd name="T0" fmla="*/ 0 w 20"/>
                      <a:gd name="T1" fmla="*/ 1 h 3"/>
                      <a:gd name="T2" fmla="*/ 4 w 20"/>
                      <a:gd name="T3" fmla="*/ 2 h 3"/>
                      <a:gd name="T4" fmla="*/ 17 w 20"/>
                      <a:gd name="T5" fmla="*/ 2 h 3"/>
                      <a:gd name="T6" fmla="*/ 19 w 20"/>
                      <a:gd name="T7" fmla="*/ 1 h 3"/>
                      <a:gd name="T8" fmla="*/ 16 w 20"/>
                      <a:gd name="T9" fmla="*/ 0 h 3"/>
                      <a:gd name="T10" fmla="*/ 3 w 20"/>
                      <a:gd name="T11" fmla="*/ 0 h 3"/>
                      <a:gd name="T12" fmla="*/ 0 w 20"/>
                      <a:gd name="T13" fmla="*/ 1 h 3"/>
                      <a:gd name="T14" fmla="*/ 0 60000 65536"/>
                      <a:gd name="T15" fmla="*/ 0 60000 65536"/>
                      <a:gd name="T16" fmla="*/ 0 60000 65536"/>
                      <a:gd name="T17" fmla="*/ 0 60000 65536"/>
                      <a:gd name="T18" fmla="*/ 0 60000 65536"/>
                      <a:gd name="T19" fmla="*/ 0 60000 65536"/>
                      <a:gd name="T20" fmla="*/ 0 60000 65536"/>
                      <a:gd name="T21" fmla="*/ 0 w 20"/>
                      <a:gd name="T22" fmla="*/ 0 h 3"/>
                      <a:gd name="T23" fmla="*/ 20 w 20"/>
                      <a:gd name="T24" fmla="*/ 3 h 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 h="3">
                        <a:moveTo>
                          <a:pt x="0" y="1"/>
                        </a:moveTo>
                        <a:lnTo>
                          <a:pt x="4" y="2"/>
                        </a:lnTo>
                        <a:lnTo>
                          <a:pt x="17" y="2"/>
                        </a:lnTo>
                        <a:lnTo>
                          <a:pt x="19" y="1"/>
                        </a:lnTo>
                        <a:lnTo>
                          <a:pt x="16" y="0"/>
                        </a:lnTo>
                        <a:lnTo>
                          <a:pt x="3" y="0"/>
                        </a:lnTo>
                        <a:lnTo>
                          <a:pt x="0" y="1"/>
                        </a:lnTo>
                      </a:path>
                    </a:pathLst>
                  </a:custGeom>
                  <a:solidFill>
                    <a:srgbClr val="00FF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en-US"/>
                  </a:p>
                </p:txBody>
              </p:sp>
            </p:grpSp>
            <p:grpSp>
              <p:nvGrpSpPr>
                <p:cNvPr id="16452" name="Group 236"/>
                <p:cNvGrpSpPr>
                  <a:grpSpLocks/>
                </p:cNvGrpSpPr>
                <p:nvPr/>
              </p:nvGrpSpPr>
              <p:grpSpPr bwMode="auto">
                <a:xfrm>
                  <a:off x="3144" y="2936"/>
                  <a:ext cx="35" cy="46"/>
                  <a:chOff x="3144" y="2936"/>
                  <a:chExt cx="35" cy="46"/>
                </a:xfrm>
              </p:grpSpPr>
              <p:sp>
                <p:nvSpPr>
                  <p:cNvPr id="16477" name="Freeform 237"/>
                  <p:cNvSpPr>
                    <a:spLocks/>
                  </p:cNvSpPr>
                  <p:nvPr/>
                </p:nvSpPr>
                <p:spPr bwMode="auto">
                  <a:xfrm>
                    <a:off x="3157" y="2936"/>
                    <a:ext cx="20" cy="4"/>
                  </a:xfrm>
                  <a:custGeom>
                    <a:avLst/>
                    <a:gdLst>
                      <a:gd name="T0" fmla="*/ 0 w 20"/>
                      <a:gd name="T1" fmla="*/ 3 h 4"/>
                      <a:gd name="T2" fmla="*/ 3 w 20"/>
                      <a:gd name="T3" fmla="*/ 0 h 4"/>
                      <a:gd name="T4" fmla="*/ 15 w 20"/>
                      <a:gd name="T5" fmla="*/ 0 h 4"/>
                      <a:gd name="T6" fmla="*/ 19 w 20"/>
                      <a:gd name="T7" fmla="*/ 3 h 4"/>
                      <a:gd name="T8" fmla="*/ 0 w 20"/>
                      <a:gd name="T9" fmla="*/ 3 h 4"/>
                      <a:gd name="T10" fmla="*/ 0 60000 65536"/>
                      <a:gd name="T11" fmla="*/ 0 60000 65536"/>
                      <a:gd name="T12" fmla="*/ 0 60000 65536"/>
                      <a:gd name="T13" fmla="*/ 0 60000 65536"/>
                      <a:gd name="T14" fmla="*/ 0 60000 65536"/>
                      <a:gd name="T15" fmla="*/ 0 w 20"/>
                      <a:gd name="T16" fmla="*/ 0 h 4"/>
                      <a:gd name="T17" fmla="*/ 20 w 20"/>
                      <a:gd name="T18" fmla="*/ 4 h 4"/>
                    </a:gdLst>
                    <a:ahLst/>
                    <a:cxnLst>
                      <a:cxn ang="T10">
                        <a:pos x="T0" y="T1"/>
                      </a:cxn>
                      <a:cxn ang="T11">
                        <a:pos x="T2" y="T3"/>
                      </a:cxn>
                      <a:cxn ang="T12">
                        <a:pos x="T4" y="T5"/>
                      </a:cxn>
                      <a:cxn ang="T13">
                        <a:pos x="T6" y="T7"/>
                      </a:cxn>
                      <a:cxn ang="T14">
                        <a:pos x="T8" y="T9"/>
                      </a:cxn>
                    </a:cxnLst>
                    <a:rect l="T15" t="T16" r="T17" b="T18"/>
                    <a:pathLst>
                      <a:path w="20" h="4">
                        <a:moveTo>
                          <a:pt x="0" y="3"/>
                        </a:moveTo>
                        <a:lnTo>
                          <a:pt x="3" y="0"/>
                        </a:lnTo>
                        <a:lnTo>
                          <a:pt x="15" y="0"/>
                        </a:lnTo>
                        <a:lnTo>
                          <a:pt x="19" y="3"/>
                        </a:lnTo>
                        <a:lnTo>
                          <a:pt x="0" y="3"/>
                        </a:lnTo>
                      </a:path>
                    </a:pathLst>
                  </a:custGeom>
                  <a:solidFill>
                    <a:srgbClr val="00FF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en-US"/>
                  </a:p>
                </p:txBody>
              </p:sp>
              <p:sp>
                <p:nvSpPr>
                  <p:cNvPr id="16478" name="Freeform 238"/>
                  <p:cNvSpPr>
                    <a:spLocks/>
                  </p:cNvSpPr>
                  <p:nvPr/>
                </p:nvSpPr>
                <p:spPr bwMode="auto">
                  <a:xfrm>
                    <a:off x="3145" y="2979"/>
                    <a:ext cx="21" cy="3"/>
                  </a:xfrm>
                  <a:custGeom>
                    <a:avLst/>
                    <a:gdLst>
                      <a:gd name="T0" fmla="*/ 0 w 21"/>
                      <a:gd name="T1" fmla="*/ 0 h 3"/>
                      <a:gd name="T2" fmla="*/ 5 w 21"/>
                      <a:gd name="T3" fmla="*/ 2 h 3"/>
                      <a:gd name="T4" fmla="*/ 17 w 21"/>
                      <a:gd name="T5" fmla="*/ 2 h 3"/>
                      <a:gd name="T6" fmla="*/ 20 w 21"/>
                      <a:gd name="T7" fmla="*/ 0 h 3"/>
                      <a:gd name="T8" fmla="*/ 0 w 21"/>
                      <a:gd name="T9" fmla="*/ 0 h 3"/>
                      <a:gd name="T10" fmla="*/ 0 60000 65536"/>
                      <a:gd name="T11" fmla="*/ 0 60000 65536"/>
                      <a:gd name="T12" fmla="*/ 0 60000 65536"/>
                      <a:gd name="T13" fmla="*/ 0 60000 65536"/>
                      <a:gd name="T14" fmla="*/ 0 60000 65536"/>
                      <a:gd name="T15" fmla="*/ 0 w 21"/>
                      <a:gd name="T16" fmla="*/ 0 h 3"/>
                      <a:gd name="T17" fmla="*/ 21 w 21"/>
                      <a:gd name="T18" fmla="*/ 3 h 3"/>
                    </a:gdLst>
                    <a:ahLst/>
                    <a:cxnLst>
                      <a:cxn ang="T10">
                        <a:pos x="T0" y="T1"/>
                      </a:cxn>
                      <a:cxn ang="T11">
                        <a:pos x="T2" y="T3"/>
                      </a:cxn>
                      <a:cxn ang="T12">
                        <a:pos x="T4" y="T5"/>
                      </a:cxn>
                      <a:cxn ang="T13">
                        <a:pos x="T6" y="T7"/>
                      </a:cxn>
                      <a:cxn ang="T14">
                        <a:pos x="T8" y="T9"/>
                      </a:cxn>
                    </a:cxnLst>
                    <a:rect l="T15" t="T16" r="T17" b="T18"/>
                    <a:pathLst>
                      <a:path w="21" h="3">
                        <a:moveTo>
                          <a:pt x="0" y="0"/>
                        </a:moveTo>
                        <a:lnTo>
                          <a:pt x="5" y="2"/>
                        </a:lnTo>
                        <a:lnTo>
                          <a:pt x="17" y="2"/>
                        </a:lnTo>
                        <a:lnTo>
                          <a:pt x="20" y="0"/>
                        </a:lnTo>
                        <a:lnTo>
                          <a:pt x="0" y="0"/>
                        </a:lnTo>
                      </a:path>
                    </a:pathLst>
                  </a:custGeom>
                  <a:solidFill>
                    <a:srgbClr val="00FF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en-US"/>
                  </a:p>
                </p:txBody>
              </p:sp>
              <p:sp>
                <p:nvSpPr>
                  <p:cNvPr id="16479" name="Freeform 239"/>
                  <p:cNvSpPr>
                    <a:spLocks/>
                  </p:cNvSpPr>
                  <p:nvPr/>
                </p:nvSpPr>
                <p:spPr bwMode="auto">
                  <a:xfrm>
                    <a:off x="3150" y="2939"/>
                    <a:ext cx="2" cy="15"/>
                  </a:xfrm>
                  <a:custGeom>
                    <a:avLst/>
                    <a:gdLst>
                      <a:gd name="T0" fmla="*/ 1 w 2"/>
                      <a:gd name="T1" fmla="*/ 0 h 15"/>
                      <a:gd name="T2" fmla="*/ 1 w 2"/>
                      <a:gd name="T3" fmla="*/ 4 h 15"/>
                      <a:gd name="T4" fmla="*/ 1 w 2"/>
                      <a:gd name="T5" fmla="*/ 13 h 15"/>
                      <a:gd name="T6" fmla="*/ 0 w 2"/>
                      <a:gd name="T7" fmla="*/ 14 h 15"/>
                      <a:gd name="T8" fmla="*/ 1 w 2"/>
                      <a:gd name="T9" fmla="*/ 0 h 15"/>
                      <a:gd name="T10" fmla="*/ 0 60000 65536"/>
                      <a:gd name="T11" fmla="*/ 0 60000 65536"/>
                      <a:gd name="T12" fmla="*/ 0 60000 65536"/>
                      <a:gd name="T13" fmla="*/ 0 60000 65536"/>
                      <a:gd name="T14" fmla="*/ 0 60000 65536"/>
                      <a:gd name="T15" fmla="*/ 0 w 2"/>
                      <a:gd name="T16" fmla="*/ 0 h 15"/>
                      <a:gd name="T17" fmla="*/ 2 w 2"/>
                      <a:gd name="T18" fmla="*/ 15 h 15"/>
                    </a:gdLst>
                    <a:ahLst/>
                    <a:cxnLst>
                      <a:cxn ang="T10">
                        <a:pos x="T0" y="T1"/>
                      </a:cxn>
                      <a:cxn ang="T11">
                        <a:pos x="T2" y="T3"/>
                      </a:cxn>
                      <a:cxn ang="T12">
                        <a:pos x="T4" y="T5"/>
                      </a:cxn>
                      <a:cxn ang="T13">
                        <a:pos x="T6" y="T7"/>
                      </a:cxn>
                      <a:cxn ang="T14">
                        <a:pos x="T8" y="T9"/>
                      </a:cxn>
                    </a:cxnLst>
                    <a:rect l="T15" t="T16" r="T17" b="T18"/>
                    <a:pathLst>
                      <a:path w="2" h="15">
                        <a:moveTo>
                          <a:pt x="1" y="0"/>
                        </a:moveTo>
                        <a:lnTo>
                          <a:pt x="1" y="4"/>
                        </a:lnTo>
                        <a:lnTo>
                          <a:pt x="1" y="13"/>
                        </a:lnTo>
                        <a:lnTo>
                          <a:pt x="0" y="14"/>
                        </a:lnTo>
                        <a:lnTo>
                          <a:pt x="1" y="0"/>
                        </a:lnTo>
                      </a:path>
                    </a:pathLst>
                  </a:custGeom>
                  <a:solidFill>
                    <a:srgbClr val="00FF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en-US"/>
                  </a:p>
                </p:txBody>
              </p:sp>
              <p:sp>
                <p:nvSpPr>
                  <p:cNvPr id="16480" name="Freeform 240"/>
                  <p:cNvSpPr>
                    <a:spLocks/>
                  </p:cNvSpPr>
                  <p:nvPr/>
                </p:nvSpPr>
                <p:spPr bwMode="auto">
                  <a:xfrm>
                    <a:off x="3144" y="2964"/>
                    <a:ext cx="3" cy="15"/>
                  </a:xfrm>
                  <a:custGeom>
                    <a:avLst/>
                    <a:gdLst>
                      <a:gd name="T0" fmla="*/ 0 w 3"/>
                      <a:gd name="T1" fmla="*/ 14 h 15"/>
                      <a:gd name="T2" fmla="*/ 1 w 3"/>
                      <a:gd name="T3" fmla="*/ 10 h 15"/>
                      <a:gd name="T4" fmla="*/ 2 w 3"/>
                      <a:gd name="T5" fmla="*/ 1 h 15"/>
                      <a:gd name="T6" fmla="*/ 1 w 3"/>
                      <a:gd name="T7" fmla="*/ 0 h 15"/>
                      <a:gd name="T8" fmla="*/ 0 w 3"/>
                      <a:gd name="T9" fmla="*/ 14 h 15"/>
                      <a:gd name="T10" fmla="*/ 0 60000 65536"/>
                      <a:gd name="T11" fmla="*/ 0 60000 65536"/>
                      <a:gd name="T12" fmla="*/ 0 60000 65536"/>
                      <a:gd name="T13" fmla="*/ 0 60000 65536"/>
                      <a:gd name="T14" fmla="*/ 0 60000 65536"/>
                      <a:gd name="T15" fmla="*/ 0 w 3"/>
                      <a:gd name="T16" fmla="*/ 0 h 15"/>
                      <a:gd name="T17" fmla="*/ 3 w 3"/>
                      <a:gd name="T18" fmla="*/ 15 h 15"/>
                    </a:gdLst>
                    <a:ahLst/>
                    <a:cxnLst>
                      <a:cxn ang="T10">
                        <a:pos x="T0" y="T1"/>
                      </a:cxn>
                      <a:cxn ang="T11">
                        <a:pos x="T2" y="T3"/>
                      </a:cxn>
                      <a:cxn ang="T12">
                        <a:pos x="T4" y="T5"/>
                      </a:cxn>
                      <a:cxn ang="T13">
                        <a:pos x="T6" y="T7"/>
                      </a:cxn>
                      <a:cxn ang="T14">
                        <a:pos x="T8" y="T9"/>
                      </a:cxn>
                    </a:cxnLst>
                    <a:rect l="T15" t="T16" r="T17" b="T18"/>
                    <a:pathLst>
                      <a:path w="3" h="15">
                        <a:moveTo>
                          <a:pt x="0" y="14"/>
                        </a:moveTo>
                        <a:lnTo>
                          <a:pt x="1" y="10"/>
                        </a:lnTo>
                        <a:lnTo>
                          <a:pt x="2" y="1"/>
                        </a:lnTo>
                        <a:lnTo>
                          <a:pt x="1" y="0"/>
                        </a:lnTo>
                        <a:lnTo>
                          <a:pt x="0" y="14"/>
                        </a:lnTo>
                      </a:path>
                    </a:pathLst>
                  </a:custGeom>
                  <a:solidFill>
                    <a:srgbClr val="00FF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en-US"/>
                  </a:p>
                </p:txBody>
              </p:sp>
              <p:sp>
                <p:nvSpPr>
                  <p:cNvPr id="16481" name="Freeform 241"/>
                  <p:cNvSpPr>
                    <a:spLocks/>
                  </p:cNvSpPr>
                  <p:nvPr/>
                </p:nvSpPr>
                <p:spPr bwMode="auto">
                  <a:xfrm>
                    <a:off x="3170" y="2964"/>
                    <a:ext cx="3" cy="14"/>
                  </a:xfrm>
                  <a:custGeom>
                    <a:avLst/>
                    <a:gdLst>
                      <a:gd name="T0" fmla="*/ 0 w 3"/>
                      <a:gd name="T1" fmla="*/ 10 h 14"/>
                      <a:gd name="T2" fmla="*/ 1 w 3"/>
                      <a:gd name="T3" fmla="*/ 13 h 14"/>
                      <a:gd name="T4" fmla="*/ 2 w 3"/>
                      <a:gd name="T5" fmla="*/ 0 h 14"/>
                      <a:gd name="T6" fmla="*/ 1 w 3"/>
                      <a:gd name="T7" fmla="*/ 2 h 14"/>
                      <a:gd name="T8" fmla="*/ 0 w 3"/>
                      <a:gd name="T9" fmla="*/ 10 h 14"/>
                      <a:gd name="T10" fmla="*/ 0 60000 65536"/>
                      <a:gd name="T11" fmla="*/ 0 60000 65536"/>
                      <a:gd name="T12" fmla="*/ 0 60000 65536"/>
                      <a:gd name="T13" fmla="*/ 0 60000 65536"/>
                      <a:gd name="T14" fmla="*/ 0 60000 65536"/>
                      <a:gd name="T15" fmla="*/ 0 w 3"/>
                      <a:gd name="T16" fmla="*/ 0 h 14"/>
                      <a:gd name="T17" fmla="*/ 3 w 3"/>
                      <a:gd name="T18" fmla="*/ 14 h 14"/>
                    </a:gdLst>
                    <a:ahLst/>
                    <a:cxnLst>
                      <a:cxn ang="T10">
                        <a:pos x="T0" y="T1"/>
                      </a:cxn>
                      <a:cxn ang="T11">
                        <a:pos x="T2" y="T3"/>
                      </a:cxn>
                      <a:cxn ang="T12">
                        <a:pos x="T4" y="T5"/>
                      </a:cxn>
                      <a:cxn ang="T13">
                        <a:pos x="T6" y="T7"/>
                      </a:cxn>
                      <a:cxn ang="T14">
                        <a:pos x="T8" y="T9"/>
                      </a:cxn>
                    </a:cxnLst>
                    <a:rect l="T15" t="T16" r="T17" b="T18"/>
                    <a:pathLst>
                      <a:path w="3" h="14">
                        <a:moveTo>
                          <a:pt x="0" y="10"/>
                        </a:moveTo>
                        <a:lnTo>
                          <a:pt x="1" y="13"/>
                        </a:lnTo>
                        <a:lnTo>
                          <a:pt x="2" y="0"/>
                        </a:lnTo>
                        <a:lnTo>
                          <a:pt x="1" y="2"/>
                        </a:lnTo>
                        <a:lnTo>
                          <a:pt x="0" y="10"/>
                        </a:lnTo>
                      </a:path>
                    </a:pathLst>
                  </a:custGeom>
                  <a:solidFill>
                    <a:srgbClr val="00FF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en-US"/>
                  </a:p>
                </p:txBody>
              </p:sp>
              <p:sp>
                <p:nvSpPr>
                  <p:cNvPr id="16482" name="Freeform 242"/>
                  <p:cNvSpPr>
                    <a:spLocks/>
                  </p:cNvSpPr>
                  <p:nvPr/>
                </p:nvSpPr>
                <p:spPr bwMode="auto">
                  <a:xfrm>
                    <a:off x="3176" y="2939"/>
                    <a:ext cx="3" cy="16"/>
                  </a:xfrm>
                  <a:custGeom>
                    <a:avLst/>
                    <a:gdLst>
                      <a:gd name="T0" fmla="*/ 1 w 3"/>
                      <a:gd name="T1" fmla="*/ 4 h 16"/>
                      <a:gd name="T2" fmla="*/ 2 w 3"/>
                      <a:gd name="T3" fmla="*/ 0 h 16"/>
                      <a:gd name="T4" fmla="*/ 1 w 3"/>
                      <a:gd name="T5" fmla="*/ 15 h 16"/>
                      <a:gd name="T6" fmla="*/ 0 w 3"/>
                      <a:gd name="T7" fmla="*/ 13 h 16"/>
                      <a:gd name="T8" fmla="*/ 1 w 3"/>
                      <a:gd name="T9" fmla="*/ 4 h 16"/>
                      <a:gd name="T10" fmla="*/ 0 60000 65536"/>
                      <a:gd name="T11" fmla="*/ 0 60000 65536"/>
                      <a:gd name="T12" fmla="*/ 0 60000 65536"/>
                      <a:gd name="T13" fmla="*/ 0 60000 65536"/>
                      <a:gd name="T14" fmla="*/ 0 60000 65536"/>
                      <a:gd name="T15" fmla="*/ 0 w 3"/>
                      <a:gd name="T16" fmla="*/ 0 h 16"/>
                      <a:gd name="T17" fmla="*/ 3 w 3"/>
                      <a:gd name="T18" fmla="*/ 16 h 16"/>
                    </a:gdLst>
                    <a:ahLst/>
                    <a:cxnLst>
                      <a:cxn ang="T10">
                        <a:pos x="T0" y="T1"/>
                      </a:cxn>
                      <a:cxn ang="T11">
                        <a:pos x="T2" y="T3"/>
                      </a:cxn>
                      <a:cxn ang="T12">
                        <a:pos x="T4" y="T5"/>
                      </a:cxn>
                      <a:cxn ang="T13">
                        <a:pos x="T6" y="T7"/>
                      </a:cxn>
                      <a:cxn ang="T14">
                        <a:pos x="T8" y="T9"/>
                      </a:cxn>
                    </a:cxnLst>
                    <a:rect l="T15" t="T16" r="T17" b="T18"/>
                    <a:pathLst>
                      <a:path w="3" h="16">
                        <a:moveTo>
                          <a:pt x="1" y="4"/>
                        </a:moveTo>
                        <a:lnTo>
                          <a:pt x="2" y="0"/>
                        </a:lnTo>
                        <a:lnTo>
                          <a:pt x="1" y="15"/>
                        </a:lnTo>
                        <a:lnTo>
                          <a:pt x="0" y="13"/>
                        </a:lnTo>
                        <a:lnTo>
                          <a:pt x="1" y="4"/>
                        </a:lnTo>
                      </a:path>
                    </a:pathLst>
                  </a:custGeom>
                  <a:solidFill>
                    <a:srgbClr val="00FF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en-US"/>
                  </a:p>
                </p:txBody>
              </p:sp>
              <p:sp>
                <p:nvSpPr>
                  <p:cNvPr id="16483" name="Freeform 243"/>
                  <p:cNvSpPr>
                    <a:spLocks/>
                  </p:cNvSpPr>
                  <p:nvPr/>
                </p:nvSpPr>
                <p:spPr bwMode="auto">
                  <a:xfrm>
                    <a:off x="3150" y="2958"/>
                    <a:ext cx="21" cy="3"/>
                  </a:xfrm>
                  <a:custGeom>
                    <a:avLst/>
                    <a:gdLst>
                      <a:gd name="T0" fmla="*/ 0 w 21"/>
                      <a:gd name="T1" fmla="*/ 1 h 3"/>
                      <a:gd name="T2" fmla="*/ 4 w 21"/>
                      <a:gd name="T3" fmla="*/ 2 h 3"/>
                      <a:gd name="T4" fmla="*/ 18 w 21"/>
                      <a:gd name="T5" fmla="*/ 2 h 3"/>
                      <a:gd name="T6" fmla="*/ 20 w 21"/>
                      <a:gd name="T7" fmla="*/ 1 h 3"/>
                      <a:gd name="T8" fmla="*/ 17 w 21"/>
                      <a:gd name="T9" fmla="*/ 0 h 3"/>
                      <a:gd name="T10" fmla="*/ 3 w 21"/>
                      <a:gd name="T11" fmla="*/ 0 h 3"/>
                      <a:gd name="T12" fmla="*/ 0 w 21"/>
                      <a:gd name="T13" fmla="*/ 1 h 3"/>
                      <a:gd name="T14" fmla="*/ 0 60000 65536"/>
                      <a:gd name="T15" fmla="*/ 0 60000 65536"/>
                      <a:gd name="T16" fmla="*/ 0 60000 65536"/>
                      <a:gd name="T17" fmla="*/ 0 60000 65536"/>
                      <a:gd name="T18" fmla="*/ 0 60000 65536"/>
                      <a:gd name="T19" fmla="*/ 0 60000 65536"/>
                      <a:gd name="T20" fmla="*/ 0 60000 65536"/>
                      <a:gd name="T21" fmla="*/ 0 w 21"/>
                      <a:gd name="T22" fmla="*/ 0 h 3"/>
                      <a:gd name="T23" fmla="*/ 21 w 21"/>
                      <a:gd name="T24" fmla="*/ 3 h 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1" h="3">
                        <a:moveTo>
                          <a:pt x="0" y="1"/>
                        </a:moveTo>
                        <a:lnTo>
                          <a:pt x="4" y="2"/>
                        </a:lnTo>
                        <a:lnTo>
                          <a:pt x="18" y="2"/>
                        </a:lnTo>
                        <a:lnTo>
                          <a:pt x="20" y="1"/>
                        </a:lnTo>
                        <a:lnTo>
                          <a:pt x="17" y="0"/>
                        </a:lnTo>
                        <a:lnTo>
                          <a:pt x="3" y="0"/>
                        </a:lnTo>
                        <a:lnTo>
                          <a:pt x="0" y="1"/>
                        </a:lnTo>
                      </a:path>
                    </a:pathLst>
                  </a:custGeom>
                  <a:solidFill>
                    <a:srgbClr val="00FF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en-US"/>
                  </a:p>
                </p:txBody>
              </p:sp>
            </p:grpSp>
            <p:grpSp>
              <p:nvGrpSpPr>
                <p:cNvPr id="16453" name="Group 244"/>
                <p:cNvGrpSpPr>
                  <a:grpSpLocks/>
                </p:cNvGrpSpPr>
                <p:nvPr/>
              </p:nvGrpSpPr>
              <p:grpSpPr bwMode="auto">
                <a:xfrm>
                  <a:off x="2954" y="2936"/>
                  <a:ext cx="35" cy="46"/>
                  <a:chOff x="2954" y="2936"/>
                  <a:chExt cx="35" cy="46"/>
                </a:xfrm>
              </p:grpSpPr>
              <p:sp>
                <p:nvSpPr>
                  <p:cNvPr id="16470" name="Freeform 245"/>
                  <p:cNvSpPr>
                    <a:spLocks/>
                  </p:cNvSpPr>
                  <p:nvPr/>
                </p:nvSpPr>
                <p:spPr bwMode="auto">
                  <a:xfrm>
                    <a:off x="2968" y="2936"/>
                    <a:ext cx="20" cy="4"/>
                  </a:xfrm>
                  <a:custGeom>
                    <a:avLst/>
                    <a:gdLst>
                      <a:gd name="T0" fmla="*/ 0 w 20"/>
                      <a:gd name="T1" fmla="*/ 3 h 4"/>
                      <a:gd name="T2" fmla="*/ 2 w 20"/>
                      <a:gd name="T3" fmla="*/ 0 h 4"/>
                      <a:gd name="T4" fmla="*/ 15 w 20"/>
                      <a:gd name="T5" fmla="*/ 0 h 4"/>
                      <a:gd name="T6" fmla="*/ 19 w 20"/>
                      <a:gd name="T7" fmla="*/ 3 h 4"/>
                      <a:gd name="T8" fmla="*/ 0 w 20"/>
                      <a:gd name="T9" fmla="*/ 3 h 4"/>
                      <a:gd name="T10" fmla="*/ 0 60000 65536"/>
                      <a:gd name="T11" fmla="*/ 0 60000 65536"/>
                      <a:gd name="T12" fmla="*/ 0 60000 65536"/>
                      <a:gd name="T13" fmla="*/ 0 60000 65536"/>
                      <a:gd name="T14" fmla="*/ 0 60000 65536"/>
                      <a:gd name="T15" fmla="*/ 0 w 20"/>
                      <a:gd name="T16" fmla="*/ 0 h 4"/>
                      <a:gd name="T17" fmla="*/ 20 w 20"/>
                      <a:gd name="T18" fmla="*/ 4 h 4"/>
                    </a:gdLst>
                    <a:ahLst/>
                    <a:cxnLst>
                      <a:cxn ang="T10">
                        <a:pos x="T0" y="T1"/>
                      </a:cxn>
                      <a:cxn ang="T11">
                        <a:pos x="T2" y="T3"/>
                      </a:cxn>
                      <a:cxn ang="T12">
                        <a:pos x="T4" y="T5"/>
                      </a:cxn>
                      <a:cxn ang="T13">
                        <a:pos x="T6" y="T7"/>
                      </a:cxn>
                      <a:cxn ang="T14">
                        <a:pos x="T8" y="T9"/>
                      </a:cxn>
                    </a:cxnLst>
                    <a:rect l="T15" t="T16" r="T17" b="T18"/>
                    <a:pathLst>
                      <a:path w="20" h="4">
                        <a:moveTo>
                          <a:pt x="0" y="3"/>
                        </a:moveTo>
                        <a:lnTo>
                          <a:pt x="2" y="0"/>
                        </a:lnTo>
                        <a:lnTo>
                          <a:pt x="15" y="0"/>
                        </a:lnTo>
                        <a:lnTo>
                          <a:pt x="19" y="3"/>
                        </a:lnTo>
                        <a:lnTo>
                          <a:pt x="0" y="3"/>
                        </a:lnTo>
                      </a:path>
                    </a:pathLst>
                  </a:custGeom>
                  <a:solidFill>
                    <a:srgbClr val="00FF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en-US"/>
                  </a:p>
                </p:txBody>
              </p:sp>
              <p:sp>
                <p:nvSpPr>
                  <p:cNvPr id="16471" name="Freeform 246"/>
                  <p:cNvSpPr>
                    <a:spLocks/>
                  </p:cNvSpPr>
                  <p:nvPr/>
                </p:nvSpPr>
                <p:spPr bwMode="auto">
                  <a:xfrm>
                    <a:off x="2955" y="2979"/>
                    <a:ext cx="21" cy="3"/>
                  </a:xfrm>
                  <a:custGeom>
                    <a:avLst/>
                    <a:gdLst>
                      <a:gd name="T0" fmla="*/ 0 w 21"/>
                      <a:gd name="T1" fmla="*/ 0 h 3"/>
                      <a:gd name="T2" fmla="*/ 5 w 21"/>
                      <a:gd name="T3" fmla="*/ 2 h 3"/>
                      <a:gd name="T4" fmla="*/ 17 w 21"/>
                      <a:gd name="T5" fmla="*/ 2 h 3"/>
                      <a:gd name="T6" fmla="*/ 20 w 21"/>
                      <a:gd name="T7" fmla="*/ 0 h 3"/>
                      <a:gd name="T8" fmla="*/ 0 w 21"/>
                      <a:gd name="T9" fmla="*/ 0 h 3"/>
                      <a:gd name="T10" fmla="*/ 0 60000 65536"/>
                      <a:gd name="T11" fmla="*/ 0 60000 65536"/>
                      <a:gd name="T12" fmla="*/ 0 60000 65536"/>
                      <a:gd name="T13" fmla="*/ 0 60000 65536"/>
                      <a:gd name="T14" fmla="*/ 0 60000 65536"/>
                      <a:gd name="T15" fmla="*/ 0 w 21"/>
                      <a:gd name="T16" fmla="*/ 0 h 3"/>
                      <a:gd name="T17" fmla="*/ 21 w 21"/>
                      <a:gd name="T18" fmla="*/ 3 h 3"/>
                    </a:gdLst>
                    <a:ahLst/>
                    <a:cxnLst>
                      <a:cxn ang="T10">
                        <a:pos x="T0" y="T1"/>
                      </a:cxn>
                      <a:cxn ang="T11">
                        <a:pos x="T2" y="T3"/>
                      </a:cxn>
                      <a:cxn ang="T12">
                        <a:pos x="T4" y="T5"/>
                      </a:cxn>
                      <a:cxn ang="T13">
                        <a:pos x="T6" y="T7"/>
                      </a:cxn>
                      <a:cxn ang="T14">
                        <a:pos x="T8" y="T9"/>
                      </a:cxn>
                    </a:cxnLst>
                    <a:rect l="T15" t="T16" r="T17" b="T18"/>
                    <a:pathLst>
                      <a:path w="21" h="3">
                        <a:moveTo>
                          <a:pt x="0" y="0"/>
                        </a:moveTo>
                        <a:lnTo>
                          <a:pt x="5" y="2"/>
                        </a:lnTo>
                        <a:lnTo>
                          <a:pt x="17" y="2"/>
                        </a:lnTo>
                        <a:lnTo>
                          <a:pt x="20" y="0"/>
                        </a:lnTo>
                        <a:lnTo>
                          <a:pt x="0" y="0"/>
                        </a:lnTo>
                      </a:path>
                    </a:pathLst>
                  </a:custGeom>
                  <a:solidFill>
                    <a:srgbClr val="00FF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en-US"/>
                  </a:p>
                </p:txBody>
              </p:sp>
              <p:sp>
                <p:nvSpPr>
                  <p:cNvPr id="16472" name="Freeform 247"/>
                  <p:cNvSpPr>
                    <a:spLocks/>
                  </p:cNvSpPr>
                  <p:nvPr/>
                </p:nvSpPr>
                <p:spPr bwMode="auto">
                  <a:xfrm>
                    <a:off x="2961" y="2939"/>
                    <a:ext cx="2" cy="15"/>
                  </a:xfrm>
                  <a:custGeom>
                    <a:avLst/>
                    <a:gdLst>
                      <a:gd name="T0" fmla="*/ 1 w 2"/>
                      <a:gd name="T1" fmla="*/ 0 h 15"/>
                      <a:gd name="T2" fmla="*/ 1 w 2"/>
                      <a:gd name="T3" fmla="*/ 4 h 15"/>
                      <a:gd name="T4" fmla="*/ 1 w 2"/>
                      <a:gd name="T5" fmla="*/ 13 h 15"/>
                      <a:gd name="T6" fmla="*/ 0 w 2"/>
                      <a:gd name="T7" fmla="*/ 14 h 15"/>
                      <a:gd name="T8" fmla="*/ 1 w 2"/>
                      <a:gd name="T9" fmla="*/ 0 h 15"/>
                      <a:gd name="T10" fmla="*/ 0 60000 65536"/>
                      <a:gd name="T11" fmla="*/ 0 60000 65536"/>
                      <a:gd name="T12" fmla="*/ 0 60000 65536"/>
                      <a:gd name="T13" fmla="*/ 0 60000 65536"/>
                      <a:gd name="T14" fmla="*/ 0 60000 65536"/>
                      <a:gd name="T15" fmla="*/ 0 w 2"/>
                      <a:gd name="T16" fmla="*/ 0 h 15"/>
                      <a:gd name="T17" fmla="*/ 2 w 2"/>
                      <a:gd name="T18" fmla="*/ 15 h 15"/>
                    </a:gdLst>
                    <a:ahLst/>
                    <a:cxnLst>
                      <a:cxn ang="T10">
                        <a:pos x="T0" y="T1"/>
                      </a:cxn>
                      <a:cxn ang="T11">
                        <a:pos x="T2" y="T3"/>
                      </a:cxn>
                      <a:cxn ang="T12">
                        <a:pos x="T4" y="T5"/>
                      </a:cxn>
                      <a:cxn ang="T13">
                        <a:pos x="T6" y="T7"/>
                      </a:cxn>
                      <a:cxn ang="T14">
                        <a:pos x="T8" y="T9"/>
                      </a:cxn>
                    </a:cxnLst>
                    <a:rect l="T15" t="T16" r="T17" b="T18"/>
                    <a:pathLst>
                      <a:path w="2" h="15">
                        <a:moveTo>
                          <a:pt x="1" y="0"/>
                        </a:moveTo>
                        <a:lnTo>
                          <a:pt x="1" y="4"/>
                        </a:lnTo>
                        <a:lnTo>
                          <a:pt x="1" y="13"/>
                        </a:lnTo>
                        <a:lnTo>
                          <a:pt x="0" y="14"/>
                        </a:lnTo>
                        <a:lnTo>
                          <a:pt x="1" y="0"/>
                        </a:lnTo>
                      </a:path>
                    </a:pathLst>
                  </a:custGeom>
                  <a:solidFill>
                    <a:srgbClr val="00FF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en-US"/>
                  </a:p>
                </p:txBody>
              </p:sp>
              <p:sp>
                <p:nvSpPr>
                  <p:cNvPr id="16473" name="Freeform 248"/>
                  <p:cNvSpPr>
                    <a:spLocks/>
                  </p:cNvSpPr>
                  <p:nvPr/>
                </p:nvSpPr>
                <p:spPr bwMode="auto">
                  <a:xfrm>
                    <a:off x="2954" y="2964"/>
                    <a:ext cx="3" cy="15"/>
                  </a:xfrm>
                  <a:custGeom>
                    <a:avLst/>
                    <a:gdLst>
                      <a:gd name="T0" fmla="*/ 0 w 3"/>
                      <a:gd name="T1" fmla="*/ 14 h 15"/>
                      <a:gd name="T2" fmla="*/ 1 w 3"/>
                      <a:gd name="T3" fmla="*/ 10 h 15"/>
                      <a:gd name="T4" fmla="*/ 2 w 3"/>
                      <a:gd name="T5" fmla="*/ 1 h 15"/>
                      <a:gd name="T6" fmla="*/ 1 w 3"/>
                      <a:gd name="T7" fmla="*/ 0 h 15"/>
                      <a:gd name="T8" fmla="*/ 0 w 3"/>
                      <a:gd name="T9" fmla="*/ 14 h 15"/>
                      <a:gd name="T10" fmla="*/ 0 60000 65536"/>
                      <a:gd name="T11" fmla="*/ 0 60000 65536"/>
                      <a:gd name="T12" fmla="*/ 0 60000 65536"/>
                      <a:gd name="T13" fmla="*/ 0 60000 65536"/>
                      <a:gd name="T14" fmla="*/ 0 60000 65536"/>
                      <a:gd name="T15" fmla="*/ 0 w 3"/>
                      <a:gd name="T16" fmla="*/ 0 h 15"/>
                      <a:gd name="T17" fmla="*/ 3 w 3"/>
                      <a:gd name="T18" fmla="*/ 15 h 15"/>
                    </a:gdLst>
                    <a:ahLst/>
                    <a:cxnLst>
                      <a:cxn ang="T10">
                        <a:pos x="T0" y="T1"/>
                      </a:cxn>
                      <a:cxn ang="T11">
                        <a:pos x="T2" y="T3"/>
                      </a:cxn>
                      <a:cxn ang="T12">
                        <a:pos x="T4" y="T5"/>
                      </a:cxn>
                      <a:cxn ang="T13">
                        <a:pos x="T6" y="T7"/>
                      </a:cxn>
                      <a:cxn ang="T14">
                        <a:pos x="T8" y="T9"/>
                      </a:cxn>
                    </a:cxnLst>
                    <a:rect l="T15" t="T16" r="T17" b="T18"/>
                    <a:pathLst>
                      <a:path w="3" h="15">
                        <a:moveTo>
                          <a:pt x="0" y="14"/>
                        </a:moveTo>
                        <a:lnTo>
                          <a:pt x="1" y="10"/>
                        </a:lnTo>
                        <a:lnTo>
                          <a:pt x="2" y="1"/>
                        </a:lnTo>
                        <a:lnTo>
                          <a:pt x="1" y="0"/>
                        </a:lnTo>
                        <a:lnTo>
                          <a:pt x="0" y="14"/>
                        </a:lnTo>
                      </a:path>
                    </a:pathLst>
                  </a:custGeom>
                  <a:solidFill>
                    <a:srgbClr val="00FF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en-US"/>
                  </a:p>
                </p:txBody>
              </p:sp>
              <p:sp>
                <p:nvSpPr>
                  <p:cNvPr id="16474" name="Freeform 249"/>
                  <p:cNvSpPr>
                    <a:spLocks/>
                  </p:cNvSpPr>
                  <p:nvPr/>
                </p:nvSpPr>
                <p:spPr bwMode="auto">
                  <a:xfrm>
                    <a:off x="2981" y="2964"/>
                    <a:ext cx="2" cy="14"/>
                  </a:xfrm>
                  <a:custGeom>
                    <a:avLst/>
                    <a:gdLst>
                      <a:gd name="T0" fmla="*/ 0 w 2"/>
                      <a:gd name="T1" fmla="*/ 10 h 14"/>
                      <a:gd name="T2" fmla="*/ 0 w 2"/>
                      <a:gd name="T3" fmla="*/ 13 h 14"/>
                      <a:gd name="T4" fmla="*/ 1 w 2"/>
                      <a:gd name="T5" fmla="*/ 0 h 14"/>
                      <a:gd name="T6" fmla="*/ 0 w 2"/>
                      <a:gd name="T7" fmla="*/ 2 h 14"/>
                      <a:gd name="T8" fmla="*/ 0 w 2"/>
                      <a:gd name="T9" fmla="*/ 10 h 14"/>
                      <a:gd name="T10" fmla="*/ 0 60000 65536"/>
                      <a:gd name="T11" fmla="*/ 0 60000 65536"/>
                      <a:gd name="T12" fmla="*/ 0 60000 65536"/>
                      <a:gd name="T13" fmla="*/ 0 60000 65536"/>
                      <a:gd name="T14" fmla="*/ 0 60000 65536"/>
                      <a:gd name="T15" fmla="*/ 0 w 2"/>
                      <a:gd name="T16" fmla="*/ 0 h 14"/>
                      <a:gd name="T17" fmla="*/ 2 w 2"/>
                      <a:gd name="T18" fmla="*/ 14 h 14"/>
                    </a:gdLst>
                    <a:ahLst/>
                    <a:cxnLst>
                      <a:cxn ang="T10">
                        <a:pos x="T0" y="T1"/>
                      </a:cxn>
                      <a:cxn ang="T11">
                        <a:pos x="T2" y="T3"/>
                      </a:cxn>
                      <a:cxn ang="T12">
                        <a:pos x="T4" y="T5"/>
                      </a:cxn>
                      <a:cxn ang="T13">
                        <a:pos x="T6" y="T7"/>
                      </a:cxn>
                      <a:cxn ang="T14">
                        <a:pos x="T8" y="T9"/>
                      </a:cxn>
                    </a:cxnLst>
                    <a:rect l="T15" t="T16" r="T17" b="T18"/>
                    <a:pathLst>
                      <a:path w="2" h="14">
                        <a:moveTo>
                          <a:pt x="0" y="10"/>
                        </a:moveTo>
                        <a:lnTo>
                          <a:pt x="0" y="13"/>
                        </a:lnTo>
                        <a:lnTo>
                          <a:pt x="1" y="0"/>
                        </a:lnTo>
                        <a:lnTo>
                          <a:pt x="0" y="2"/>
                        </a:lnTo>
                        <a:lnTo>
                          <a:pt x="0" y="10"/>
                        </a:lnTo>
                      </a:path>
                    </a:pathLst>
                  </a:custGeom>
                  <a:solidFill>
                    <a:srgbClr val="00FF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en-US"/>
                  </a:p>
                </p:txBody>
              </p:sp>
              <p:sp>
                <p:nvSpPr>
                  <p:cNvPr id="16475" name="Freeform 250"/>
                  <p:cNvSpPr>
                    <a:spLocks/>
                  </p:cNvSpPr>
                  <p:nvPr/>
                </p:nvSpPr>
                <p:spPr bwMode="auto">
                  <a:xfrm>
                    <a:off x="2986" y="2939"/>
                    <a:ext cx="3" cy="16"/>
                  </a:xfrm>
                  <a:custGeom>
                    <a:avLst/>
                    <a:gdLst>
                      <a:gd name="T0" fmla="*/ 1 w 3"/>
                      <a:gd name="T1" fmla="*/ 4 h 16"/>
                      <a:gd name="T2" fmla="*/ 2 w 3"/>
                      <a:gd name="T3" fmla="*/ 0 h 16"/>
                      <a:gd name="T4" fmla="*/ 1 w 3"/>
                      <a:gd name="T5" fmla="*/ 15 h 16"/>
                      <a:gd name="T6" fmla="*/ 0 w 3"/>
                      <a:gd name="T7" fmla="*/ 13 h 16"/>
                      <a:gd name="T8" fmla="*/ 1 w 3"/>
                      <a:gd name="T9" fmla="*/ 4 h 16"/>
                      <a:gd name="T10" fmla="*/ 0 60000 65536"/>
                      <a:gd name="T11" fmla="*/ 0 60000 65536"/>
                      <a:gd name="T12" fmla="*/ 0 60000 65536"/>
                      <a:gd name="T13" fmla="*/ 0 60000 65536"/>
                      <a:gd name="T14" fmla="*/ 0 60000 65536"/>
                      <a:gd name="T15" fmla="*/ 0 w 3"/>
                      <a:gd name="T16" fmla="*/ 0 h 16"/>
                      <a:gd name="T17" fmla="*/ 3 w 3"/>
                      <a:gd name="T18" fmla="*/ 16 h 16"/>
                    </a:gdLst>
                    <a:ahLst/>
                    <a:cxnLst>
                      <a:cxn ang="T10">
                        <a:pos x="T0" y="T1"/>
                      </a:cxn>
                      <a:cxn ang="T11">
                        <a:pos x="T2" y="T3"/>
                      </a:cxn>
                      <a:cxn ang="T12">
                        <a:pos x="T4" y="T5"/>
                      </a:cxn>
                      <a:cxn ang="T13">
                        <a:pos x="T6" y="T7"/>
                      </a:cxn>
                      <a:cxn ang="T14">
                        <a:pos x="T8" y="T9"/>
                      </a:cxn>
                    </a:cxnLst>
                    <a:rect l="T15" t="T16" r="T17" b="T18"/>
                    <a:pathLst>
                      <a:path w="3" h="16">
                        <a:moveTo>
                          <a:pt x="1" y="4"/>
                        </a:moveTo>
                        <a:lnTo>
                          <a:pt x="2" y="0"/>
                        </a:lnTo>
                        <a:lnTo>
                          <a:pt x="1" y="15"/>
                        </a:lnTo>
                        <a:lnTo>
                          <a:pt x="0" y="13"/>
                        </a:lnTo>
                        <a:lnTo>
                          <a:pt x="1" y="4"/>
                        </a:lnTo>
                      </a:path>
                    </a:pathLst>
                  </a:custGeom>
                  <a:solidFill>
                    <a:srgbClr val="00FF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en-US"/>
                  </a:p>
                </p:txBody>
              </p:sp>
              <p:sp>
                <p:nvSpPr>
                  <p:cNvPr id="16476" name="Freeform 251"/>
                  <p:cNvSpPr>
                    <a:spLocks/>
                  </p:cNvSpPr>
                  <p:nvPr/>
                </p:nvSpPr>
                <p:spPr bwMode="auto">
                  <a:xfrm>
                    <a:off x="2961" y="2958"/>
                    <a:ext cx="21" cy="3"/>
                  </a:xfrm>
                  <a:custGeom>
                    <a:avLst/>
                    <a:gdLst>
                      <a:gd name="T0" fmla="*/ 0 w 21"/>
                      <a:gd name="T1" fmla="*/ 1 h 3"/>
                      <a:gd name="T2" fmla="*/ 4 w 21"/>
                      <a:gd name="T3" fmla="*/ 2 h 3"/>
                      <a:gd name="T4" fmla="*/ 17 w 21"/>
                      <a:gd name="T5" fmla="*/ 2 h 3"/>
                      <a:gd name="T6" fmla="*/ 20 w 21"/>
                      <a:gd name="T7" fmla="*/ 1 h 3"/>
                      <a:gd name="T8" fmla="*/ 17 w 21"/>
                      <a:gd name="T9" fmla="*/ 0 h 3"/>
                      <a:gd name="T10" fmla="*/ 3 w 21"/>
                      <a:gd name="T11" fmla="*/ 0 h 3"/>
                      <a:gd name="T12" fmla="*/ 0 w 21"/>
                      <a:gd name="T13" fmla="*/ 1 h 3"/>
                      <a:gd name="T14" fmla="*/ 0 60000 65536"/>
                      <a:gd name="T15" fmla="*/ 0 60000 65536"/>
                      <a:gd name="T16" fmla="*/ 0 60000 65536"/>
                      <a:gd name="T17" fmla="*/ 0 60000 65536"/>
                      <a:gd name="T18" fmla="*/ 0 60000 65536"/>
                      <a:gd name="T19" fmla="*/ 0 60000 65536"/>
                      <a:gd name="T20" fmla="*/ 0 60000 65536"/>
                      <a:gd name="T21" fmla="*/ 0 w 21"/>
                      <a:gd name="T22" fmla="*/ 0 h 3"/>
                      <a:gd name="T23" fmla="*/ 21 w 21"/>
                      <a:gd name="T24" fmla="*/ 3 h 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1" h="3">
                        <a:moveTo>
                          <a:pt x="0" y="1"/>
                        </a:moveTo>
                        <a:lnTo>
                          <a:pt x="4" y="2"/>
                        </a:lnTo>
                        <a:lnTo>
                          <a:pt x="17" y="2"/>
                        </a:lnTo>
                        <a:lnTo>
                          <a:pt x="20" y="1"/>
                        </a:lnTo>
                        <a:lnTo>
                          <a:pt x="17" y="0"/>
                        </a:lnTo>
                        <a:lnTo>
                          <a:pt x="3" y="0"/>
                        </a:lnTo>
                        <a:lnTo>
                          <a:pt x="0" y="1"/>
                        </a:lnTo>
                      </a:path>
                    </a:pathLst>
                  </a:custGeom>
                  <a:solidFill>
                    <a:srgbClr val="00FF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en-US"/>
                  </a:p>
                </p:txBody>
              </p:sp>
            </p:grpSp>
            <p:grpSp>
              <p:nvGrpSpPr>
                <p:cNvPr id="16454" name="Group 252"/>
                <p:cNvGrpSpPr>
                  <a:grpSpLocks/>
                </p:cNvGrpSpPr>
                <p:nvPr/>
              </p:nvGrpSpPr>
              <p:grpSpPr bwMode="auto">
                <a:xfrm>
                  <a:off x="2992" y="2936"/>
                  <a:ext cx="35" cy="46"/>
                  <a:chOff x="2992" y="2936"/>
                  <a:chExt cx="35" cy="46"/>
                </a:xfrm>
              </p:grpSpPr>
              <p:sp>
                <p:nvSpPr>
                  <p:cNvPr id="16463" name="Freeform 253"/>
                  <p:cNvSpPr>
                    <a:spLocks/>
                  </p:cNvSpPr>
                  <p:nvPr/>
                </p:nvSpPr>
                <p:spPr bwMode="auto">
                  <a:xfrm>
                    <a:off x="3005" y="2936"/>
                    <a:ext cx="21" cy="4"/>
                  </a:xfrm>
                  <a:custGeom>
                    <a:avLst/>
                    <a:gdLst>
                      <a:gd name="T0" fmla="*/ 0 w 21"/>
                      <a:gd name="T1" fmla="*/ 3 h 4"/>
                      <a:gd name="T2" fmla="*/ 3 w 21"/>
                      <a:gd name="T3" fmla="*/ 0 h 4"/>
                      <a:gd name="T4" fmla="*/ 16 w 21"/>
                      <a:gd name="T5" fmla="*/ 0 h 4"/>
                      <a:gd name="T6" fmla="*/ 20 w 21"/>
                      <a:gd name="T7" fmla="*/ 3 h 4"/>
                      <a:gd name="T8" fmla="*/ 0 w 21"/>
                      <a:gd name="T9" fmla="*/ 3 h 4"/>
                      <a:gd name="T10" fmla="*/ 0 60000 65536"/>
                      <a:gd name="T11" fmla="*/ 0 60000 65536"/>
                      <a:gd name="T12" fmla="*/ 0 60000 65536"/>
                      <a:gd name="T13" fmla="*/ 0 60000 65536"/>
                      <a:gd name="T14" fmla="*/ 0 60000 65536"/>
                      <a:gd name="T15" fmla="*/ 0 w 21"/>
                      <a:gd name="T16" fmla="*/ 0 h 4"/>
                      <a:gd name="T17" fmla="*/ 21 w 21"/>
                      <a:gd name="T18" fmla="*/ 4 h 4"/>
                    </a:gdLst>
                    <a:ahLst/>
                    <a:cxnLst>
                      <a:cxn ang="T10">
                        <a:pos x="T0" y="T1"/>
                      </a:cxn>
                      <a:cxn ang="T11">
                        <a:pos x="T2" y="T3"/>
                      </a:cxn>
                      <a:cxn ang="T12">
                        <a:pos x="T4" y="T5"/>
                      </a:cxn>
                      <a:cxn ang="T13">
                        <a:pos x="T6" y="T7"/>
                      </a:cxn>
                      <a:cxn ang="T14">
                        <a:pos x="T8" y="T9"/>
                      </a:cxn>
                    </a:cxnLst>
                    <a:rect l="T15" t="T16" r="T17" b="T18"/>
                    <a:pathLst>
                      <a:path w="21" h="4">
                        <a:moveTo>
                          <a:pt x="0" y="3"/>
                        </a:moveTo>
                        <a:lnTo>
                          <a:pt x="3" y="0"/>
                        </a:lnTo>
                        <a:lnTo>
                          <a:pt x="16" y="0"/>
                        </a:lnTo>
                        <a:lnTo>
                          <a:pt x="20" y="3"/>
                        </a:lnTo>
                        <a:lnTo>
                          <a:pt x="0" y="3"/>
                        </a:lnTo>
                      </a:path>
                    </a:pathLst>
                  </a:custGeom>
                  <a:solidFill>
                    <a:srgbClr val="00FF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en-US"/>
                  </a:p>
                </p:txBody>
              </p:sp>
              <p:sp>
                <p:nvSpPr>
                  <p:cNvPr id="16464" name="Freeform 254"/>
                  <p:cNvSpPr>
                    <a:spLocks/>
                  </p:cNvSpPr>
                  <p:nvPr/>
                </p:nvSpPr>
                <p:spPr bwMode="auto">
                  <a:xfrm>
                    <a:off x="2993" y="2979"/>
                    <a:ext cx="21" cy="3"/>
                  </a:xfrm>
                  <a:custGeom>
                    <a:avLst/>
                    <a:gdLst>
                      <a:gd name="T0" fmla="*/ 0 w 21"/>
                      <a:gd name="T1" fmla="*/ 0 h 3"/>
                      <a:gd name="T2" fmla="*/ 5 w 21"/>
                      <a:gd name="T3" fmla="*/ 2 h 3"/>
                      <a:gd name="T4" fmla="*/ 17 w 21"/>
                      <a:gd name="T5" fmla="*/ 2 h 3"/>
                      <a:gd name="T6" fmla="*/ 20 w 21"/>
                      <a:gd name="T7" fmla="*/ 0 h 3"/>
                      <a:gd name="T8" fmla="*/ 0 w 21"/>
                      <a:gd name="T9" fmla="*/ 0 h 3"/>
                      <a:gd name="T10" fmla="*/ 0 60000 65536"/>
                      <a:gd name="T11" fmla="*/ 0 60000 65536"/>
                      <a:gd name="T12" fmla="*/ 0 60000 65536"/>
                      <a:gd name="T13" fmla="*/ 0 60000 65536"/>
                      <a:gd name="T14" fmla="*/ 0 60000 65536"/>
                      <a:gd name="T15" fmla="*/ 0 w 21"/>
                      <a:gd name="T16" fmla="*/ 0 h 3"/>
                      <a:gd name="T17" fmla="*/ 21 w 21"/>
                      <a:gd name="T18" fmla="*/ 3 h 3"/>
                    </a:gdLst>
                    <a:ahLst/>
                    <a:cxnLst>
                      <a:cxn ang="T10">
                        <a:pos x="T0" y="T1"/>
                      </a:cxn>
                      <a:cxn ang="T11">
                        <a:pos x="T2" y="T3"/>
                      </a:cxn>
                      <a:cxn ang="T12">
                        <a:pos x="T4" y="T5"/>
                      </a:cxn>
                      <a:cxn ang="T13">
                        <a:pos x="T6" y="T7"/>
                      </a:cxn>
                      <a:cxn ang="T14">
                        <a:pos x="T8" y="T9"/>
                      </a:cxn>
                    </a:cxnLst>
                    <a:rect l="T15" t="T16" r="T17" b="T18"/>
                    <a:pathLst>
                      <a:path w="21" h="3">
                        <a:moveTo>
                          <a:pt x="0" y="0"/>
                        </a:moveTo>
                        <a:lnTo>
                          <a:pt x="5" y="2"/>
                        </a:lnTo>
                        <a:lnTo>
                          <a:pt x="17" y="2"/>
                        </a:lnTo>
                        <a:lnTo>
                          <a:pt x="20" y="0"/>
                        </a:lnTo>
                        <a:lnTo>
                          <a:pt x="0" y="0"/>
                        </a:lnTo>
                      </a:path>
                    </a:pathLst>
                  </a:custGeom>
                  <a:solidFill>
                    <a:srgbClr val="00FF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en-US"/>
                  </a:p>
                </p:txBody>
              </p:sp>
              <p:sp>
                <p:nvSpPr>
                  <p:cNvPr id="16465" name="Freeform 255"/>
                  <p:cNvSpPr>
                    <a:spLocks/>
                  </p:cNvSpPr>
                  <p:nvPr/>
                </p:nvSpPr>
                <p:spPr bwMode="auto">
                  <a:xfrm>
                    <a:off x="2998" y="2939"/>
                    <a:ext cx="2" cy="15"/>
                  </a:xfrm>
                  <a:custGeom>
                    <a:avLst/>
                    <a:gdLst>
                      <a:gd name="T0" fmla="*/ 1 w 2"/>
                      <a:gd name="T1" fmla="*/ 0 h 15"/>
                      <a:gd name="T2" fmla="*/ 1 w 2"/>
                      <a:gd name="T3" fmla="*/ 4 h 15"/>
                      <a:gd name="T4" fmla="*/ 1 w 2"/>
                      <a:gd name="T5" fmla="*/ 13 h 15"/>
                      <a:gd name="T6" fmla="*/ 0 w 2"/>
                      <a:gd name="T7" fmla="*/ 14 h 15"/>
                      <a:gd name="T8" fmla="*/ 1 w 2"/>
                      <a:gd name="T9" fmla="*/ 0 h 15"/>
                      <a:gd name="T10" fmla="*/ 0 60000 65536"/>
                      <a:gd name="T11" fmla="*/ 0 60000 65536"/>
                      <a:gd name="T12" fmla="*/ 0 60000 65536"/>
                      <a:gd name="T13" fmla="*/ 0 60000 65536"/>
                      <a:gd name="T14" fmla="*/ 0 60000 65536"/>
                      <a:gd name="T15" fmla="*/ 0 w 2"/>
                      <a:gd name="T16" fmla="*/ 0 h 15"/>
                      <a:gd name="T17" fmla="*/ 2 w 2"/>
                      <a:gd name="T18" fmla="*/ 15 h 15"/>
                    </a:gdLst>
                    <a:ahLst/>
                    <a:cxnLst>
                      <a:cxn ang="T10">
                        <a:pos x="T0" y="T1"/>
                      </a:cxn>
                      <a:cxn ang="T11">
                        <a:pos x="T2" y="T3"/>
                      </a:cxn>
                      <a:cxn ang="T12">
                        <a:pos x="T4" y="T5"/>
                      </a:cxn>
                      <a:cxn ang="T13">
                        <a:pos x="T6" y="T7"/>
                      </a:cxn>
                      <a:cxn ang="T14">
                        <a:pos x="T8" y="T9"/>
                      </a:cxn>
                    </a:cxnLst>
                    <a:rect l="T15" t="T16" r="T17" b="T18"/>
                    <a:pathLst>
                      <a:path w="2" h="15">
                        <a:moveTo>
                          <a:pt x="1" y="0"/>
                        </a:moveTo>
                        <a:lnTo>
                          <a:pt x="1" y="4"/>
                        </a:lnTo>
                        <a:lnTo>
                          <a:pt x="1" y="13"/>
                        </a:lnTo>
                        <a:lnTo>
                          <a:pt x="0" y="14"/>
                        </a:lnTo>
                        <a:lnTo>
                          <a:pt x="1" y="0"/>
                        </a:lnTo>
                      </a:path>
                    </a:pathLst>
                  </a:custGeom>
                  <a:solidFill>
                    <a:srgbClr val="00FF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en-US"/>
                  </a:p>
                </p:txBody>
              </p:sp>
              <p:sp>
                <p:nvSpPr>
                  <p:cNvPr id="16466" name="Freeform 256"/>
                  <p:cNvSpPr>
                    <a:spLocks/>
                  </p:cNvSpPr>
                  <p:nvPr/>
                </p:nvSpPr>
                <p:spPr bwMode="auto">
                  <a:xfrm>
                    <a:off x="2992" y="2964"/>
                    <a:ext cx="3" cy="15"/>
                  </a:xfrm>
                  <a:custGeom>
                    <a:avLst/>
                    <a:gdLst>
                      <a:gd name="T0" fmla="*/ 0 w 3"/>
                      <a:gd name="T1" fmla="*/ 14 h 15"/>
                      <a:gd name="T2" fmla="*/ 1 w 3"/>
                      <a:gd name="T3" fmla="*/ 10 h 15"/>
                      <a:gd name="T4" fmla="*/ 2 w 3"/>
                      <a:gd name="T5" fmla="*/ 1 h 15"/>
                      <a:gd name="T6" fmla="*/ 1 w 3"/>
                      <a:gd name="T7" fmla="*/ 0 h 15"/>
                      <a:gd name="T8" fmla="*/ 0 w 3"/>
                      <a:gd name="T9" fmla="*/ 14 h 15"/>
                      <a:gd name="T10" fmla="*/ 0 60000 65536"/>
                      <a:gd name="T11" fmla="*/ 0 60000 65536"/>
                      <a:gd name="T12" fmla="*/ 0 60000 65536"/>
                      <a:gd name="T13" fmla="*/ 0 60000 65536"/>
                      <a:gd name="T14" fmla="*/ 0 60000 65536"/>
                      <a:gd name="T15" fmla="*/ 0 w 3"/>
                      <a:gd name="T16" fmla="*/ 0 h 15"/>
                      <a:gd name="T17" fmla="*/ 3 w 3"/>
                      <a:gd name="T18" fmla="*/ 15 h 15"/>
                    </a:gdLst>
                    <a:ahLst/>
                    <a:cxnLst>
                      <a:cxn ang="T10">
                        <a:pos x="T0" y="T1"/>
                      </a:cxn>
                      <a:cxn ang="T11">
                        <a:pos x="T2" y="T3"/>
                      </a:cxn>
                      <a:cxn ang="T12">
                        <a:pos x="T4" y="T5"/>
                      </a:cxn>
                      <a:cxn ang="T13">
                        <a:pos x="T6" y="T7"/>
                      </a:cxn>
                      <a:cxn ang="T14">
                        <a:pos x="T8" y="T9"/>
                      </a:cxn>
                    </a:cxnLst>
                    <a:rect l="T15" t="T16" r="T17" b="T18"/>
                    <a:pathLst>
                      <a:path w="3" h="15">
                        <a:moveTo>
                          <a:pt x="0" y="14"/>
                        </a:moveTo>
                        <a:lnTo>
                          <a:pt x="1" y="10"/>
                        </a:lnTo>
                        <a:lnTo>
                          <a:pt x="2" y="1"/>
                        </a:lnTo>
                        <a:lnTo>
                          <a:pt x="1" y="0"/>
                        </a:lnTo>
                        <a:lnTo>
                          <a:pt x="0" y="14"/>
                        </a:lnTo>
                      </a:path>
                    </a:pathLst>
                  </a:custGeom>
                  <a:solidFill>
                    <a:srgbClr val="00FF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en-US"/>
                  </a:p>
                </p:txBody>
              </p:sp>
              <p:sp>
                <p:nvSpPr>
                  <p:cNvPr id="16467" name="Freeform 257"/>
                  <p:cNvSpPr>
                    <a:spLocks/>
                  </p:cNvSpPr>
                  <p:nvPr/>
                </p:nvSpPr>
                <p:spPr bwMode="auto">
                  <a:xfrm>
                    <a:off x="3018" y="2964"/>
                    <a:ext cx="3" cy="14"/>
                  </a:xfrm>
                  <a:custGeom>
                    <a:avLst/>
                    <a:gdLst>
                      <a:gd name="T0" fmla="*/ 0 w 3"/>
                      <a:gd name="T1" fmla="*/ 10 h 14"/>
                      <a:gd name="T2" fmla="*/ 1 w 3"/>
                      <a:gd name="T3" fmla="*/ 13 h 14"/>
                      <a:gd name="T4" fmla="*/ 2 w 3"/>
                      <a:gd name="T5" fmla="*/ 0 h 14"/>
                      <a:gd name="T6" fmla="*/ 1 w 3"/>
                      <a:gd name="T7" fmla="*/ 2 h 14"/>
                      <a:gd name="T8" fmla="*/ 0 w 3"/>
                      <a:gd name="T9" fmla="*/ 10 h 14"/>
                      <a:gd name="T10" fmla="*/ 0 60000 65536"/>
                      <a:gd name="T11" fmla="*/ 0 60000 65536"/>
                      <a:gd name="T12" fmla="*/ 0 60000 65536"/>
                      <a:gd name="T13" fmla="*/ 0 60000 65536"/>
                      <a:gd name="T14" fmla="*/ 0 60000 65536"/>
                      <a:gd name="T15" fmla="*/ 0 w 3"/>
                      <a:gd name="T16" fmla="*/ 0 h 14"/>
                      <a:gd name="T17" fmla="*/ 3 w 3"/>
                      <a:gd name="T18" fmla="*/ 14 h 14"/>
                    </a:gdLst>
                    <a:ahLst/>
                    <a:cxnLst>
                      <a:cxn ang="T10">
                        <a:pos x="T0" y="T1"/>
                      </a:cxn>
                      <a:cxn ang="T11">
                        <a:pos x="T2" y="T3"/>
                      </a:cxn>
                      <a:cxn ang="T12">
                        <a:pos x="T4" y="T5"/>
                      </a:cxn>
                      <a:cxn ang="T13">
                        <a:pos x="T6" y="T7"/>
                      </a:cxn>
                      <a:cxn ang="T14">
                        <a:pos x="T8" y="T9"/>
                      </a:cxn>
                    </a:cxnLst>
                    <a:rect l="T15" t="T16" r="T17" b="T18"/>
                    <a:pathLst>
                      <a:path w="3" h="14">
                        <a:moveTo>
                          <a:pt x="0" y="10"/>
                        </a:moveTo>
                        <a:lnTo>
                          <a:pt x="1" y="13"/>
                        </a:lnTo>
                        <a:lnTo>
                          <a:pt x="2" y="0"/>
                        </a:lnTo>
                        <a:lnTo>
                          <a:pt x="1" y="2"/>
                        </a:lnTo>
                        <a:lnTo>
                          <a:pt x="0" y="10"/>
                        </a:lnTo>
                      </a:path>
                    </a:pathLst>
                  </a:custGeom>
                  <a:solidFill>
                    <a:srgbClr val="00FF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en-US"/>
                  </a:p>
                </p:txBody>
              </p:sp>
              <p:sp>
                <p:nvSpPr>
                  <p:cNvPr id="16468" name="Freeform 258"/>
                  <p:cNvSpPr>
                    <a:spLocks/>
                  </p:cNvSpPr>
                  <p:nvPr/>
                </p:nvSpPr>
                <p:spPr bwMode="auto">
                  <a:xfrm>
                    <a:off x="3024" y="2939"/>
                    <a:ext cx="3" cy="16"/>
                  </a:xfrm>
                  <a:custGeom>
                    <a:avLst/>
                    <a:gdLst>
                      <a:gd name="T0" fmla="*/ 1 w 3"/>
                      <a:gd name="T1" fmla="*/ 4 h 16"/>
                      <a:gd name="T2" fmla="*/ 2 w 3"/>
                      <a:gd name="T3" fmla="*/ 0 h 16"/>
                      <a:gd name="T4" fmla="*/ 1 w 3"/>
                      <a:gd name="T5" fmla="*/ 15 h 16"/>
                      <a:gd name="T6" fmla="*/ 0 w 3"/>
                      <a:gd name="T7" fmla="*/ 13 h 16"/>
                      <a:gd name="T8" fmla="*/ 1 w 3"/>
                      <a:gd name="T9" fmla="*/ 4 h 16"/>
                      <a:gd name="T10" fmla="*/ 0 60000 65536"/>
                      <a:gd name="T11" fmla="*/ 0 60000 65536"/>
                      <a:gd name="T12" fmla="*/ 0 60000 65536"/>
                      <a:gd name="T13" fmla="*/ 0 60000 65536"/>
                      <a:gd name="T14" fmla="*/ 0 60000 65536"/>
                      <a:gd name="T15" fmla="*/ 0 w 3"/>
                      <a:gd name="T16" fmla="*/ 0 h 16"/>
                      <a:gd name="T17" fmla="*/ 3 w 3"/>
                      <a:gd name="T18" fmla="*/ 16 h 16"/>
                    </a:gdLst>
                    <a:ahLst/>
                    <a:cxnLst>
                      <a:cxn ang="T10">
                        <a:pos x="T0" y="T1"/>
                      </a:cxn>
                      <a:cxn ang="T11">
                        <a:pos x="T2" y="T3"/>
                      </a:cxn>
                      <a:cxn ang="T12">
                        <a:pos x="T4" y="T5"/>
                      </a:cxn>
                      <a:cxn ang="T13">
                        <a:pos x="T6" y="T7"/>
                      </a:cxn>
                      <a:cxn ang="T14">
                        <a:pos x="T8" y="T9"/>
                      </a:cxn>
                    </a:cxnLst>
                    <a:rect l="T15" t="T16" r="T17" b="T18"/>
                    <a:pathLst>
                      <a:path w="3" h="16">
                        <a:moveTo>
                          <a:pt x="1" y="4"/>
                        </a:moveTo>
                        <a:lnTo>
                          <a:pt x="2" y="0"/>
                        </a:lnTo>
                        <a:lnTo>
                          <a:pt x="1" y="15"/>
                        </a:lnTo>
                        <a:lnTo>
                          <a:pt x="0" y="13"/>
                        </a:lnTo>
                        <a:lnTo>
                          <a:pt x="1" y="4"/>
                        </a:lnTo>
                      </a:path>
                    </a:pathLst>
                  </a:custGeom>
                  <a:solidFill>
                    <a:srgbClr val="00FF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en-US"/>
                  </a:p>
                </p:txBody>
              </p:sp>
              <p:sp>
                <p:nvSpPr>
                  <p:cNvPr id="16469" name="Freeform 259"/>
                  <p:cNvSpPr>
                    <a:spLocks/>
                  </p:cNvSpPr>
                  <p:nvPr/>
                </p:nvSpPr>
                <p:spPr bwMode="auto">
                  <a:xfrm>
                    <a:off x="2999" y="2958"/>
                    <a:ext cx="21" cy="3"/>
                  </a:xfrm>
                  <a:custGeom>
                    <a:avLst/>
                    <a:gdLst>
                      <a:gd name="T0" fmla="*/ 0 w 21"/>
                      <a:gd name="T1" fmla="*/ 1 h 3"/>
                      <a:gd name="T2" fmla="*/ 4 w 21"/>
                      <a:gd name="T3" fmla="*/ 2 h 3"/>
                      <a:gd name="T4" fmla="*/ 17 w 21"/>
                      <a:gd name="T5" fmla="*/ 2 h 3"/>
                      <a:gd name="T6" fmla="*/ 20 w 21"/>
                      <a:gd name="T7" fmla="*/ 1 h 3"/>
                      <a:gd name="T8" fmla="*/ 17 w 21"/>
                      <a:gd name="T9" fmla="*/ 0 h 3"/>
                      <a:gd name="T10" fmla="*/ 3 w 21"/>
                      <a:gd name="T11" fmla="*/ 0 h 3"/>
                      <a:gd name="T12" fmla="*/ 0 w 21"/>
                      <a:gd name="T13" fmla="*/ 1 h 3"/>
                      <a:gd name="T14" fmla="*/ 0 60000 65536"/>
                      <a:gd name="T15" fmla="*/ 0 60000 65536"/>
                      <a:gd name="T16" fmla="*/ 0 60000 65536"/>
                      <a:gd name="T17" fmla="*/ 0 60000 65536"/>
                      <a:gd name="T18" fmla="*/ 0 60000 65536"/>
                      <a:gd name="T19" fmla="*/ 0 60000 65536"/>
                      <a:gd name="T20" fmla="*/ 0 60000 65536"/>
                      <a:gd name="T21" fmla="*/ 0 w 21"/>
                      <a:gd name="T22" fmla="*/ 0 h 3"/>
                      <a:gd name="T23" fmla="*/ 21 w 21"/>
                      <a:gd name="T24" fmla="*/ 3 h 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1" h="3">
                        <a:moveTo>
                          <a:pt x="0" y="1"/>
                        </a:moveTo>
                        <a:lnTo>
                          <a:pt x="4" y="2"/>
                        </a:lnTo>
                        <a:lnTo>
                          <a:pt x="17" y="2"/>
                        </a:lnTo>
                        <a:lnTo>
                          <a:pt x="20" y="1"/>
                        </a:lnTo>
                        <a:lnTo>
                          <a:pt x="17" y="0"/>
                        </a:lnTo>
                        <a:lnTo>
                          <a:pt x="3" y="0"/>
                        </a:lnTo>
                        <a:lnTo>
                          <a:pt x="0" y="1"/>
                        </a:lnTo>
                      </a:path>
                    </a:pathLst>
                  </a:custGeom>
                  <a:solidFill>
                    <a:srgbClr val="00FF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en-US"/>
                  </a:p>
                </p:txBody>
              </p:sp>
            </p:grpSp>
            <p:grpSp>
              <p:nvGrpSpPr>
                <p:cNvPr id="16455" name="Group 260"/>
                <p:cNvGrpSpPr>
                  <a:grpSpLocks/>
                </p:cNvGrpSpPr>
                <p:nvPr/>
              </p:nvGrpSpPr>
              <p:grpSpPr bwMode="auto">
                <a:xfrm>
                  <a:off x="3030" y="2936"/>
                  <a:ext cx="35" cy="46"/>
                  <a:chOff x="3030" y="2936"/>
                  <a:chExt cx="35" cy="46"/>
                </a:xfrm>
              </p:grpSpPr>
              <p:sp>
                <p:nvSpPr>
                  <p:cNvPr id="16456" name="Freeform 261"/>
                  <p:cNvSpPr>
                    <a:spLocks/>
                  </p:cNvSpPr>
                  <p:nvPr/>
                </p:nvSpPr>
                <p:spPr bwMode="auto">
                  <a:xfrm>
                    <a:off x="3043" y="2936"/>
                    <a:ext cx="21" cy="4"/>
                  </a:xfrm>
                  <a:custGeom>
                    <a:avLst/>
                    <a:gdLst>
                      <a:gd name="T0" fmla="*/ 0 w 21"/>
                      <a:gd name="T1" fmla="*/ 3 h 4"/>
                      <a:gd name="T2" fmla="*/ 3 w 21"/>
                      <a:gd name="T3" fmla="*/ 0 h 4"/>
                      <a:gd name="T4" fmla="*/ 15 w 21"/>
                      <a:gd name="T5" fmla="*/ 0 h 4"/>
                      <a:gd name="T6" fmla="*/ 20 w 21"/>
                      <a:gd name="T7" fmla="*/ 3 h 4"/>
                      <a:gd name="T8" fmla="*/ 0 w 21"/>
                      <a:gd name="T9" fmla="*/ 3 h 4"/>
                      <a:gd name="T10" fmla="*/ 0 60000 65536"/>
                      <a:gd name="T11" fmla="*/ 0 60000 65536"/>
                      <a:gd name="T12" fmla="*/ 0 60000 65536"/>
                      <a:gd name="T13" fmla="*/ 0 60000 65536"/>
                      <a:gd name="T14" fmla="*/ 0 60000 65536"/>
                      <a:gd name="T15" fmla="*/ 0 w 21"/>
                      <a:gd name="T16" fmla="*/ 0 h 4"/>
                      <a:gd name="T17" fmla="*/ 21 w 21"/>
                      <a:gd name="T18" fmla="*/ 4 h 4"/>
                    </a:gdLst>
                    <a:ahLst/>
                    <a:cxnLst>
                      <a:cxn ang="T10">
                        <a:pos x="T0" y="T1"/>
                      </a:cxn>
                      <a:cxn ang="T11">
                        <a:pos x="T2" y="T3"/>
                      </a:cxn>
                      <a:cxn ang="T12">
                        <a:pos x="T4" y="T5"/>
                      </a:cxn>
                      <a:cxn ang="T13">
                        <a:pos x="T6" y="T7"/>
                      </a:cxn>
                      <a:cxn ang="T14">
                        <a:pos x="T8" y="T9"/>
                      </a:cxn>
                    </a:cxnLst>
                    <a:rect l="T15" t="T16" r="T17" b="T18"/>
                    <a:pathLst>
                      <a:path w="21" h="4">
                        <a:moveTo>
                          <a:pt x="0" y="3"/>
                        </a:moveTo>
                        <a:lnTo>
                          <a:pt x="3" y="0"/>
                        </a:lnTo>
                        <a:lnTo>
                          <a:pt x="15" y="0"/>
                        </a:lnTo>
                        <a:lnTo>
                          <a:pt x="20" y="3"/>
                        </a:lnTo>
                        <a:lnTo>
                          <a:pt x="0" y="3"/>
                        </a:lnTo>
                      </a:path>
                    </a:pathLst>
                  </a:custGeom>
                  <a:solidFill>
                    <a:srgbClr val="00FF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en-US"/>
                  </a:p>
                </p:txBody>
              </p:sp>
              <p:sp>
                <p:nvSpPr>
                  <p:cNvPr id="16457" name="Freeform 262"/>
                  <p:cNvSpPr>
                    <a:spLocks/>
                  </p:cNvSpPr>
                  <p:nvPr/>
                </p:nvSpPr>
                <p:spPr bwMode="auto">
                  <a:xfrm>
                    <a:off x="3031" y="2979"/>
                    <a:ext cx="21" cy="3"/>
                  </a:xfrm>
                  <a:custGeom>
                    <a:avLst/>
                    <a:gdLst>
                      <a:gd name="T0" fmla="*/ 0 w 21"/>
                      <a:gd name="T1" fmla="*/ 0 h 3"/>
                      <a:gd name="T2" fmla="*/ 5 w 21"/>
                      <a:gd name="T3" fmla="*/ 2 h 3"/>
                      <a:gd name="T4" fmla="*/ 17 w 21"/>
                      <a:gd name="T5" fmla="*/ 2 h 3"/>
                      <a:gd name="T6" fmla="*/ 20 w 21"/>
                      <a:gd name="T7" fmla="*/ 0 h 3"/>
                      <a:gd name="T8" fmla="*/ 0 w 21"/>
                      <a:gd name="T9" fmla="*/ 0 h 3"/>
                      <a:gd name="T10" fmla="*/ 0 60000 65536"/>
                      <a:gd name="T11" fmla="*/ 0 60000 65536"/>
                      <a:gd name="T12" fmla="*/ 0 60000 65536"/>
                      <a:gd name="T13" fmla="*/ 0 60000 65536"/>
                      <a:gd name="T14" fmla="*/ 0 60000 65536"/>
                      <a:gd name="T15" fmla="*/ 0 w 21"/>
                      <a:gd name="T16" fmla="*/ 0 h 3"/>
                      <a:gd name="T17" fmla="*/ 21 w 21"/>
                      <a:gd name="T18" fmla="*/ 3 h 3"/>
                    </a:gdLst>
                    <a:ahLst/>
                    <a:cxnLst>
                      <a:cxn ang="T10">
                        <a:pos x="T0" y="T1"/>
                      </a:cxn>
                      <a:cxn ang="T11">
                        <a:pos x="T2" y="T3"/>
                      </a:cxn>
                      <a:cxn ang="T12">
                        <a:pos x="T4" y="T5"/>
                      </a:cxn>
                      <a:cxn ang="T13">
                        <a:pos x="T6" y="T7"/>
                      </a:cxn>
                      <a:cxn ang="T14">
                        <a:pos x="T8" y="T9"/>
                      </a:cxn>
                    </a:cxnLst>
                    <a:rect l="T15" t="T16" r="T17" b="T18"/>
                    <a:pathLst>
                      <a:path w="21" h="3">
                        <a:moveTo>
                          <a:pt x="0" y="0"/>
                        </a:moveTo>
                        <a:lnTo>
                          <a:pt x="5" y="2"/>
                        </a:lnTo>
                        <a:lnTo>
                          <a:pt x="17" y="2"/>
                        </a:lnTo>
                        <a:lnTo>
                          <a:pt x="20" y="0"/>
                        </a:lnTo>
                        <a:lnTo>
                          <a:pt x="0" y="0"/>
                        </a:lnTo>
                      </a:path>
                    </a:pathLst>
                  </a:custGeom>
                  <a:solidFill>
                    <a:srgbClr val="00FF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en-US"/>
                  </a:p>
                </p:txBody>
              </p:sp>
              <p:sp>
                <p:nvSpPr>
                  <p:cNvPr id="16458" name="Freeform 263"/>
                  <p:cNvSpPr>
                    <a:spLocks/>
                  </p:cNvSpPr>
                  <p:nvPr/>
                </p:nvSpPr>
                <p:spPr bwMode="auto">
                  <a:xfrm>
                    <a:off x="3036" y="2939"/>
                    <a:ext cx="2" cy="15"/>
                  </a:xfrm>
                  <a:custGeom>
                    <a:avLst/>
                    <a:gdLst>
                      <a:gd name="T0" fmla="*/ 1 w 2"/>
                      <a:gd name="T1" fmla="*/ 0 h 15"/>
                      <a:gd name="T2" fmla="*/ 1 w 2"/>
                      <a:gd name="T3" fmla="*/ 4 h 15"/>
                      <a:gd name="T4" fmla="*/ 1 w 2"/>
                      <a:gd name="T5" fmla="*/ 13 h 15"/>
                      <a:gd name="T6" fmla="*/ 0 w 2"/>
                      <a:gd name="T7" fmla="*/ 14 h 15"/>
                      <a:gd name="T8" fmla="*/ 1 w 2"/>
                      <a:gd name="T9" fmla="*/ 0 h 15"/>
                      <a:gd name="T10" fmla="*/ 0 60000 65536"/>
                      <a:gd name="T11" fmla="*/ 0 60000 65536"/>
                      <a:gd name="T12" fmla="*/ 0 60000 65536"/>
                      <a:gd name="T13" fmla="*/ 0 60000 65536"/>
                      <a:gd name="T14" fmla="*/ 0 60000 65536"/>
                      <a:gd name="T15" fmla="*/ 0 w 2"/>
                      <a:gd name="T16" fmla="*/ 0 h 15"/>
                      <a:gd name="T17" fmla="*/ 2 w 2"/>
                      <a:gd name="T18" fmla="*/ 15 h 15"/>
                    </a:gdLst>
                    <a:ahLst/>
                    <a:cxnLst>
                      <a:cxn ang="T10">
                        <a:pos x="T0" y="T1"/>
                      </a:cxn>
                      <a:cxn ang="T11">
                        <a:pos x="T2" y="T3"/>
                      </a:cxn>
                      <a:cxn ang="T12">
                        <a:pos x="T4" y="T5"/>
                      </a:cxn>
                      <a:cxn ang="T13">
                        <a:pos x="T6" y="T7"/>
                      </a:cxn>
                      <a:cxn ang="T14">
                        <a:pos x="T8" y="T9"/>
                      </a:cxn>
                    </a:cxnLst>
                    <a:rect l="T15" t="T16" r="T17" b="T18"/>
                    <a:pathLst>
                      <a:path w="2" h="15">
                        <a:moveTo>
                          <a:pt x="1" y="0"/>
                        </a:moveTo>
                        <a:lnTo>
                          <a:pt x="1" y="4"/>
                        </a:lnTo>
                        <a:lnTo>
                          <a:pt x="1" y="13"/>
                        </a:lnTo>
                        <a:lnTo>
                          <a:pt x="0" y="14"/>
                        </a:lnTo>
                        <a:lnTo>
                          <a:pt x="1" y="0"/>
                        </a:lnTo>
                      </a:path>
                    </a:pathLst>
                  </a:custGeom>
                  <a:solidFill>
                    <a:srgbClr val="00FF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en-US"/>
                  </a:p>
                </p:txBody>
              </p:sp>
              <p:sp>
                <p:nvSpPr>
                  <p:cNvPr id="16459" name="Freeform 264"/>
                  <p:cNvSpPr>
                    <a:spLocks/>
                  </p:cNvSpPr>
                  <p:nvPr/>
                </p:nvSpPr>
                <p:spPr bwMode="auto">
                  <a:xfrm>
                    <a:off x="3030" y="2964"/>
                    <a:ext cx="3" cy="15"/>
                  </a:xfrm>
                  <a:custGeom>
                    <a:avLst/>
                    <a:gdLst>
                      <a:gd name="T0" fmla="*/ 0 w 3"/>
                      <a:gd name="T1" fmla="*/ 14 h 15"/>
                      <a:gd name="T2" fmla="*/ 1 w 3"/>
                      <a:gd name="T3" fmla="*/ 10 h 15"/>
                      <a:gd name="T4" fmla="*/ 2 w 3"/>
                      <a:gd name="T5" fmla="*/ 1 h 15"/>
                      <a:gd name="T6" fmla="*/ 1 w 3"/>
                      <a:gd name="T7" fmla="*/ 0 h 15"/>
                      <a:gd name="T8" fmla="*/ 0 w 3"/>
                      <a:gd name="T9" fmla="*/ 14 h 15"/>
                      <a:gd name="T10" fmla="*/ 0 60000 65536"/>
                      <a:gd name="T11" fmla="*/ 0 60000 65536"/>
                      <a:gd name="T12" fmla="*/ 0 60000 65536"/>
                      <a:gd name="T13" fmla="*/ 0 60000 65536"/>
                      <a:gd name="T14" fmla="*/ 0 60000 65536"/>
                      <a:gd name="T15" fmla="*/ 0 w 3"/>
                      <a:gd name="T16" fmla="*/ 0 h 15"/>
                      <a:gd name="T17" fmla="*/ 3 w 3"/>
                      <a:gd name="T18" fmla="*/ 15 h 15"/>
                    </a:gdLst>
                    <a:ahLst/>
                    <a:cxnLst>
                      <a:cxn ang="T10">
                        <a:pos x="T0" y="T1"/>
                      </a:cxn>
                      <a:cxn ang="T11">
                        <a:pos x="T2" y="T3"/>
                      </a:cxn>
                      <a:cxn ang="T12">
                        <a:pos x="T4" y="T5"/>
                      </a:cxn>
                      <a:cxn ang="T13">
                        <a:pos x="T6" y="T7"/>
                      </a:cxn>
                      <a:cxn ang="T14">
                        <a:pos x="T8" y="T9"/>
                      </a:cxn>
                    </a:cxnLst>
                    <a:rect l="T15" t="T16" r="T17" b="T18"/>
                    <a:pathLst>
                      <a:path w="3" h="15">
                        <a:moveTo>
                          <a:pt x="0" y="14"/>
                        </a:moveTo>
                        <a:lnTo>
                          <a:pt x="1" y="10"/>
                        </a:lnTo>
                        <a:lnTo>
                          <a:pt x="2" y="1"/>
                        </a:lnTo>
                        <a:lnTo>
                          <a:pt x="1" y="0"/>
                        </a:lnTo>
                        <a:lnTo>
                          <a:pt x="0" y="14"/>
                        </a:lnTo>
                      </a:path>
                    </a:pathLst>
                  </a:custGeom>
                  <a:solidFill>
                    <a:srgbClr val="00FF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en-US"/>
                  </a:p>
                </p:txBody>
              </p:sp>
              <p:sp>
                <p:nvSpPr>
                  <p:cNvPr id="16460" name="Freeform 265"/>
                  <p:cNvSpPr>
                    <a:spLocks/>
                  </p:cNvSpPr>
                  <p:nvPr/>
                </p:nvSpPr>
                <p:spPr bwMode="auto">
                  <a:xfrm>
                    <a:off x="3056" y="2964"/>
                    <a:ext cx="3" cy="14"/>
                  </a:xfrm>
                  <a:custGeom>
                    <a:avLst/>
                    <a:gdLst>
                      <a:gd name="T0" fmla="*/ 0 w 3"/>
                      <a:gd name="T1" fmla="*/ 10 h 14"/>
                      <a:gd name="T2" fmla="*/ 1 w 3"/>
                      <a:gd name="T3" fmla="*/ 13 h 14"/>
                      <a:gd name="T4" fmla="*/ 2 w 3"/>
                      <a:gd name="T5" fmla="*/ 0 h 14"/>
                      <a:gd name="T6" fmla="*/ 1 w 3"/>
                      <a:gd name="T7" fmla="*/ 2 h 14"/>
                      <a:gd name="T8" fmla="*/ 0 w 3"/>
                      <a:gd name="T9" fmla="*/ 10 h 14"/>
                      <a:gd name="T10" fmla="*/ 0 60000 65536"/>
                      <a:gd name="T11" fmla="*/ 0 60000 65536"/>
                      <a:gd name="T12" fmla="*/ 0 60000 65536"/>
                      <a:gd name="T13" fmla="*/ 0 60000 65536"/>
                      <a:gd name="T14" fmla="*/ 0 60000 65536"/>
                      <a:gd name="T15" fmla="*/ 0 w 3"/>
                      <a:gd name="T16" fmla="*/ 0 h 14"/>
                      <a:gd name="T17" fmla="*/ 3 w 3"/>
                      <a:gd name="T18" fmla="*/ 14 h 14"/>
                    </a:gdLst>
                    <a:ahLst/>
                    <a:cxnLst>
                      <a:cxn ang="T10">
                        <a:pos x="T0" y="T1"/>
                      </a:cxn>
                      <a:cxn ang="T11">
                        <a:pos x="T2" y="T3"/>
                      </a:cxn>
                      <a:cxn ang="T12">
                        <a:pos x="T4" y="T5"/>
                      </a:cxn>
                      <a:cxn ang="T13">
                        <a:pos x="T6" y="T7"/>
                      </a:cxn>
                      <a:cxn ang="T14">
                        <a:pos x="T8" y="T9"/>
                      </a:cxn>
                    </a:cxnLst>
                    <a:rect l="T15" t="T16" r="T17" b="T18"/>
                    <a:pathLst>
                      <a:path w="3" h="14">
                        <a:moveTo>
                          <a:pt x="0" y="10"/>
                        </a:moveTo>
                        <a:lnTo>
                          <a:pt x="1" y="13"/>
                        </a:lnTo>
                        <a:lnTo>
                          <a:pt x="2" y="0"/>
                        </a:lnTo>
                        <a:lnTo>
                          <a:pt x="1" y="2"/>
                        </a:lnTo>
                        <a:lnTo>
                          <a:pt x="0" y="10"/>
                        </a:lnTo>
                      </a:path>
                    </a:pathLst>
                  </a:custGeom>
                  <a:solidFill>
                    <a:srgbClr val="00FF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en-US"/>
                  </a:p>
                </p:txBody>
              </p:sp>
              <p:sp>
                <p:nvSpPr>
                  <p:cNvPr id="16461" name="Freeform 266"/>
                  <p:cNvSpPr>
                    <a:spLocks/>
                  </p:cNvSpPr>
                  <p:nvPr/>
                </p:nvSpPr>
                <p:spPr bwMode="auto">
                  <a:xfrm>
                    <a:off x="3062" y="2939"/>
                    <a:ext cx="3" cy="16"/>
                  </a:xfrm>
                  <a:custGeom>
                    <a:avLst/>
                    <a:gdLst>
                      <a:gd name="T0" fmla="*/ 1 w 3"/>
                      <a:gd name="T1" fmla="*/ 4 h 16"/>
                      <a:gd name="T2" fmla="*/ 2 w 3"/>
                      <a:gd name="T3" fmla="*/ 0 h 16"/>
                      <a:gd name="T4" fmla="*/ 1 w 3"/>
                      <a:gd name="T5" fmla="*/ 15 h 16"/>
                      <a:gd name="T6" fmla="*/ 0 w 3"/>
                      <a:gd name="T7" fmla="*/ 13 h 16"/>
                      <a:gd name="T8" fmla="*/ 1 w 3"/>
                      <a:gd name="T9" fmla="*/ 4 h 16"/>
                      <a:gd name="T10" fmla="*/ 0 60000 65536"/>
                      <a:gd name="T11" fmla="*/ 0 60000 65536"/>
                      <a:gd name="T12" fmla="*/ 0 60000 65536"/>
                      <a:gd name="T13" fmla="*/ 0 60000 65536"/>
                      <a:gd name="T14" fmla="*/ 0 60000 65536"/>
                      <a:gd name="T15" fmla="*/ 0 w 3"/>
                      <a:gd name="T16" fmla="*/ 0 h 16"/>
                      <a:gd name="T17" fmla="*/ 3 w 3"/>
                      <a:gd name="T18" fmla="*/ 16 h 16"/>
                    </a:gdLst>
                    <a:ahLst/>
                    <a:cxnLst>
                      <a:cxn ang="T10">
                        <a:pos x="T0" y="T1"/>
                      </a:cxn>
                      <a:cxn ang="T11">
                        <a:pos x="T2" y="T3"/>
                      </a:cxn>
                      <a:cxn ang="T12">
                        <a:pos x="T4" y="T5"/>
                      </a:cxn>
                      <a:cxn ang="T13">
                        <a:pos x="T6" y="T7"/>
                      </a:cxn>
                      <a:cxn ang="T14">
                        <a:pos x="T8" y="T9"/>
                      </a:cxn>
                    </a:cxnLst>
                    <a:rect l="T15" t="T16" r="T17" b="T18"/>
                    <a:pathLst>
                      <a:path w="3" h="16">
                        <a:moveTo>
                          <a:pt x="1" y="4"/>
                        </a:moveTo>
                        <a:lnTo>
                          <a:pt x="2" y="0"/>
                        </a:lnTo>
                        <a:lnTo>
                          <a:pt x="1" y="15"/>
                        </a:lnTo>
                        <a:lnTo>
                          <a:pt x="0" y="13"/>
                        </a:lnTo>
                        <a:lnTo>
                          <a:pt x="1" y="4"/>
                        </a:lnTo>
                      </a:path>
                    </a:pathLst>
                  </a:custGeom>
                  <a:solidFill>
                    <a:srgbClr val="00FF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en-US"/>
                  </a:p>
                </p:txBody>
              </p:sp>
              <p:sp>
                <p:nvSpPr>
                  <p:cNvPr id="16462" name="Freeform 267"/>
                  <p:cNvSpPr>
                    <a:spLocks/>
                  </p:cNvSpPr>
                  <p:nvPr/>
                </p:nvSpPr>
                <p:spPr bwMode="auto">
                  <a:xfrm>
                    <a:off x="3037" y="2958"/>
                    <a:ext cx="20" cy="3"/>
                  </a:xfrm>
                  <a:custGeom>
                    <a:avLst/>
                    <a:gdLst>
                      <a:gd name="T0" fmla="*/ 0 w 20"/>
                      <a:gd name="T1" fmla="*/ 1 h 3"/>
                      <a:gd name="T2" fmla="*/ 4 w 20"/>
                      <a:gd name="T3" fmla="*/ 2 h 3"/>
                      <a:gd name="T4" fmla="*/ 17 w 20"/>
                      <a:gd name="T5" fmla="*/ 2 h 3"/>
                      <a:gd name="T6" fmla="*/ 19 w 20"/>
                      <a:gd name="T7" fmla="*/ 1 h 3"/>
                      <a:gd name="T8" fmla="*/ 16 w 20"/>
                      <a:gd name="T9" fmla="*/ 0 h 3"/>
                      <a:gd name="T10" fmla="*/ 3 w 20"/>
                      <a:gd name="T11" fmla="*/ 0 h 3"/>
                      <a:gd name="T12" fmla="*/ 0 w 20"/>
                      <a:gd name="T13" fmla="*/ 1 h 3"/>
                      <a:gd name="T14" fmla="*/ 0 60000 65536"/>
                      <a:gd name="T15" fmla="*/ 0 60000 65536"/>
                      <a:gd name="T16" fmla="*/ 0 60000 65536"/>
                      <a:gd name="T17" fmla="*/ 0 60000 65536"/>
                      <a:gd name="T18" fmla="*/ 0 60000 65536"/>
                      <a:gd name="T19" fmla="*/ 0 60000 65536"/>
                      <a:gd name="T20" fmla="*/ 0 60000 65536"/>
                      <a:gd name="T21" fmla="*/ 0 w 20"/>
                      <a:gd name="T22" fmla="*/ 0 h 3"/>
                      <a:gd name="T23" fmla="*/ 20 w 20"/>
                      <a:gd name="T24" fmla="*/ 3 h 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 h="3">
                        <a:moveTo>
                          <a:pt x="0" y="1"/>
                        </a:moveTo>
                        <a:lnTo>
                          <a:pt x="4" y="2"/>
                        </a:lnTo>
                        <a:lnTo>
                          <a:pt x="17" y="2"/>
                        </a:lnTo>
                        <a:lnTo>
                          <a:pt x="19" y="1"/>
                        </a:lnTo>
                        <a:lnTo>
                          <a:pt x="16" y="0"/>
                        </a:lnTo>
                        <a:lnTo>
                          <a:pt x="3" y="0"/>
                        </a:lnTo>
                        <a:lnTo>
                          <a:pt x="0" y="1"/>
                        </a:lnTo>
                      </a:path>
                    </a:pathLst>
                  </a:custGeom>
                  <a:solidFill>
                    <a:srgbClr val="00FF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en-US"/>
                  </a:p>
                </p:txBody>
              </p:sp>
            </p:grpSp>
          </p:grpSp>
        </p:grpSp>
      </p:grpSp>
      <p:grpSp>
        <p:nvGrpSpPr>
          <p:cNvPr id="6" name="Group 5"/>
          <p:cNvGrpSpPr>
            <a:grpSpLocks/>
          </p:cNvGrpSpPr>
          <p:nvPr/>
        </p:nvGrpSpPr>
        <p:grpSpPr bwMode="auto">
          <a:xfrm>
            <a:off x="6400803" y="2930596"/>
            <a:ext cx="5242597" cy="2106570"/>
            <a:chOff x="4611688" y="2211388"/>
            <a:chExt cx="3686201" cy="1481181"/>
          </a:xfrm>
        </p:grpSpPr>
        <p:sp>
          <p:nvSpPr>
            <p:cNvPr id="16416" name="Rectangle 2"/>
            <p:cNvSpPr>
              <a:spLocks noChangeArrowheads="1"/>
            </p:cNvSpPr>
            <p:nvPr/>
          </p:nvSpPr>
          <p:spPr bwMode="auto">
            <a:xfrm>
              <a:off x="6081687" y="3175000"/>
              <a:ext cx="2216202" cy="517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p>
              <a:r>
                <a:rPr lang="en-US" b="1">
                  <a:solidFill>
                    <a:srgbClr val="66FFFF"/>
                  </a:solidFill>
                </a:rPr>
                <a:t>Population</a:t>
              </a:r>
            </a:p>
          </p:txBody>
        </p:sp>
        <p:grpSp>
          <p:nvGrpSpPr>
            <p:cNvPr id="16417" name="Group 1"/>
            <p:cNvGrpSpPr>
              <a:grpSpLocks/>
            </p:cNvGrpSpPr>
            <p:nvPr/>
          </p:nvGrpSpPr>
          <p:grpSpPr bwMode="auto">
            <a:xfrm>
              <a:off x="4611688" y="2211388"/>
              <a:ext cx="3563937" cy="903287"/>
              <a:chOff x="4611688" y="2211388"/>
              <a:chExt cx="3563937" cy="903287"/>
            </a:xfrm>
          </p:grpSpPr>
          <p:sp>
            <p:nvSpPr>
              <p:cNvPr id="16418" name="Freeform 268"/>
              <p:cNvSpPr>
                <a:spLocks/>
              </p:cNvSpPr>
              <p:nvPr/>
            </p:nvSpPr>
            <p:spPr bwMode="auto">
              <a:xfrm>
                <a:off x="5983288" y="2211388"/>
                <a:ext cx="365125" cy="903287"/>
              </a:xfrm>
              <a:custGeom>
                <a:avLst/>
                <a:gdLst>
                  <a:gd name="T0" fmla="*/ 2147483647 w 230"/>
                  <a:gd name="T1" fmla="*/ 2147483647 h 569"/>
                  <a:gd name="T2" fmla="*/ 2147483647 w 230"/>
                  <a:gd name="T3" fmla="*/ 2147483647 h 569"/>
                  <a:gd name="T4" fmla="*/ 2147483647 w 230"/>
                  <a:gd name="T5" fmla="*/ 2147483647 h 569"/>
                  <a:gd name="T6" fmla="*/ 2147483647 w 230"/>
                  <a:gd name="T7" fmla="*/ 2147483647 h 569"/>
                  <a:gd name="T8" fmla="*/ 2147483647 w 230"/>
                  <a:gd name="T9" fmla="*/ 2147483647 h 569"/>
                  <a:gd name="T10" fmla="*/ 2147483647 w 230"/>
                  <a:gd name="T11" fmla="*/ 2147483647 h 569"/>
                  <a:gd name="T12" fmla="*/ 2147483647 w 230"/>
                  <a:gd name="T13" fmla="*/ 2147483647 h 569"/>
                  <a:gd name="T14" fmla="*/ 2147483647 w 230"/>
                  <a:gd name="T15" fmla="*/ 2147483647 h 569"/>
                  <a:gd name="T16" fmla="*/ 2147483647 w 230"/>
                  <a:gd name="T17" fmla="*/ 2147483647 h 569"/>
                  <a:gd name="T18" fmla="*/ 2147483647 w 230"/>
                  <a:gd name="T19" fmla="*/ 2147483647 h 569"/>
                  <a:gd name="T20" fmla="*/ 2147483647 w 230"/>
                  <a:gd name="T21" fmla="*/ 2147483647 h 569"/>
                  <a:gd name="T22" fmla="*/ 2147483647 w 230"/>
                  <a:gd name="T23" fmla="*/ 2147483647 h 569"/>
                  <a:gd name="T24" fmla="*/ 2147483647 w 230"/>
                  <a:gd name="T25" fmla="*/ 2147483647 h 569"/>
                  <a:gd name="T26" fmla="*/ 2147483647 w 230"/>
                  <a:gd name="T27" fmla="*/ 2147483647 h 569"/>
                  <a:gd name="T28" fmla="*/ 0 w 230"/>
                  <a:gd name="T29" fmla="*/ 2147483647 h 569"/>
                  <a:gd name="T30" fmla="*/ 2147483647 w 230"/>
                  <a:gd name="T31" fmla="*/ 2147483647 h 569"/>
                  <a:gd name="T32" fmla="*/ 2147483647 w 230"/>
                  <a:gd name="T33" fmla="*/ 2147483647 h 569"/>
                  <a:gd name="T34" fmla="*/ 2147483647 w 230"/>
                  <a:gd name="T35" fmla="*/ 2147483647 h 569"/>
                  <a:gd name="T36" fmla="*/ 2147483647 w 230"/>
                  <a:gd name="T37" fmla="*/ 2147483647 h 569"/>
                  <a:gd name="T38" fmla="*/ 2147483647 w 230"/>
                  <a:gd name="T39" fmla="*/ 2147483647 h 569"/>
                  <a:gd name="T40" fmla="*/ 2147483647 w 230"/>
                  <a:gd name="T41" fmla="*/ 2147483647 h 569"/>
                  <a:gd name="T42" fmla="*/ 2147483647 w 230"/>
                  <a:gd name="T43" fmla="*/ 2147483647 h 569"/>
                  <a:gd name="T44" fmla="*/ 2147483647 w 230"/>
                  <a:gd name="T45" fmla="*/ 2147483647 h 569"/>
                  <a:gd name="T46" fmla="*/ 2147483647 w 230"/>
                  <a:gd name="T47" fmla="*/ 2147483647 h 569"/>
                  <a:gd name="T48" fmla="*/ 2147483647 w 230"/>
                  <a:gd name="T49" fmla="*/ 2147483647 h 569"/>
                  <a:gd name="T50" fmla="*/ 2147483647 w 230"/>
                  <a:gd name="T51" fmla="*/ 2147483647 h 569"/>
                  <a:gd name="T52" fmla="*/ 2147483647 w 230"/>
                  <a:gd name="T53" fmla="*/ 2147483647 h 569"/>
                  <a:gd name="T54" fmla="*/ 2147483647 w 230"/>
                  <a:gd name="T55" fmla="*/ 2147483647 h 569"/>
                  <a:gd name="T56" fmla="*/ 2147483647 w 230"/>
                  <a:gd name="T57" fmla="*/ 2147483647 h 569"/>
                  <a:gd name="T58" fmla="*/ 2147483647 w 230"/>
                  <a:gd name="T59" fmla="*/ 2147483647 h 569"/>
                  <a:gd name="T60" fmla="*/ 2147483647 w 230"/>
                  <a:gd name="T61" fmla="*/ 0 h 569"/>
                  <a:gd name="T62" fmla="*/ 2147483647 w 230"/>
                  <a:gd name="T63" fmla="*/ 2147483647 h 569"/>
                  <a:gd name="T64" fmla="*/ 2147483647 w 230"/>
                  <a:gd name="T65" fmla="*/ 2147483647 h 569"/>
                  <a:gd name="T66" fmla="*/ 2147483647 w 230"/>
                  <a:gd name="T67" fmla="*/ 2147483647 h 569"/>
                  <a:gd name="T68" fmla="*/ 2147483647 w 230"/>
                  <a:gd name="T69" fmla="*/ 2147483647 h 569"/>
                  <a:gd name="T70" fmla="*/ 2147483647 w 230"/>
                  <a:gd name="T71" fmla="*/ 2147483647 h 569"/>
                  <a:gd name="T72" fmla="*/ 2147483647 w 230"/>
                  <a:gd name="T73" fmla="*/ 2147483647 h 569"/>
                  <a:gd name="T74" fmla="*/ 2147483647 w 230"/>
                  <a:gd name="T75" fmla="*/ 2147483647 h 569"/>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30"/>
                  <a:gd name="T115" fmla="*/ 0 h 569"/>
                  <a:gd name="T116" fmla="*/ 230 w 230"/>
                  <a:gd name="T117" fmla="*/ 569 h 569"/>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30" h="569">
                    <a:moveTo>
                      <a:pt x="127" y="539"/>
                    </a:moveTo>
                    <a:lnTo>
                      <a:pt x="130" y="552"/>
                    </a:lnTo>
                    <a:lnTo>
                      <a:pt x="139" y="564"/>
                    </a:lnTo>
                    <a:lnTo>
                      <a:pt x="153" y="568"/>
                    </a:lnTo>
                    <a:lnTo>
                      <a:pt x="158" y="568"/>
                    </a:lnTo>
                    <a:lnTo>
                      <a:pt x="171" y="564"/>
                    </a:lnTo>
                    <a:lnTo>
                      <a:pt x="181" y="552"/>
                    </a:lnTo>
                    <a:lnTo>
                      <a:pt x="184" y="539"/>
                    </a:lnTo>
                    <a:lnTo>
                      <a:pt x="184" y="331"/>
                    </a:lnTo>
                    <a:lnTo>
                      <a:pt x="184" y="168"/>
                    </a:lnTo>
                    <a:lnTo>
                      <a:pt x="186" y="163"/>
                    </a:lnTo>
                    <a:lnTo>
                      <a:pt x="189" y="161"/>
                    </a:lnTo>
                    <a:lnTo>
                      <a:pt x="193" y="163"/>
                    </a:lnTo>
                    <a:lnTo>
                      <a:pt x="195" y="168"/>
                    </a:lnTo>
                    <a:lnTo>
                      <a:pt x="195" y="320"/>
                    </a:lnTo>
                    <a:lnTo>
                      <a:pt x="197" y="327"/>
                    </a:lnTo>
                    <a:lnTo>
                      <a:pt x="203" y="334"/>
                    </a:lnTo>
                    <a:lnTo>
                      <a:pt x="212" y="336"/>
                    </a:lnTo>
                    <a:lnTo>
                      <a:pt x="221" y="334"/>
                    </a:lnTo>
                    <a:lnTo>
                      <a:pt x="227" y="327"/>
                    </a:lnTo>
                    <a:lnTo>
                      <a:pt x="229" y="320"/>
                    </a:lnTo>
                    <a:lnTo>
                      <a:pt x="229" y="140"/>
                    </a:lnTo>
                    <a:lnTo>
                      <a:pt x="227" y="130"/>
                    </a:lnTo>
                    <a:lnTo>
                      <a:pt x="221" y="122"/>
                    </a:lnTo>
                    <a:lnTo>
                      <a:pt x="212" y="120"/>
                    </a:lnTo>
                    <a:lnTo>
                      <a:pt x="17" y="120"/>
                    </a:lnTo>
                    <a:lnTo>
                      <a:pt x="8" y="122"/>
                    </a:lnTo>
                    <a:lnTo>
                      <a:pt x="2" y="130"/>
                    </a:lnTo>
                    <a:lnTo>
                      <a:pt x="0" y="140"/>
                    </a:lnTo>
                    <a:lnTo>
                      <a:pt x="0" y="320"/>
                    </a:lnTo>
                    <a:lnTo>
                      <a:pt x="2" y="327"/>
                    </a:lnTo>
                    <a:lnTo>
                      <a:pt x="8" y="334"/>
                    </a:lnTo>
                    <a:lnTo>
                      <a:pt x="17" y="336"/>
                    </a:lnTo>
                    <a:lnTo>
                      <a:pt x="26" y="334"/>
                    </a:lnTo>
                    <a:lnTo>
                      <a:pt x="32" y="327"/>
                    </a:lnTo>
                    <a:lnTo>
                      <a:pt x="34" y="320"/>
                    </a:lnTo>
                    <a:lnTo>
                      <a:pt x="34" y="168"/>
                    </a:lnTo>
                    <a:lnTo>
                      <a:pt x="36" y="163"/>
                    </a:lnTo>
                    <a:lnTo>
                      <a:pt x="42" y="161"/>
                    </a:lnTo>
                    <a:lnTo>
                      <a:pt x="44" y="163"/>
                    </a:lnTo>
                    <a:lnTo>
                      <a:pt x="46" y="168"/>
                    </a:lnTo>
                    <a:lnTo>
                      <a:pt x="46" y="331"/>
                    </a:lnTo>
                    <a:lnTo>
                      <a:pt x="46" y="539"/>
                    </a:lnTo>
                    <a:lnTo>
                      <a:pt x="48" y="552"/>
                    </a:lnTo>
                    <a:lnTo>
                      <a:pt x="58" y="564"/>
                    </a:lnTo>
                    <a:lnTo>
                      <a:pt x="71" y="568"/>
                    </a:lnTo>
                    <a:lnTo>
                      <a:pt x="78" y="568"/>
                    </a:lnTo>
                    <a:lnTo>
                      <a:pt x="91" y="564"/>
                    </a:lnTo>
                    <a:lnTo>
                      <a:pt x="100" y="552"/>
                    </a:lnTo>
                    <a:lnTo>
                      <a:pt x="104" y="539"/>
                    </a:lnTo>
                    <a:lnTo>
                      <a:pt x="104" y="342"/>
                    </a:lnTo>
                    <a:lnTo>
                      <a:pt x="106" y="334"/>
                    </a:lnTo>
                    <a:lnTo>
                      <a:pt x="115" y="331"/>
                    </a:lnTo>
                    <a:lnTo>
                      <a:pt x="123" y="334"/>
                    </a:lnTo>
                    <a:lnTo>
                      <a:pt x="127" y="342"/>
                    </a:lnTo>
                    <a:lnTo>
                      <a:pt x="127" y="539"/>
                    </a:lnTo>
                    <a:lnTo>
                      <a:pt x="64" y="52"/>
                    </a:lnTo>
                    <a:lnTo>
                      <a:pt x="67" y="34"/>
                    </a:lnTo>
                    <a:lnTo>
                      <a:pt x="76" y="19"/>
                    </a:lnTo>
                    <a:lnTo>
                      <a:pt x="90" y="7"/>
                    </a:lnTo>
                    <a:lnTo>
                      <a:pt x="106" y="0"/>
                    </a:lnTo>
                    <a:lnTo>
                      <a:pt x="123" y="0"/>
                    </a:lnTo>
                    <a:lnTo>
                      <a:pt x="139" y="7"/>
                    </a:lnTo>
                    <a:lnTo>
                      <a:pt x="155" y="19"/>
                    </a:lnTo>
                    <a:lnTo>
                      <a:pt x="161" y="34"/>
                    </a:lnTo>
                    <a:lnTo>
                      <a:pt x="165" y="52"/>
                    </a:lnTo>
                    <a:lnTo>
                      <a:pt x="161" y="72"/>
                    </a:lnTo>
                    <a:lnTo>
                      <a:pt x="155" y="89"/>
                    </a:lnTo>
                    <a:lnTo>
                      <a:pt x="139" y="100"/>
                    </a:lnTo>
                    <a:lnTo>
                      <a:pt x="123" y="106"/>
                    </a:lnTo>
                    <a:lnTo>
                      <a:pt x="106" y="106"/>
                    </a:lnTo>
                    <a:lnTo>
                      <a:pt x="90" y="100"/>
                    </a:lnTo>
                    <a:lnTo>
                      <a:pt x="76" y="89"/>
                    </a:lnTo>
                    <a:lnTo>
                      <a:pt x="67" y="72"/>
                    </a:lnTo>
                    <a:lnTo>
                      <a:pt x="64" y="52"/>
                    </a:lnTo>
                    <a:lnTo>
                      <a:pt x="127" y="539"/>
                    </a:lnTo>
                  </a:path>
                </a:pathLst>
              </a:custGeom>
              <a:solidFill>
                <a:srgbClr val="00FFFF"/>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en-US"/>
              </a:p>
            </p:txBody>
          </p:sp>
          <p:sp>
            <p:nvSpPr>
              <p:cNvPr id="16419" name="Freeform 269"/>
              <p:cNvSpPr>
                <a:spLocks/>
              </p:cNvSpPr>
              <p:nvPr/>
            </p:nvSpPr>
            <p:spPr bwMode="auto">
              <a:xfrm>
                <a:off x="5983288" y="2405063"/>
                <a:ext cx="365125" cy="709612"/>
              </a:xfrm>
              <a:custGeom>
                <a:avLst/>
                <a:gdLst>
                  <a:gd name="T0" fmla="*/ 2147483647 w 230"/>
                  <a:gd name="T1" fmla="*/ 2147483647 h 447"/>
                  <a:gd name="T2" fmla="*/ 2147483647 w 230"/>
                  <a:gd name="T3" fmla="*/ 2147483647 h 447"/>
                  <a:gd name="T4" fmla="*/ 2147483647 w 230"/>
                  <a:gd name="T5" fmla="*/ 2147483647 h 447"/>
                  <a:gd name="T6" fmla="*/ 2147483647 w 230"/>
                  <a:gd name="T7" fmla="*/ 2147483647 h 447"/>
                  <a:gd name="T8" fmla="*/ 2147483647 w 230"/>
                  <a:gd name="T9" fmla="*/ 2147483647 h 447"/>
                  <a:gd name="T10" fmla="*/ 2147483647 w 230"/>
                  <a:gd name="T11" fmla="*/ 2147483647 h 447"/>
                  <a:gd name="T12" fmla="*/ 2147483647 w 230"/>
                  <a:gd name="T13" fmla="*/ 2147483647 h 447"/>
                  <a:gd name="T14" fmla="*/ 2147483647 w 230"/>
                  <a:gd name="T15" fmla="*/ 2147483647 h 447"/>
                  <a:gd name="T16" fmla="*/ 2147483647 w 230"/>
                  <a:gd name="T17" fmla="*/ 2147483647 h 447"/>
                  <a:gd name="T18" fmla="*/ 2147483647 w 230"/>
                  <a:gd name="T19" fmla="*/ 2147483647 h 447"/>
                  <a:gd name="T20" fmla="*/ 2147483647 w 230"/>
                  <a:gd name="T21" fmla="*/ 2147483647 h 447"/>
                  <a:gd name="T22" fmla="*/ 2147483647 w 230"/>
                  <a:gd name="T23" fmla="*/ 2147483647 h 447"/>
                  <a:gd name="T24" fmla="*/ 2147483647 w 230"/>
                  <a:gd name="T25" fmla="*/ 2147483647 h 447"/>
                  <a:gd name="T26" fmla="*/ 2147483647 w 230"/>
                  <a:gd name="T27" fmla="*/ 2147483647 h 447"/>
                  <a:gd name="T28" fmla="*/ 2147483647 w 230"/>
                  <a:gd name="T29" fmla="*/ 2147483647 h 447"/>
                  <a:gd name="T30" fmla="*/ 2147483647 w 230"/>
                  <a:gd name="T31" fmla="*/ 2147483647 h 447"/>
                  <a:gd name="T32" fmla="*/ 2147483647 w 230"/>
                  <a:gd name="T33" fmla="*/ 2147483647 h 447"/>
                  <a:gd name="T34" fmla="*/ 2147483647 w 230"/>
                  <a:gd name="T35" fmla="*/ 2147483647 h 447"/>
                  <a:gd name="T36" fmla="*/ 2147483647 w 230"/>
                  <a:gd name="T37" fmla="*/ 2147483647 h 447"/>
                  <a:gd name="T38" fmla="*/ 2147483647 w 230"/>
                  <a:gd name="T39" fmla="*/ 2147483647 h 447"/>
                  <a:gd name="T40" fmla="*/ 2147483647 w 230"/>
                  <a:gd name="T41" fmla="*/ 2147483647 h 447"/>
                  <a:gd name="T42" fmla="*/ 2147483647 w 230"/>
                  <a:gd name="T43" fmla="*/ 2147483647 h 447"/>
                  <a:gd name="T44" fmla="*/ 2147483647 w 230"/>
                  <a:gd name="T45" fmla="*/ 2147483647 h 447"/>
                  <a:gd name="T46" fmla="*/ 2147483647 w 230"/>
                  <a:gd name="T47" fmla="*/ 2147483647 h 447"/>
                  <a:gd name="T48" fmla="*/ 2147483647 w 230"/>
                  <a:gd name="T49" fmla="*/ 0 h 447"/>
                  <a:gd name="T50" fmla="*/ 2147483647 w 230"/>
                  <a:gd name="T51" fmla="*/ 0 h 447"/>
                  <a:gd name="T52" fmla="*/ 2147483647 w 230"/>
                  <a:gd name="T53" fmla="*/ 2147483647 h 447"/>
                  <a:gd name="T54" fmla="*/ 2147483647 w 230"/>
                  <a:gd name="T55" fmla="*/ 2147483647 h 447"/>
                  <a:gd name="T56" fmla="*/ 0 w 230"/>
                  <a:gd name="T57" fmla="*/ 2147483647 h 447"/>
                  <a:gd name="T58" fmla="*/ 0 w 230"/>
                  <a:gd name="T59" fmla="*/ 2147483647 h 447"/>
                  <a:gd name="T60" fmla="*/ 2147483647 w 230"/>
                  <a:gd name="T61" fmla="*/ 2147483647 h 447"/>
                  <a:gd name="T62" fmla="*/ 2147483647 w 230"/>
                  <a:gd name="T63" fmla="*/ 2147483647 h 447"/>
                  <a:gd name="T64" fmla="*/ 2147483647 w 230"/>
                  <a:gd name="T65" fmla="*/ 2147483647 h 447"/>
                  <a:gd name="T66" fmla="*/ 2147483647 w 230"/>
                  <a:gd name="T67" fmla="*/ 2147483647 h 447"/>
                  <a:gd name="T68" fmla="*/ 2147483647 w 230"/>
                  <a:gd name="T69" fmla="*/ 2147483647 h 447"/>
                  <a:gd name="T70" fmla="*/ 2147483647 w 230"/>
                  <a:gd name="T71" fmla="*/ 2147483647 h 447"/>
                  <a:gd name="T72" fmla="*/ 2147483647 w 230"/>
                  <a:gd name="T73" fmla="*/ 2147483647 h 447"/>
                  <a:gd name="T74" fmla="*/ 2147483647 w 230"/>
                  <a:gd name="T75" fmla="*/ 2147483647 h 447"/>
                  <a:gd name="T76" fmla="*/ 2147483647 w 230"/>
                  <a:gd name="T77" fmla="*/ 2147483647 h 447"/>
                  <a:gd name="T78" fmla="*/ 2147483647 w 230"/>
                  <a:gd name="T79" fmla="*/ 2147483647 h 447"/>
                  <a:gd name="T80" fmla="*/ 2147483647 w 230"/>
                  <a:gd name="T81" fmla="*/ 2147483647 h 447"/>
                  <a:gd name="T82" fmla="*/ 2147483647 w 230"/>
                  <a:gd name="T83" fmla="*/ 2147483647 h 447"/>
                  <a:gd name="T84" fmla="*/ 2147483647 w 230"/>
                  <a:gd name="T85" fmla="*/ 2147483647 h 447"/>
                  <a:gd name="T86" fmla="*/ 2147483647 w 230"/>
                  <a:gd name="T87" fmla="*/ 2147483647 h 447"/>
                  <a:gd name="T88" fmla="*/ 2147483647 w 230"/>
                  <a:gd name="T89" fmla="*/ 2147483647 h 447"/>
                  <a:gd name="T90" fmla="*/ 2147483647 w 230"/>
                  <a:gd name="T91" fmla="*/ 2147483647 h 447"/>
                  <a:gd name="T92" fmla="*/ 2147483647 w 230"/>
                  <a:gd name="T93" fmla="*/ 2147483647 h 447"/>
                  <a:gd name="T94" fmla="*/ 2147483647 w 230"/>
                  <a:gd name="T95" fmla="*/ 2147483647 h 447"/>
                  <a:gd name="T96" fmla="*/ 2147483647 w 230"/>
                  <a:gd name="T97" fmla="*/ 2147483647 h 447"/>
                  <a:gd name="T98" fmla="*/ 2147483647 w 230"/>
                  <a:gd name="T99" fmla="*/ 2147483647 h 447"/>
                  <a:gd name="T100" fmla="*/ 2147483647 w 230"/>
                  <a:gd name="T101" fmla="*/ 2147483647 h 447"/>
                  <a:gd name="T102" fmla="*/ 2147483647 w 230"/>
                  <a:gd name="T103" fmla="*/ 2147483647 h 447"/>
                  <a:gd name="T104" fmla="*/ 2147483647 w 230"/>
                  <a:gd name="T105" fmla="*/ 2147483647 h 447"/>
                  <a:gd name="T106" fmla="*/ 2147483647 w 230"/>
                  <a:gd name="T107" fmla="*/ 2147483647 h 447"/>
                  <a:gd name="T108" fmla="*/ 2147483647 w 230"/>
                  <a:gd name="T109" fmla="*/ 2147483647 h 447"/>
                  <a:gd name="T110" fmla="*/ 2147483647 w 230"/>
                  <a:gd name="T111" fmla="*/ 2147483647 h 447"/>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230"/>
                  <a:gd name="T169" fmla="*/ 0 h 447"/>
                  <a:gd name="T170" fmla="*/ 230 w 230"/>
                  <a:gd name="T171" fmla="*/ 447 h 447"/>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230" h="447">
                    <a:moveTo>
                      <a:pt x="127" y="418"/>
                    </a:moveTo>
                    <a:lnTo>
                      <a:pt x="130" y="430"/>
                    </a:lnTo>
                    <a:lnTo>
                      <a:pt x="139" y="442"/>
                    </a:lnTo>
                    <a:lnTo>
                      <a:pt x="153" y="446"/>
                    </a:lnTo>
                    <a:lnTo>
                      <a:pt x="158" y="446"/>
                    </a:lnTo>
                    <a:lnTo>
                      <a:pt x="171" y="442"/>
                    </a:lnTo>
                    <a:lnTo>
                      <a:pt x="181" y="430"/>
                    </a:lnTo>
                    <a:lnTo>
                      <a:pt x="184" y="418"/>
                    </a:lnTo>
                    <a:lnTo>
                      <a:pt x="184" y="210"/>
                    </a:lnTo>
                    <a:lnTo>
                      <a:pt x="184" y="47"/>
                    </a:lnTo>
                    <a:lnTo>
                      <a:pt x="186" y="42"/>
                    </a:lnTo>
                    <a:lnTo>
                      <a:pt x="189" y="40"/>
                    </a:lnTo>
                    <a:lnTo>
                      <a:pt x="193" y="42"/>
                    </a:lnTo>
                    <a:lnTo>
                      <a:pt x="195" y="47"/>
                    </a:lnTo>
                    <a:lnTo>
                      <a:pt x="195" y="198"/>
                    </a:lnTo>
                    <a:lnTo>
                      <a:pt x="197" y="206"/>
                    </a:lnTo>
                    <a:lnTo>
                      <a:pt x="203" y="213"/>
                    </a:lnTo>
                    <a:lnTo>
                      <a:pt x="212" y="215"/>
                    </a:lnTo>
                    <a:lnTo>
                      <a:pt x="221" y="213"/>
                    </a:lnTo>
                    <a:lnTo>
                      <a:pt x="227" y="206"/>
                    </a:lnTo>
                    <a:lnTo>
                      <a:pt x="229" y="198"/>
                    </a:lnTo>
                    <a:lnTo>
                      <a:pt x="229" y="20"/>
                    </a:lnTo>
                    <a:lnTo>
                      <a:pt x="227" y="10"/>
                    </a:lnTo>
                    <a:lnTo>
                      <a:pt x="221" y="2"/>
                    </a:lnTo>
                    <a:lnTo>
                      <a:pt x="212" y="0"/>
                    </a:lnTo>
                    <a:lnTo>
                      <a:pt x="17" y="0"/>
                    </a:lnTo>
                    <a:lnTo>
                      <a:pt x="8" y="2"/>
                    </a:lnTo>
                    <a:lnTo>
                      <a:pt x="2" y="10"/>
                    </a:lnTo>
                    <a:lnTo>
                      <a:pt x="0" y="20"/>
                    </a:lnTo>
                    <a:lnTo>
                      <a:pt x="0" y="198"/>
                    </a:lnTo>
                    <a:lnTo>
                      <a:pt x="2" y="206"/>
                    </a:lnTo>
                    <a:lnTo>
                      <a:pt x="8" y="213"/>
                    </a:lnTo>
                    <a:lnTo>
                      <a:pt x="17" y="215"/>
                    </a:lnTo>
                    <a:lnTo>
                      <a:pt x="26" y="213"/>
                    </a:lnTo>
                    <a:lnTo>
                      <a:pt x="32" y="206"/>
                    </a:lnTo>
                    <a:lnTo>
                      <a:pt x="34" y="198"/>
                    </a:lnTo>
                    <a:lnTo>
                      <a:pt x="34" y="47"/>
                    </a:lnTo>
                    <a:lnTo>
                      <a:pt x="36" y="42"/>
                    </a:lnTo>
                    <a:lnTo>
                      <a:pt x="42" y="40"/>
                    </a:lnTo>
                    <a:lnTo>
                      <a:pt x="44" y="42"/>
                    </a:lnTo>
                    <a:lnTo>
                      <a:pt x="46" y="47"/>
                    </a:lnTo>
                    <a:lnTo>
                      <a:pt x="46" y="210"/>
                    </a:lnTo>
                    <a:lnTo>
                      <a:pt x="46" y="418"/>
                    </a:lnTo>
                    <a:lnTo>
                      <a:pt x="48" y="430"/>
                    </a:lnTo>
                    <a:lnTo>
                      <a:pt x="58" y="442"/>
                    </a:lnTo>
                    <a:lnTo>
                      <a:pt x="71" y="446"/>
                    </a:lnTo>
                    <a:lnTo>
                      <a:pt x="78" y="446"/>
                    </a:lnTo>
                    <a:lnTo>
                      <a:pt x="91" y="442"/>
                    </a:lnTo>
                    <a:lnTo>
                      <a:pt x="100" y="430"/>
                    </a:lnTo>
                    <a:lnTo>
                      <a:pt x="104" y="418"/>
                    </a:lnTo>
                    <a:lnTo>
                      <a:pt x="104" y="221"/>
                    </a:lnTo>
                    <a:lnTo>
                      <a:pt x="106" y="213"/>
                    </a:lnTo>
                    <a:lnTo>
                      <a:pt x="115" y="210"/>
                    </a:lnTo>
                    <a:lnTo>
                      <a:pt x="123" y="213"/>
                    </a:lnTo>
                    <a:lnTo>
                      <a:pt x="127" y="221"/>
                    </a:lnTo>
                    <a:lnTo>
                      <a:pt x="127" y="418"/>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en-US"/>
              </a:p>
            </p:txBody>
          </p:sp>
          <p:sp>
            <p:nvSpPr>
              <p:cNvPr id="16420" name="Freeform 270"/>
              <p:cNvSpPr>
                <a:spLocks/>
              </p:cNvSpPr>
              <p:nvPr/>
            </p:nvSpPr>
            <p:spPr bwMode="auto">
              <a:xfrm>
                <a:off x="6088063" y="2211388"/>
                <a:ext cx="155575" cy="158750"/>
              </a:xfrm>
              <a:custGeom>
                <a:avLst/>
                <a:gdLst>
                  <a:gd name="T0" fmla="*/ 0 w 98"/>
                  <a:gd name="T1" fmla="*/ 2147483647 h 100"/>
                  <a:gd name="T2" fmla="*/ 2147483647 w 98"/>
                  <a:gd name="T3" fmla="*/ 2147483647 h 100"/>
                  <a:gd name="T4" fmla="*/ 2147483647 w 98"/>
                  <a:gd name="T5" fmla="*/ 2147483647 h 100"/>
                  <a:gd name="T6" fmla="*/ 2147483647 w 98"/>
                  <a:gd name="T7" fmla="*/ 2147483647 h 100"/>
                  <a:gd name="T8" fmla="*/ 2147483647 w 98"/>
                  <a:gd name="T9" fmla="*/ 0 h 100"/>
                  <a:gd name="T10" fmla="*/ 2147483647 w 98"/>
                  <a:gd name="T11" fmla="*/ 0 h 100"/>
                  <a:gd name="T12" fmla="*/ 2147483647 w 98"/>
                  <a:gd name="T13" fmla="*/ 2147483647 h 100"/>
                  <a:gd name="T14" fmla="*/ 2147483647 w 98"/>
                  <a:gd name="T15" fmla="*/ 2147483647 h 100"/>
                  <a:gd name="T16" fmla="*/ 2147483647 w 98"/>
                  <a:gd name="T17" fmla="*/ 2147483647 h 100"/>
                  <a:gd name="T18" fmla="*/ 2147483647 w 98"/>
                  <a:gd name="T19" fmla="*/ 2147483647 h 100"/>
                  <a:gd name="T20" fmla="*/ 2147483647 w 98"/>
                  <a:gd name="T21" fmla="*/ 2147483647 h 100"/>
                  <a:gd name="T22" fmla="*/ 2147483647 w 98"/>
                  <a:gd name="T23" fmla="*/ 2147483647 h 100"/>
                  <a:gd name="T24" fmla="*/ 2147483647 w 98"/>
                  <a:gd name="T25" fmla="*/ 2147483647 h 100"/>
                  <a:gd name="T26" fmla="*/ 2147483647 w 98"/>
                  <a:gd name="T27" fmla="*/ 2147483647 h 100"/>
                  <a:gd name="T28" fmla="*/ 2147483647 w 98"/>
                  <a:gd name="T29" fmla="*/ 2147483647 h 100"/>
                  <a:gd name="T30" fmla="*/ 2147483647 w 98"/>
                  <a:gd name="T31" fmla="*/ 2147483647 h 100"/>
                  <a:gd name="T32" fmla="*/ 2147483647 w 98"/>
                  <a:gd name="T33" fmla="*/ 2147483647 h 100"/>
                  <a:gd name="T34" fmla="*/ 2147483647 w 98"/>
                  <a:gd name="T35" fmla="*/ 2147483647 h 100"/>
                  <a:gd name="T36" fmla="*/ 0 w 98"/>
                  <a:gd name="T37" fmla="*/ 2147483647 h 10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98"/>
                  <a:gd name="T58" fmla="*/ 0 h 100"/>
                  <a:gd name="T59" fmla="*/ 98 w 98"/>
                  <a:gd name="T60" fmla="*/ 100 h 100"/>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98" h="100">
                    <a:moveTo>
                      <a:pt x="0" y="49"/>
                    </a:moveTo>
                    <a:lnTo>
                      <a:pt x="3" y="31"/>
                    </a:lnTo>
                    <a:lnTo>
                      <a:pt x="12" y="18"/>
                    </a:lnTo>
                    <a:lnTo>
                      <a:pt x="25" y="6"/>
                    </a:lnTo>
                    <a:lnTo>
                      <a:pt x="41" y="0"/>
                    </a:lnTo>
                    <a:lnTo>
                      <a:pt x="56" y="0"/>
                    </a:lnTo>
                    <a:lnTo>
                      <a:pt x="72" y="6"/>
                    </a:lnTo>
                    <a:lnTo>
                      <a:pt x="87" y="18"/>
                    </a:lnTo>
                    <a:lnTo>
                      <a:pt x="93" y="31"/>
                    </a:lnTo>
                    <a:lnTo>
                      <a:pt x="97" y="49"/>
                    </a:lnTo>
                    <a:lnTo>
                      <a:pt x="93" y="68"/>
                    </a:lnTo>
                    <a:lnTo>
                      <a:pt x="87" y="83"/>
                    </a:lnTo>
                    <a:lnTo>
                      <a:pt x="72" y="93"/>
                    </a:lnTo>
                    <a:lnTo>
                      <a:pt x="56" y="99"/>
                    </a:lnTo>
                    <a:lnTo>
                      <a:pt x="41" y="99"/>
                    </a:lnTo>
                    <a:lnTo>
                      <a:pt x="25" y="93"/>
                    </a:lnTo>
                    <a:lnTo>
                      <a:pt x="12" y="83"/>
                    </a:lnTo>
                    <a:lnTo>
                      <a:pt x="3" y="68"/>
                    </a:lnTo>
                    <a:lnTo>
                      <a:pt x="0" y="4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en-US"/>
              </a:p>
            </p:txBody>
          </p:sp>
          <p:sp>
            <p:nvSpPr>
              <p:cNvPr id="16421" name="Freeform 271"/>
              <p:cNvSpPr>
                <a:spLocks/>
              </p:cNvSpPr>
              <p:nvPr/>
            </p:nvSpPr>
            <p:spPr bwMode="auto">
              <a:xfrm>
                <a:off x="5068888" y="2211388"/>
                <a:ext cx="365125" cy="903287"/>
              </a:xfrm>
              <a:custGeom>
                <a:avLst/>
                <a:gdLst>
                  <a:gd name="T0" fmla="*/ 2147483647 w 230"/>
                  <a:gd name="T1" fmla="*/ 2147483647 h 569"/>
                  <a:gd name="T2" fmla="*/ 2147483647 w 230"/>
                  <a:gd name="T3" fmla="*/ 2147483647 h 569"/>
                  <a:gd name="T4" fmla="*/ 2147483647 w 230"/>
                  <a:gd name="T5" fmla="*/ 2147483647 h 569"/>
                  <a:gd name="T6" fmla="*/ 2147483647 w 230"/>
                  <a:gd name="T7" fmla="*/ 2147483647 h 569"/>
                  <a:gd name="T8" fmla="*/ 2147483647 w 230"/>
                  <a:gd name="T9" fmla="*/ 2147483647 h 569"/>
                  <a:gd name="T10" fmla="*/ 2147483647 w 230"/>
                  <a:gd name="T11" fmla="*/ 2147483647 h 569"/>
                  <a:gd name="T12" fmla="*/ 2147483647 w 230"/>
                  <a:gd name="T13" fmla="*/ 2147483647 h 569"/>
                  <a:gd name="T14" fmla="*/ 2147483647 w 230"/>
                  <a:gd name="T15" fmla="*/ 2147483647 h 569"/>
                  <a:gd name="T16" fmla="*/ 2147483647 w 230"/>
                  <a:gd name="T17" fmla="*/ 2147483647 h 569"/>
                  <a:gd name="T18" fmla="*/ 2147483647 w 230"/>
                  <a:gd name="T19" fmla="*/ 2147483647 h 569"/>
                  <a:gd name="T20" fmla="*/ 2147483647 w 230"/>
                  <a:gd name="T21" fmla="*/ 2147483647 h 569"/>
                  <a:gd name="T22" fmla="*/ 2147483647 w 230"/>
                  <a:gd name="T23" fmla="*/ 2147483647 h 569"/>
                  <a:gd name="T24" fmla="*/ 2147483647 w 230"/>
                  <a:gd name="T25" fmla="*/ 2147483647 h 569"/>
                  <a:gd name="T26" fmla="*/ 2147483647 w 230"/>
                  <a:gd name="T27" fmla="*/ 2147483647 h 569"/>
                  <a:gd name="T28" fmla="*/ 0 w 230"/>
                  <a:gd name="T29" fmla="*/ 2147483647 h 569"/>
                  <a:gd name="T30" fmla="*/ 2147483647 w 230"/>
                  <a:gd name="T31" fmla="*/ 2147483647 h 569"/>
                  <a:gd name="T32" fmla="*/ 2147483647 w 230"/>
                  <a:gd name="T33" fmla="*/ 2147483647 h 569"/>
                  <a:gd name="T34" fmla="*/ 2147483647 w 230"/>
                  <a:gd name="T35" fmla="*/ 2147483647 h 569"/>
                  <a:gd name="T36" fmla="*/ 2147483647 w 230"/>
                  <a:gd name="T37" fmla="*/ 2147483647 h 569"/>
                  <a:gd name="T38" fmla="*/ 2147483647 w 230"/>
                  <a:gd name="T39" fmla="*/ 2147483647 h 569"/>
                  <a:gd name="T40" fmla="*/ 2147483647 w 230"/>
                  <a:gd name="T41" fmla="*/ 2147483647 h 569"/>
                  <a:gd name="T42" fmla="*/ 2147483647 w 230"/>
                  <a:gd name="T43" fmla="*/ 2147483647 h 569"/>
                  <a:gd name="T44" fmla="*/ 2147483647 w 230"/>
                  <a:gd name="T45" fmla="*/ 2147483647 h 569"/>
                  <a:gd name="T46" fmla="*/ 2147483647 w 230"/>
                  <a:gd name="T47" fmla="*/ 2147483647 h 569"/>
                  <a:gd name="T48" fmla="*/ 2147483647 w 230"/>
                  <a:gd name="T49" fmla="*/ 2147483647 h 569"/>
                  <a:gd name="T50" fmla="*/ 2147483647 w 230"/>
                  <a:gd name="T51" fmla="*/ 2147483647 h 569"/>
                  <a:gd name="T52" fmla="*/ 2147483647 w 230"/>
                  <a:gd name="T53" fmla="*/ 2147483647 h 569"/>
                  <a:gd name="T54" fmla="*/ 2147483647 w 230"/>
                  <a:gd name="T55" fmla="*/ 2147483647 h 569"/>
                  <a:gd name="T56" fmla="*/ 2147483647 w 230"/>
                  <a:gd name="T57" fmla="*/ 2147483647 h 569"/>
                  <a:gd name="T58" fmla="*/ 2147483647 w 230"/>
                  <a:gd name="T59" fmla="*/ 2147483647 h 569"/>
                  <a:gd name="T60" fmla="*/ 2147483647 w 230"/>
                  <a:gd name="T61" fmla="*/ 0 h 569"/>
                  <a:gd name="T62" fmla="*/ 2147483647 w 230"/>
                  <a:gd name="T63" fmla="*/ 2147483647 h 569"/>
                  <a:gd name="T64" fmla="*/ 2147483647 w 230"/>
                  <a:gd name="T65" fmla="*/ 2147483647 h 569"/>
                  <a:gd name="T66" fmla="*/ 2147483647 w 230"/>
                  <a:gd name="T67" fmla="*/ 2147483647 h 569"/>
                  <a:gd name="T68" fmla="*/ 2147483647 w 230"/>
                  <a:gd name="T69" fmla="*/ 2147483647 h 569"/>
                  <a:gd name="T70" fmla="*/ 2147483647 w 230"/>
                  <a:gd name="T71" fmla="*/ 2147483647 h 569"/>
                  <a:gd name="T72" fmla="*/ 2147483647 w 230"/>
                  <a:gd name="T73" fmla="*/ 2147483647 h 569"/>
                  <a:gd name="T74" fmla="*/ 2147483647 w 230"/>
                  <a:gd name="T75" fmla="*/ 2147483647 h 569"/>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30"/>
                  <a:gd name="T115" fmla="*/ 0 h 569"/>
                  <a:gd name="T116" fmla="*/ 230 w 230"/>
                  <a:gd name="T117" fmla="*/ 569 h 569"/>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30" h="569">
                    <a:moveTo>
                      <a:pt x="127" y="539"/>
                    </a:moveTo>
                    <a:lnTo>
                      <a:pt x="130" y="552"/>
                    </a:lnTo>
                    <a:lnTo>
                      <a:pt x="139" y="564"/>
                    </a:lnTo>
                    <a:lnTo>
                      <a:pt x="153" y="568"/>
                    </a:lnTo>
                    <a:lnTo>
                      <a:pt x="158" y="568"/>
                    </a:lnTo>
                    <a:lnTo>
                      <a:pt x="171" y="564"/>
                    </a:lnTo>
                    <a:lnTo>
                      <a:pt x="181" y="552"/>
                    </a:lnTo>
                    <a:lnTo>
                      <a:pt x="184" y="539"/>
                    </a:lnTo>
                    <a:lnTo>
                      <a:pt x="184" y="331"/>
                    </a:lnTo>
                    <a:lnTo>
                      <a:pt x="184" y="168"/>
                    </a:lnTo>
                    <a:lnTo>
                      <a:pt x="186" y="163"/>
                    </a:lnTo>
                    <a:lnTo>
                      <a:pt x="189" y="161"/>
                    </a:lnTo>
                    <a:lnTo>
                      <a:pt x="193" y="163"/>
                    </a:lnTo>
                    <a:lnTo>
                      <a:pt x="195" y="168"/>
                    </a:lnTo>
                    <a:lnTo>
                      <a:pt x="195" y="320"/>
                    </a:lnTo>
                    <a:lnTo>
                      <a:pt x="197" y="327"/>
                    </a:lnTo>
                    <a:lnTo>
                      <a:pt x="203" y="334"/>
                    </a:lnTo>
                    <a:lnTo>
                      <a:pt x="212" y="336"/>
                    </a:lnTo>
                    <a:lnTo>
                      <a:pt x="221" y="334"/>
                    </a:lnTo>
                    <a:lnTo>
                      <a:pt x="227" y="327"/>
                    </a:lnTo>
                    <a:lnTo>
                      <a:pt x="229" y="320"/>
                    </a:lnTo>
                    <a:lnTo>
                      <a:pt x="229" y="140"/>
                    </a:lnTo>
                    <a:lnTo>
                      <a:pt x="227" y="130"/>
                    </a:lnTo>
                    <a:lnTo>
                      <a:pt x="221" y="122"/>
                    </a:lnTo>
                    <a:lnTo>
                      <a:pt x="212" y="120"/>
                    </a:lnTo>
                    <a:lnTo>
                      <a:pt x="17" y="120"/>
                    </a:lnTo>
                    <a:lnTo>
                      <a:pt x="8" y="122"/>
                    </a:lnTo>
                    <a:lnTo>
                      <a:pt x="2" y="130"/>
                    </a:lnTo>
                    <a:lnTo>
                      <a:pt x="0" y="140"/>
                    </a:lnTo>
                    <a:lnTo>
                      <a:pt x="0" y="320"/>
                    </a:lnTo>
                    <a:lnTo>
                      <a:pt x="2" y="327"/>
                    </a:lnTo>
                    <a:lnTo>
                      <a:pt x="8" y="334"/>
                    </a:lnTo>
                    <a:lnTo>
                      <a:pt x="17" y="336"/>
                    </a:lnTo>
                    <a:lnTo>
                      <a:pt x="26" y="334"/>
                    </a:lnTo>
                    <a:lnTo>
                      <a:pt x="32" y="327"/>
                    </a:lnTo>
                    <a:lnTo>
                      <a:pt x="34" y="320"/>
                    </a:lnTo>
                    <a:lnTo>
                      <a:pt x="34" y="168"/>
                    </a:lnTo>
                    <a:lnTo>
                      <a:pt x="36" y="163"/>
                    </a:lnTo>
                    <a:lnTo>
                      <a:pt x="42" y="161"/>
                    </a:lnTo>
                    <a:lnTo>
                      <a:pt x="44" y="163"/>
                    </a:lnTo>
                    <a:lnTo>
                      <a:pt x="46" y="168"/>
                    </a:lnTo>
                    <a:lnTo>
                      <a:pt x="46" y="331"/>
                    </a:lnTo>
                    <a:lnTo>
                      <a:pt x="46" y="539"/>
                    </a:lnTo>
                    <a:lnTo>
                      <a:pt x="48" y="552"/>
                    </a:lnTo>
                    <a:lnTo>
                      <a:pt x="58" y="564"/>
                    </a:lnTo>
                    <a:lnTo>
                      <a:pt x="71" y="568"/>
                    </a:lnTo>
                    <a:lnTo>
                      <a:pt x="78" y="568"/>
                    </a:lnTo>
                    <a:lnTo>
                      <a:pt x="91" y="564"/>
                    </a:lnTo>
                    <a:lnTo>
                      <a:pt x="100" y="552"/>
                    </a:lnTo>
                    <a:lnTo>
                      <a:pt x="104" y="539"/>
                    </a:lnTo>
                    <a:lnTo>
                      <a:pt x="104" y="342"/>
                    </a:lnTo>
                    <a:lnTo>
                      <a:pt x="106" y="334"/>
                    </a:lnTo>
                    <a:lnTo>
                      <a:pt x="115" y="331"/>
                    </a:lnTo>
                    <a:lnTo>
                      <a:pt x="123" y="334"/>
                    </a:lnTo>
                    <a:lnTo>
                      <a:pt x="127" y="342"/>
                    </a:lnTo>
                    <a:lnTo>
                      <a:pt x="127" y="539"/>
                    </a:lnTo>
                    <a:lnTo>
                      <a:pt x="64" y="52"/>
                    </a:lnTo>
                    <a:lnTo>
                      <a:pt x="68" y="34"/>
                    </a:lnTo>
                    <a:lnTo>
                      <a:pt x="76" y="19"/>
                    </a:lnTo>
                    <a:lnTo>
                      <a:pt x="90" y="7"/>
                    </a:lnTo>
                    <a:lnTo>
                      <a:pt x="106" y="0"/>
                    </a:lnTo>
                    <a:lnTo>
                      <a:pt x="123" y="0"/>
                    </a:lnTo>
                    <a:lnTo>
                      <a:pt x="139" y="7"/>
                    </a:lnTo>
                    <a:lnTo>
                      <a:pt x="155" y="19"/>
                    </a:lnTo>
                    <a:lnTo>
                      <a:pt x="161" y="34"/>
                    </a:lnTo>
                    <a:lnTo>
                      <a:pt x="165" y="52"/>
                    </a:lnTo>
                    <a:lnTo>
                      <a:pt x="161" y="72"/>
                    </a:lnTo>
                    <a:lnTo>
                      <a:pt x="155" y="89"/>
                    </a:lnTo>
                    <a:lnTo>
                      <a:pt x="139" y="100"/>
                    </a:lnTo>
                    <a:lnTo>
                      <a:pt x="123" y="106"/>
                    </a:lnTo>
                    <a:lnTo>
                      <a:pt x="106" y="106"/>
                    </a:lnTo>
                    <a:lnTo>
                      <a:pt x="90" y="100"/>
                    </a:lnTo>
                    <a:lnTo>
                      <a:pt x="76" y="89"/>
                    </a:lnTo>
                    <a:lnTo>
                      <a:pt x="68" y="72"/>
                    </a:lnTo>
                    <a:lnTo>
                      <a:pt x="64" y="52"/>
                    </a:lnTo>
                    <a:lnTo>
                      <a:pt x="127" y="539"/>
                    </a:lnTo>
                  </a:path>
                </a:pathLst>
              </a:custGeom>
              <a:solidFill>
                <a:srgbClr val="00B7A5"/>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en-US"/>
              </a:p>
            </p:txBody>
          </p:sp>
          <p:sp>
            <p:nvSpPr>
              <p:cNvPr id="16422" name="Freeform 272"/>
              <p:cNvSpPr>
                <a:spLocks/>
              </p:cNvSpPr>
              <p:nvPr/>
            </p:nvSpPr>
            <p:spPr bwMode="auto">
              <a:xfrm>
                <a:off x="5068888" y="2405063"/>
                <a:ext cx="365125" cy="709612"/>
              </a:xfrm>
              <a:custGeom>
                <a:avLst/>
                <a:gdLst>
                  <a:gd name="T0" fmla="*/ 2147483647 w 230"/>
                  <a:gd name="T1" fmla="*/ 2147483647 h 447"/>
                  <a:gd name="T2" fmla="*/ 2147483647 w 230"/>
                  <a:gd name="T3" fmla="*/ 2147483647 h 447"/>
                  <a:gd name="T4" fmla="*/ 2147483647 w 230"/>
                  <a:gd name="T5" fmla="*/ 2147483647 h 447"/>
                  <a:gd name="T6" fmla="*/ 2147483647 w 230"/>
                  <a:gd name="T7" fmla="*/ 2147483647 h 447"/>
                  <a:gd name="T8" fmla="*/ 2147483647 w 230"/>
                  <a:gd name="T9" fmla="*/ 2147483647 h 447"/>
                  <a:gd name="T10" fmla="*/ 2147483647 w 230"/>
                  <a:gd name="T11" fmla="*/ 2147483647 h 447"/>
                  <a:gd name="T12" fmla="*/ 2147483647 w 230"/>
                  <a:gd name="T13" fmla="*/ 2147483647 h 447"/>
                  <a:gd name="T14" fmla="*/ 2147483647 w 230"/>
                  <a:gd name="T15" fmla="*/ 2147483647 h 447"/>
                  <a:gd name="T16" fmla="*/ 2147483647 w 230"/>
                  <a:gd name="T17" fmla="*/ 2147483647 h 447"/>
                  <a:gd name="T18" fmla="*/ 2147483647 w 230"/>
                  <a:gd name="T19" fmla="*/ 2147483647 h 447"/>
                  <a:gd name="T20" fmla="*/ 2147483647 w 230"/>
                  <a:gd name="T21" fmla="*/ 2147483647 h 447"/>
                  <a:gd name="T22" fmla="*/ 2147483647 w 230"/>
                  <a:gd name="T23" fmla="*/ 2147483647 h 447"/>
                  <a:gd name="T24" fmla="*/ 2147483647 w 230"/>
                  <a:gd name="T25" fmla="*/ 2147483647 h 447"/>
                  <a:gd name="T26" fmla="*/ 2147483647 w 230"/>
                  <a:gd name="T27" fmla="*/ 2147483647 h 447"/>
                  <a:gd name="T28" fmla="*/ 2147483647 w 230"/>
                  <a:gd name="T29" fmla="*/ 2147483647 h 447"/>
                  <a:gd name="T30" fmla="*/ 2147483647 w 230"/>
                  <a:gd name="T31" fmla="*/ 2147483647 h 447"/>
                  <a:gd name="T32" fmla="*/ 2147483647 w 230"/>
                  <a:gd name="T33" fmla="*/ 2147483647 h 447"/>
                  <a:gd name="T34" fmla="*/ 2147483647 w 230"/>
                  <a:gd name="T35" fmla="*/ 2147483647 h 447"/>
                  <a:gd name="T36" fmla="*/ 2147483647 w 230"/>
                  <a:gd name="T37" fmla="*/ 2147483647 h 447"/>
                  <a:gd name="T38" fmla="*/ 2147483647 w 230"/>
                  <a:gd name="T39" fmla="*/ 2147483647 h 447"/>
                  <a:gd name="T40" fmla="*/ 2147483647 w 230"/>
                  <a:gd name="T41" fmla="*/ 2147483647 h 447"/>
                  <a:gd name="T42" fmla="*/ 2147483647 w 230"/>
                  <a:gd name="T43" fmla="*/ 2147483647 h 447"/>
                  <a:gd name="T44" fmla="*/ 2147483647 w 230"/>
                  <a:gd name="T45" fmla="*/ 2147483647 h 447"/>
                  <a:gd name="T46" fmla="*/ 2147483647 w 230"/>
                  <a:gd name="T47" fmla="*/ 2147483647 h 447"/>
                  <a:gd name="T48" fmla="*/ 2147483647 w 230"/>
                  <a:gd name="T49" fmla="*/ 0 h 447"/>
                  <a:gd name="T50" fmla="*/ 2147483647 w 230"/>
                  <a:gd name="T51" fmla="*/ 0 h 447"/>
                  <a:gd name="T52" fmla="*/ 2147483647 w 230"/>
                  <a:gd name="T53" fmla="*/ 2147483647 h 447"/>
                  <a:gd name="T54" fmla="*/ 2147483647 w 230"/>
                  <a:gd name="T55" fmla="*/ 2147483647 h 447"/>
                  <a:gd name="T56" fmla="*/ 0 w 230"/>
                  <a:gd name="T57" fmla="*/ 2147483647 h 447"/>
                  <a:gd name="T58" fmla="*/ 0 w 230"/>
                  <a:gd name="T59" fmla="*/ 2147483647 h 447"/>
                  <a:gd name="T60" fmla="*/ 2147483647 w 230"/>
                  <a:gd name="T61" fmla="*/ 2147483647 h 447"/>
                  <a:gd name="T62" fmla="*/ 2147483647 w 230"/>
                  <a:gd name="T63" fmla="*/ 2147483647 h 447"/>
                  <a:gd name="T64" fmla="*/ 2147483647 w 230"/>
                  <a:gd name="T65" fmla="*/ 2147483647 h 447"/>
                  <a:gd name="T66" fmla="*/ 2147483647 w 230"/>
                  <a:gd name="T67" fmla="*/ 2147483647 h 447"/>
                  <a:gd name="T68" fmla="*/ 2147483647 w 230"/>
                  <a:gd name="T69" fmla="*/ 2147483647 h 447"/>
                  <a:gd name="T70" fmla="*/ 2147483647 w 230"/>
                  <a:gd name="T71" fmla="*/ 2147483647 h 447"/>
                  <a:gd name="T72" fmla="*/ 2147483647 w 230"/>
                  <a:gd name="T73" fmla="*/ 2147483647 h 447"/>
                  <a:gd name="T74" fmla="*/ 2147483647 w 230"/>
                  <a:gd name="T75" fmla="*/ 2147483647 h 447"/>
                  <a:gd name="T76" fmla="*/ 2147483647 w 230"/>
                  <a:gd name="T77" fmla="*/ 2147483647 h 447"/>
                  <a:gd name="T78" fmla="*/ 2147483647 w 230"/>
                  <a:gd name="T79" fmla="*/ 2147483647 h 447"/>
                  <a:gd name="T80" fmla="*/ 2147483647 w 230"/>
                  <a:gd name="T81" fmla="*/ 2147483647 h 447"/>
                  <a:gd name="T82" fmla="*/ 2147483647 w 230"/>
                  <a:gd name="T83" fmla="*/ 2147483647 h 447"/>
                  <a:gd name="T84" fmla="*/ 2147483647 w 230"/>
                  <a:gd name="T85" fmla="*/ 2147483647 h 447"/>
                  <a:gd name="T86" fmla="*/ 2147483647 w 230"/>
                  <a:gd name="T87" fmla="*/ 2147483647 h 447"/>
                  <a:gd name="T88" fmla="*/ 2147483647 w 230"/>
                  <a:gd name="T89" fmla="*/ 2147483647 h 447"/>
                  <a:gd name="T90" fmla="*/ 2147483647 w 230"/>
                  <a:gd name="T91" fmla="*/ 2147483647 h 447"/>
                  <a:gd name="T92" fmla="*/ 2147483647 w 230"/>
                  <a:gd name="T93" fmla="*/ 2147483647 h 447"/>
                  <a:gd name="T94" fmla="*/ 2147483647 w 230"/>
                  <a:gd name="T95" fmla="*/ 2147483647 h 447"/>
                  <a:gd name="T96" fmla="*/ 2147483647 w 230"/>
                  <a:gd name="T97" fmla="*/ 2147483647 h 447"/>
                  <a:gd name="T98" fmla="*/ 2147483647 w 230"/>
                  <a:gd name="T99" fmla="*/ 2147483647 h 447"/>
                  <a:gd name="T100" fmla="*/ 2147483647 w 230"/>
                  <a:gd name="T101" fmla="*/ 2147483647 h 447"/>
                  <a:gd name="T102" fmla="*/ 2147483647 w 230"/>
                  <a:gd name="T103" fmla="*/ 2147483647 h 447"/>
                  <a:gd name="T104" fmla="*/ 2147483647 w 230"/>
                  <a:gd name="T105" fmla="*/ 2147483647 h 447"/>
                  <a:gd name="T106" fmla="*/ 2147483647 w 230"/>
                  <a:gd name="T107" fmla="*/ 2147483647 h 447"/>
                  <a:gd name="T108" fmla="*/ 2147483647 w 230"/>
                  <a:gd name="T109" fmla="*/ 2147483647 h 447"/>
                  <a:gd name="T110" fmla="*/ 2147483647 w 230"/>
                  <a:gd name="T111" fmla="*/ 2147483647 h 447"/>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230"/>
                  <a:gd name="T169" fmla="*/ 0 h 447"/>
                  <a:gd name="T170" fmla="*/ 230 w 230"/>
                  <a:gd name="T171" fmla="*/ 447 h 447"/>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230" h="447">
                    <a:moveTo>
                      <a:pt x="127" y="418"/>
                    </a:moveTo>
                    <a:lnTo>
                      <a:pt x="130" y="430"/>
                    </a:lnTo>
                    <a:lnTo>
                      <a:pt x="139" y="442"/>
                    </a:lnTo>
                    <a:lnTo>
                      <a:pt x="153" y="446"/>
                    </a:lnTo>
                    <a:lnTo>
                      <a:pt x="158" y="446"/>
                    </a:lnTo>
                    <a:lnTo>
                      <a:pt x="171" y="442"/>
                    </a:lnTo>
                    <a:lnTo>
                      <a:pt x="181" y="430"/>
                    </a:lnTo>
                    <a:lnTo>
                      <a:pt x="184" y="418"/>
                    </a:lnTo>
                    <a:lnTo>
                      <a:pt x="184" y="210"/>
                    </a:lnTo>
                    <a:lnTo>
                      <a:pt x="184" y="47"/>
                    </a:lnTo>
                    <a:lnTo>
                      <a:pt x="186" y="42"/>
                    </a:lnTo>
                    <a:lnTo>
                      <a:pt x="189" y="40"/>
                    </a:lnTo>
                    <a:lnTo>
                      <a:pt x="193" y="42"/>
                    </a:lnTo>
                    <a:lnTo>
                      <a:pt x="195" y="47"/>
                    </a:lnTo>
                    <a:lnTo>
                      <a:pt x="195" y="198"/>
                    </a:lnTo>
                    <a:lnTo>
                      <a:pt x="197" y="206"/>
                    </a:lnTo>
                    <a:lnTo>
                      <a:pt x="203" y="213"/>
                    </a:lnTo>
                    <a:lnTo>
                      <a:pt x="212" y="215"/>
                    </a:lnTo>
                    <a:lnTo>
                      <a:pt x="221" y="213"/>
                    </a:lnTo>
                    <a:lnTo>
                      <a:pt x="227" y="206"/>
                    </a:lnTo>
                    <a:lnTo>
                      <a:pt x="229" y="198"/>
                    </a:lnTo>
                    <a:lnTo>
                      <a:pt x="229" y="20"/>
                    </a:lnTo>
                    <a:lnTo>
                      <a:pt x="227" y="10"/>
                    </a:lnTo>
                    <a:lnTo>
                      <a:pt x="221" y="2"/>
                    </a:lnTo>
                    <a:lnTo>
                      <a:pt x="212" y="0"/>
                    </a:lnTo>
                    <a:lnTo>
                      <a:pt x="17" y="0"/>
                    </a:lnTo>
                    <a:lnTo>
                      <a:pt x="8" y="2"/>
                    </a:lnTo>
                    <a:lnTo>
                      <a:pt x="2" y="10"/>
                    </a:lnTo>
                    <a:lnTo>
                      <a:pt x="0" y="20"/>
                    </a:lnTo>
                    <a:lnTo>
                      <a:pt x="0" y="198"/>
                    </a:lnTo>
                    <a:lnTo>
                      <a:pt x="2" y="206"/>
                    </a:lnTo>
                    <a:lnTo>
                      <a:pt x="8" y="213"/>
                    </a:lnTo>
                    <a:lnTo>
                      <a:pt x="17" y="215"/>
                    </a:lnTo>
                    <a:lnTo>
                      <a:pt x="26" y="213"/>
                    </a:lnTo>
                    <a:lnTo>
                      <a:pt x="32" y="206"/>
                    </a:lnTo>
                    <a:lnTo>
                      <a:pt x="34" y="198"/>
                    </a:lnTo>
                    <a:lnTo>
                      <a:pt x="34" y="47"/>
                    </a:lnTo>
                    <a:lnTo>
                      <a:pt x="36" y="42"/>
                    </a:lnTo>
                    <a:lnTo>
                      <a:pt x="42" y="40"/>
                    </a:lnTo>
                    <a:lnTo>
                      <a:pt x="44" y="42"/>
                    </a:lnTo>
                    <a:lnTo>
                      <a:pt x="46" y="47"/>
                    </a:lnTo>
                    <a:lnTo>
                      <a:pt x="46" y="210"/>
                    </a:lnTo>
                    <a:lnTo>
                      <a:pt x="46" y="418"/>
                    </a:lnTo>
                    <a:lnTo>
                      <a:pt x="48" y="430"/>
                    </a:lnTo>
                    <a:lnTo>
                      <a:pt x="58" y="442"/>
                    </a:lnTo>
                    <a:lnTo>
                      <a:pt x="71" y="446"/>
                    </a:lnTo>
                    <a:lnTo>
                      <a:pt x="78" y="446"/>
                    </a:lnTo>
                    <a:lnTo>
                      <a:pt x="91" y="442"/>
                    </a:lnTo>
                    <a:lnTo>
                      <a:pt x="100" y="430"/>
                    </a:lnTo>
                    <a:lnTo>
                      <a:pt x="104" y="418"/>
                    </a:lnTo>
                    <a:lnTo>
                      <a:pt x="104" y="221"/>
                    </a:lnTo>
                    <a:lnTo>
                      <a:pt x="106" y="213"/>
                    </a:lnTo>
                    <a:lnTo>
                      <a:pt x="115" y="210"/>
                    </a:lnTo>
                    <a:lnTo>
                      <a:pt x="123" y="213"/>
                    </a:lnTo>
                    <a:lnTo>
                      <a:pt x="127" y="221"/>
                    </a:lnTo>
                    <a:lnTo>
                      <a:pt x="127" y="418"/>
                    </a:lnTo>
                  </a:path>
                </a:pathLst>
              </a:custGeom>
              <a:solidFill>
                <a:srgbClr val="00A898"/>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en-US"/>
              </a:p>
            </p:txBody>
          </p:sp>
          <p:sp>
            <p:nvSpPr>
              <p:cNvPr id="16423" name="Freeform 273"/>
              <p:cNvSpPr>
                <a:spLocks/>
              </p:cNvSpPr>
              <p:nvPr/>
            </p:nvSpPr>
            <p:spPr bwMode="auto">
              <a:xfrm>
                <a:off x="5173663" y="2211388"/>
                <a:ext cx="155575" cy="158750"/>
              </a:xfrm>
              <a:custGeom>
                <a:avLst/>
                <a:gdLst>
                  <a:gd name="T0" fmla="*/ 0 w 98"/>
                  <a:gd name="T1" fmla="*/ 2147483647 h 100"/>
                  <a:gd name="T2" fmla="*/ 2147483647 w 98"/>
                  <a:gd name="T3" fmla="*/ 2147483647 h 100"/>
                  <a:gd name="T4" fmla="*/ 2147483647 w 98"/>
                  <a:gd name="T5" fmla="*/ 2147483647 h 100"/>
                  <a:gd name="T6" fmla="*/ 2147483647 w 98"/>
                  <a:gd name="T7" fmla="*/ 2147483647 h 100"/>
                  <a:gd name="T8" fmla="*/ 2147483647 w 98"/>
                  <a:gd name="T9" fmla="*/ 0 h 100"/>
                  <a:gd name="T10" fmla="*/ 2147483647 w 98"/>
                  <a:gd name="T11" fmla="*/ 0 h 100"/>
                  <a:gd name="T12" fmla="*/ 2147483647 w 98"/>
                  <a:gd name="T13" fmla="*/ 2147483647 h 100"/>
                  <a:gd name="T14" fmla="*/ 2147483647 w 98"/>
                  <a:gd name="T15" fmla="*/ 2147483647 h 100"/>
                  <a:gd name="T16" fmla="*/ 2147483647 w 98"/>
                  <a:gd name="T17" fmla="*/ 2147483647 h 100"/>
                  <a:gd name="T18" fmla="*/ 2147483647 w 98"/>
                  <a:gd name="T19" fmla="*/ 2147483647 h 100"/>
                  <a:gd name="T20" fmla="*/ 2147483647 w 98"/>
                  <a:gd name="T21" fmla="*/ 2147483647 h 100"/>
                  <a:gd name="T22" fmla="*/ 2147483647 w 98"/>
                  <a:gd name="T23" fmla="*/ 2147483647 h 100"/>
                  <a:gd name="T24" fmla="*/ 2147483647 w 98"/>
                  <a:gd name="T25" fmla="*/ 2147483647 h 100"/>
                  <a:gd name="T26" fmla="*/ 2147483647 w 98"/>
                  <a:gd name="T27" fmla="*/ 2147483647 h 100"/>
                  <a:gd name="T28" fmla="*/ 2147483647 w 98"/>
                  <a:gd name="T29" fmla="*/ 2147483647 h 100"/>
                  <a:gd name="T30" fmla="*/ 2147483647 w 98"/>
                  <a:gd name="T31" fmla="*/ 2147483647 h 100"/>
                  <a:gd name="T32" fmla="*/ 2147483647 w 98"/>
                  <a:gd name="T33" fmla="*/ 2147483647 h 100"/>
                  <a:gd name="T34" fmla="*/ 2147483647 w 98"/>
                  <a:gd name="T35" fmla="*/ 2147483647 h 100"/>
                  <a:gd name="T36" fmla="*/ 0 w 98"/>
                  <a:gd name="T37" fmla="*/ 2147483647 h 10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98"/>
                  <a:gd name="T58" fmla="*/ 0 h 100"/>
                  <a:gd name="T59" fmla="*/ 98 w 98"/>
                  <a:gd name="T60" fmla="*/ 100 h 100"/>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98" h="100">
                    <a:moveTo>
                      <a:pt x="0" y="49"/>
                    </a:moveTo>
                    <a:lnTo>
                      <a:pt x="4" y="31"/>
                    </a:lnTo>
                    <a:lnTo>
                      <a:pt x="12" y="18"/>
                    </a:lnTo>
                    <a:lnTo>
                      <a:pt x="25" y="6"/>
                    </a:lnTo>
                    <a:lnTo>
                      <a:pt x="41" y="0"/>
                    </a:lnTo>
                    <a:lnTo>
                      <a:pt x="56" y="0"/>
                    </a:lnTo>
                    <a:lnTo>
                      <a:pt x="72" y="6"/>
                    </a:lnTo>
                    <a:lnTo>
                      <a:pt x="87" y="18"/>
                    </a:lnTo>
                    <a:lnTo>
                      <a:pt x="93" y="31"/>
                    </a:lnTo>
                    <a:lnTo>
                      <a:pt x="97" y="49"/>
                    </a:lnTo>
                    <a:lnTo>
                      <a:pt x="93" y="68"/>
                    </a:lnTo>
                    <a:lnTo>
                      <a:pt x="87" y="83"/>
                    </a:lnTo>
                    <a:lnTo>
                      <a:pt x="72" y="93"/>
                    </a:lnTo>
                    <a:lnTo>
                      <a:pt x="56" y="99"/>
                    </a:lnTo>
                    <a:lnTo>
                      <a:pt x="41" y="99"/>
                    </a:lnTo>
                    <a:lnTo>
                      <a:pt x="25" y="93"/>
                    </a:lnTo>
                    <a:lnTo>
                      <a:pt x="12" y="83"/>
                    </a:lnTo>
                    <a:lnTo>
                      <a:pt x="4" y="68"/>
                    </a:lnTo>
                    <a:lnTo>
                      <a:pt x="0" y="49"/>
                    </a:lnTo>
                  </a:path>
                </a:pathLst>
              </a:custGeom>
              <a:solidFill>
                <a:srgbClr val="00A898"/>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en-US"/>
              </a:p>
            </p:txBody>
          </p:sp>
          <p:sp>
            <p:nvSpPr>
              <p:cNvPr id="16424" name="Freeform 274"/>
              <p:cNvSpPr>
                <a:spLocks/>
              </p:cNvSpPr>
              <p:nvPr/>
            </p:nvSpPr>
            <p:spPr bwMode="auto">
              <a:xfrm>
                <a:off x="6897688" y="2211388"/>
                <a:ext cx="363537" cy="903287"/>
              </a:xfrm>
              <a:custGeom>
                <a:avLst/>
                <a:gdLst>
                  <a:gd name="T0" fmla="*/ 2147483647 w 229"/>
                  <a:gd name="T1" fmla="*/ 2147483647 h 569"/>
                  <a:gd name="T2" fmla="*/ 2147483647 w 229"/>
                  <a:gd name="T3" fmla="*/ 2147483647 h 569"/>
                  <a:gd name="T4" fmla="*/ 2147483647 w 229"/>
                  <a:gd name="T5" fmla="*/ 2147483647 h 569"/>
                  <a:gd name="T6" fmla="*/ 2147483647 w 229"/>
                  <a:gd name="T7" fmla="*/ 2147483647 h 569"/>
                  <a:gd name="T8" fmla="*/ 2147483647 w 229"/>
                  <a:gd name="T9" fmla="*/ 2147483647 h 569"/>
                  <a:gd name="T10" fmla="*/ 2147483647 w 229"/>
                  <a:gd name="T11" fmla="*/ 2147483647 h 569"/>
                  <a:gd name="T12" fmla="*/ 2147483647 w 229"/>
                  <a:gd name="T13" fmla="*/ 2147483647 h 569"/>
                  <a:gd name="T14" fmla="*/ 2147483647 w 229"/>
                  <a:gd name="T15" fmla="*/ 2147483647 h 569"/>
                  <a:gd name="T16" fmla="*/ 2147483647 w 229"/>
                  <a:gd name="T17" fmla="*/ 2147483647 h 569"/>
                  <a:gd name="T18" fmla="*/ 2147483647 w 229"/>
                  <a:gd name="T19" fmla="*/ 2147483647 h 569"/>
                  <a:gd name="T20" fmla="*/ 2147483647 w 229"/>
                  <a:gd name="T21" fmla="*/ 2147483647 h 569"/>
                  <a:gd name="T22" fmla="*/ 2147483647 w 229"/>
                  <a:gd name="T23" fmla="*/ 2147483647 h 569"/>
                  <a:gd name="T24" fmla="*/ 2147483647 w 229"/>
                  <a:gd name="T25" fmla="*/ 2147483647 h 569"/>
                  <a:gd name="T26" fmla="*/ 2147483647 w 229"/>
                  <a:gd name="T27" fmla="*/ 2147483647 h 569"/>
                  <a:gd name="T28" fmla="*/ 0 w 229"/>
                  <a:gd name="T29" fmla="*/ 2147483647 h 569"/>
                  <a:gd name="T30" fmla="*/ 2147483647 w 229"/>
                  <a:gd name="T31" fmla="*/ 2147483647 h 569"/>
                  <a:gd name="T32" fmla="*/ 2147483647 w 229"/>
                  <a:gd name="T33" fmla="*/ 2147483647 h 569"/>
                  <a:gd name="T34" fmla="*/ 2147483647 w 229"/>
                  <a:gd name="T35" fmla="*/ 2147483647 h 569"/>
                  <a:gd name="T36" fmla="*/ 2147483647 w 229"/>
                  <a:gd name="T37" fmla="*/ 2147483647 h 569"/>
                  <a:gd name="T38" fmla="*/ 2147483647 w 229"/>
                  <a:gd name="T39" fmla="*/ 2147483647 h 569"/>
                  <a:gd name="T40" fmla="*/ 2147483647 w 229"/>
                  <a:gd name="T41" fmla="*/ 2147483647 h 569"/>
                  <a:gd name="T42" fmla="*/ 2147483647 w 229"/>
                  <a:gd name="T43" fmla="*/ 2147483647 h 569"/>
                  <a:gd name="T44" fmla="*/ 2147483647 w 229"/>
                  <a:gd name="T45" fmla="*/ 2147483647 h 569"/>
                  <a:gd name="T46" fmla="*/ 2147483647 w 229"/>
                  <a:gd name="T47" fmla="*/ 2147483647 h 569"/>
                  <a:gd name="T48" fmla="*/ 2147483647 w 229"/>
                  <a:gd name="T49" fmla="*/ 2147483647 h 569"/>
                  <a:gd name="T50" fmla="*/ 2147483647 w 229"/>
                  <a:gd name="T51" fmla="*/ 2147483647 h 569"/>
                  <a:gd name="T52" fmla="*/ 2147483647 w 229"/>
                  <a:gd name="T53" fmla="*/ 2147483647 h 569"/>
                  <a:gd name="T54" fmla="*/ 2147483647 w 229"/>
                  <a:gd name="T55" fmla="*/ 2147483647 h 569"/>
                  <a:gd name="T56" fmla="*/ 2147483647 w 229"/>
                  <a:gd name="T57" fmla="*/ 2147483647 h 569"/>
                  <a:gd name="T58" fmla="*/ 2147483647 w 229"/>
                  <a:gd name="T59" fmla="*/ 2147483647 h 569"/>
                  <a:gd name="T60" fmla="*/ 2147483647 w 229"/>
                  <a:gd name="T61" fmla="*/ 0 h 569"/>
                  <a:gd name="T62" fmla="*/ 2147483647 w 229"/>
                  <a:gd name="T63" fmla="*/ 2147483647 h 569"/>
                  <a:gd name="T64" fmla="*/ 2147483647 w 229"/>
                  <a:gd name="T65" fmla="*/ 2147483647 h 569"/>
                  <a:gd name="T66" fmla="*/ 2147483647 w 229"/>
                  <a:gd name="T67" fmla="*/ 2147483647 h 569"/>
                  <a:gd name="T68" fmla="*/ 2147483647 w 229"/>
                  <a:gd name="T69" fmla="*/ 2147483647 h 569"/>
                  <a:gd name="T70" fmla="*/ 2147483647 w 229"/>
                  <a:gd name="T71" fmla="*/ 2147483647 h 569"/>
                  <a:gd name="T72" fmla="*/ 2147483647 w 229"/>
                  <a:gd name="T73" fmla="*/ 2147483647 h 569"/>
                  <a:gd name="T74" fmla="*/ 2147483647 w 229"/>
                  <a:gd name="T75" fmla="*/ 2147483647 h 569"/>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29"/>
                  <a:gd name="T115" fmla="*/ 0 h 569"/>
                  <a:gd name="T116" fmla="*/ 229 w 229"/>
                  <a:gd name="T117" fmla="*/ 569 h 569"/>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29" h="569">
                    <a:moveTo>
                      <a:pt x="127" y="539"/>
                    </a:moveTo>
                    <a:lnTo>
                      <a:pt x="130" y="552"/>
                    </a:lnTo>
                    <a:lnTo>
                      <a:pt x="139" y="564"/>
                    </a:lnTo>
                    <a:lnTo>
                      <a:pt x="153" y="568"/>
                    </a:lnTo>
                    <a:lnTo>
                      <a:pt x="158" y="568"/>
                    </a:lnTo>
                    <a:lnTo>
                      <a:pt x="171" y="564"/>
                    </a:lnTo>
                    <a:lnTo>
                      <a:pt x="181" y="552"/>
                    </a:lnTo>
                    <a:lnTo>
                      <a:pt x="184" y="539"/>
                    </a:lnTo>
                    <a:lnTo>
                      <a:pt x="184" y="331"/>
                    </a:lnTo>
                    <a:lnTo>
                      <a:pt x="184" y="168"/>
                    </a:lnTo>
                    <a:lnTo>
                      <a:pt x="185" y="163"/>
                    </a:lnTo>
                    <a:lnTo>
                      <a:pt x="189" y="161"/>
                    </a:lnTo>
                    <a:lnTo>
                      <a:pt x="193" y="163"/>
                    </a:lnTo>
                    <a:lnTo>
                      <a:pt x="195" y="168"/>
                    </a:lnTo>
                    <a:lnTo>
                      <a:pt x="195" y="320"/>
                    </a:lnTo>
                    <a:lnTo>
                      <a:pt x="197" y="327"/>
                    </a:lnTo>
                    <a:lnTo>
                      <a:pt x="203" y="334"/>
                    </a:lnTo>
                    <a:lnTo>
                      <a:pt x="212" y="336"/>
                    </a:lnTo>
                    <a:lnTo>
                      <a:pt x="221" y="334"/>
                    </a:lnTo>
                    <a:lnTo>
                      <a:pt x="227" y="327"/>
                    </a:lnTo>
                    <a:lnTo>
                      <a:pt x="228" y="320"/>
                    </a:lnTo>
                    <a:lnTo>
                      <a:pt x="228" y="140"/>
                    </a:lnTo>
                    <a:lnTo>
                      <a:pt x="227" y="130"/>
                    </a:lnTo>
                    <a:lnTo>
                      <a:pt x="221" y="122"/>
                    </a:lnTo>
                    <a:lnTo>
                      <a:pt x="212" y="120"/>
                    </a:lnTo>
                    <a:lnTo>
                      <a:pt x="17" y="120"/>
                    </a:lnTo>
                    <a:lnTo>
                      <a:pt x="8" y="122"/>
                    </a:lnTo>
                    <a:lnTo>
                      <a:pt x="2" y="130"/>
                    </a:lnTo>
                    <a:lnTo>
                      <a:pt x="0" y="140"/>
                    </a:lnTo>
                    <a:lnTo>
                      <a:pt x="0" y="320"/>
                    </a:lnTo>
                    <a:lnTo>
                      <a:pt x="2" y="327"/>
                    </a:lnTo>
                    <a:lnTo>
                      <a:pt x="8" y="334"/>
                    </a:lnTo>
                    <a:lnTo>
                      <a:pt x="17" y="336"/>
                    </a:lnTo>
                    <a:lnTo>
                      <a:pt x="26" y="334"/>
                    </a:lnTo>
                    <a:lnTo>
                      <a:pt x="32" y="327"/>
                    </a:lnTo>
                    <a:lnTo>
                      <a:pt x="34" y="320"/>
                    </a:lnTo>
                    <a:lnTo>
                      <a:pt x="34" y="168"/>
                    </a:lnTo>
                    <a:lnTo>
                      <a:pt x="36" y="163"/>
                    </a:lnTo>
                    <a:lnTo>
                      <a:pt x="42" y="161"/>
                    </a:lnTo>
                    <a:lnTo>
                      <a:pt x="44" y="163"/>
                    </a:lnTo>
                    <a:lnTo>
                      <a:pt x="46" y="168"/>
                    </a:lnTo>
                    <a:lnTo>
                      <a:pt x="46" y="331"/>
                    </a:lnTo>
                    <a:lnTo>
                      <a:pt x="46" y="539"/>
                    </a:lnTo>
                    <a:lnTo>
                      <a:pt x="48" y="552"/>
                    </a:lnTo>
                    <a:lnTo>
                      <a:pt x="58" y="564"/>
                    </a:lnTo>
                    <a:lnTo>
                      <a:pt x="71" y="568"/>
                    </a:lnTo>
                    <a:lnTo>
                      <a:pt x="78" y="568"/>
                    </a:lnTo>
                    <a:lnTo>
                      <a:pt x="91" y="564"/>
                    </a:lnTo>
                    <a:lnTo>
                      <a:pt x="100" y="552"/>
                    </a:lnTo>
                    <a:lnTo>
                      <a:pt x="104" y="539"/>
                    </a:lnTo>
                    <a:lnTo>
                      <a:pt x="104" y="342"/>
                    </a:lnTo>
                    <a:lnTo>
                      <a:pt x="106" y="334"/>
                    </a:lnTo>
                    <a:lnTo>
                      <a:pt x="115" y="331"/>
                    </a:lnTo>
                    <a:lnTo>
                      <a:pt x="123" y="334"/>
                    </a:lnTo>
                    <a:lnTo>
                      <a:pt x="127" y="342"/>
                    </a:lnTo>
                    <a:lnTo>
                      <a:pt x="127" y="539"/>
                    </a:lnTo>
                    <a:lnTo>
                      <a:pt x="64" y="52"/>
                    </a:lnTo>
                    <a:lnTo>
                      <a:pt x="67" y="34"/>
                    </a:lnTo>
                    <a:lnTo>
                      <a:pt x="76" y="19"/>
                    </a:lnTo>
                    <a:lnTo>
                      <a:pt x="89" y="7"/>
                    </a:lnTo>
                    <a:lnTo>
                      <a:pt x="106" y="0"/>
                    </a:lnTo>
                    <a:lnTo>
                      <a:pt x="123" y="0"/>
                    </a:lnTo>
                    <a:lnTo>
                      <a:pt x="139" y="7"/>
                    </a:lnTo>
                    <a:lnTo>
                      <a:pt x="155" y="19"/>
                    </a:lnTo>
                    <a:lnTo>
                      <a:pt x="161" y="34"/>
                    </a:lnTo>
                    <a:lnTo>
                      <a:pt x="165" y="52"/>
                    </a:lnTo>
                    <a:lnTo>
                      <a:pt x="161" y="72"/>
                    </a:lnTo>
                    <a:lnTo>
                      <a:pt x="155" y="89"/>
                    </a:lnTo>
                    <a:lnTo>
                      <a:pt x="139" y="100"/>
                    </a:lnTo>
                    <a:lnTo>
                      <a:pt x="123" y="106"/>
                    </a:lnTo>
                    <a:lnTo>
                      <a:pt x="106" y="106"/>
                    </a:lnTo>
                    <a:lnTo>
                      <a:pt x="89" y="100"/>
                    </a:lnTo>
                    <a:lnTo>
                      <a:pt x="76" y="89"/>
                    </a:lnTo>
                    <a:lnTo>
                      <a:pt x="67" y="72"/>
                    </a:lnTo>
                    <a:lnTo>
                      <a:pt x="64" y="52"/>
                    </a:lnTo>
                    <a:lnTo>
                      <a:pt x="127" y="539"/>
                    </a:lnTo>
                  </a:path>
                </a:pathLst>
              </a:custGeom>
              <a:solidFill>
                <a:srgbClr val="00B7A5"/>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en-US"/>
              </a:p>
            </p:txBody>
          </p:sp>
          <p:sp>
            <p:nvSpPr>
              <p:cNvPr id="16425" name="Freeform 275"/>
              <p:cNvSpPr>
                <a:spLocks/>
              </p:cNvSpPr>
              <p:nvPr/>
            </p:nvSpPr>
            <p:spPr bwMode="auto">
              <a:xfrm>
                <a:off x="6897688" y="2405063"/>
                <a:ext cx="363537" cy="709612"/>
              </a:xfrm>
              <a:custGeom>
                <a:avLst/>
                <a:gdLst>
                  <a:gd name="T0" fmla="*/ 2147483647 w 229"/>
                  <a:gd name="T1" fmla="*/ 2147483647 h 447"/>
                  <a:gd name="T2" fmla="*/ 2147483647 w 229"/>
                  <a:gd name="T3" fmla="*/ 2147483647 h 447"/>
                  <a:gd name="T4" fmla="*/ 2147483647 w 229"/>
                  <a:gd name="T5" fmla="*/ 2147483647 h 447"/>
                  <a:gd name="T6" fmla="*/ 2147483647 w 229"/>
                  <a:gd name="T7" fmla="*/ 2147483647 h 447"/>
                  <a:gd name="T8" fmla="*/ 2147483647 w 229"/>
                  <a:gd name="T9" fmla="*/ 2147483647 h 447"/>
                  <a:gd name="T10" fmla="*/ 2147483647 w 229"/>
                  <a:gd name="T11" fmla="*/ 2147483647 h 447"/>
                  <a:gd name="T12" fmla="*/ 2147483647 w 229"/>
                  <a:gd name="T13" fmla="*/ 2147483647 h 447"/>
                  <a:gd name="T14" fmla="*/ 2147483647 w 229"/>
                  <a:gd name="T15" fmla="*/ 2147483647 h 447"/>
                  <a:gd name="T16" fmla="*/ 2147483647 w 229"/>
                  <a:gd name="T17" fmla="*/ 2147483647 h 447"/>
                  <a:gd name="T18" fmla="*/ 2147483647 w 229"/>
                  <a:gd name="T19" fmla="*/ 2147483647 h 447"/>
                  <a:gd name="T20" fmla="*/ 2147483647 w 229"/>
                  <a:gd name="T21" fmla="*/ 2147483647 h 447"/>
                  <a:gd name="T22" fmla="*/ 2147483647 w 229"/>
                  <a:gd name="T23" fmla="*/ 2147483647 h 447"/>
                  <a:gd name="T24" fmla="*/ 2147483647 w 229"/>
                  <a:gd name="T25" fmla="*/ 2147483647 h 447"/>
                  <a:gd name="T26" fmla="*/ 2147483647 w 229"/>
                  <a:gd name="T27" fmla="*/ 2147483647 h 447"/>
                  <a:gd name="T28" fmla="*/ 2147483647 w 229"/>
                  <a:gd name="T29" fmla="*/ 2147483647 h 447"/>
                  <a:gd name="T30" fmla="*/ 2147483647 w 229"/>
                  <a:gd name="T31" fmla="*/ 2147483647 h 447"/>
                  <a:gd name="T32" fmla="*/ 2147483647 w 229"/>
                  <a:gd name="T33" fmla="*/ 2147483647 h 447"/>
                  <a:gd name="T34" fmla="*/ 2147483647 w 229"/>
                  <a:gd name="T35" fmla="*/ 2147483647 h 447"/>
                  <a:gd name="T36" fmla="*/ 2147483647 w 229"/>
                  <a:gd name="T37" fmla="*/ 2147483647 h 447"/>
                  <a:gd name="T38" fmla="*/ 2147483647 w 229"/>
                  <a:gd name="T39" fmla="*/ 2147483647 h 447"/>
                  <a:gd name="T40" fmla="*/ 2147483647 w 229"/>
                  <a:gd name="T41" fmla="*/ 2147483647 h 447"/>
                  <a:gd name="T42" fmla="*/ 2147483647 w 229"/>
                  <a:gd name="T43" fmla="*/ 2147483647 h 447"/>
                  <a:gd name="T44" fmla="*/ 2147483647 w 229"/>
                  <a:gd name="T45" fmla="*/ 2147483647 h 447"/>
                  <a:gd name="T46" fmla="*/ 2147483647 w 229"/>
                  <a:gd name="T47" fmla="*/ 2147483647 h 447"/>
                  <a:gd name="T48" fmla="*/ 2147483647 w 229"/>
                  <a:gd name="T49" fmla="*/ 0 h 447"/>
                  <a:gd name="T50" fmla="*/ 2147483647 w 229"/>
                  <a:gd name="T51" fmla="*/ 0 h 447"/>
                  <a:gd name="T52" fmla="*/ 2147483647 w 229"/>
                  <a:gd name="T53" fmla="*/ 2147483647 h 447"/>
                  <a:gd name="T54" fmla="*/ 2147483647 w 229"/>
                  <a:gd name="T55" fmla="*/ 2147483647 h 447"/>
                  <a:gd name="T56" fmla="*/ 0 w 229"/>
                  <a:gd name="T57" fmla="*/ 2147483647 h 447"/>
                  <a:gd name="T58" fmla="*/ 0 w 229"/>
                  <a:gd name="T59" fmla="*/ 2147483647 h 447"/>
                  <a:gd name="T60" fmla="*/ 2147483647 w 229"/>
                  <a:gd name="T61" fmla="*/ 2147483647 h 447"/>
                  <a:gd name="T62" fmla="*/ 2147483647 w 229"/>
                  <a:gd name="T63" fmla="*/ 2147483647 h 447"/>
                  <a:gd name="T64" fmla="*/ 2147483647 w 229"/>
                  <a:gd name="T65" fmla="*/ 2147483647 h 447"/>
                  <a:gd name="T66" fmla="*/ 2147483647 w 229"/>
                  <a:gd name="T67" fmla="*/ 2147483647 h 447"/>
                  <a:gd name="T68" fmla="*/ 2147483647 w 229"/>
                  <a:gd name="T69" fmla="*/ 2147483647 h 447"/>
                  <a:gd name="T70" fmla="*/ 2147483647 w 229"/>
                  <a:gd name="T71" fmla="*/ 2147483647 h 447"/>
                  <a:gd name="T72" fmla="*/ 2147483647 w 229"/>
                  <a:gd name="T73" fmla="*/ 2147483647 h 447"/>
                  <a:gd name="T74" fmla="*/ 2147483647 w 229"/>
                  <a:gd name="T75" fmla="*/ 2147483647 h 447"/>
                  <a:gd name="T76" fmla="*/ 2147483647 w 229"/>
                  <a:gd name="T77" fmla="*/ 2147483647 h 447"/>
                  <a:gd name="T78" fmla="*/ 2147483647 w 229"/>
                  <a:gd name="T79" fmla="*/ 2147483647 h 447"/>
                  <a:gd name="T80" fmla="*/ 2147483647 w 229"/>
                  <a:gd name="T81" fmla="*/ 2147483647 h 447"/>
                  <a:gd name="T82" fmla="*/ 2147483647 w 229"/>
                  <a:gd name="T83" fmla="*/ 2147483647 h 447"/>
                  <a:gd name="T84" fmla="*/ 2147483647 w 229"/>
                  <a:gd name="T85" fmla="*/ 2147483647 h 447"/>
                  <a:gd name="T86" fmla="*/ 2147483647 w 229"/>
                  <a:gd name="T87" fmla="*/ 2147483647 h 447"/>
                  <a:gd name="T88" fmla="*/ 2147483647 w 229"/>
                  <a:gd name="T89" fmla="*/ 2147483647 h 447"/>
                  <a:gd name="T90" fmla="*/ 2147483647 w 229"/>
                  <a:gd name="T91" fmla="*/ 2147483647 h 447"/>
                  <a:gd name="T92" fmla="*/ 2147483647 w 229"/>
                  <a:gd name="T93" fmla="*/ 2147483647 h 447"/>
                  <a:gd name="T94" fmla="*/ 2147483647 w 229"/>
                  <a:gd name="T95" fmla="*/ 2147483647 h 447"/>
                  <a:gd name="T96" fmla="*/ 2147483647 w 229"/>
                  <a:gd name="T97" fmla="*/ 2147483647 h 447"/>
                  <a:gd name="T98" fmla="*/ 2147483647 w 229"/>
                  <a:gd name="T99" fmla="*/ 2147483647 h 447"/>
                  <a:gd name="T100" fmla="*/ 2147483647 w 229"/>
                  <a:gd name="T101" fmla="*/ 2147483647 h 447"/>
                  <a:gd name="T102" fmla="*/ 2147483647 w 229"/>
                  <a:gd name="T103" fmla="*/ 2147483647 h 447"/>
                  <a:gd name="T104" fmla="*/ 2147483647 w 229"/>
                  <a:gd name="T105" fmla="*/ 2147483647 h 447"/>
                  <a:gd name="T106" fmla="*/ 2147483647 w 229"/>
                  <a:gd name="T107" fmla="*/ 2147483647 h 447"/>
                  <a:gd name="T108" fmla="*/ 2147483647 w 229"/>
                  <a:gd name="T109" fmla="*/ 2147483647 h 447"/>
                  <a:gd name="T110" fmla="*/ 2147483647 w 229"/>
                  <a:gd name="T111" fmla="*/ 2147483647 h 447"/>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229"/>
                  <a:gd name="T169" fmla="*/ 0 h 447"/>
                  <a:gd name="T170" fmla="*/ 229 w 229"/>
                  <a:gd name="T171" fmla="*/ 447 h 447"/>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229" h="447">
                    <a:moveTo>
                      <a:pt x="127" y="418"/>
                    </a:moveTo>
                    <a:lnTo>
                      <a:pt x="130" y="430"/>
                    </a:lnTo>
                    <a:lnTo>
                      <a:pt x="139" y="442"/>
                    </a:lnTo>
                    <a:lnTo>
                      <a:pt x="153" y="446"/>
                    </a:lnTo>
                    <a:lnTo>
                      <a:pt x="158" y="446"/>
                    </a:lnTo>
                    <a:lnTo>
                      <a:pt x="171" y="442"/>
                    </a:lnTo>
                    <a:lnTo>
                      <a:pt x="181" y="430"/>
                    </a:lnTo>
                    <a:lnTo>
                      <a:pt x="184" y="418"/>
                    </a:lnTo>
                    <a:lnTo>
                      <a:pt x="184" y="210"/>
                    </a:lnTo>
                    <a:lnTo>
                      <a:pt x="184" y="47"/>
                    </a:lnTo>
                    <a:lnTo>
                      <a:pt x="185" y="42"/>
                    </a:lnTo>
                    <a:lnTo>
                      <a:pt x="189" y="40"/>
                    </a:lnTo>
                    <a:lnTo>
                      <a:pt x="193" y="42"/>
                    </a:lnTo>
                    <a:lnTo>
                      <a:pt x="195" y="47"/>
                    </a:lnTo>
                    <a:lnTo>
                      <a:pt x="195" y="198"/>
                    </a:lnTo>
                    <a:lnTo>
                      <a:pt x="197" y="206"/>
                    </a:lnTo>
                    <a:lnTo>
                      <a:pt x="203" y="213"/>
                    </a:lnTo>
                    <a:lnTo>
                      <a:pt x="212" y="215"/>
                    </a:lnTo>
                    <a:lnTo>
                      <a:pt x="221" y="213"/>
                    </a:lnTo>
                    <a:lnTo>
                      <a:pt x="227" y="206"/>
                    </a:lnTo>
                    <a:lnTo>
                      <a:pt x="228" y="198"/>
                    </a:lnTo>
                    <a:lnTo>
                      <a:pt x="228" y="20"/>
                    </a:lnTo>
                    <a:lnTo>
                      <a:pt x="227" y="10"/>
                    </a:lnTo>
                    <a:lnTo>
                      <a:pt x="221" y="2"/>
                    </a:lnTo>
                    <a:lnTo>
                      <a:pt x="212" y="0"/>
                    </a:lnTo>
                    <a:lnTo>
                      <a:pt x="17" y="0"/>
                    </a:lnTo>
                    <a:lnTo>
                      <a:pt x="8" y="2"/>
                    </a:lnTo>
                    <a:lnTo>
                      <a:pt x="2" y="10"/>
                    </a:lnTo>
                    <a:lnTo>
                      <a:pt x="0" y="20"/>
                    </a:lnTo>
                    <a:lnTo>
                      <a:pt x="0" y="198"/>
                    </a:lnTo>
                    <a:lnTo>
                      <a:pt x="2" y="206"/>
                    </a:lnTo>
                    <a:lnTo>
                      <a:pt x="8" y="213"/>
                    </a:lnTo>
                    <a:lnTo>
                      <a:pt x="17" y="215"/>
                    </a:lnTo>
                    <a:lnTo>
                      <a:pt x="26" y="213"/>
                    </a:lnTo>
                    <a:lnTo>
                      <a:pt x="32" y="206"/>
                    </a:lnTo>
                    <a:lnTo>
                      <a:pt x="34" y="198"/>
                    </a:lnTo>
                    <a:lnTo>
                      <a:pt x="34" y="47"/>
                    </a:lnTo>
                    <a:lnTo>
                      <a:pt x="36" y="42"/>
                    </a:lnTo>
                    <a:lnTo>
                      <a:pt x="42" y="40"/>
                    </a:lnTo>
                    <a:lnTo>
                      <a:pt x="44" y="42"/>
                    </a:lnTo>
                    <a:lnTo>
                      <a:pt x="46" y="47"/>
                    </a:lnTo>
                    <a:lnTo>
                      <a:pt x="46" y="210"/>
                    </a:lnTo>
                    <a:lnTo>
                      <a:pt x="46" y="418"/>
                    </a:lnTo>
                    <a:lnTo>
                      <a:pt x="48" y="430"/>
                    </a:lnTo>
                    <a:lnTo>
                      <a:pt x="58" y="442"/>
                    </a:lnTo>
                    <a:lnTo>
                      <a:pt x="71" y="446"/>
                    </a:lnTo>
                    <a:lnTo>
                      <a:pt x="78" y="446"/>
                    </a:lnTo>
                    <a:lnTo>
                      <a:pt x="91" y="442"/>
                    </a:lnTo>
                    <a:lnTo>
                      <a:pt x="100" y="430"/>
                    </a:lnTo>
                    <a:lnTo>
                      <a:pt x="104" y="418"/>
                    </a:lnTo>
                    <a:lnTo>
                      <a:pt x="104" y="221"/>
                    </a:lnTo>
                    <a:lnTo>
                      <a:pt x="106" y="213"/>
                    </a:lnTo>
                    <a:lnTo>
                      <a:pt x="115" y="210"/>
                    </a:lnTo>
                    <a:lnTo>
                      <a:pt x="123" y="213"/>
                    </a:lnTo>
                    <a:lnTo>
                      <a:pt x="127" y="221"/>
                    </a:lnTo>
                    <a:lnTo>
                      <a:pt x="127" y="418"/>
                    </a:lnTo>
                  </a:path>
                </a:pathLst>
              </a:custGeom>
              <a:solidFill>
                <a:srgbClr val="00A898"/>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en-US"/>
              </a:p>
            </p:txBody>
          </p:sp>
          <p:sp>
            <p:nvSpPr>
              <p:cNvPr id="16426" name="Freeform 276"/>
              <p:cNvSpPr>
                <a:spLocks/>
              </p:cNvSpPr>
              <p:nvPr/>
            </p:nvSpPr>
            <p:spPr bwMode="auto">
              <a:xfrm>
                <a:off x="7002463" y="2211388"/>
                <a:ext cx="155575" cy="158750"/>
              </a:xfrm>
              <a:custGeom>
                <a:avLst/>
                <a:gdLst>
                  <a:gd name="T0" fmla="*/ 0 w 98"/>
                  <a:gd name="T1" fmla="*/ 2147483647 h 100"/>
                  <a:gd name="T2" fmla="*/ 2147483647 w 98"/>
                  <a:gd name="T3" fmla="*/ 2147483647 h 100"/>
                  <a:gd name="T4" fmla="*/ 2147483647 w 98"/>
                  <a:gd name="T5" fmla="*/ 2147483647 h 100"/>
                  <a:gd name="T6" fmla="*/ 2147483647 w 98"/>
                  <a:gd name="T7" fmla="*/ 2147483647 h 100"/>
                  <a:gd name="T8" fmla="*/ 2147483647 w 98"/>
                  <a:gd name="T9" fmla="*/ 0 h 100"/>
                  <a:gd name="T10" fmla="*/ 2147483647 w 98"/>
                  <a:gd name="T11" fmla="*/ 0 h 100"/>
                  <a:gd name="T12" fmla="*/ 2147483647 w 98"/>
                  <a:gd name="T13" fmla="*/ 2147483647 h 100"/>
                  <a:gd name="T14" fmla="*/ 2147483647 w 98"/>
                  <a:gd name="T15" fmla="*/ 2147483647 h 100"/>
                  <a:gd name="T16" fmla="*/ 2147483647 w 98"/>
                  <a:gd name="T17" fmla="*/ 2147483647 h 100"/>
                  <a:gd name="T18" fmla="*/ 2147483647 w 98"/>
                  <a:gd name="T19" fmla="*/ 2147483647 h 100"/>
                  <a:gd name="T20" fmla="*/ 2147483647 w 98"/>
                  <a:gd name="T21" fmla="*/ 2147483647 h 100"/>
                  <a:gd name="T22" fmla="*/ 2147483647 w 98"/>
                  <a:gd name="T23" fmla="*/ 2147483647 h 100"/>
                  <a:gd name="T24" fmla="*/ 2147483647 w 98"/>
                  <a:gd name="T25" fmla="*/ 2147483647 h 100"/>
                  <a:gd name="T26" fmla="*/ 2147483647 w 98"/>
                  <a:gd name="T27" fmla="*/ 2147483647 h 100"/>
                  <a:gd name="T28" fmla="*/ 2147483647 w 98"/>
                  <a:gd name="T29" fmla="*/ 2147483647 h 100"/>
                  <a:gd name="T30" fmla="*/ 2147483647 w 98"/>
                  <a:gd name="T31" fmla="*/ 2147483647 h 100"/>
                  <a:gd name="T32" fmla="*/ 2147483647 w 98"/>
                  <a:gd name="T33" fmla="*/ 2147483647 h 100"/>
                  <a:gd name="T34" fmla="*/ 2147483647 w 98"/>
                  <a:gd name="T35" fmla="*/ 2147483647 h 100"/>
                  <a:gd name="T36" fmla="*/ 0 w 98"/>
                  <a:gd name="T37" fmla="*/ 2147483647 h 10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98"/>
                  <a:gd name="T58" fmla="*/ 0 h 100"/>
                  <a:gd name="T59" fmla="*/ 98 w 98"/>
                  <a:gd name="T60" fmla="*/ 100 h 100"/>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98" h="100">
                    <a:moveTo>
                      <a:pt x="0" y="49"/>
                    </a:moveTo>
                    <a:lnTo>
                      <a:pt x="3" y="31"/>
                    </a:lnTo>
                    <a:lnTo>
                      <a:pt x="12" y="18"/>
                    </a:lnTo>
                    <a:lnTo>
                      <a:pt x="24" y="6"/>
                    </a:lnTo>
                    <a:lnTo>
                      <a:pt x="41" y="0"/>
                    </a:lnTo>
                    <a:lnTo>
                      <a:pt x="56" y="0"/>
                    </a:lnTo>
                    <a:lnTo>
                      <a:pt x="72" y="6"/>
                    </a:lnTo>
                    <a:lnTo>
                      <a:pt x="87" y="18"/>
                    </a:lnTo>
                    <a:lnTo>
                      <a:pt x="93" y="31"/>
                    </a:lnTo>
                    <a:lnTo>
                      <a:pt x="97" y="49"/>
                    </a:lnTo>
                    <a:lnTo>
                      <a:pt x="93" y="68"/>
                    </a:lnTo>
                    <a:lnTo>
                      <a:pt x="87" y="83"/>
                    </a:lnTo>
                    <a:lnTo>
                      <a:pt x="72" y="93"/>
                    </a:lnTo>
                    <a:lnTo>
                      <a:pt x="56" y="99"/>
                    </a:lnTo>
                    <a:lnTo>
                      <a:pt x="41" y="99"/>
                    </a:lnTo>
                    <a:lnTo>
                      <a:pt x="24" y="93"/>
                    </a:lnTo>
                    <a:lnTo>
                      <a:pt x="12" y="83"/>
                    </a:lnTo>
                    <a:lnTo>
                      <a:pt x="3" y="68"/>
                    </a:lnTo>
                    <a:lnTo>
                      <a:pt x="0" y="49"/>
                    </a:lnTo>
                  </a:path>
                </a:pathLst>
              </a:custGeom>
              <a:solidFill>
                <a:srgbClr val="00A898"/>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en-US"/>
              </a:p>
            </p:txBody>
          </p:sp>
          <p:sp>
            <p:nvSpPr>
              <p:cNvPr id="16427" name="Freeform 277"/>
              <p:cNvSpPr>
                <a:spLocks/>
              </p:cNvSpPr>
              <p:nvPr/>
            </p:nvSpPr>
            <p:spPr bwMode="auto">
              <a:xfrm>
                <a:off x="4611688" y="2211388"/>
                <a:ext cx="365125" cy="903287"/>
              </a:xfrm>
              <a:custGeom>
                <a:avLst/>
                <a:gdLst>
                  <a:gd name="T0" fmla="*/ 2147483647 w 230"/>
                  <a:gd name="T1" fmla="*/ 2147483647 h 569"/>
                  <a:gd name="T2" fmla="*/ 2147483647 w 230"/>
                  <a:gd name="T3" fmla="*/ 2147483647 h 569"/>
                  <a:gd name="T4" fmla="*/ 2147483647 w 230"/>
                  <a:gd name="T5" fmla="*/ 2147483647 h 569"/>
                  <a:gd name="T6" fmla="*/ 2147483647 w 230"/>
                  <a:gd name="T7" fmla="*/ 2147483647 h 569"/>
                  <a:gd name="T8" fmla="*/ 2147483647 w 230"/>
                  <a:gd name="T9" fmla="*/ 2147483647 h 569"/>
                  <a:gd name="T10" fmla="*/ 2147483647 w 230"/>
                  <a:gd name="T11" fmla="*/ 2147483647 h 569"/>
                  <a:gd name="T12" fmla="*/ 2147483647 w 230"/>
                  <a:gd name="T13" fmla="*/ 2147483647 h 569"/>
                  <a:gd name="T14" fmla="*/ 2147483647 w 230"/>
                  <a:gd name="T15" fmla="*/ 2147483647 h 569"/>
                  <a:gd name="T16" fmla="*/ 2147483647 w 230"/>
                  <a:gd name="T17" fmla="*/ 2147483647 h 569"/>
                  <a:gd name="T18" fmla="*/ 2147483647 w 230"/>
                  <a:gd name="T19" fmla="*/ 2147483647 h 569"/>
                  <a:gd name="T20" fmla="*/ 2147483647 w 230"/>
                  <a:gd name="T21" fmla="*/ 2147483647 h 569"/>
                  <a:gd name="T22" fmla="*/ 2147483647 w 230"/>
                  <a:gd name="T23" fmla="*/ 2147483647 h 569"/>
                  <a:gd name="T24" fmla="*/ 2147483647 w 230"/>
                  <a:gd name="T25" fmla="*/ 2147483647 h 569"/>
                  <a:gd name="T26" fmla="*/ 2147483647 w 230"/>
                  <a:gd name="T27" fmla="*/ 2147483647 h 569"/>
                  <a:gd name="T28" fmla="*/ 0 w 230"/>
                  <a:gd name="T29" fmla="*/ 2147483647 h 569"/>
                  <a:gd name="T30" fmla="*/ 2147483647 w 230"/>
                  <a:gd name="T31" fmla="*/ 2147483647 h 569"/>
                  <a:gd name="T32" fmla="*/ 2147483647 w 230"/>
                  <a:gd name="T33" fmla="*/ 2147483647 h 569"/>
                  <a:gd name="T34" fmla="*/ 2147483647 w 230"/>
                  <a:gd name="T35" fmla="*/ 2147483647 h 569"/>
                  <a:gd name="T36" fmla="*/ 2147483647 w 230"/>
                  <a:gd name="T37" fmla="*/ 2147483647 h 569"/>
                  <a:gd name="T38" fmla="*/ 2147483647 w 230"/>
                  <a:gd name="T39" fmla="*/ 2147483647 h 569"/>
                  <a:gd name="T40" fmla="*/ 2147483647 w 230"/>
                  <a:gd name="T41" fmla="*/ 2147483647 h 569"/>
                  <a:gd name="T42" fmla="*/ 2147483647 w 230"/>
                  <a:gd name="T43" fmla="*/ 2147483647 h 569"/>
                  <a:gd name="T44" fmla="*/ 2147483647 w 230"/>
                  <a:gd name="T45" fmla="*/ 2147483647 h 569"/>
                  <a:gd name="T46" fmla="*/ 2147483647 w 230"/>
                  <a:gd name="T47" fmla="*/ 2147483647 h 569"/>
                  <a:gd name="T48" fmla="*/ 2147483647 w 230"/>
                  <a:gd name="T49" fmla="*/ 2147483647 h 569"/>
                  <a:gd name="T50" fmla="*/ 2147483647 w 230"/>
                  <a:gd name="T51" fmla="*/ 2147483647 h 569"/>
                  <a:gd name="T52" fmla="*/ 2147483647 w 230"/>
                  <a:gd name="T53" fmla="*/ 2147483647 h 569"/>
                  <a:gd name="T54" fmla="*/ 2147483647 w 230"/>
                  <a:gd name="T55" fmla="*/ 2147483647 h 569"/>
                  <a:gd name="T56" fmla="*/ 2147483647 w 230"/>
                  <a:gd name="T57" fmla="*/ 2147483647 h 569"/>
                  <a:gd name="T58" fmla="*/ 2147483647 w 230"/>
                  <a:gd name="T59" fmla="*/ 2147483647 h 569"/>
                  <a:gd name="T60" fmla="*/ 2147483647 w 230"/>
                  <a:gd name="T61" fmla="*/ 0 h 569"/>
                  <a:gd name="T62" fmla="*/ 2147483647 w 230"/>
                  <a:gd name="T63" fmla="*/ 2147483647 h 569"/>
                  <a:gd name="T64" fmla="*/ 2147483647 w 230"/>
                  <a:gd name="T65" fmla="*/ 2147483647 h 569"/>
                  <a:gd name="T66" fmla="*/ 2147483647 w 230"/>
                  <a:gd name="T67" fmla="*/ 2147483647 h 569"/>
                  <a:gd name="T68" fmla="*/ 2147483647 w 230"/>
                  <a:gd name="T69" fmla="*/ 2147483647 h 569"/>
                  <a:gd name="T70" fmla="*/ 2147483647 w 230"/>
                  <a:gd name="T71" fmla="*/ 2147483647 h 569"/>
                  <a:gd name="T72" fmla="*/ 2147483647 w 230"/>
                  <a:gd name="T73" fmla="*/ 2147483647 h 569"/>
                  <a:gd name="T74" fmla="*/ 2147483647 w 230"/>
                  <a:gd name="T75" fmla="*/ 2147483647 h 569"/>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30"/>
                  <a:gd name="T115" fmla="*/ 0 h 569"/>
                  <a:gd name="T116" fmla="*/ 230 w 230"/>
                  <a:gd name="T117" fmla="*/ 569 h 569"/>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30" h="569">
                    <a:moveTo>
                      <a:pt x="127" y="539"/>
                    </a:moveTo>
                    <a:lnTo>
                      <a:pt x="130" y="552"/>
                    </a:lnTo>
                    <a:lnTo>
                      <a:pt x="139" y="564"/>
                    </a:lnTo>
                    <a:lnTo>
                      <a:pt x="153" y="568"/>
                    </a:lnTo>
                    <a:lnTo>
                      <a:pt x="158" y="568"/>
                    </a:lnTo>
                    <a:lnTo>
                      <a:pt x="171" y="564"/>
                    </a:lnTo>
                    <a:lnTo>
                      <a:pt x="181" y="552"/>
                    </a:lnTo>
                    <a:lnTo>
                      <a:pt x="184" y="539"/>
                    </a:lnTo>
                    <a:lnTo>
                      <a:pt x="184" y="331"/>
                    </a:lnTo>
                    <a:lnTo>
                      <a:pt x="184" y="168"/>
                    </a:lnTo>
                    <a:lnTo>
                      <a:pt x="186" y="163"/>
                    </a:lnTo>
                    <a:lnTo>
                      <a:pt x="189" y="161"/>
                    </a:lnTo>
                    <a:lnTo>
                      <a:pt x="193" y="163"/>
                    </a:lnTo>
                    <a:lnTo>
                      <a:pt x="195" y="168"/>
                    </a:lnTo>
                    <a:lnTo>
                      <a:pt x="195" y="320"/>
                    </a:lnTo>
                    <a:lnTo>
                      <a:pt x="197" y="327"/>
                    </a:lnTo>
                    <a:lnTo>
                      <a:pt x="203" y="334"/>
                    </a:lnTo>
                    <a:lnTo>
                      <a:pt x="212" y="336"/>
                    </a:lnTo>
                    <a:lnTo>
                      <a:pt x="221" y="334"/>
                    </a:lnTo>
                    <a:lnTo>
                      <a:pt x="227" y="327"/>
                    </a:lnTo>
                    <a:lnTo>
                      <a:pt x="229" y="320"/>
                    </a:lnTo>
                    <a:lnTo>
                      <a:pt x="229" y="140"/>
                    </a:lnTo>
                    <a:lnTo>
                      <a:pt x="227" y="130"/>
                    </a:lnTo>
                    <a:lnTo>
                      <a:pt x="221" y="122"/>
                    </a:lnTo>
                    <a:lnTo>
                      <a:pt x="212" y="120"/>
                    </a:lnTo>
                    <a:lnTo>
                      <a:pt x="17" y="120"/>
                    </a:lnTo>
                    <a:lnTo>
                      <a:pt x="8" y="122"/>
                    </a:lnTo>
                    <a:lnTo>
                      <a:pt x="2" y="130"/>
                    </a:lnTo>
                    <a:lnTo>
                      <a:pt x="0" y="140"/>
                    </a:lnTo>
                    <a:lnTo>
                      <a:pt x="0" y="320"/>
                    </a:lnTo>
                    <a:lnTo>
                      <a:pt x="2" y="327"/>
                    </a:lnTo>
                    <a:lnTo>
                      <a:pt x="8" y="334"/>
                    </a:lnTo>
                    <a:lnTo>
                      <a:pt x="17" y="336"/>
                    </a:lnTo>
                    <a:lnTo>
                      <a:pt x="26" y="334"/>
                    </a:lnTo>
                    <a:lnTo>
                      <a:pt x="32" y="327"/>
                    </a:lnTo>
                    <a:lnTo>
                      <a:pt x="34" y="320"/>
                    </a:lnTo>
                    <a:lnTo>
                      <a:pt x="34" y="168"/>
                    </a:lnTo>
                    <a:lnTo>
                      <a:pt x="36" y="163"/>
                    </a:lnTo>
                    <a:lnTo>
                      <a:pt x="42" y="161"/>
                    </a:lnTo>
                    <a:lnTo>
                      <a:pt x="44" y="163"/>
                    </a:lnTo>
                    <a:lnTo>
                      <a:pt x="46" y="168"/>
                    </a:lnTo>
                    <a:lnTo>
                      <a:pt x="46" y="331"/>
                    </a:lnTo>
                    <a:lnTo>
                      <a:pt x="46" y="539"/>
                    </a:lnTo>
                    <a:lnTo>
                      <a:pt x="48" y="552"/>
                    </a:lnTo>
                    <a:lnTo>
                      <a:pt x="58" y="564"/>
                    </a:lnTo>
                    <a:lnTo>
                      <a:pt x="71" y="568"/>
                    </a:lnTo>
                    <a:lnTo>
                      <a:pt x="78" y="568"/>
                    </a:lnTo>
                    <a:lnTo>
                      <a:pt x="91" y="564"/>
                    </a:lnTo>
                    <a:lnTo>
                      <a:pt x="100" y="552"/>
                    </a:lnTo>
                    <a:lnTo>
                      <a:pt x="104" y="539"/>
                    </a:lnTo>
                    <a:lnTo>
                      <a:pt x="104" y="342"/>
                    </a:lnTo>
                    <a:lnTo>
                      <a:pt x="106" y="334"/>
                    </a:lnTo>
                    <a:lnTo>
                      <a:pt x="115" y="331"/>
                    </a:lnTo>
                    <a:lnTo>
                      <a:pt x="123" y="334"/>
                    </a:lnTo>
                    <a:lnTo>
                      <a:pt x="127" y="342"/>
                    </a:lnTo>
                    <a:lnTo>
                      <a:pt x="127" y="539"/>
                    </a:lnTo>
                    <a:lnTo>
                      <a:pt x="64" y="52"/>
                    </a:lnTo>
                    <a:lnTo>
                      <a:pt x="68" y="34"/>
                    </a:lnTo>
                    <a:lnTo>
                      <a:pt x="76" y="19"/>
                    </a:lnTo>
                    <a:lnTo>
                      <a:pt x="90" y="7"/>
                    </a:lnTo>
                    <a:lnTo>
                      <a:pt x="106" y="0"/>
                    </a:lnTo>
                    <a:lnTo>
                      <a:pt x="123" y="0"/>
                    </a:lnTo>
                    <a:lnTo>
                      <a:pt x="139" y="7"/>
                    </a:lnTo>
                    <a:lnTo>
                      <a:pt x="155" y="19"/>
                    </a:lnTo>
                    <a:lnTo>
                      <a:pt x="161" y="34"/>
                    </a:lnTo>
                    <a:lnTo>
                      <a:pt x="165" y="52"/>
                    </a:lnTo>
                    <a:lnTo>
                      <a:pt x="161" y="72"/>
                    </a:lnTo>
                    <a:lnTo>
                      <a:pt x="155" y="89"/>
                    </a:lnTo>
                    <a:lnTo>
                      <a:pt x="139" y="100"/>
                    </a:lnTo>
                    <a:lnTo>
                      <a:pt x="123" y="106"/>
                    </a:lnTo>
                    <a:lnTo>
                      <a:pt x="106" y="106"/>
                    </a:lnTo>
                    <a:lnTo>
                      <a:pt x="90" y="100"/>
                    </a:lnTo>
                    <a:lnTo>
                      <a:pt x="76" y="89"/>
                    </a:lnTo>
                    <a:lnTo>
                      <a:pt x="68" y="72"/>
                    </a:lnTo>
                    <a:lnTo>
                      <a:pt x="64" y="52"/>
                    </a:lnTo>
                    <a:lnTo>
                      <a:pt x="127" y="539"/>
                    </a:lnTo>
                  </a:path>
                </a:pathLst>
              </a:custGeom>
              <a:solidFill>
                <a:srgbClr val="00FFFF"/>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en-US"/>
              </a:p>
            </p:txBody>
          </p:sp>
          <p:sp>
            <p:nvSpPr>
              <p:cNvPr id="16428" name="Freeform 278"/>
              <p:cNvSpPr>
                <a:spLocks/>
              </p:cNvSpPr>
              <p:nvPr/>
            </p:nvSpPr>
            <p:spPr bwMode="auto">
              <a:xfrm>
                <a:off x="4611688" y="2405063"/>
                <a:ext cx="365125" cy="709612"/>
              </a:xfrm>
              <a:custGeom>
                <a:avLst/>
                <a:gdLst>
                  <a:gd name="T0" fmla="*/ 2147483647 w 230"/>
                  <a:gd name="T1" fmla="*/ 2147483647 h 447"/>
                  <a:gd name="T2" fmla="*/ 2147483647 w 230"/>
                  <a:gd name="T3" fmla="*/ 2147483647 h 447"/>
                  <a:gd name="T4" fmla="*/ 2147483647 w 230"/>
                  <a:gd name="T5" fmla="*/ 2147483647 h 447"/>
                  <a:gd name="T6" fmla="*/ 2147483647 w 230"/>
                  <a:gd name="T7" fmla="*/ 2147483647 h 447"/>
                  <a:gd name="T8" fmla="*/ 2147483647 w 230"/>
                  <a:gd name="T9" fmla="*/ 2147483647 h 447"/>
                  <a:gd name="T10" fmla="*/ 2147483647 w 230"/>
                  <a:gd name="T11" fmla="*/ 2147483647 h 447"/>
                  <a:gd name="T12" fmla="*/ 2147483647 w 230"/>
                  <a:gd name="T13" fmla="*/ 2147483647 h 447"/>
                  <a:gd name="T14" fmla="*/ 2147483647 w 230"/>
                  <a:gd name="T15" fmla="*/ 2147483647 h 447"/>
                  <a:gd name="T16" fmla="*/ 2147483647 w 230"/>
                  <a:gd name="T17" fmla="*/ 2147483647 h 447"/>
                  <a:gd name="T18" fmla="*/ 2147483647 w 230"/>
                  <a:gd name="T19" fmla="*/ 2147483647 h 447"/>
                  <a:gd name="T20" fmla="*/ 2147483647 w 230"/>
                  <a:gd name="T21" fmla="*/ 2147483647 h 447"/>
                  <a:gd name="T22" fmla="*/ 2147483647 w 230"/>
                  <a:gd name="T23" fmla="*/ 2147483647 h 447"/>
                  <a:gd name="T24" fmla="*/ 2147483647 w 230"/>
                  <a:gd name="T25" fmla="*/ 2147483647 h 447"/>
                  <a:gd name="T26" fmla="*/ 2147483647 w 230"/>
                  <a:gd name="T27" fmla="*/ 2147483647 h 447"/>
                  <a:gd name="T28" fmla="*/ 2147483647 w 230"/>
                  <a:gd name="T29" fmla="*/ 2147483647 h 447"/>
                  <a:gd name="T30" fmla="*/ 2147483647 w 230"/>
                  <a:gd name="T31" fmla="*/ 2147483647 h 447"/>
                  <a:gd name="T32" fmla="*/ 2147483647 w 230"/>
                  <a:gd name="T33" fmla="*/ 2147483647 h 447"/>
                  <a:gd name="T34" fmla="*/ 2147483647 w 230"/>
                  <a:gd name="T35" fmla="*/ 2147483647 h 447"/>
                  <a:gd name="T36" fmla="*/ 2147483647 w 230"/>
                  <a:gd name="T37" fmla="*/ 2147483647 h 447"/>
                  <a:gd name="T38" fmla="*/ 2147483647 w 230"/>
                  <a:gd name="T39" fmla="*/ 2147483647 h 447"/>
                  <a:gd name="T40" fmla="*/ 2147483647 w 230"/>
                  <a:gd name="T41" fmla="*/ 2147483647 h 447"/>
                  <a:gd name="T42" fmla="*/ 2147483647 w 230"/>
                  <a:gd name="T43" fmla="*/ 2147483647 h 447"/>
                  <a:gd name="T44" fmla="*/ 2147483647 w 230"/>
                  <a:gd name="T45" fmla="*/ 2147483647 h 447"/>
                  <a:gd name="T46" fmla="*/ 2147483647 w 230"/>
                  <a:gd name="T47" fmla="*/ 2147483647 h 447"/>
                  <a:gd name="T48" fmla="*/ 2147483647 w 230"/>
                  <a:gd name="T49" fmla="*/ 0 h 447"/>
                  <a:gd name="T50" fmla="*/ 2147483647 w 230"/>
                  <a:gd name="T51" fmla="*/ 0 h 447"/>
                  <a:gd name="T52" fmla="*/ 2147483647 w 230"/>
                  <a:gd name="T53" fmla="*/ 2147483647 h 447"/>
                  <a:gd name="T54" fmla="*/ 2147483647 w 230"/>
                  <a:gd name="T55" fmla="*/ 2147483647 h 447"/>
                  <a:gd name="T56" fmla="*/ 0 w 230"/>
                  <a:gd name="T57" fmla="*/ 2147483647 h 447"/>
                  <a:gd name="T58" fmla="*/ 0 w 230"/>
                  <a:gd name="T59" fmla="*/ 2147483647 h 447"/>
                  <a:gd name="T60" fmla="*/ 2147483647 w 230"/>
                  <a:gd name="T61" fmla="*/ 2147483647 h 447"/>
                  <a:gd name="T62" fmla="*/ 2147483647 w 230"/>
                  <a:gd name="T63" fmla="*/ 2147483647 h 447"/>
                  <a:gd name="T64" fmla="*/ 2147483647 w 230"/>
                  <a:gd name="T65" fmla="*/ 2147483647 h 447"/>
                  <a:gd name="T66" fmla="*/ 2147483647 w 230"/>
                  <a:gd name="T67" fmla="*/ 2147483647 h 447"/>
                  <a:gd name="T68" fmla="*/ 2147483647 w 230"/>
                  <a:gd name="T69" fmla="*/ 2147483647 h 447"/>
                  <a:gd name="T70" fmla="*/ 2147483647 w 230"/>
                  <a:gd name="T71" fmla="*/ 2147483647 h 447"/>
                  <a:gd name="T72" fmla="*/ 2147483647 w 230"/>
                  <a:gd name="T73" fmla="*/ 2147483647 h 447"/>
                  <a:gd name="T74" fmla="*/ 2147483647 w 230"/>
                  <a:gd name="T75" fmla="*/ 2147483647 h 447"/>
                  <a:gd name="T76" fmla="*/ 2147483647 w 230"/>
                  <a:gd name="T77" fmla="*/ 2147483647 h 447"/>
                  <a:gd name="T78" fmla="*/ 2147483647 w 230"/>
                  <a:gd name="T79" fmla="*/ 2147483647 h 447"/>
                  <a:gd name="T80" fmla="*/ 2147483647 w 230"/>
                  <a:gd name="T81" fmla="*/ 2147483647 h 447"/>
                  <a:gd name="T82" fmla="*/ 2147483647 w 230"/>
                  <a:gd name="T83" fmla="*/ 2147483647 h 447"/>
                  <a:gd name="T84" fmla="*/ 2147483647 w 230"/>
                  <a:gd name="T85" fmla="*/ 2147483647 h 447"/>
                  <a:gd name="T86" fmla="*/ 2147483647 w 230"/>
                  <a:gd name="T87" fmla="*/ 2147483647 h 447"/>
                  <a:gd name="T88" fmla="*/ 2147483647 w 230"/>
                  <a:gd name="T89" fmla="*/ 2147483647 h 447"/>
                  <a:gd name="T90" fmla="*/ 2147483647 w 230"/>
                  <a:gd name="T91" fmla="*/ 2147483647 h 447"/>
                  <a:gd name="T92" fmla="*/ 2147483647 w 230"/>
                  <a:gd name="T93" fmla="*/ 2147483647 h 447"/>
                  <a:gd name="T94" fmla="*/ 2147483647 w 230"/>
                  <a:gd name="T95" fmla="*/ 2147483647 h 447"/>
                  <a:gd name="T96" fmla="*/ 2147483647 w 230"/>
                  <a:gd name="T97" fmla="*/ 2147483647 h 447"/>
                  <a:gd name="T98" fmla="*/ 2147483647 w 230"/>
                  <a:gd name="T99" fmla="*/ 2147483647 h 447"/>
                  <a:gd name="T100" fmla="*/ 2147483647 w 230"/>
                  <a:gd name="T101" fmla="*/ 2147483647 h 447"/>
                  <a:gd name="T102" fmla="*/ 2147483647 w 230"/>
                  <a:gd name="T103" fmla="*/ 2147483647 h 447"/>
                  <a:gd name="T104" fmla="*/ 2147483647 w 230"/>
                  <a:gd name="T105" fmla="*/ 2147483647 h 447"/>
                  <a:gd name="T106" fmla="*/ 2147483647 w 230"/>
                  <a:gd name="T107" fmla="*/ 2147483647 h 447"/>
                  <a:gd name="T108" fmla="*/ 2147483647 w 230"/>
                  <a:gd name="T109" fmla="*/ 2147483647 h 447"/>
                  <a:gd name="T110" fmla="*/ 2147483647 w 230"/>
                  <a:gd name="T111" fmla="*/ 2147483647 h 447"/>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230"/>
                  <a:gd name="T169" fmla="*/ 0 h 447"/>
                  <a:gd name="T170" fmla="*/ 230 w 230"/>
                  <a:gd name="T171" fmla="*/ 447 h 447"/>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230" h="447">
                    <a:moveTo>
                      <a:pt x="127" y="418"/>
                    </a:moveTo>
                    <a:lnTo>
                      <a:pt x="130" y="430"/>
                    </a:lnTo>
                    <a:lnTo>
                      <a:pt x="139" y="442"/>
                    </a:lnTo>
                    <a:lnTo>
                      <a:pt x="153" y="446"/>
                    </a:lnTo>
                    <a:lnTo>
                      <a:pt x="158" y="446"/>
                    </a:lnTo>
                    <a:lnTo>
                      <a:pt x="171" y="442"/>
                    </a:lnTo>
                    <a:lnTo>
                      <a:pt x="181" y="430"/>
                    </a:lnTo>
                    <a:lnTo>
                      <a:pt x="184" y="418"/>
                    </a:lnTo>
                    <a:lnTo>
                      <a:pt x="184" y="210"/>
                    </a:lnTo>
                    <a:lnTo>
                      <a:pt x="184" y="47"/>
                    </a:lnTo>
                    <a:lnTo>
                      <a:pt x="186" y="42"/>
                    </a:lnTo>
                    <a:lnTo>
                      <a:pt x="189" y="40"/>
                    </a:lnTo>
                    <a:lnTo>
                      <a:pt x="193" y="42"/>
                    </a:lnTo>
                    <a:lnTo>
                      <a:pt x="195" y="47"/>
                    </a:lnTo>
                    <a:lnTo>
                      <a:pt x="195" y="198"/>
                    </a:lnTo>
                    <a:lnTo>
                      <a:pt x="197" y="206"/>
                    </a:lnTo>
                    <a:lnTo>
                      <a:pt x="203" y="213"/>
                    </a:lnTo>
                    <a:lnTo>
                      <a:pt x="212" y="215"/>
                    </a:lnTo>
                    <a:lnTo>
                      <a:pt x="221" y="213"/>
                    </a:lnTo>
                    <a:lnTo>
                      <a:pt x="227" y="206"/>
                    </a:lnTo>
                    <a:lnTo>
                      <a:pt x="229" y="198"/>
                    </a:lnTo>
                    <a:lnTo>
                      <a:pt x="229" y="20"/>
                    </a:lnTo>
                    <a:lnTo>
                      <a:pt x="227" y="10"/>
                    </a:lnTo>
                    <a:lnTo>
                      <a:pt x="221" y="2"/>
                    </a:lnTo>
                    <a:lnTo>
                      <a:pt x="212" y="0"/>
                    </a:lnTo>
                    <a:lnTo>
                      <a:pt x="17" y="0"/>
                    </a:lnTo>
                    <a:lnTo>
                      <a:pt x="8" y="2"/>
                    </a:lnTo>
                    <a:lnTo>
                      <a:pt x="2" y="10"/>
                    </a:lnTo>
                    <a:lnTo>
                      <a:pt x="0" y="20"/>
                    </a:lnTo>
                    <a:lnTo>
                      <a:pt x="0" y="198"/>
                    </a:lnTo>
                    <a:lnTo>
                      <a:pt x="2" y="206"/>
                    </a:lnTo>
                    <a:lnTo>
                      <a:pt x="8" y="213"/>
                    </a:lnTo>
                    <a:lnTo>
                      <a:pt x="17" y="215"/>
                    </a:lnTo>
                    <a:lnTo>
                      <a:pt x="26" y="213"/>
                    </a:lnTo>
                    <a:lnTo>
                      <a:pt x="32" y="206"/>
                    </a:lnTo>
                    <a:lnTo>
                      <a:pt x="34" y="198"/>
                    </a:lnTo>
                    <a:lnTo>
                      <a:pt x="34" y="47"/>
                    </a:lnTo>
                    <a:lnTo>
                      <a:pt x="36" y="42"/>
                    </a:lnTo>
                    <a:lnTo>
                      <a:pt x="42" y="40"/>
                    </a:lnTo>
                    <a:lnTo>
                      <a:pt x="44" y="42"/>
                    </a:lnTo>
                    <a:lnTo>
                      <a:pt x="46" y="47"/>
                    </a:lnTo>
                    <a:lnTo>
                      <a:pt x="46" y="210"/>
                    </a:lnTo>
                    <a:lnTo>
                      <a:pt x="46" y="418"/>
                    </a:lnTo>
                    <a:lnTo>
                      <a:pt x="48" y="430"/>
                    </a:lnTo>
                    <a:lnTo>
                      <a:pt x="58" y="442"/>
                    </a:lnTo>
                    <a:lnTo>
                      <a:pt x="71" y="446"/>
                    </a:lnTo>
                    <a:lnTo>
                      <a:pt x="78" y="446"/>
                    </a:lnTo>
                    <a:lnTo>
                      <a:pt x="91" y="442"/>
                    </a:lnTo>
                    <a:lnTo>
                      <a:pt x="100" y="430"/>
                    </a:lnTo>
                    <a:lnTo>
                      <a:pt x="104" y="418"/>
                    </a:lnTo>
                    <a:lnTo>
                      <a:pt x="104" y="221"/>
                    </a:lnTo>
                    <a:lnTo>
                      <a:pt x="106" y="213"/>
                    </a:lnTo>
                    <a:lnTo>
                      <a:pt x="115" y="210"/>
                    </a:lnTo>
                    <a:lnTo>
                      <a:pt x="123" y="213"/>
                    </a:lnTo>
                    <a:lnTo>
                      <a:pt x="127" y="221"/>
                    </a:lnTo>
                    <a:lnTo>
                      <a:pt x="127" y="418"/>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en-US"/>
              </a:p>
            </p:txBody>
          </p:sp>
          <p:sp>
            <p:nvSpPr>
              <p:cNvPr id="16429" name="Freeform 279"/>
              <p:cNvSpPr>
                <a:spLocks/>
              </p:cNvSpPr>
              <p:nvPr/>
            </p:nvSpPr>
            <p:spPr bwMode="auto">
              <a:xfrm>
                <a:off x="4716463" y="2211388"/>
                <a:ext cx="155575" cy="158750"/>
              </a:xfrm>
              <a:custGeom>
                <a:avLst/>
                <a:gdLst>
                  <a:gd name="T0" fmla="*/ 0 w 98"/>
                  <a:gd name="T1" fmla="*/ 2147483647 h 100"/>
                  <a:gd name="T2" fmla="*/ 2147483647 w 98"/>
                  <a:gd name="T3" fmla="*/ 2147483647 h 100"/>
                  <a:gd name="T4" fmla="*/ 2147483647 w 98"/>
                  <a:gd name="T5" fmla="*/ 2147483647 h 100"/>
                  <a:gd name="T6" fmla="*/ 2147483647 w 98"/>
                  <a:gd name="T7" fmla="*/ 2147483647 h 100"/>
                  <a:gd name="T8" fmla="*/ 2147483647 w 98"/>
                  <a:gd name="T9" fmla="*/ 0 h 100"/>
                  <a:gd name="T10" fmla="*/ 2147483647 w 98"/>
                  <a:gd name="T11" fmla="*/ 0 h 100"/>
                  <a:gd name="T12" fmla="*/ 2147483647 w 98"/>
                  <a:gd name="T13" fmla="*/ 2147483647 h 100"/>
                  <a:gd name="T14" fmla="*/ 2147483647 w 98"/>
                  <a:gd name="T15" fmla="*/ 2147483647 h 100"/>
                  <a:gd name="T16" fmla="*/ 2147483647 w 98"/>
                  <a:gd name="T17" fmla="*/ 2147483647 h 100"/>
                  <a:gd name="T18" fmla="*/ 2147483647 w 98"/>
                  <a:gd name="T19" fmla="*/ 2147483647 h 100"/>
                  <a:gd name="T20" fmla="*/ 2147483647 w 98"/>
                  <a:gd name="T21" fmla="*/ 2147483647 h 100"/>
                  <a:gd name="T22" fmla="*/ 2147483647 w 98"/>
                  <a:gd name="T23" fmla="*/ 2147483647 h 100"/>
                  <a:gd name="T24" fmla="*/ 2147483647 w 98"/>
                  <a:gd name="T25" fmla="*/ 2147483647 h 100"/>
                  <a:gd name="T26" fmla="*/ 2147483647 w 98"/>
                  <a:gd name="T27" fmla="*/ 2147483647 h 100"/>
                  <a:gd name="T28" fmla="*/ 2147483647 w 98"/>
                  <a:gd name="T29" fmla="*/ 2147483647 h 100"/>
                  <a:gd name="T30" fmla="*/ 2147483647 w 98"/>
                  <a:gd name="T31" fmla="*/ 2147483647 h 100"/>
                  <a:gd name="T32" fmla="*/ 2147483647 w 98"/>
                  <a:gd name="T33" fmla="*/ 2147483647 h 100"/>
                  <a:gd name="T34" fmla="*/ 2147483647 w 98"/>
                  <a:gd name="T35" fmla="*/ 2147483647 h 100"/>
                  <a:gd name="T36" fmla="*/ 0 w 98"/>
                  <a:gd name="T37" fmla="*/ 2147483647 h 10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98"/>
                  <a:gd name="T58" fmla="*/ 0 h 100"/>
                  <a:gd name="T59" fmla="*/ 98 w 98"/>
                  <a:gd name="T60" fmla="*/ 100 h 100"/>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98" h="100">
                    <a:moveTo>
                      <a:pt x="0" y="49"/>
                    </a:moveTo>
                    <a:lnTo>
                      <a:pt x="4" y="31"/>
                    </a:lnTo>
                    <a:lnTo>
                      <a:pt x="12" y="18"/>
                    </a:lnTo>
                    <a:lnTo>
                      <a:pt x="25" y="6"/>
                    </a:lnTo>
                    <a:lnTo>
                      <a:pt x="41" y="0"/>
                    </a:lnTo>
                    <a:lnTo>
                      <a:pt x="56" y="0"/>
                    </a:lnTo>
                    <a:lnTo>
                      <a:pt x="72" y="6"/>
                    </a:lnTo>
                    <a:lnTo>
                      <a:pt x="87" y="18"/>
                    </a:lnTo>
                    <a:lnTo>
                      <a:pt x="93" y="31"/>
                    </a:lnTo>
                    <a:lnTo>
                      <a:pt x="97" y="49"/>
                    </a:lnTo>
                    <a:lnTo>
                      <a:pt x="93" y="68"/>
                    </a:lnTo>
                    <a:lnTo>
                      <a:pt x="87" y="83"/>
                    </a:lnTo>
                    <a:lnTo>
                      <a:pt x="72" y="93"/>
                    </a:lnTo>
                    <a:lnTo>
                      <a:pt x="56" y="99"/>
                    </a:lnTo>
                    <a:lnTo>
                      <a:pt x="41" y="99"/>
                    </a:lnTo>
                    <a:lnTo>
                      <a:pt x="25" y="93"/>
                    </a:lnTo>
                    <a:lnTo>
                      <a:pt x="12" y="83"/>
                    </a:lnTo>
                    <a:lnTo>
                      <a:pt x="4" y="68"/>
                    </a:lnTo>
                    <a:lnTo>
                      <a:pt x="0" y="4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en-US"/>
              </a:p>
            </p:txBody>
          </p:sp>
          <p:sp>
            <p:nvSpPr>
              <p:cNvPr id="16430" name="Freeform 280"/>
              <p:cNvSpPr>
                <a:spLocks/>
              </p:cNvSpPr>
              <p:nvPr/>
            </p:nvSpPr>
            <p:spPr bwMode="auto">
              <a:xfrm>
                <a:off x="5526088" y="2211388"/>
                <a:ext cx="365125" cy="903287"/>
              </a:xfrm>
              <a:custGeom>
                <a:avLst/>
                <a:gdLst>
                  <a:gd name="T0" fmla="*/ 2147483647 w 230"/>
                  <a:gd name="T1" fmla="*/ 2147483647 h 569"/>
                  <a:gd name="T2" fmla="*/ 2147483647 w 230"/>
                  <a:gd name="T3" fmla="*/ 2147483647 h 569"/>
                  <a:gd name="T4" fmla="*/ 2147483647 w 230"/>
                  <a:gd name="T5" fmla="*/ 2147483647 h 569"/>
                  <a:gd name="T6" fmla="*/ 2147483647 w 230"/>
                  <a:gd name="T7" fmla="*/ 2147483647 h 569"/>
                  <a:gd name="T8" fmla="*/ 2147483647 w 230"/>
                  <a:gd name="T9" fmla="*/ 2147483647 h 569"/>
                  <a:gd name="T10" fmla="*/ 2147483647 w 230"/>
                  <a:gd name="T11" fmla="*/ 2147483647 h 569"/>
                  <a:gd name="T12" fmla="*/ 2147483647 w 230"/>
                  <a:gd name="T13" fmla="*/ 2147483647 h 569"/>
                  <a:gd name="T14" fmla="*/ 2147483647 w 230"/>
                  <a:gd name="T15" fmla="*/ 2147483647 h 569"/>
                  <a:gd name="T16" fmla="*/ 2147483647 w 230"/>
                  <a:gd name="T17" fmla="*/ 2147483647 h 569"/>
                  <a:gd name="T18" fmla="*/ 2147483647 w 230"/>
                  <a:gd name="T19" fmla="*/ 2147483647 h 569"/>
                  <a:gd name="T20" fmla="*/ 2147483647 w 230"/>
                  <a:gd name="T21" fmla="*/ 2147483647 h 569"/>
                  <a:gd name="T22" fmla="*/ 2147483647 w 230"/>
                  <a:gd name="T23" fmla="*/ 2147483647 h 569"/>
                  <a:gd name="T24" fmla="*/ 2147483647 w 230"/>
                  <a:gd name="T25" fmla="*/ 2147483647 h 569"/>
                  <a:gd name="T26" fmla="*/ 2147483647 w 230"/>
                  <a:gd name="T27" fmla="*/ 2147483647 h 569"/>
                  <a:gd name="T28" fmla="*/ 0 w 230"/>
                  <a:gd name="T29" fmla="*/ 2147483647 h 569"/>
                  <a:gd name="T30" fmla="*/ 2147483647 w 230"/>
                  <a:gd name="T31" fmla="*/ 2147483647 h 569"/>
                  <a:gd name="T32" fmla="*/ 2147483647 w 230"/>
                  <a:gd name="T33" fmla="*/ 2147483647 h 569"/>
                  <a:gd name="T34" fmla="*/ 2147483647 w 230"/>
                  <a:gd name="T35" fmla="*/ 2147483647 h 569"/>
                  <a:gd name="T36" fmla="*/ 2147483647 w 230"/>
                  <a:gd name="T37" fmla="*/ 2147483647 h 569"/>
                  <a:gd name="T38" fmla="*/ 2147483647 w 230"/>
                  <a:gd name="T39" fmla="*/ 2147483647 h 569"/>
                  <a:gd name="T40" fmla="*/ 2147483647 w 230"/>
                  <a:gd name="T41" fmla="*/ 2147483647 h 569"/>
                  <a:gd name="T42" fmla="*/ 2147483647 w 230"/>
                  <a:gd name="T43" fmla="*/ 2147483647 h 569"/>
                  <a:gd name="T44" fmla="*/ 2147483647 w 230"/>
                  <a:gd name="T45" fmla="*/ 2147483647 h 569"/>
                  <a:gd name="T46" fmla="*/ 2147483647 w 230"/>
                  <a:gd name="T47" fmla="*/ 2147483647 h 569"/>
                  <a:gd name="T48" fmla="*/ 2147483647 w 230"/>
                  <a:gd name="T49" fmla="*/ 2147483647 h 569"/>
                  <a:gd name="T50" fmla="*/ 2147483647 w 230"/>
                  <a:gd name="T51" fmla="*/ 2147483647 h 569"/>
                  <a:gd name="T52" fmla="*/ 2147483647 w 230"/>
                  <a:gd name="T53" fmla="*/ 2147483647 h 569"/>
                  <a:gd name="T54" fmla="*/ 2147483647 w 230"/>
                  <a:gd name="T55" fmla="*/ 2147483647 h 569"/>
                  <a:gd name="T56" fmla="*/ 2147483647 w 230"/>
                  <a:gd name="T57" fmla="*/ 2147483647 h 569"/>
                  <a:gd name="T58" fmla="*/ 2147483647 w 230"/>
                  <a:gd name="T59" fmla="*/ 2147483647 h 569"/>
                  <a:gd name="T60" fmla="*/ 2147483647 w 230"/>
                  <a:gd name="T61" fmla="*/ 0 h 569"/>
                  <a:gd name="T62" fmla="*/ 2147483647 w 230"/>
                  <a:gd name="T63" fmla="*/ 2147483647 h 569"/>
                  <a:gd name="T64" fmla="*/ 2147483647 w 230"/>
                  <a:gd name="T65" fmla="*/ 2147483647 h 569"/>
                  <a:gd name="T66" fmla="*/ 2147483647 w 230"/>
                  <a:gd name="T67" fmla="*/ 2147483647 h 569"/>
                  <a:gd name="T68" fmla="*/ 2147483647 w 230"/>
                  <a:gd name="T69" fmla="*/ 2147483647 h 569"/>
                  <a:gd name="T70" fmla="*/ 2147483647 w 230"/>
                  <a:gd name="T71" fmla="*/ 2147483647 h 569"/>
                  <a:gd name="T72" fmla="*/ 2147483647 w 230"/>
                  <a:gd name="T73" fmla="*/ 2147483647 h 569"/>
                  <a:gd name="T74" fmla="*/ 2147483647 w 230"/>
                  <a:gd name="T75" fmla="*/ 2147483647 h 569"/>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30"/>
                  <a:gd name="T115" fmla="*/ 0 h 569"/>
                  <a:gd name="T116" fmla="*/ 230 w 230"/>
                  <a:gd name="T117" fmla="*/ 569 h 569"/>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30" h="569">
                    <a:moveTo>
                      <a:pt x="127" y="539"/>
                    </a:moveTo>
                    <a:lnTo>
                      <a:pt x="130" y="552"/>
                    </a:lnTo>
                    <a:lnTo>
                      <a:pt x="139" y="564"/>
                    </a:lnTo>
                    <a:lnTo>
                      <a:pt x="153" y="568"/>
                    </a:lnTo>
                    <a:lnTo>
                      <a:pt x="158" y="568"/>
                    </a:lnTo>
                    <a:lnTo>
                      <a:pt x="171" y="564"/>
                    </a:lnTo>
                    <a:lnTo>
                      <a:pt x="181" y="552"/>
                    </a:lnTo>
                    <a:lnTo>
                      <a:pt x="184" y="539"/>
                    </a:lnTo>
                    <a:lnTo>
                      <a:pt x="184" y="331"/>
                    </a:lnTo>
                    <a:lnTo>
                      <a:pt x="184" y="168"/>
                    </a:lnTo>
                    <a:lnTo>
                      <a:pt x="186" y="163"/>
                    </a:lnTo>
                    <a:lnTo>
                      <a:pt x="189" y="161"/>
                    </a:lnTo>
                    <a:lnTo>
                      <a:pt x="193" y="163"/>
                    </a:lnTo>
                    <a:lnTo>
                      <a:pt x="195" y="168"/>
                    </a:lnTo>
                    <a:lnTo>
                      <a:pt x="195" y="320"/>
                    </a:lnTo>
                    <a:lnTo>
                      <a:pt x="197" y="327"/>
                    </a:lnTo>
                    <a:lnTo>
                      <a:pt x="203" y="334"/>
                    </a:lnTo>
                    <a:lnTo>
                      <a:pt x="212" y="336"/>
                    </a:lnTo>
                    <a:lnTo>
                      <a:pt x="221" y="334"/>
                    </a:lnTo>
                    <a:lnTo>
                      <a:pt x="227" y="327"/>
                    </a:lnTo>
                    <a:lnTo>
                      <a:pt x="229" y="320"/>
                    </a:lnTo>
                    <a:lnTo>
                      <a:pt x="229" y="140"/>
                    </a:lnTo>
                    <a:lnTo>
                      <a:pt x="227" y="130"/>
                    </a:lnTo>
                    <a:lnTo>
                      <a:pt x="221" y="122"/>
                    </a:lnTo>
                    <a:lnTo>
                      <a:pt x="212" y="120"/>
                    </a:lnTo>
                    <a:lnTo>
                      <a:pt x="17" y="120"/>
                    </a:lnTo>
                    <a:lnTo>
                      <a:pt x="8" y="122"/>
                    </a:lnTo>
                    <a:lnTo>
                      <a:pt x="2" y="130"/>
                    </a:lnTo>
                    <a:lnTo>
                      <a:pt x="0" y="140"/>
                    </a:lnTo>
                    <a:lnTo>
                      <a:pt x="0" y="320"/>
                    </a:lnTo>
                    <a:lnTo>
                      <a:pt x="2" y="327"/>
                    </a:lnTo>
                    <a:lnTo>
                      <a:pt x="8" y="334"/>
                    </a:lnTo>
                    <a:lnTo>
                      <a:pt x="17" y="336"/>
                    </a:lnTo>
                    <a:lnTo>
                      <a:pt x="26" y="334"/>
                    </a:lnTo>
                    <a:lnTo>
                      <a:pt x="32" y="327"/>
                    </a:lnTo>
                    <a:lnTo>
                      <a:pt x="34" y="320"/>
                    </a:lnTo>
                    <a:lnTo>
                      <a:pt x="34" y="168"/>
                    </a:lnTo>
                    <a:lnTo>
                      <a:pt x="36" y="163"/>
                    </a:lnTo>
                    <a:lnTo>
                      <a:pt x="42" y="161"/>
                    </a:lnTo>
                    <a:lnTo>
                      <a:pt x="44" y="163"/>
                    </a:lnTo>
                    <a:lnTo>
                      <a:pt x="46" y="168"/>
                    </a:lnTo>
                    <a:lnTo>
                      <a:pt x="46" y="331"/>
                    </a:lnTo>
                    <a:lnTo>
                      <a:pt x="46" y="539"/>
                    </a:lnTo>
                    <a:lnTo>
                      <a:pt x="48" y="552"/>
                    </a:lnTo>
                    <a:lnTo>
                      <a:pt x="58" y="564"/>
                    </a:lnTo>
                    <a:lnTo>
                      <a:pt x="71" y="568"/>
                    </a:lnTo>
                    <a:lnTo>
                      <a:pt x="78" y="568"/>
                    </a:lnTo>
                    <a:lnTo>
                      <a:pt x="91" y="564"/>
                    </a:lnTo>
                    <a:lnTo>
                      <a:pt x="100" y="552"/>
                    </a:lnTo>
                    <a:lnTo>
                      <a:pt x="104" y="539"/>
                    </a:lnTo>
                    <a:lnTo>
                      <a:pt x="104" y="342"/>
                    </a:lnTo>
                    <a:lnTo>
                      <a:pt x="106" y="334"/>
                    </a:lnTo>
                    <a:lnTo>
                      <a:pt x="115" y="331"/>
                    </a:lnTo>
                    <a:lnTo>
                      <a:pt x="123" y="334"/>
                    </a:lnTo>
                    <a:lnTo>
                      <a:pt x="127" y="342"/>
                    </a:lnTo>
                    <a:lnTo>
                      <a:pt x="127" y="539"/>
                    </a:lnTo>
                    <a:lnTo>
                      <a:pt x="64" y="52"/>
                    </a:lnTo>
                    <a:lnTo>
                      <a:pt x="68" y="34"/>
                    </a:lnTo>
                    <a:lnTo>
                      <a:pt x="76" y="19"/>
                    </a:lnTo>
                    <a:lnTo>
                      <a:pt x="90" y="7"/>
                    </a:lnTo>
                    <a:lnTo>
                      <a:pt x="106" y="0"/>
                    </a:lnTo>
                    <a:lnTo>
                      <a:pt x="123" y="0"/>
                    </a:lnTo>
                    <a:lnTo>
                      <a:pt x="139" y="7"/>
                    </a:lnTo>
                    <a:lnTo>
                      <a:pt x="155" y="19"/>
                    </a:lnTo>
                    <a:lnTo>
                      <a:pt x="161" y="34"/>
                    </a:lnTo>
                    <a:lnTo>
                      <a:pt x="165" y="52"/>
                    </a:lnTo>
                    <a:lnTo>
                      <a:pt x="161" y="72"/>
                    </a:lnTo>
                    <a:lnTo>
                      <a:pt x="155" y="89"/>
                    </a:lnTo>
                    <a:lnTo>
                      <a:pt x="139" y="100"/>
                    </a:lnTo>
                    <a:lnTo>
                      <a:pt x="123" y="106"/>
                    </a:lnTo>
                    <a:lnTo>
                      <a:pt x="106" y="106"/>
                    </a:lnTo>
                    <a:lnTo>
                      <a:pt x="90" y="100"/>
                    </a:lnTo>
                    <a:lnTo>
                      <a:pt x="76" y="89"/>
                    </a:lnTo>
                    <a:lnTo>
                      <a:pt x="68" y="72"/>
                    </a:lnTo>
                    <a:lnTo>
                      <a:pt x="64" y="52"/>
                    </a:lnTo>
                    <a:lnTo>
                      <a:pt x="127" y="539"/>
                    </a:lnTo>
                  </a:path>
                </a:pathLst>
              </a:custGeom>
              <a:solidFill>
                <a:srgbClr val="00B7A5"/>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en-US"/>
              </a:p>
            </p:txBody>
          </p:sp>
          <p:sp>
            <p:nvSpPr>
              <p:cNvPr id="16431" name="Freeform 281"/>
              <p:cNvSpPr>
                <a:spLocks/>
              </p:cNvSpPr>
              <p:nvPr/>
            </p:nvSpPr>
            <p:spPr bwMode="auto">
              <a:xfrm>
                <a:off x="5526088" y="2405063"/>
                <a:ext cx="365125" cy="709612"/>
              </a:xfrm>
              <a:custGeom>
                <a:avLst/>
                <a:gdLst>
                  <a:gd name="T0" fmla="*/ 2147483647 w 230"/>
                  <a:gd name="T1" fmla="*/ 2147483647 h 447"/>
                  <a:gd name="T2" fmla="*/ 2147483647 w 230"/>
                  <a:gd name="T3" fmla="*/ 2147483647 h 447"/>
                  <a:gd name="T4" fmla="*/ 2147483647 w 230"/>
                  <a:gd name="T5" fmla="*/ 2147483647 h 447"/>
                  <a:gd name="T6" fmla="*/ 2147483647 w 230"/>
                  <a:gd name="T7" fmla="*/ 2147483647 h 447"/>
                  <a:gd name="T8" fmla="*/ 2147483647 w 230"/>
                  <a:gd name="T9" fmla="*/ 2147483647 h 447"/>
                  <a:gd name="T10" fmla="*/ 2147483647 w 230"/>
                  <a:gd name="T11" fmla="*/ 2147483647 h 447"/>
                  <a:gd name="T12" fmla="*/ 2147483647 w 230"/>
                  <a:gd name="T13" fmla="*/ 2147483647 h 447"/>
                  <a:gd name="T14" fmla="*/ 2147483647 w 230"/>
                  <a:gd name="T15" fmla="*/ 2147483647 h 447"/>
                  <a:gd name="T16" fmla="*/ 2147483647 w 230"/>
                  <a:gd name="T17" fmla="*/ 2147483647 h 447"/>
                  <a:gd name="T18" fmla="*/ 2147483647 w 230"/>
                  <a:gd name="T19" fmla="*/ 2147483647 h 447"/>
                  <a:gd name="T20" fmla="*/ 2147483647 w 230"/>
                  <a:gd name="T21" fmla="*/ 2147483647 h 447"/>
                  <a:gd name="T22" fmla="*/ 2147483647 w 230"/>
                  <a:gd name="T23" fmla="*/ 2147483647 h 447"/>
                  <a:gd name="T24" fmla="*/ 2147483647 w 230"/>
                  <a:gd name="T25" fmla="*/ 2147483647 h 447"/>
                  <a:gd name="T26" fmla="*/ 2147483647 w 230"/>
                  <a:gd name="T27" fmla="*/ 2147483647 h 447"/>
                  <a:gd name="T28" fmla="*/ 2147483647 w 230"/>
                  <a:gd name="T29" fmla="*/ 2147483647 h 447"/>
                  <a:gd name="T30" fmla="*/ 2147483647 w 230"/>
                  <a:gd name="T31" fmla="*/ 2147483647 h 447"/>
                  <a:gd name="T32" fmla="*/ 2147483647 w 230"/>
                  <a:gd name="T33" fmla="*/ 2147483647 h 447"/>
                  <a:gd name="T34" fmla="*/ 2147483647 w 230"/>
                  <a:gd name="T35" fmla="*/ 2147483647 h 447"/>
                  <a:gd name="T36" fmla="*/ 2147483647 w 230"/>
                  <a:gd name="T37" fmla="*/ 2147483647 h 447"/>
                  <a:gd name="T38" fmla="*/ 2147483647 w 230"/>
                  <a:gd name="T39" fmla="*/ 2147483647 h 447"/>
                  <a:gd name="T40" fmla="*/ 2147483647 w 230"/>
                  <a:gd name="T41" fmla="*/ 2147483647 h 447"/>
                  <a:gd name="T42" fmla="*/ 2147483647 w 230"/>
                  <a:gd name="T43" fmla="*/ 2147483647 h 447"/>
                  <a:gd name="T44" fmla="*/ 2147483647 w 230"/>
                  <a:gd name="T45" fmla="*/ 2147483647 h 447"/>
                  <a:gd name="T46" fmla="*/ 2147483647 w 230"/>
                  <a:gd name="T47" fmla="*/ 2147483647 h 447"/>
                  <a:gd name="T48" fmla="*/ 2147483647 w 230"/>
                  <a:gd name="T49" fmla="*/ 0 h 447"/>
                  <a:gd name="T50" fmla="*/ 2147483647 w 230"/>
                  <a:gd name="T51" fmla="*/ 0 h 447"/>
                  <a:gd name="T52" fmla="*/ 2147483647 w 230"/>
                  <a:gd name="T53" fmla="*/ 2147483647 h 447"/>
                  <a:gd name="T54" fmla="*/ 2147483647 w 230"/>
                  <a:gd name="T55" fmla="*/ 2147483647 h 447"/>
                  <a:gd name="T56" fmla="*/ 0 w 230"/>
                  <a:gd name="T57" fmla="*/ 2147483647 h 447"/>
                  <a:gd name="T58" fmla="*/ 0 w 230"/>
                  <a:gd name="T59" fmla="*/ 2147483647 h 447"/>
                  <a:gd name="T60" fmla="*/ 2147483647 w 230"/>
                  <a:gd name="T61" fmla="*/ 2147483647 h 447"/>
                  <a:gd name="T62" fmla="*/ 2147483647 w 230"/>
                  <a:gd name="T63" fmla="*/ 2147483647 h 447"/>
                  <a:gd name="T64" fmla="*/ 2147483647 w 230"/>
                  <a:gd name="T65" fmla="*/ 2147483647 h 447"/>
                  <a:gd name="T66" fmla="*/ 2147483647 w 230"/>
                  <a:gd name="T67" fmla="*/ 2147483647 h 447"/>
                  <a:gd name="T68" fmla="*/ 2147483647 w 230"/>
                  <a:gd name="T69" fmla="*/ 2147483647 h 447"/>
                  <a:gd name="T70" fmla="*/ 2147483647 w 230"/>
                  <a:gd name="T71" fmla="*/ 2147483647 h 447"/>
                  <a:gd name="T72" fmla="*/ 2147483647 w 230"/>
                  <a:gd name="T73" fmla="*/ 2147483647 h 447"/>
                  <a:gd name="T74" fmla="*/ 2147483647 w 230"/>
                  <a:gd name="T75" fmla="*/ 2147483647 h 447"/>
                  <a:gd name="T76" fmla="*/ 2147483647 w 230"/>
                  <a:gd name="T77" fmla="*/ 2147483647 h 447"/>
                  <a:gd name="T78" fmla="*/ 2147483647 w 230"/>
                  <a:gd name="T79" fmla="*/ 2147483647 h 447"/>
                  <a:gd name="T80" fmla="*/ 2147483647 w 230"/>
                  <a:gd name="T81" fmla="*/ 2147483647 h 447"/>
                  <a:gd name="T82" fmla="*/ 2147483647 w 230"/>
                  <a:gd name="T83" fmla="*/ 2147483647 h 447"/>
                  <a:gd name="T84" fmla="*/ 2147483647 w 230"/>
                  <a:gd name="T85" fmla="*/ 2147483647 h 447"/>
                  <a:gd name="T86" fmla="*/ 2147483647 w 230"/>
                  <a:gd name="T87" fmla="*/ 2147483647 h 447"/>
                  <a:gd name="T88" fmla="*/ 2147483647 w 230"/>
                  <a:gd name="T89" fmla="*/ 2147483647 h 447"/>
                  <a:gd name="T90" fmla="*/ 2147483647 w 230"/>
                  <a:gd name="T91" fmla="*/ 2147483647 h 447"/>
                  <a:gd name="T92" fmla="*/ 2147483647 w 230"/>
                  <a:gd name="T93" fmla="*/ 2147483647 h 447"/>
                  <a:gd name="T94" fmla="*/ 2147483647 w 230"/>
                  <a:gd name="T95" fmla="*/ 2147483647 h 447"/>
                  <a:gd name="T96" fmla="*/ 2147483647 w 230"/>
                  <a:gd name="T97" fmla="*/ 2147483647 h 447"/>
                  <a:gd name="T98" fmla="*/ 2147483647 w 230"/>
                  <a:gd name="T99" fmla="*/ 2147483647 h 447"/>
                  <a:gd name="T100" fmla="*/ 2147483647 w 230"/>
                  <a:gd name="T101" fmla="*/ 2147483647 h 447"/>
                  <a:gd name="T102" fmla="*/ 2147483647 w 230"/>
                  <a:gd name="T103" fmla="*/ 2147483647 h 447"/>
                  <a:gd name="T104" fmla="*/ 2147483647 w 230"/>
                  <a:gd name="T105" fmla="*/ 2147483647 h 447"/>
                  <a:gd name="T106" fmla="*/ 2147483647 w 230"/>
                  <a:gd name="T107" fmla="*/ 2147483647 h 447"/>
                  <a:gd name="T108" fmla="*/ 2147483647 w 230"/>
                  <a:gd name="T109" fmla="*/ 2147483647 h 447"/>
                  <a:gd name="T110" fmla="*/ 2147483647 w 230"/>
                  <a:gd name="T111" fmla="*/ 2147483647 h 447"/>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230"/>
                  <a:gd name="T169" fmla="*/ 0 h 447"/>
                  <a:gd name="T170" fmla="*/ 230 w 230"/>
                  <a:gd name="T171" fmla="*/ 447 h 447"/>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230" h="447">
                    <a:moveTo>
                      <a:pt x="127" y="418"/>
                    </a:moveTo>
                    <a:lnTo>
                      <a:pt x="130" y="430"/>
                    </a:lnTo>
                    <a:lnTo>
                      <a:pt x="139" y="442"/>
                    </a:lnTo>
                    <a:lnTo>
                      <a:pt x="153" y="446"/>
                    </a:lnTo>
                    <a:lnTo>
                      <a:pt x="158" y="446"/>
                    </a:lnTo>
                    <a:lnTo>
                      <a:pt x="171" y="442"/>
                    </a:lnTo>
                    <a:lnTo>
                      <a:pt x="181" y="430"/>
                    </a:lnTo>
                    <a:lnTo>
                      <a:pt x="184" y="418"/>
                    </a:lnTo>
                    <a:lnTo>
                      <a:pt x="184" y="210"/>
                    </a:lnTo>
                    <a:lnTo>
                      <a:pt x="184" y="47"/>
                    </a:lnTo>
                    <a:lnTo>
                      <a:pt x="186" y="42"/>
                    </a:lnTo>
                    <a:lnTo>
                      <a:pt x="189" y="40"/>
                    </a:lnTo>
                    <a:lnTo>
                      <a:pt x="193" y="42"/>
                    </a:lnTo>
                    <a:lnTo>
                      <a:pt x="195" y="47"/>
                    </a:lnTo>
                    <a:lnTo>
                      <a:pt x="195" y="198"/>
                    </a:lnTo>
                    <a:lnTo>
                      <a:pt x="197" y="206"/>
                    </a:lnTo>
                    <a:lnTo>
                      <a:pt x="203" y="213"/>
                    </a:lnTo>
                    <a:lnTo>
                      <a:pt x="212" y="215"/>
                    </a:lnTo>
                    <a:lnTo>
                      <a:pt x="221" y="213"/>
                    </a:lnTo>
                    <a:lnTo>
                      <a:pt x="227" y="206"/>
                    </a:lnTo>
                    <a:lnTo>
                      <a:pt x="229" y="198"/>
                    </a:lnTo>
                    <a:lnTo>
                      <a:pt x="229" y="20"/>
                    </a:lnTo>
                    <a:lnTo>
                      <a:pt x="227" y="10"/>
                    </a:lnTo>
                    <a:lnTo>
                      <a:pt x="221" y="2"/>
                    </a:lnTo>
                    <a:lnTo>
                      <a:pt x="212" y="0"/>
                    </a:lnTo>
                    <a:lnTo>
                      <a:pt x="17" y="0"/>
                    </a:lnTo>
                    <a:lnTo>
                      <a:pt x="8" y="2"/>
                    </a:lnTo>
                    <a:lnTo>
                      <a:pt x="2" y="10"/>
                    </a:lnTo>
                    <a:lnTo>
                      <a:pt x="0" y="20"/>
                    </a:lnTo>
                    <a:lnTo>
                      <a:pt x="0" y="198"/>
                    </a:lnTo>
                    <a:lnTo>
                      <a:pt x="2" y="206"/>
                    </a:lnTo>
                    <a:lnTo>
                      <a:pt x="8" y="213"/>
                    </a:lnTo>
                    <a:lnTo>
                      <a:pt x="17" y="215"/>
                    </a:lnTo>
                    <a:lnTo>
                      <a:pt x="26" y="213"/>
                    </a:lnTo>
                    <a:lnTo>
                      <a:pt x="32" y="206"/>
                    </a:lnTo>
                    <a:lnTo>
                      <a:pt x="34" y="198"/>
                    </a:lnTo>
                    <a:lnTo>
                      <a:pt x="34" y="47"/>
                    </a:lnTo>
                    <a:lnTo>
                      <a:pt x="36" y="42"/>
                    </a:lnTo>
                    <a:lnTo>
                      <a:pt x="42" y="40"/>
                    </a:lnTo>
                    <a:lnTo>
                      <a:pt x="44" y="42"/>
                    </a:lnTo>
                    <a:lnTo>
                      <a:pt x="46" y="47"/>
                    </a:lnTo>
                    <a:lnTo>
                      <a:pt x="46" y="210"/>
                    </a:lnTo>
                    <a:lnTo>
                      <a:pt x="46" y="418"/>
                    </a:lnTo>
                    <a:lnTo>
                      <a:pt x="48" y="430"/>
                    </a:lnTo>
                    <a:lnTo>
                      <a:pt x="58" y="442"/>
                    </a:lnTo>
                    <a:lnTo>
                      <a:pt x="71" y="446"/>
                    </a:lnTo>
                    <a:lnTo>
                      <a:pt x="78" y="446"/>
                    </a:lnTo>
                    <a:lnTo>
                      <a:pt x="91" y="442"/>
                    </a:lnTo>
                    <a:lnTo>
                      <a:pt x="100" y="430"/>
                    </a:lnTo>
                    <a:lnTo>
                      <a:pt x="104" y="418"/>
                    </a:lnTo>
                    <a:lnTo>
                      <a:pt x="104" y="221"/>
                    </a:lnTo>
                    <a:lnTo>
                      <a:pt x="106" y="213"/>
                    </a:lnTo>
                    <a:lnTo>
                      <a:pt x="115" y="210"/>
                    </a:lnTo>
                    <a:lnTo>
                      <a:pt x="123" y="213"/>
                    </a:lnTo>
                    <a:lnTo>
                      <a:pt x="127" y="221"/>
                    </a:lnTo>
                    <a:lnTo>
                      <a:pt x="127" y="418"/>
                    </a:lnTo>
                  </a:path>
                </a:pathLst>
              </a:custGeom>
              <a:solidFill>
                <a:srgbClr val="00A898"/>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en-US"/>
              </a:p>
            </p:txBody>
          </p:sp>
          <p:sp>
            <p:nvSpPr>
              <p:cNvPr id="16432" name="Freeform 282"/>
              <p:cNvSpPr>
                <a:spLocks/>
              </p:cNvSpPr>
              <p:nvPr/>
            </p:nvSpPr>
            <p:spPr bwMode="auto">
              <a:xfrm>
                <a:off x="5630863" y="2211388"/>
                <a:ext cx="155575" cy="158750"/>
              </a:xfrm>
              <a:custGeom>
                <a:avLst/>
                <a:gdLst>
                  <a:gd name="T0" fmla="*/ 0 w 98"/>
                  <a:gd name="T1" fmla="*/ 2147483647 h 100"/>
                  <a:gd name="T2" fmla="*/ 2147483647 w 98"/>
                  <a:gd name="T3" fmla="*/ 2147483647 h 100"/>
                  <a:gd name="T4" fmla="*/ 2147483647 w 98"/>
                  <a:gd name="T5" fmla="*/ 2147483647 h 100"/>
                  <a:gd name="T6" fmla="*/ 2147483647 w 98"/>
                  <a:gd name="T7" fmla="*/ 2147483647 h 100"/>
                  <a:gd name="T8" fmla="*/ 2147483647 w 98"/>
                  <a:gd name="T9" fmla="*/ 0 h 100"/>
                  <a:gd name="T10" fmla="*/ 2147483647 w 98"/>
                  <a:gd name="T11" fmla="*/ 0 h 100"/>
                  <a:gd name="T12" fmla="*/ 2147483647 w 98"/>
                  <a:gd name="T13" fmla="*/ 2147483647 h 100"/>
                  <a:gd name="T14" fmla="*/ 2147483647 w 98"/>
                  <a:gd name="T15" fmla="*/ 2147483647 h 100"/>
                  <a:gd name="T16" fmla="*/ 2147483647 w 98"/>
                  <a:gd name="T17" fmla="*/ 2147483647 h 100"/>
                  <a:gd name="T18" fmla="*/ 2147483647 w 98"/>
                  <a:gd name="T19" fmla="*/ 2147483647 h 100"/>
                  <a:gd name="T20" fmla="*/ 2147483647 w 98"/>
                  <a:gd name="T21" fmla="*/ 2147483647 h 100"/>
                  <a:gd name="T22" fmla="*/ 2147483647 w 98"/>
                  <a:gd name="T23" fmla="*/ 2147483647 h 100"/>
                  <a:gd name="T24" fmla="*/ 2147483647 w 98"/>
                  <a:gd name="T25" fmla="*/ 2147483647 h 100"/>
                  <a:gd name="T26" fmla="*/ 2147483647 w 98"/>
                  <a:gd name="T27" fmla="*/ 2147483647 h 100"/>
                  <a:gd name="T28" fmla="*/ 2147483647 w 98"/>
                  <a:gd name="T29" fmla="*/ 2147483647 h 100"/>
                  <a:gd name="T30" fmla="*/ 2147483647 w 98"/>
                  <a:gd name="T31" fmla="*/ 2147483647 h 100"/>
                  <a:gd name="T32" fmla="*/ 2147483647 w 98"/>
                  <a:gd name="T33" fmla="*/ 2147483647 h 100"/>
                  <a:gd name="T34" fmla="*/ 2147483647 w 98"/>
                  <a:gd name="T35" fmla="*/ 2147483647 h 100"/>
                  <a:gd name="T36" fmla="*/ 0 w 98"/>
                  <a:gd name="T37" fmla="*/ 2147483647 h 10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98"/>
                  <a:gd name="T58" fmla="*/ 0 h 100"/>
                  <a:gd name="T59" fmla="*/ 98 w 98"/>
                  <a:gd name="T60" fmla="*/ 100 h 100"/>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98" h="100">
                    <a:moveTo>
                      <a:pt x="0" y="49"/>
                    </a:moveTo>
                    <a:lnTo>
                      <a:pt x="4" y="31"/>
                    </a:lnTo>
                    <a:lnTo>
                      <a:pt x="12" y="18"/>
                    </a:lnTo>
                    <a:lnTo>
                      <a:pt x="25" y="6"/>
                    </a:lnTo>
                    <a:lnTo>
                      <a:pt x="41" y="0"/>
                    </a:lnTo>
                    <a:lnTo>
                      <a:pt x="56" y="0"/>
                    </a:lnTo>
                    <a:lnTo>
                      <a:pt x="72" y="6"/>
                    </a:lnTo>
                    <a:lnTo>
                      <a:pt x="87" y="18"/>
                    </a:lnTo>
                    <a:lnTo>
                      <a:pt x="93" y="31"/>
                    </a:lnTo>
                    <a:lnTo>
                      <a:pt x="97" y="49"/>
                    </a:lnTo>
                    <a:lnTo>
                      <a:pt x="93" y="68"/>
                    </a:lnTo>
                    <a:lnTo>
                      <a:pt x="87" y="83"/>
                    </a:lnTo>
                    <a:lnTo>
                      <a:pt x="72" y="93"/>
                    </a:lnTo>
                    <a:lnTo>
                      <a:pt x="56" y="99"/>
                    </a:lnTo>
                    <a:lnTo>
                      <a:pt x="41" y="99"/>
                    </a:lnTo>
                    <a:lnTo>
                      <a:pt x="25" y="93"/>
                    </a:lnTo>
                    <a:lnTo>
                      <a:pt x="12" y="83"/>
                    </a:lnTo>
                    <a:lnTo>
                      <a:pt x="4" y="68"/>
                    </a:lnTo>
                    <a:lnTo>
                      <a:pt x="0" y="49"/>
                    </a:lnTo>
                  </a:path>
                </a:pathLst>
              </a:custGeom>
              <a:solidFill>
                <a:srgbClr val="00A898"/>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en-US"/>
              </a:p>
            </p:txBody>
          </p:sp>
          <p:sp>
            <p:nvSpPr>
              <p:cNvPr id="16433" name="Freeform 283"/>
              <p:cNvSpPr>
                <a:spLocks/>
              </p:cNvSpPr>
              <p:nvPr/>
            </p:nvSpPr>
            <p:spPr bwMode="auto">
              <a:xfrm>
                <a:off x="6440488" y="2211388"/>
                <a:ext cx="363537" cy="903287"/>
              </a:xfrm>
              <a:custGeom>
                <a:avLst/>
                <a:gdLst>
                  <a:gd name="T0" fmla="*/ 2147483647 w 229"/>
                  <a:gd name="T1" fmla="*/ 2147483647 h 569"/>
                  <a:gd name="T2" fmla="*/ 2147483647 w 229"/>
                  <a:gd name="T3" fmla="*/ 2147483647 h 569"/>
                  <a:gd name="T4" fmla="*/ 2147483647 w 229"/>
                  <a:gd name="T5" fmla="*/ 2147483647 h 569"/>
                  <a:gd name="T6" fmla="*/ 2147483647 w 229"/>
                  <a:gd name="T7" fmla="*/ 2147483647 h 569"/>
                  <a:gd name="T8" fmla="*/ 2147483647 w 229"/>
                  <a:gd name="T9" fmla="*/ 2147483647 h 569"/>
                  <a:gd name="T10" fmla="*/ 2147483647 w 229"/>
                  <a:gd name="T11" fmla="*/ 2147483647 h 569"/>
                  <a:gd name="T12" fmla="*/ 2147483647 w 229"/>
                  <a:gd name="T13" fmla="*/ 2147483647 h 569"/>
                  <a:gd name="T14" fmla="*/ 2147483647 w 229"/>
                  <a:gd name="T15" fmla="*/ 2147483647 h 569"/>
                  <a:gd name="T16" fmla="*/ 2147483647 w 229"/>
                  <a:gd name="T17" fmla="*/ 2147483647 h 569"/>
                  <a:gd name="T18" fmla="*/ 2147483647 w 229"/>
                  <a:gd name="T19" fmla="*/ 2147483647 h 569"/>
                  <a:gd name="T20" fmla="*/ 2147483647 w 229"/>
                  <a:gd name="T21" fmla="*/ 2147483647 h 569"/>
                  <a:gd name="T22" fmla="*/ 2147483647 w 229"/>
                  <a:gd name="T23" fmla="*/ 2147483647 h 569"/>
                  <a:gd name="T24" fmla="*/ 2147483647 w 229"/>
                  <a:gd name="T25" fmla="*/ 2147483647 h 569"/>
                  <a:gd name="T26" fmla="*/ 2147483647 w 229"/>
                  <a:gd name="T27" fmla="*/ 2147483647 h 569"/>
                  <a:gd name="T28" fmla="*/ 0 w 229"/>
                  <a:gd name="T29" fmla="*/ 2147483647 h 569"/>
                  <a:gd name="T30" fmla="*/ 2147483647 w 229"/>
                  <a:gd name="T31" fmla="*/ 2147483647 h 569"/>
                  <a:gd name="T32" fmla="*/ 2147483647 w 229"/>
                  <a:gd name="T33" fmla="*/ 2147483647 h 569"/>
                  <a:gd name="T34" fmla="*/ 2147483647 w 229"/>
                  <a:gd name="T35" fmla="*/ 2147483647 h 569"/>
                  <a:gd name="T36" fmla="*/ 2147483647 w 229"/>
                  <a:gd name="T37" fmla="*/ 2147483647 h 569"/>
                  <a:gd name="T38" fmla="*/ 2147483647 w 229"/>
                  <a:gd name="T39" fmla="*/ 2147483647 h 569"/>
                  <a:gd name="T40" fmla="*/ 2147483647 w 229"/>
                  <a:gd name="T41" fmla="*/ 2147483647 h 569"/>
                  <a:gd name="T42" fmla="*/ 2147483647 w 229"/>
                  <a:gd name="T43" fmla="*/ 2147483647 h 569"/>
                  <a:gd name="T44" fmla="*/ 2147483647 w 229"/>
                  <a:gd name="T45" fmla="*/ 2147483647 h 569"/>
                  <a:gd name="T46" fmla="*/ 2147483647 w 229"/>
                  <a:gd name="T47" fmla="*/ 2147483647 h 569"/>
                  <a:gd name="T48" fmla="*/ 2147483647 w 229"/>
                  <a:gd name="T49" fmla="*/ 2147483647 h 569"/>
                  <a:gd name="T50" fmla="*/ 2147483647 w 229"/>
                  <a:gd name="T51" fmla="*/ 2147483647 h 569"/>
                  <a:gd name="T52" fmla="*/ 2147483647 w 229"/>
                  <a:gd name="T53" fmla="*/ 2147483647 h 569"/>
                  <a:gd name="T54" fmla="*/ 2147483647 w 229"/>
                  <a:gd name="T55" fmla="*/ 2147483647 h 569"/>
                  <a:gd name="T56" fmla="*/ 2147483647 w 229"/>
                  <a:gd name="T57" fmla="*/ 2147483647 h 569"/>
                  <a:gd name="T58" fmla="*/ 2147483647 w 229"/>
                  <a:gd name="T59" fmla="*/ 2147483647 h 569"/>
                  <a:gd name="T60" fmla="*/ 2147483647 w 229"/>
                  <a:gd name="T61" fmla="*/ 0 h 569"/>
                  <a:gd name="T62" fmla="*/ 2147483647 w 229"/>
                  <a:gd name="T63" fmla="*/ 2147483647 h 569"/>
                  <a:gd name="T64" fmla="*/ 2147483647 w 229"/>
                  <a:gd name="T65" fmla="*/ 2147483647 h 569"/>
                  <a:gd name="T66" fmla="*/ 2147483647 w 229"/>
                  <a:gd name="T67" fmla="*/ 2147483647 h 569"/>
                  <a:gd name="T68" fmla="*/ 2147483647 w 229"/>
                  <a:gd name="T69" fmla="*/ 2147483647 h 569"/>
                  <a:gd name="T70" fmla="*/ 2147483647 w 229"/>
                  <a:gd name="T71" fmla="*/ 2147483647 h 569"/>
                  <a:gd name="T72" fmla="*/ 2147483647 w 229"/>
                  <a:gd name="T73" fmla="*/ 2147483647 h 569"/>
                  <a:gd name="T74" fmla="*/ 2147483647 w 229"/>
                  <a:gd name="T75" fmla="*/ 2147483647 h 569"/>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29"/>
                  <a:gd name="T115" fmla="*/ 0 h 569"/>
                  <a:gd name="T116" fmla="*/ 229 w 229"/>
                  <a:gd name="T117" fmla="*/ 569 h 569"/>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29" h="569">
                    <a:moveTo>
                      <a:pt x="127" y="539"/>
                    </a:moveTo>
                    <a:lnTo>
                      <a:pt x="130" y="552"/>
                    </a:lnTo>
                    <a:lnTo>
                      <a:pt x="139" y="564"/>
                    </a:lnTo>
                    <a:lnTo>
                      <a:pt x="153" y="568"/>
                    </a:lnTo>
                    <a:lnTo>
                      <a:pt x="158" y="568"/>
                    </a:lnTo>
                    <a:lnTo>
                      <a:pt x="171" y="564"/>
                    </a:lnTo>
                    <a:lnTo>
                      <a:pt x="181" y="552"/>
                    </a:lnTo>
                    <a:lnTo>
                      <a:pt x="184" y="539"/>
                    </a:lnTo>
                    <a:lnTo>
                      <a:pt x="184" y="331"/>
                    </a:lnTo>
                    <a:lnTo>
                      <a:pt x="184" y="168"/>
                    </a:lnTo>
                    <a:lnTo>
                      <a:pt x="185" y="163"/>
                    </a:lnTo>
                    <a:lnTo>
                      <a:pt x="189" y="161"/>
                    </a:lnTo>
                    <a:lnTo>
                      <a:pt x="193" y="163"/>
                    </a:lnTo>
                    <a:lnTo>
                      <a:pt x="195" y="168"/>
                    </a:lnTo>
                    <a:lnTo>
                      <a:pt x="195" y="320"/>
                    </a:lnTo>
                    <a:lnTo>
                      <a:pt x="197" y="327"/>
                    </a:lnTo>
                    <a:lnTo>
                      <a:pt x="203" y="334"/>
                    </a:lnTo>
                    <a:lnTo>
                      <a:pt x="212" y="336"/>
                    </a:lnTo>
                    <a:lnTo>
                      <a:pt x="221" y="334"/>
                    </a:lnTo>
                    <a:lnTo>
                      <a:pt x="227" y="327"/>
                    </a:lnTo>
                    <a:lnTo>
                      <a:pt x="228" y="320"/>
                    </a:lnTo>
                    <a:lnTo>
                      <a:pt x="228" y="140"/>
                    </a:lnTo>
                    <a:lnTo>
                      <a:pt x="227" y="130"/>
                    </a:lnTo>
                    <a:lnTo>
                      <a:pt x="221" y="122"/>
                    </a:lnTo>
                    <a:lnTo>
                      <a:pt x="212" y="120"/>
                    </a:lnTo>
                    <a:lnTo>
                      <a:pt x="17" y="120"/>
                    </a:lnTo>
                    <a:lnTo>
                      <a:pt x="8" y="122"/>
                    </a:lnTo>
                    <a:lnTo>
                      <a:pt x="2" y="130"/>
                    </a:lnTo>
                    <a:lnTo>
                      <a:pt x="0" y="140"/>
                    </a:lnTo>
                    <a:lnTo>
                      <a:pt x="0" y="320"/>
                    </a:lnTo>
                    <a:lnTo>
                      <a:pt x="2" y="327"/>
                    </a:lnTo>
                    <a:lnTo>
                      <a:pt x="8" y="334"/>
                    </a:lnTo>
                    <a:lnTo>
                      <a:pt x="17" y="336"/>
                    </a:lnTo>
                    <a:lnTo>
                      <a:pt x="26" y="334"/>
                    </a:lnTo>
                    <a:lnTo>
                      <a:pt x="32" y="327"/>
                    </a:lnTo>
                    <a:lnTo>
                      <a:pt x="34" y="320"/>
                    </a:lnTo>
                    <a:lnTo>
                      <a:pt x="34" y="168"/>
                    </a:lnTo>
                    <a:lnTo>
                      <a:pt x="36" y="163"/>
                    </a:lnTo>
                    <a:lnTo>
                      <a:pt x="42" y="161"/>
                    </a:lnTo>
                    <a:lnTo>
                      <a:pt x="44" y="163"/>
                    </a:lnTo>
                    <a:lnTo>
                      <a:pt x="46" y="168"/>
                    </a:lnTo>
                    <a:lnTo>
                      <a:pt x="46" y="331"/>
                    </a:lnTo>
                    <a:lnTo>
                      <a:pt x="46" y="539"/>
                    </a:lnTo>
                    <a:lnTo>
                      <a:pt x="48" y="552"/>
                    </a:lnTo>
                    <a:lnTo>
                      <a:pt x="58" y="564"/>
                    </a:lnTo>
                    <a:lnTo>
                      <a:pt x="71" y="568"/>
                    </a:lnTo>
                    <a:lnTo>
                      <a:pt x="78" y="568"/>
                    </a:lnTo>
                    <a:lnTo>
                      <a:pt x="91" y="564"/>
                    </a:lnTo>
                    <a:lnTo>
                      <a:pt x="100" y="552"/>
                    </a:lnTo>
                    <a:lnTo>
                      <a:pt x="104" y="539"/>
                    </a:lnTo>
                    <a:lnTo>
                      <a:pt x="104" y="342"/>
                    </a:lnTo>
                    <a:lnTo>
                      <a:pt x="106" y="334"/>
                    </a:lnTo>
                    <a:lnTo>
                      <a:pt x="115" y="331"/>
                    </a:lnTo>
                    <a:lnTo>
                      <a:pt x="123" y="334"/>
                    </a:lnTo>
                    <a:lnTo>
                      <a:pt x="127" y="342"/>
                    </a:lnTo>
                    <a:lnTo>
                      <a:pt x="127" y="539"/>
                    </a:lnTo>
                    <a:lnTo>
                      <a:pt x="64" y="52"/>
                    </a:lnTo>
                    <a:lnTo>
                      <a:pt x="67" y="34"/>
                    </a:lnTo>
                    <a:lnTo>
                      <a:pt x="76" y="19"/>
                    </a:lnTo>
                    <a:lnTo>
                      <a:pt x="90" y="7"/>
                    </a:lnTo>
                    <a:lnTo>
                      <a:pt x="106" y="0"/>
                    </a:lnTo>
                    <a:lnTo>
                      <a:pt x="123" y="0"/>
                    </a:lnTo>
                    <a:lnTo>
                      <a:pt x="139" y="7"/>
                    </a:lnTo>
                    <a:lnTo>
                      <a:pt x="155" y="19"/>
                    </a:lnTo>
                    <a:lnTo>
                      <a:pt x="161" y="34"/>
                    </a:lnTo>
                    <a:lnTo>
                      <a:pt x="165" y="52"/>
                    </a:lnTo>
                    <a:lnTo>
                      <a:pt x="161" y="72"/>
                    </a:lnTo>
                    <a:lnTo>
                      <a:pt x="155" y="89"/>
                    </a:lnTo>
                    <a:lnTo>
                      <a:pt x="139" y="100"/>
                    </a:lnTo>
                    <a:lnTo>
                      <a:pt x="123" y="106"/>
                    </a:lnTo>
                    <a:lnTo>
                      <a:pt x="106" y="106"/>
                    </a:lnTo>
                    <a:lnTo>
                      <a:pt x="90" y="100"/>
                    </a:lnTo>
                    <a:lnTo>
                      <a:pt x="76" y="89"/>
                    </a:lnTo>
                    <a:lnTo>
                      <a:pt x="67" y="72"/>
                    </a:lnTo>
                    <a:lnTo>
                      <a:pt x="64" y="52"/>
                    </a:lnTo>
                    <a:lnTo>
                      <a:pt x="127" y="539"/>
                    </a:lnTo>
                  </a:path>
                </a:pathLst>
              </a:custGeom>
              <a:solidFill>
                <a:srgbClr val="00FFFF"/>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en-US"/>
              </a:p>
            </p:txBody>
          </p:sp>
          <p:sp>
            <p:nvSpPr>
              <p:cNvPr id="16434" name="Freeform 284"/>
              <p:cNvSpPr>
                <a:spLocks/>
              </p:cNvSpPr>
              <p:nvPr/>
            </p:nvSpPr>
            <p:spPr bwMode="auto">
              <a:xfrm>
                <a:off x="6440488" y="2405063"/>
                <a:ext cx="363537" cy="709612"/>
              </a:xfrm>
              <a:custGeom>
                <a:avLst/>
                <a:gdLst>
                  <a:gd name="T0" fmla="*/ 2147483647 w 229"/>
                  <a:gd name="T1" fmla="*/ 2147483647 h 447"/>
                  <a:gd name="T2" fmla="*/ 2147483647 w 229"/>
                  <a:gd name="T3" fmla="*/ 2147483647 h 447"/>
                  <a:gd name="T4" fmla="*/ 2147483647 w 229"/>
                  <a:gd name="T5" fmla="*/ 2147483647 h 447"/>
                  <a:gd name="T6" fmla="*/ 2147483647 w 229"/>
                  <a:gd name="T7" fmla="*/ 2147483647 h 447"/>
                  <a:gd name="T8" fmla="*/ 2147483647 w 229"/>
                  <a:gd name="T9" fmla="*/ 2147483647 h 447"/>
                  <a:gd name="T10" fmla="*/ 2147483647 w 229"/>
                  <a:gd name="T11" fmla="*/ 2147483647 h 447"/>
                  <a:gd name="T12" fmla="*/ 2147483647 w 229"/>
                  <a:gd name="T13" fmla="*/ 2147483647 h 447"/>
                  <a:gd name="T14" fmla="*/ 2147483647 w 229"/>
                  <a:gd name="T15" fmla="*/ 2147483647 h 447"/>
                  <a:gd name="T16" fmla="*/ 2147483647 w 229"/>
                  <a:gd name="T17" fmla="*/ 2147483647 h 447"/>
                  <a:gd name="T18" fmla="*/ 2147483647 w 229"/>
                  <a:gd name="T19" fmla="*/ 2147483647 h 447"/>
                  <a:gd name="T20" fmla="*/ 2147483647 w 229"/>
                  <a:gd name="T21" fmla="*/ 2147483647 h 447"/>
                  <a:gd name="T22" fmla="*/ 2147483647 w 229"/>
                  <a:gd name="T23" fmla="*/ 2147483647 h 447"/>
                  <a:gd name="T24" fmla="*/ 2147483647 w 229"/>
                  <a:gd name="T25" fmla="*/ 2147483647 h 447"/>
                  <a:gd name="T26" fmla="*/ 2147483647 w 229"/>
                  <a:gd name="T27" fmla="*/ 2147483647 h 447"/>
                  <a:gd name="T28" fmla="*/ 2147483647 w 229"/>
                  <a:gd name="T29" fmla="*/ 2147483647 h 447"/>
                  <a:gd name="T30" fmla="*/ 2147483647 w 229"/>
                  <a:gd name="T31" fmla="*/ 2147483647 h 447"/>
                  <a:gd name="T32" fmla="*/ 2147483647 w 229"/>
                  <a:gd name="T33" fmla="*/ 2147483647 h 447"/>
                  <a:gd name="T34" fmla="*/ 2147483647 w 229"/>
                  <a:gd name="T35" fmla="*/ 2147483647 h 447"/>
                  <a:gd name="T36" fmla="*/ 2147483647 w 229"/>
                  <a:gd name="T37" fmla="*/ 2147483647 h 447"/>
                  <a:gd name="T38" fmla="*/ 2147483647 w 229"/>
                  <a:gd name="T39" fmla="*/ 2147483647 h 447"/>
                  <a:gd name="T40" fmla="*/ 2147483647 w 229"/>
                  <a:gd name="T41" fmla="*/ 2147483647 h 447"/>
                  <a:gd name="T42" fmla="*/ 2147483647 w 229"/>
                  <a:gd name="T43" fmla="*/ 2147483647 h 447"/>
                  <a:gd name="T44" fmla="*/ 2147483647 w 229"/>
                  <a:gd name="T45" fmla="*/ 2147483647 h 447"/>
                  <a:gd name="T46" fmla="*/ 2147483647 w 229"/>
                  <a:gd name="T47" fmla="*/ 2147483647 h 447"/>
                  <a:gd name="T48" fmla="*/ 2147483647 w 229"/>
                  <a:gd name="T49" fmla="*/ 0 h 447"/>
                  <a:gd name="T50" fmla="*/ 2147483647 w 229"/>
                  <a:gd name="T51" fmla="*/ 0 h 447"/>
                  <a:gd name="T52" fmla="*/ 2147483647 w 229"/>
                  <a:gd name="T53" fmla="*/ 2147483647 h 447"/>
                  <a:gd name="T54" fmla="*/ 2147483647 w 229"/>
                  <a:gd name="T55" fmla="*/ 2147483647 h 447"/>
                  <a:gd name="T56" fmla="*/ 0 w 229"/>
                  <a:gd name="T57" fmla="*/ 2147483647 h 447"/>
                  <a:gd name="T58" fmla="*/ 0 w 229"/>
                  <a:gd name="T59" fmla="*/ 2147483647 h 447"/>
                  <a:gd name="T60" fmla="*/ 2147483647 w 229"/>
                  <a:gd name="T61" fmla="*/ 2147483647 h 447"/>
                  <a:gd name="T62" fmla="*/ 2147483647 w 229"/>
                  <a:gd name="T63" fmla="*/ 2147483647 h 447"/>
                  <a:gd name="T64" fmla="*/ 2147483647 w 229"/>
                  <a:gd name="T65" fmla="*/ 2147483647 h 447"/>
                  <a:gd name="T66" fmla="*/ 2147483647 w 229"/>
                  <a:gd name="T67" fmla="*/ 2147483647 h 447"/>
                  <a:gd name="T68" fmla="*/ 2147483647 w 229"/>
                  <a:gd name="T69" fmla="*/ 2147483647 h 447"/>
                  <a:gd name="T70" fmla="*/ 2147483647 w 229"/>
                  <a:gd name="T71" fmla="*/ 2147483647 h 447"/>
                  <a:gd name="T72" fmla="*/ 2147483647 w 229"/>
                  <a:gd name="T73" fmla="*/ 2147483647 h 447"/>
                  <a:gd name="T74" fmla="*/ 2147483647 w 229"/>
                  <a:gd name="T75" fmla="*/ 2147483647 h 447"/>
                  <a:gd name="T76" fmla="*/ 2147483647 w 229"/>
                  <a:gd name="T77" fmla="*/ 2147483647 h 447"/>
                  <a:gd name="T78" fmla="*/ 2147483647 w 229"/>
                  <a:gd name="T79" fmla="*/ 2147483647 h 447"/>
                  <a:gd name="T80" fmla="*/ 2147483647 w 229"/>
                  <a:gd name="T81" fmla="*/ 2147483647 h 447"/>
                  <a:gd name="T82" fmla="*/ 2147483647 w 229"/>
                  <a:gd name="T83" fmla="*/ 2147483647 h 447"/>
                  <a:gd name="T84" fmla="*/ 2147483647 w 229"/>
                  <a:gd name="T85" fmla="*/ 2147483647 h 447"/>
                  <a:gd name="T86" fmla="*/ 2147483647 w 229"/>
                  <a:gd name="T87" fmla="*/ 2147483647 h 447"/>
                  <a:gd name="T88" fmla="*/ 2147483647 w 229"/>
                  <a:gd name="T89" fmla="*/ 2147483647 h 447"/>
                  <a:gd name="T90" fmla="*/ 2147483647 w 229"/>
                  <a:gd name="T91" fmla="*/ 2147483647 h 447"/>
                  <a:gd name="T92" fmla="*/ 2147483647 w 229"/>
                  <a:gd name="T93" fmla="*/ 2147483647 h 447"/>
                  <a:gd name="T94" fmla="*/ 2147483647 w 229"/>
                  <a:gd name="T95" fmla="*/ 2147483647 h 447"/>
                  <a:gd name="T96" fmla="*/ 2147483647 w 229"/>
                  <a:gd name="T97" fmla="*/ 2147483647 h 447"/>
                  <a:gd name="T98" fmla="*/ 2147483647 w 229"/>
                  <a:gd name="T99" fmla="*/ 2147483647 h 447"/>
                  <a:gd name="T100" fmla="*/ 2147483647 w 229"/>
                  <a:gd name="T101" fmla="*/ 2147483647 h 447"/>
                  <a:gd name="T102" fmla="*/ 2147483647 w 229"/>
                  <a:gd name="T103" fmla="*/ 2147483647 h 447"/>
                  <a:gd name="T104" fmla="*/ 2147483647 w 229"/>
                  <a:gd name="T105" fmla="*/ 2147483647 h 447"/>
                  <a:gd name="T106" fmla="*/ 2147483647 w 229"/>
                  <a:gd name="T107" fmla="*/ 2147483647 h 447"/>
                  <a:gd name="T108" fmla="*/ 2147483647 w 229"/>
                  <a:gd name="T109" fmla="*/ 2147483647 h 447"/>
                  <a:gd name="T110" fmla="*/ 2147483647 w 229"/>
                  <a:gd name="T111" fmla="*/ 2147483647 h 447"/>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229"/>
                  <a:gd name="T169" fmla="*/ 0 h 447"/>
                  <a:gd name="T170" fmla="*/ 229 w 229"/>
                  <a:gd name="T171" fmla="*/ 447 h 447"/>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229" h="447">
                    <a:moveTo>
                      <a:pt x="127" y="418"/>
                    </a:moveTo>
                    <a:lnTo>
                      <a:pt x="130" y="430"/>
                    </a:lnTo>
                    <a:lnTo>
                      <a:pt x="139" y="442"/>
                    </a:lnTo>
                    <a:lnTo>
                      <a:pt x="153" y="446"/>
                    </a:lnTo>
                    <a:lnTo>
                      <a:pt x="158" y="446"/>
                    </a:lnTo>
                    <a:lnTo>
                      <a:pt x="171" y="442"/>
                    </a:lnTo>
                    <a:lnTo>
                      <a:pt x="181" y="430"/>
                    </a:lnTo>
                    <a:lnTo>
                      <a:pt x="184" y="418"/>
                    </a:lnTo>
                    <a:lnTo>
                      <a:pt x="184" y="210"/>
                    </a:lnTo>
                    <a:lnTo>
                      <a:pt x="184" y="47"/>
                    </a:lnTo>
                    <a:lnTo>
                      <a:pt x="185" y="42"/>
                    </a:lnTo>
                    <a:lnTo>
                      <a:pt x="189" y="40"/>
                    </a:lnTo>
                    <a:lnTo>
                      <a:pt x="193" y="42"/>
                    </a:lnTo>
                    <a:lnTo>
                      <a:pt x="195" y="47"/>
                    </a:lnTo>
                    <a:lnTo>
                      <a:pt x="195" y="198"/>
                    </a:lnTo>
                    <a:lnTo>
                      <a:pt x="197" y="206"/>
                    </a:lnTo>
                    <a:lnTo>
                      <a:pt x="203" y="213"/>
                    </a:lnTo>
                    <a:lnTo>
                      <a:pt x="212" y="215"/>
                    </a:lnTo>
                    <a:lnTo>
                      <a:pt x="221" y="213"/>
                    </a:lnTo>
                    <a:lnTo>
                      <a:pt x="227" y="206"/>
                    </a:lnTo>
                    <a:lnTo>
                      <a:pt x="228" y="198"/>
                    </a:lnTo>
                    <a:lnTo>
                      <a:pt x="228" y="20"/>
                    </a:lnTo>
                    <a:lnTo>
                      <a:pt x="227" y="10"/>
                    </a:lnTo>
                    <a:lnTo>
                      <a:pt x="221" y="2"/>
                    </a:lnTo>
                    <a:lnTo>
                      <a:pt x="212" y="0"/>
                    </a:lnTo>
                    <a:lnTo>
                      <a:pt x="17" y="0"/>
                    </a:lnTo>
                    <a:lnTo>
                      <a:pt x="8" y="2"/>
                    </a:lnTo>
                    <a:lnTo>
                      <a:pt x="2" y="10"/>
                    </a:lnTo>
                    <a:lnTo>
                      <a:pt x="0" y="20"/>
                    </a:lnTo>
                    <a:lnTo>
                      <a:pt x="0" y="198"/>
                    </a:lnTo>
                    <a:lnTo>
                      <a:pt x="2" y="206"/>
                    </a:lnTo>
                    <a:lnTo>
                      <a:pt x="8" y="213"/>
                    </a:lnTo>
                    <a:lnTo>
                      <a:pt x="17" y="215"/>
                    </a:lnTo>
                    <a:lnTo>
                      <a:pt x="26" y="213"/>
                    </a:lnTo>
                    <a:lnTo>
                      <a:pt x="32" y="206"/>
                    </a:lnTo>
                    <a:lnTo>
                      <a:pt x="34" y="198"/>
                    </a:lnTo>
                    <a:lnTo>
                      <a:pt x="34" y="47"/>
                    </a:lnTo>
                    <a:lnTo>
                      <a:pt x="36" y="42"/>
                    </a:lnTo>
                    <a:lnTo>
                      <a:pt x="42" y="40"/>
                    </a:lnTo>
                    <a:lnTo>
                      <a:pt x="44" y="42"/>
                    </a:lnTo>
                    <a:lnTo>
                      <a:pt x="46" y="47"/>
                    </a:lnTo>
                    <a:lnTo>
                      <a:pt x="46" y="210"/>
                    </a:lnTo>
                    <a:lnTo>
                      <a:pt x="46" y="418"/>
                    </a:lnTo>
                    <a:lnTo>
                      <a:pt x="48" y="430"/>
                    </a:lnTo>
                    <a:lnTo>
                      <a:pt x="58" y="442"/>
                    </a:lnTo>
                    <a:lnTo>
                      <a:pt x="71" y="446"/>
                    </a:lnTo>
                    <a:lnTo>
                      <a:pt x="78" y="446"/>
                    </a:lnTo>
                    <a:lnTo>
                      <a:pt x="91" y="442"/>
                    </a:lnTo>
                    <a:lnTo>
                      <a:pt x="100" y="430"/>
                    </a:lnTo>
                    <a:lnTo>
                      <a:pt x="104" y="418"/>
                    </a:lnTo>
                    <a:lnTo>
                      <a:pt x="104" y="221"/>
                    </a:lnTo>
                    <a:lnTo>
                      <a:pt x="106" y="213"/>
                    </a:lnTo>
                    <a:lnTo>
                      <a:pt x="115" y="210"/>
                    </a:lnTo>
                    <a:lnTo>
                      <a:pt x="123" y="213"/>
                    </a:lnTo>
                    <a:lnTo>
                      <a:pt x="127" y="221"/>
                    </a:lnTo>
                    <a:lnTo>
                      <a:pt x="127" y="418"/>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en-US"/>
              </a:p>
            </p:txBody>
          </p:sp>
          <p:sp>
            <p:nvSpPr>
              <p:cNvPr id="16435" name="Freeform 285"/>
              <p:cNvSpPr>
                <a:spLocks/>
              </p:cNvSpPr>
              <p:nvPr/>
            </p:nvSpPr>
            <p:spPr bwMode="auto">
              <a:xfrm>
                <a:off x="6545263" y="2211388"/>
                <a:ext cx="155575" cy="158750"/>
              </a:xfrm>
              <a:custGeom>
                <a:avLst/>
                <a:gdLst>
                  <a:gd name="T0" fmla="*/ 0 w 98"/>
                  <a:gd name="T1" fmla="*/ 2147483647 h 100"/>
                  <a:gd name="T2" fmla="*/ 2147483647 w 98"/>
                  <a:gd name="T3" fmla="*/ 2147483647 h 100"/>
                  <a:gd name="T4" fmla="*/ 2147483647 w 98"/>
                  <a:gd name="T5" fmla="*/ 2147483647 h 100"/>
                  <a:gd name="T6" fmla="*/ 2147483647 w 98"/>
                  <a:gd name="T7" fmla="*/ 2147483647 h 100"/>
                  <a:gd name="T8" fmla="*/ 2147483647 w 98"/>
                  <a:gd name="T9" fmla="*/ 0 h 100"/>
                  <a:gd name="T10" fmla="*/ 2147483647 w 98"/>
                  <a:gd name="T11" fmla="*/ 0 h 100"/>
                  <a:gd name="T12" fmla="*/ 2147483647 w 98"/>
                  <a:gd name="T13" fmla="*/ 2147483647 h 100"/>
                  <a:gd name="T14" fmla="*/ 2147483647 w 98"/>
                  <a:gd name="T15" fmla="*/ 2147483647 h 100"/>
                  <a:gd name="T16" fmla="*/ 2147483647 w 98"/>
                  <a:gd name="T17" fmla="*/ 2147483647 h 100"/>
                  <a:gd name="T18" fmla="*/ 2147483647 w 98"/>
                  <a:gd name="T19" fmla="*/ 2147483647 h 100"/>
                  <a:gd name="T20" fmla="*/ 2147483647 w 98"/>
                  <a:gd name="T21" fmla="*/ 2147483647 h 100"/>
                  <a:gd name="T22" fmla="*/ 2147483647 w 98"/>
                  <a:gd name="T23" fmla="*/ 2147483647 h 100"/>
                  <a:gd name="T24" fmla="*/ 2147483647 w 98"/>
                  <a:gd name="T25" fmla="*/ 2147483647 h 100"/>
                  <a:gd name="T26" fmla="*/ 2147483647 w 98"/>
                  <a:gd name="T27" fmla="*/ 2147483647 h 100"/>
                  <a:gd name="T28" fmla="*/ 2147483647 w 98"/>
                  <a:gd name="T29" fmla="*/ 2147483647 h 100"/>
                  <a:gd name="T30" fmla="*/ 2147483647 w 98"/>
                  <a:gd name="T31" fmla="*/ 2147483647 h 100"/>
                  <a:gd name="T32" fmla="*/ 2147483647 w 98"/>
                  <a:gd name="T33" fmla="*/ 2147483647 h 100"/>
                  <a:gd name="T34" fmla="*/ 2147483647 w 98"/>
                  <a:gd name="T35" fmla="*/ 2147483647 h 100"/>
                  <a:gd name="T36" fmla="*/ 0 w 98"/>
                  <a:gd name="T37" fmla="*/ 2147483647 h 10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98"/>
                  <a:gd name="T58" fmla="*/ 0 h 100"/>
                  <a:gd name="T59" fmla="*/ 98 w 98"/>
                  <a:gd name="T60" fmla="*/ 100 h 100"/>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98" h="100">
                    <a:moveTo>
                      <a:pt x="0" y="49"/>
                    </a:moveTo>
                    <a:lnTo>
                      <a:pt x="3" y="31"/>
                    </a:lnTo>
                    <a:lnTo>
                      <a:pt x="12" y="18"/>
                    </a:lnTo>
                    <a:lnTo>
                      <a:pt x="25" y="6"/>
                    </a:lnTo>
                    <a:lnTo>
                      <a:pt x="41" y="0"/>
                    </a:lnTo>
                    <a:lnTo>
                      <a:pt x="56" y="0"/>
                    </a:lnTo>
                    <a:lnTo>
                      <a:pt x="72" y="6"/>
                    </a:lnTo>
                    <a:lnTo>
                      <a:pt x="87" y="18"/>
                    </a:lnTo>
                    <a:lnTo>
                      <a:pt x="93" y="31"/>
                    </a:lnTo>
                    <a:lnTo>
                      <a:pt x="97" y="49"/>
                    </a:lnTo>
                    <a:lnTo>
                      <a:pt x="93" y="68"/>
                    </a:lnTo>
                    <a:lnTo>
                      <a:pt x="87" y="83"/>
                    </a:lnTo>
                    <a:lnTo>
                      <a:pt x="72" y="93"/>
                    </a:lnTo>
                    <a:lnTo>
                      <a:pt x="56" y="99"/>
                    </a:lnTo>
                    <a:lnTo>
                      <a:pt x="41" y="99"/>
                    </a:lnTo>
                    <a:lnTo>
                      <a:pt x="25" y="93"/>
                    </a:lnTo>
                    <a:lnTo>
                      <a:pt x="12" y="83"/>
                    </a:lnTo>
                    <a:lnTo>
                      <a:pt x="3" y="68"/>
                    </a:lnTo>
                    <a:lnTo>
                      <a:pt x="0" y="4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en-US"/>
              </a:p>
            </p:txBody>
          </p:sp>
          <p:sp>
            <p:nvSpPr>
              <p:cNvPr id="16436" name="Freeform 286"/>
              <p:cNvSpPr>
                <a:spLocks/>
              </p:cNvSpPr>
              <p:nvPr/>
            </p:nvSpPr>
            <p:spPr bwMode="auto">
              <a:xfrm>
                <a:off x="7354888" y="2211388"/>
                <a:ext cx="363537" cy="903287"/>
              </a:xfrm>
              <a:custGeom>
                <a:avLst/>
                <a:gdLst>
                  <a:gd name="T0" fmla="*/ 2147483647 w 229"/>
                  <a:gd name="T1" fmla="*/ 2147483647 h 569"/>
                  <a:gd name="T2" fmla="*/ 2147483647 w 229"/>
                  <a:gd name="T3" fmla="*/ 2147483647 h 569"/>
                  <a:gd name="T4" fmla="*/ 2147483647 w 229"/>
                  <a:gd name="T5" fmla="*/ 2147483647 h 569"/>
                  <a:gd name="T6" fmla="*/ 2147483647 w 229"/>
                  <a:gd name="T7" fmla="*/ 2147483647 h 569"/>
                  <a:gd name="T8" fmla="*/ 2147483647 w 229"/>
                  <a:gd name="T9" fmla="*/ 2147483647 h 569"/>
                  <a:gd name="T10" fmla="*/ 2147483647 w 229"/>
                  <a:gd name="T11" fmla="*/ 2147483647 h 569"/>
                  <a:gd name="T12" fmla="*/ 2147483647 w 229"/>
                  <a:gd name="T13" fmla="*/ 2147483647 h 569"/>
                  <a:gd name="T14" fmla="*/ 2147483647 w 229"/>
                  <a:gd name="T15" fmla="*/ 2147483647 h 569"/>
                  <a:gd name="T16" fmla="*/ 2147483647 w 229"/>
                  <a:gd name="T17" fmla="*/ 2147483647 h 569"/>
                  <a:gd name="T18" fmla="*/ 2147483647 w 229"/>
                  <a:gd name="T19" fmla="*/ 2147483647 h 569"/>
                  <a:gd name="T20" fmla="*/ 2147483647 w 229"/>
                  <a:gd name="T21" fmla="*/ 2147483647 h 569"/>
                  <a:gd name="T22" fmla="*/ 2147483647 w 229"/>
                  <a:gd name="T23" fmla="*/ 2147483647 h 569"/>
                  <a:gd name="T24" fmla="*/ 2147483647 w 229"/>
                  <a:gd name="T25" fmla="*/ 2147483647 h 569"/>
                  <a:gd name="T26" fmla="*/ 2147483647 w 229"/>
                  <a:gd name="T27" fmla="*/ 2147483647 h 569"/>
                  <a:gd name="T28" fmla="*/ 0 w 229"/>
                  <a:gd name="T29" fmla="*/ 2147483647 h 569"/>
                  <a:gd name="T30" fmla="*/ 2147483647 w 229"/>
                  <a:gd name="T31" fmla="*/ 2147483647 h 569"/>
                  <a:gd name="T32" fmla="*/ 2147483647 w 229"/>
                  <a:gd name="T33" fmla="*/ 2147483647 h 569"/>
                  <a:gd name="T34" fmla="*/ 2147483647 w 229"/>
                  <a:gd name="T35" fmla="*/ 2147483647 h 569"/>
                  <a:gd name="T36" fmla="*/ 2147483647 w 229"/>
                  <a:gd name="T37" fmla="*/ 2147483647 h 569"/>
                  <a:gd name="T38" fmla="*/ 2147483647 w 229"/>
                  <a:gd name="T39" fmla="*/ 2147483647 h 569"/>
                  <a:gd name="T40" fmla="*/ 2147483647 w 229"/>
                  <a:gd name="T41" fmla="*/ 2147483647 h 569"/>
                  <a:gd name="T42" fmla="*/ 2147483647 w 229"/>
                  <a:gd name="T43" fmla="*/ 2147483647 h 569"/>
                  <a:gd name="T44" fmla="*/ 2147483647 w 229"/>
                  <a:gd name="T45" fmla="*/ 2147483647 h 569"/>
                  <a:gd name="T46" fmla="*/ 2147483647 w 229"/>
                  <a:gd name="T47" fmla="*/ 2147483647 h 569"/>
                  <a:gd name="T48" fmla="*/ 2147483647 w 229"/>
                  <a:gd name="T49" fmla="*/ 2147483647 h 569"/>
                  <a:gd name="T50" fmla="*/ 2147483647 w 229"/>
                  <a:gd name="T51" fmla="*/ 2147483647 h 569"/>
                  <a:gd name="T52" fmla="*/ 2147483647 w 229"/>
                  <a:gd name="T53" fmla="*/ 2147483647 h 569"/>
                  <a:gd name="T54" fmla="*/ 2147483647 w 229"/>
                  <a:gd name="T55" fmla="*/ 2147483647 h 569"/>
                  <a:gd name="T56" fmla="*/ 2147483647 w 229"/>
                  <a:gd name="T57" fmla="*/ 2147483647 h 569"/>
                  <a:gd name="T58" fmla="*/ 2147483647 w 229"/>
                  <a:gd name="T59" fmla="*/ 2147483647 h 569"/>
                  <a:gd name="T60" fmla="*/ 2147483647 w 229"/>
                  <a:gd name="T61" fmla="*/ 0 h 569"/>
                  <a:gd name="T62" fmla="*/ 2147483647 w 229"/>
                  <a:gd name="T63" fmla="*/ 2147483647 h 569"/>
                  <a:gd name="T64" fmla="*/ 2147483647 w 229"/>
                  <a:gd name="T65" fmla="*/ 2147483647 h 569"/>
                  <a:gd name="T66" fmla="*/ 2147483647 w 229"/>
                  <a:gd name="T67" fmla="*/ 2147483647 h 569"/>
                  <a:gd name="T68" fmla="*/ 2147483647 w 229"/>
                  <a:gd name="T69" fmla="*/ 2147483647 h 569"/>
                  <a:gd name="T70" fmla="*/ 2147483647 w 229"/>
                  <a:gd name="T71" fmla="*/ 2147483647 h 569"/>
                  <a:gd name="T72" fmla="*/ 2147483647 w 229"/>
                  <a:gd name="T73" fmla="*/ 2147483647 h 569"/>
                  <a:gd name="T74" fmla="*/ 2147483647 w 229"/>
                  <a:gd name="T75" fmla="*/ 2147483647 h 569"/>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29"/>
                  <a:gd name="T115" fmla="*/ 0 h 569"/>
                  <a:gd name="T116" fmla="*/ 229 w 229"/>
                  <a:gd name="T117" fmla="*/ 569 h 569"/>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29" h="569">
                    <a:moveTo>
                      <a:pt x="127" y="539"/>
                    </a:moveTo>
                    <a:lnTo>
                      <a:pt x="130" y="552"/>
                    </a:lnTo>
                    <a:lnTo>
                      <a:pt x="139" y="564"/>
                    </a:lnTo>
                    <a:lnTo>
                      <a:pt x="153" y="568"/>
                    </a:lnTo>
                    <a:lnTo>
                      <a:pt x="158" y="568"/>
                    </a:lnTo>
                    <a:lnTo>
                      <a:pt x="171" y="564"/>
                    </a:lnTo>
                    <a:lnTo>
                      <a:pt x="181" y="552"/>
                    </a:lnTo>
                    <a:lnTo>
                      <a:pt x="184" y="539"/>
                    </a:lnTo>
                    <a:lnTo>
                      <a:pt x="184" y="331"/>
                    </a:lnTo>
                    <a:lnTo>
                      <a:pt x="184" y="168"/>
                    </a:lnTo>
                    <a:lnTo>
                      <a:pt x="185" y="163"/>
                    </a:lnTo>
                    <a:lnTo>
                      <a:pt x="189" y="161"/>
                    </a:lnTo>
                    <a:lnTo>
                      <a:pt x="193" y="163"/>
                    </a:lnTo>
                    <a:lnTo>
                      <a:pt x="195" y="168"/>
                    </a:lnTo>
                    <a:lnTo>
                      <a:pt x="195" y="320"/>
                    </a:lnTo>
                    <a:lnTo>
                      <a:pt x="197" y="327"/>
                    </a:lnTo>
                    <a:lnTo>
                      <a:pt x="203" y="334"/>
                    </a:lnTo>
                    <a:lnTo>
                      <a:pt x="212" y="336"/>
                    </a:lnTo>
                    <a:lnTo>
                      <a:pt x="221" y="334"/>
                    </a:lnTo>
                    <a:lnTo>
                      <a:pt x="227" y="327"/>
                    </a:lnTo>
                    <a:lnTo>
                      <a:pt x="228" y="320"/>
                    </a:lnTo>
                    <a:lnTo>
                      <a:pt x="228" y="140"/>
                    </a:lnTo>
                    <a:lnTo>
                      <a:pt x="227" y="130"/>
                    </a:lnTo>
                    <a:lnTo>
                      <a:pt x="221" y="122"/>
                    </a:lnTo>
                    <a:lnTo>
                      <a:pt x="212" y="120"/>
                    </a:lnTo>
                    <a:lnTo>
                      <a:pt x="17" y="120"/>
                    </a:lnTo>
                    <a:lnTo>
                      <a:pt x="8" y="122"/>
                    </a:lnTo>
                    <a:lnTo>
                      <a:pt x="2" y="130"/>
                    </a:lnTo>
                    <a:lnTo>
                      <a:pt x="0" y="140"/>
                    </a:lnTo>
                    <a:lnTo>
                      <a:pt x="0" y="320"/>
                    </a:lnTo>
                    <a:lnTo>
                      <a:pt x="2" y="327"/>
                    </a:lnTo>
                    <a:lnTo>
                      <a:pt x="8" y="334"/>
                    </a:lnTo>
                    <a:lnTo>
                      <a:pt x="17" y="336"/>
                    </a:lnTo>
                    <a:lnTo>
                      <a:pt x="26" y="334"/>
                    </a:lnTo>
                    <a:lnTo>
                      <a:pt x="32" y="327"/>
                    </a:lnTo>
                    <a:lnTo>
                      <a:pt x="34" y="320"/>
                    </a:lnTo>
                    <a:lnTo>
                      <a:pt x="34" y="168"/>
                    </a:lnTo>
                    <a:lnTo>
                      <a:pt x="36" y="163"/>
                    </a:lnTo>
                    <a:lnTo>
                      <a:pt x="42" y="161"/>
                    </a:lnTo>
                    <a:lnTo>
                      <a:pt x="44" y="163"/>
                    </a:lnTo>
                    <a:lnTo>
                      <a:pt x="46" y="168"/>
                    </a:lnTo>
                    <a:lnTo>
                      <a:pt x="46" y="331"/>
                    </a:lnTo>
                    <a:lnTo>
                      <a:pt x="46" y="539"/>
                    </a:lnTo>
                    <a:lnTo>
                      <a:pt x="48" y="552"/>
                    </a:lnTo>
                    <a:lnTo>
                      <a:pt x="58" y="564"/>
                    </a:lnTo>
                    <a:lnTo>
                      <a:pt x="71" y="568"/>
                    </a:lnTo>
                    <a:lnTo>
                      <a:pt x="78" y="568"/>
                    </a:lnTo>
                    <a:lnTo>
                      <a:pt x="91" y="564"/>
                    </a:lnTo>
                    <a:lnTo>
                      <a:pt x="100" y="552"/>
                    </a:lnTo>
                    <a:lnTo>
                      <a:pt x="104" y="539"/>
                    </a:lnTo>
                    <a:lnTo>
                      <a:pt x="104" y="342"/>
                    </a:lnTo>
                    <a:lnTo>
                      <a:pt x="106" y="334"/>
                    </a:lnTo>
                    <a:lnTo>
                      <a:pt x="115" y="331"/>
                    </a:lnTo>
                    <a:lnTo>
                      <a:pt x="123" y="334"/>
                    </a:lnTo>
                    <a:lnTo>
                      <a:pt x="127" y="342"/>
                    </a:lnTo>
                    <a:lnTo>
                      <a:pt x="127" y="539"/>
                    </a:lnTo>
                    <a:lnTo>
                      <a:pt x="64" y="52"/>
                    </a:lnTo>
                    <a:lnTo>
                      <a:pt x="67" y="34"/>
                    </a:lnTo>
                    <a:lnTo>
                      <a:pt x="76" y="19"/>
                    </a:lnTo>
                    <a:lnTo>
                      <a:pt x="89" y="7"/>
                    </a:lnTo>
                    <a:lnTo>
                      <a:pt x="106" y="0"/>
                    </a:lnTo>
                    <a:lnTo>
                      <a:pt x="123" y="0"/>
                    </a:lnTo>
                    <a:lnTo>
                      <a:pt x="139" y="7"/>
                    </a:lnTo>
                    <a:lnTo>
                      <a:pt x="155" y="19"/>
                    </a:lnTo>
                    <a:lnTo>
                      <a:pt x="161" y="34"/>
                    </a:lnTo>
                    <a:lnTo>
                      <a:pt x="165" y="52"/>
                    </a:lnTo>
                    <a:lnTo>
                      <a:pt x="161" y="72"/>
                    </a:lnTo>
                    <a:lnTo>
                      <a:pt x="155" y="89"/>
                    </a:lnTo>
                    <a:lnTo>
                      <a:pt x="139" y="100"/>
                    </a:lnTo>
                    <a:lnTo>
                      <a:pt x="123" y="106"/>
                    </a:lnTo>
                    <a:lnTo>
                      <a:pt x="106" y="106"/>
                    </a:lnTo>
                    <a:lnTo>
                      <a:pt x="89" y="100"/>
                    </a:lnTo>
                    <a:lnTo>
                      <a:pt x="76" y="89"/>
                    </a:lnTo>
                    <a:lnTo>
                      <a:pt x="67" y="72"/>
                    </a:lnTo>
                    <a:lnTo>
                      <a:pt x="64" y="52"/>
                    </a:lnTo>
                    <a:lnTo>
                      <a:pt x="127" y="539"/>
                    </a:lnTo>
                  </a:path>
                </a:pathLst>
              </a:custGeom>
              <a:solidFill>
                <a:srgbClr val="00FFFF"/>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en-US"/>
              </a:p>
            </p:txBody>
          </p:sp>
          <p:sp>
            <p:nvSpPr>
              <p:cNvPr id="16437" name="Freeform 287"/>
              <p:cNvSpPr>
                <a:spLocks/>
              </p:cNvSpPr>
              <p:nvPr/>
            </p:nvSpPr>
            <p:spPr bwMode="auto">
              <a:xfrm>
                <a:off x="7354888" y="2405063"/>
                <a:ext cx="363537" cy="709612"/>
              </a:xfrm>
              <a:custGeom>
                <a:avLst/>
                <a:gdLst>
                  <a:gd name="T0" fmla="*/ 2147483647 w 229"/>
                  <a:gd name="T1" fmla="*/ 2147483647 h 447"/>
                  <a:gd name="T2" fmla="*/ 2147483647 w 229"/>
                  <a:gd name="T3" fmla="*/ 2147483647 h 447"/>
                  <a:gd name="T4" fmla="*/ 2147483647 w 229"/>
                  <a:gd name="T5" fmla="*/ 2147483647 h 447"/>
                  <a:gd name="T6" fmla="*/ 2147483647 w 229"/>
                  <a:gd name="T7" fmla="*/ 2147483647 h 447"/>
                  <a:gd name="T8" fmla="*/ 2147483647 w 229"/>
                  <a:gd name="T9" fmla="*/ 2147483647 h 447"/>
                  <a:gd name="T10" fmla="*/ 2147483647 w 229"/>
                  <a:gd name="T11" fmla="*/ 2147483647 h 447"/>
                  <a:gd name="T12" fmla="*/ 2147483647 w 229"/>
                  <a:gd name="T13" fmla="*/ 2147483647 h 447"/>
                  <a:gd name="T14" fmla="*/ 2147483647 w 229"/>
                  <a:gd name="T15" fmla="*/ 2147483647 h 447"/>
                  <a:gd name="T16" fmla="*/ 2147483647 w 229"/>
                  <a:gd name="T17" fmla="*/ 2147483647 h 447"/>
                  <a:gd name="T18" fmla="*/ 2147483647 w 229"/>
                  <a:gd name="T19" fmla="*/ 2147483647 h 447"/>
                  <a:gd name="T20" fmla="*/ 2147483647 w 229"/>
                  <a:gd name="T21" fmla="*/ 2147483647 h 447"/>
                  <a:gd name="T22" fmla="*/ 2147483647 w 229"/>
                  <a:gd name="T23" fmla="*/ 2147483647 h 447"/>
                  <a:gd name="T24" fmla="*/ 2147483647 w 229"/>
                  <a:gd name="T25" fmla="*/ 2147483647 h 447"/>
                  <a:gd name="T26" fmla="*/ 2147483647 w 229"/>
                  <a:gd name="T27" fmla="*/ 2147483647 h 447"/>
                  <a:gd name="T28" fmla="*/ 2147483647 w 229"/>
                  <a:gd name="T29" fmla="*/ 2147483647 h 447"/>
                  <a:gd name="T30" fmla="*/ 2147483647 w 229"/>
                  <a:gd name="T31" fmla="*/ 2147483647 h 447"/>
                  <a:gd name="T32" fmla="*/ 2147483647 w 229"/>
                  <a:gd name="T33" fmla="*/ 2147483647 h 447"/>
                  <a:gd name="T34" fmla="*/ 2147483647 w 229"/>
                  <a:gd name="T35" fmla="*/ 2147483647 h 447"/>
                  <a:gd name="T36" fmla="*/ 2147483647 w 229"/>
                  <a:gd name="T37" fmla="*/ 2147483647 h 447"/>
                  <a:gd name="T38" fmla="*/ 2147483647 w 229"/>
                  <a:gd name="T39" fmla="*/ 2147483647 h 447"/>
                  <a:gd name="T40" fmla="*/ 2147483647 w 229"/>
                  <a:gd name="T41" fmla="*/ 2147483647 h 447"/>
                  <a:gd name="T42" fmla="*/ 2147483647 w 229"/>
                  <a:gd name="T43" fmla="*/ 2147483647 h 447"/>
                  <a:gd name="T44" fmla="*/ 2147483647 w 229"/>
                  <a:gd name="T45" fmla="*/ 2147483647 h 447"/>
                  <a:gd name="T46" fmla="*/ 2147483647 w 229"/>
                  <a:gd name="T47" fmla="*/ 2147483647 h 447"/>
                  <a:gd name="T48" fmla="*/ 2147483647 w 229"/>
                  <a:gd name="T49" fmla="*/ 0 h 447"/>
                  <a:gd name="T50" fmla="*/ 2147483647 w 229"/>
                  <a:gd name="T51" fmla="*/ 0 h 447"/>
                  <a:gd name="T52" fmla="*/ 2147483647 w 229"/>
                  <a:gd name="T53" fmla="*/ 2147483647 h 447"/>
                  <a:gd name="T54" fmla="*/ 2147483647 w 229"/>
                  <a:gd name="T55" fmla="*/ 2147483647 h 447"/>
                  <a:gd name="T56" fmla="*/ 0 w 229"/>
                  <a:gd name="T57" fmla="*/ 2147483647 h 447"/>
                  <a:gd name="T58" fmla="*/ 0 w 229"/>
                  <a:gd name="T59" fmla="*/ 2147483647 h 447"/>
                  <a:gd name="T60" fmla="*/ 2147483647 w 229"/>
                  <a:gd name="T61" fmla="*/ 2147483647 h 447"/>
                  <a:gd name="T62" fmla="*/ 2147483647 w 229"/>
                  <a:gd name="T63" fmla="*/ 2147483647 h 447"/>
                  <a:gd name="T64" fmla="*/ 2147483647 w 229"/>
                  <a:gd name="T65" fmla="*/ 2147483647 h 447"/>
                  <a:gd name="T66" fmla="*/ 2147483647 w 229"/>
                  <a:gd name="T67" fmla="*/ 2147483647 h 447"/>
                  <a:gd name="T68" fmla="*/ 2147483647 w 229"/>
                  <a:gd name="T69" fmla="*/ 2147483647 h 447"/>
                  <a:gd name="T70" fmla="*/ 2147483647 w 229"/>
                  <a:gd name="T71" fmla="*/ 2147483647 h 447"/>
                  <a:gd name="T72" fmla="*/ 2147483647 w 229"/>
                  <a:gd name="T73" fmla="*/ 2147483647 h 447"/>
                  <a:gd name="T74" fmla="*/ 2147483647 w 229"/>
                  <a:gd name="T75" fmla="*/ 2147483647 h 447"/>
                  <a:gd name="T76" fmla="*/ 2147483647 w 229"/>
                  <a:gd name="T77" fmla="*/ 2147483647 h 447"/>
                  <a:gd name="T78" fmla="*/ 2147483647 w 229"/>
                  <a:gd name="T79" fmla="*/ 2147483647 h 447"/>
                  <a:gd name="T80" fmla="*/ 2147483647 w 229"/>
                  <a:gd name="T81" fmla="*/ 2147483647 h 447"/>
                  <a:gd name="T82" fmla="*/ 2147483647 w 229"/>
                  <a:gd name="T83" fmla="*/ 2147483647 h 447"/>
                  <a:gd name="T84" fmla="*/ 2147483647 w 229"/>
                  <a:gd name="T85" fmla="*/ 2147483647 h 447"/>
                  <a:gd name="T86" fmla="*/ 2147483647 w 229"/>
                  <a:gd name="T87" fmla="*/ 2147483647 h 447"/>
                  <a:gd name="T88" fmla="*/ 2147483647 w 229"/>
                  <a:gd name="T89" fmla="*/ 2147483647 h 447"/>
                  <a:gd name="T90" fmla="*/ 2147483647 w 229"/>
                  <a:gd name="T91" fmla="*/ 2147483647 h 447"/>
                  <a:gd name="T92" fmla="*/ 2147483647 w 229"/>
                  <a:gd name="T93" fmla="*/ 2147483647 h 447"/>
                  <a:gd name="T94" fmla="*/ 2147483647 w 229"/>
                  <a:gd name="T95" fmla="*/ 2147483647 h 447"/>
                  <a:gd name="T96" fmla="*/ 2147483647 w 229"/>
                  <a:gd name="T97" fmla="*/ 2147483647 h 447"/>
                  <a:gd name="T98" fmla="*/ 2147483647 w 229"/>
                  <a:gd name="T99" fmla="*/ 2147483647 h 447"/>
                  <a:gd name="T100" fmla="*/ 2147483647 w 229"/>
                  <a:gd name="T101" fmla="*/ 2147483647 h 447"/>
                  <a:gd name="T102" fmla="*/ 2147483647 w 229"/>
                  <a:gd name="T103" fmla="*/ 2147483647 h 447"/>
                  <a:gd name="T104" fmla="*/ 2147483647 w 229"/>
                  <a:gd name="T105" fmla="*/ 2147483647 h 447"/>
                  <a:gd name="T106" fmla="*/ 2147483647 w 229"/>
                  <a:gd name="T107" fmla="*/ 2147483647 h 447"/>
                  <a:gd name="T108" fmla="*/ 2147483647 w 229"/>
                  <a:gd name="T109" fmla="*/ 2147483647 h 447"/>
                  <a:gd name="T110" fmla="*/ 2147483647 w 229"/>
                  <a:gd name="T111" fmla="*/ 2147483647 h 447"/>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229"/>
                  <a:gd name="T169" fmla="*/ 0 h 447"/>
                  <a:gd name="T170" fmla="*/ 229 w 229"/>
                  <a:gd name="T171" fmla="*/ 447 h 447"/>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229" h="447">
                    <a:moveTo>
                      <a:pt x="127" y="418"/>
                    </a:moveTo>
                    <a:lnTo>
                      <a:pt x="130" y="430"/>
                    </a:lnTo>
                    <a:lnTo>
                      <a:pt x="139" y="442"/>
                    </a:lnTo>
                    <a:lnTo>
                      <a:pt x="153" y="446"/>
                    </a:lnTo>
                    <a:lnTo>
                      <a:pt x="158" y="446"/>
                    </a:lnTo>
                    <a:lnTo>
                      <a:pt x="171" y="442"/>
                    </a:lnTo>
                    <a:lnTo>
                      <a:pt x="181" y="430"/>
                    </a:lnTo>
                    <a:lnTo>
                      <a:pt x="184" y="418"/>
                    </a:lnTo>
                    <a:lnTo>
                      <a:pt x="184" y="210"/>
                    </a:lnTo>
                    <a:lnTo>
                      <a:pt x="184" y="47"/>
                    </a:lnTo>
                    <a:lnTo>
                      <a:pt x="185" y="42"/>
                    </a:lnTo>
                    <a:lnTo>
                      <a:pt x="189" y="40"/>
                    </a:lnTo>
                    <a:lnTo>
                      <a:pt x="193" y="42"/>
                    </a:lnTo>
                    <a:lnTo>
                      <a:pt x="195" y="47"/>
                    </a:lnTo>
                    <a:lnTo>
                      <a:pt x="195" y="198"/>
                    </a:lnTo>
                    <a:lnTo>
                      <a:pt x="197" y="206"/>
                    </a:lnTo>
                    <a:lnTo>
                      <a:pt x="203" y="213"/>
                    </a:lnTo>
                    <a:lnTo>
                      <a:pt x="212" y="215"/>
                    </a:lnTo>
                    <a:lnTo>
                      <a:pt x="221" y="213"/>
                    </a:lnTo>
                    <a:lnTo>
                      <a:pt x="227" y="206"/>
                    </a:lnTo>
                    <a:lnTo>
                      <a:pt x="228" y="198"/>
                    </a:lnTo>
                    <a:lnTo>
                      <a:pt x="228" y="20"/>
                    </a:lnTo>
                    <a:lnTo>
                      <a:pt x="227" y="10"/>
                    </a:lnTo>
                    <a:lnTo>
                      <a:pt x="221" y="2"/>
                    </a:lnTo>
                    <a:lnTo>
                      <a:pt x="212" y="0"/>
                    </a:lnTo>
                    <a:lnTo>
                      <a:pt x="17" y="0"/>
                    </a:lnTo>
                    <a:lnTo>
                      <a:pt x="8" y="2"/>
                    </a:lnTo>
                    <a:lnTo>
                      <a:pt x="2" y="10"/>
                    </a:lnTo>
                    <a:lnTo>
                      <a:pt x="0" y="20"/>
                    </a:lnTo>
                    <a:lnTo>
                      <a:pt x="0" y="198"/>
                    </a:lnTo>
                    <a:lnTo>
                      <a:pt x="2" y="206"/>
                    </a:lnTo>
                    <a:lnTo>
                      <a:pt x="8" y="213"/>
                    </a:lnTo>
                    <a:lnTo>
                      <a:pt x="17" y="215"/>
                    </a:lnTo>
                    <a:lnTo>
                      <a:pt x="26" y="213"/>
                    </a:lnTo>
                    <a:lnTo>
                      <a:pt x="32" y="206"/>
                    </a:lnTo>
                    <a:lnTo>
                      <a:pt x="34" y="198"/>
                    </a:lnTo>
                    <a:lnTo>
                      <a:pt x="34" y="47"/>
                    </a:lnTo>
                    <a:lnTo>
                      <a:pt x="36" y="42"/>
                    </a:lnTo>
                    <a:lnTo>
                      <a:pt x="42" y="40"/>
                    </a:lnTo>
                    <a:lnTo>
                      <a:pt x="44" y="42"/>
                    </a:lnTo>
                    <a:lnTo>
                      <a:pt x="46" y="47"/>
                    </a:lnTo>
                    <a:lnTo>
                      <a:pt x="46" y="210"/>
                    </a:lnTo>
                    <a:lnTo>
                      <a:pt x="46" y="418"/>
                    </a:lnTo>
                    <a:lnTo>
                      <a:pt x="48" y="430"/>
                    </a:lnTo>
                    <a:lnTo>
                      <a:pt x="58" y="442"/>
                    </a:lnTo>
                    <a:lnTo>
                      <a:pt x="71" y="446"/>
                    </a:lnTo>
                    <a:lnTo>
                      <a:pt x="78" y="446"/>
                    </a:lnTo>
                    <a:lnTo>
                      <a:pt x="91" y="442"/>
                    </a:lnTo>
                    <a:lnTo>
                      <a:pt x="100" y="430"/>
                    </a:lnTo>
                    <a:lnTo>
                      <a:pt x="104" y="418"/>
                    </a:lnTo>
                    <a:lnTo>
                      <a:pt x="104" y="221"/>
                    </a:lnTo>
                    <a:lnTo>
                      <a:pt x="106" y="213"/>
                    </a:lnTo>
                    <a:lnTo>
                      <a:pt x="115" y="210"/>
                    </a:lnTo>
                    <a:lnTo>
                      <a:pt x="123" y="213"/>
                    </a:lnTo>
                    <a:lnTo>
                      <a:pt x="127" y="221"/>
                    </a:lnTo>
                    <a:lnTo>
                      <a:pt x="127" y="418"/>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en-US"/>
              </a:p>
            </p:txBody>
          </p:sp>
          <p:sp>
            <p:nvSpPr>
              <p:cNvPr id="16438" name="Freeform 288"/>
              <p:cNvSpPr>
                <a:spLocks/>
              </p:cNvSpPr>
              <p:nvPr/>
            </p:nvSpPr>
            <p:spPr bwMode="auto">
              <a:xfrm>
                <a:off x="7459663" y="2211388"/>
                <a:ext cx="155575" cy="158750"/>
              </a:xfrm>
              <a:custGeom>
                <a:avLst/>
                <a:gdLst>
                  <a:gd name="T0" fmla="*/ 0 w 98"/>
                  <a:gd name="T1" fmla="*/ 2147483647 h 100"/>
                  <a:gd name="T2" fmla="*/ 2147483647 w 98"/>
                  <a:gd name="T3" fmla="*/ 2147483647 h 100"/>
                  <a:gd name="T4" fmla="*/ 2147483647 w 98"/>
                  <a:gd name="T5" fmla="*/ 2147483647 h 100"/>
                  <a:gd name="T6" fmla="*/ 2147483647 w 98"/>
                  <a:gd name="T7" fmla="*/ 2147483647 h 100"/>
                  <a:gd name="T8" fmla="*/ 2147483647 w 98"/>
                  <a:gd name="T9" fmla="*/ 0 h 100"/>
                  <a:gd name="T10" fmla="*/ 2147483647 w 98"/>
                  <a:gd name="T11" fmla="*/ 0 h 100"/>
                  <a:gd name="T12" fmla="*/ 2147483647 w 98"/>
                  <a:gd name="T13" fmla="*/ 2147483647 h 100"/>
                  <a:gd name="T14" fmla="*/ 2147483647 w 98"/>
                  <a:gd name="T15" fmla="*/ 2147483647 h 100"/>
                  <a:gd name="T16" fmla="*/ 2147483647 w 98"/>
                  <a:gd name="T17" fmla="*/ 2147483647 h 100"/>
                  <a:gd name="T18" fmla="*/ 2147483647 w 98"/>
                  <a:gd name="T19" fmla="*/ 2147483647 h 100"/>
                  <a:gd name="T20" fmla="*/ 2147483647 w 98"/>
                  <a:gd name="T21" fmla="*/ 2147483647 h 100"/>
                  <a:gd name="T22" fmla="*/ 2147483647 w 98"/>
                  <a:gd name="T23" fmla="*/ 2147483647 h 100"/>
                  <a:gd name="T24" fmla="*/ 2147483647 w 98"/>
                  <a:gd name="T25" fmla="*/ 2147483647 h 100"/>
                  <a:gd name="T26" fmla="*/ 2147483647 w 98"/>
                  <a:gd name="T27" fmla="*/ 2147483647 h 100"/>
                  <a:gd name="T28" fmla="*/ 2147483647 w 98"/>
                  <a:gd name="T29" fmla="*/ 2147483647 h 100"/>
                  <a:gd name="T30" fmla="*/ 2147483647 w 98"/>
                  <a:gd name="T31" fmla="*/ 2147483647 h 100"/>
                  <a:gd name="T32" fmla="*/ 2147483647 w 98"/>
                  <a:gd name="T33" fmla="*/ 2147483647 h 100"/>
                  <a:gd name="T34" fmla="*/ 2147483647 w 98"/>
                  <a:gd name="T35" fmla="*/ 2147483647 h 100"/>
                  <a:gd name="T36" fmla="*/ 0 w 98"/>
                  <a:gd name="T37" fmla="*/ 2147483647 h 10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98"/>
                  <a:gd name="T58" fmla="*/ 0 h 100"/>
                  <a:gd name="T59" fmla="*/ 98 w 98"/>
                  <a:gd name="T60" fmla="*/ 100 h 100"/>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98" h="100">
                    <a:moveTo>
                      <a:pt x="0" y="49"/>
                    </a:moveTo>
                    <a:lnTo>
                      <a:pt x="3" y="31"/>
                    </a:lnTo>
                    <a:lnTo>
                      <a:pt x="12" y="18"/>
                    </a:lnTo>
                    <a:lnTo>
                      <a:pt x="24" y="6"/>
                    </a:lnTo>
                    <a:lnTo>
                      <a:pt x="41" y="0"/>
                    </a:lnTo>
                    <a:lnTo>
                      <a:pt x="56" y="0"/>
                    </a:lnTo>
                    <a:lnTo>
                      <a:pt x="72" y="6"/>
                    </a:lnTo>
                    <a:lnTo>
                      <a:pt x="87" y="18"/>
                    </a:lnTo>
                    <a:lnTo>
                      <a:pt x="93" y="31"/>
                    </a:lnTo>
                    <a:lnTo>
                      <a:pt x="97" y="49"/>
                    </a:lnTo>
                    <a:lnTo>
                      <a:pt x="93" y="68"/>
                    </a:lnTo>
                    <a:lnTo>
                      <a:pt x="87" y="83"/>
                    </a:lnTo>
                    <a:lnTo>
                      <a:pt x="72" y="93"/>
                    </a:lnTo>
                    <a:lnTo>
                      <a:pt x="56" y="99"/>
                    </a:lnTo>
                    <a:lnTo>
                      <a:pt x="41" y="99"/>
                    </a:lnTo>
                    <a:lnTo>
                      <a:pt x="24" y="93"/>
                    </a:lnTo>
                    <a:lnTo>
                      <a:pt x="12" y="83"/>
                    </a:lnTo>
                    <a:lnTo>
                      <a:pt x="3" y="68"/>
                    </a:lnTo>
                    <a:lnTo>
                      <a:pt x="0" y="4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en-US"/>
              </a:p>
            </p:txBody>
          </p:sp>
          <p:sp>
            <p:nvSpPr>
              <p:cNvPr id="16439" name="Freeform 289"/>
              <p:cNvSpPr>
                <a:spLocks/>
              </p:cNvSpPr>
              <p:nvPr/>
            </p:nvSpPr>
            <p:spPr bwMode="auto">
              <a:xfrm>
                <a:off x="7812088" y="2211388"/>
                <a:ext cx="363537" cy="903287"/>
              </a:xfrm>
              <a:custGeom>
                <a:avLst/>
                <a:gdLst>
                  <a:gd name="T0" fmla="*/ 2147483647 w 229"/>
                  <a:gd name="T1" fmla="*/ 2147483647 h 569"/>
                  <a:gd name="T2" fmla="*/ 2147483647 w 229"/>
                  <a:gd name="T3" fmla="*/ 2147483647 h 569"/>
                  <a:gd name="T4" fmla="*/ 2147483647 w 229"/>
                  <a:gd name="T5" fmla="*/ 2147483647 h 569"/>
                  <a:gd name="T6" fmla="*/ 2147483647 w 229"/>
                  <a:gd name="T7" fmla="*/ 2147483647 h 569"/>
                  <a:gd name="T8" fmla="*/ 2147483647 w 229"/>
                  <a:gd name="T9" fmla="*/ 2147483647 h 569"/>
                  <a:gd name="T10" fmla="*/ 2147483647 w 229"/>
                  <a:gd name="T11" fmla="*/ 2147483647 h 569"/>
                  <a:gd name="T12" fmla="*/ 2147483647 w 229"/>
                  <a:gd name="T13" fmla="*/ 2147483647 h 569"/>
                  <a:gd name="T14" fmla="*/ 2147483647 w 229"/>
                  <a:gd name="T15" fmla="*/ 2147483647 h 569"/>
                  <a:gd name="T16" fmla="*/ 2147483647 w 229"/>
                  <a:gd name="T17" fmla="*/ 2147483647 h 569"/>
                  <a:gd name="T18" fmla="*/ 2147483647 w 229"/>
                  <a:gd name="T19" fmla="*/ 2147483647 h 569"/>
                  <a:gd name="T20" fmla="*/ 2147483647 w 229"/>
                  <a:gd name="T21" fmla="*/ 2147483647 h 569"/>
                  <a:gd name="T22" fmla="*/ 2147483647 w 229"/>
                  <a:gd name="T23" fmla="*/ 2147483647 h 569"/>
                  <a:gd name="T24" fmla="*/ 2147483647 w 229"/>
                  <a:gd name="T25" fmla="*/ 2147483647 h 569"/>
                  <a:gd name="T26" fmla="*/ 2147483647 w 229"/>
                  <a:gd name="T27" fmla="*/ 2147483647 h 569"/>
                  <a:gd name="T28" fmla="*/ 0 w 229"/>
                  <a:gd name="T29" fmla="*/ 2147483647 h 569"/>
                  <a:gd name="T30" fmla="*/ 2147483647 w 229"/>
                  <a:gd name="T31" fmla="*/ 2147483647 h 569"/>
                  <a:gd name="T32" fmla="*/ 2147483647 w 229"/>
                  <a:gd name="T33" fmla="*/ 2147483647 h 569"/>
                  <a:gd name="T34" fmla="*/ 2147483647 w 229"/>
                  <a:gd name="T35" fmla="*/ 2147483647 h 569"/>
                  <a:gd name="T36" fmla="*/ 2147483647 w 229"/>
                  <a:gd name="T37" fmla="*/ 2147483647 h 569"/>
                  <a:gd name="T38" fmla="*/ 2147483647 w 229"/>
                  <a:gd name="T39" fmla="*/ 2147483647 h 569"/>
                  <a:gd name="T40" fmla="*/ 2147483647 w 229"/>
                  <a:gd name="T41" fmla="*/ 2147483647 h 569"/>
                  <a:gd name="T42" fmla="*/ 2147483647 w 229"/>
                  <a:gd name="T43" fmla="*/ 2147483647 h 569"/>
                  <a:gd name="T44" fmla="*/ 2147483647 w 229"/>
                  <a:gd name="T45" fmla="*/ 2147483647 h 569"/>
                  <a:gd name="T46" fmla="*/ 2147483647 w 229"/>
                  <a:gd name="T47" fmla="*/ 2147483647 h 569"/>
                  <a:gd name="T48" fmla="*/ 2147483647 w 229"/>
                  <a:gd name="T49" fmla="*/ 2147483647 h 569"/>
                  <a:gd name="T50" fmla="*/ 2147483647 w 229"/>
                  <a:gd name="T51" fmla="*/ 2147483647 h 569"/>
                  <a:gd name="T52" fmla="*/ 2147483647 w 229"/>
                  <a:gd name="T53" fmla="*/ 2147483647 h 569"/>
                  <a:gd name="T54" fmla="*/ 2147483647 w 229"/>
                  <a:gd name="T55" fmla="*/ 2147483647 h 569"/>
                  <a:gd name="T56" fmla="*/ 2147483647 w 229"/>
                  <a:gd name="T57" fmla="*/ 2147483647 h 569"/>
                  <a:gd name="T58" fmla="*/ 2147483647 w 229"/>
                  <a:gd name="T59" fmla="*/ 2147483647 h 569"/>
                  <a:gd name="T60" fmla="*/ 2147483647 w 229"/>
                  <a:gd name="T61" fmla="*/ 0 h 569"/>
                  <a:gd name="T62" fmla="*/ 2147483647 w 229"/>
                  <a:gd name="T63" fmla="*/ 2147483647 h 569"/>
                  <a:gd name="T64" fmla="*/ 2147483647 w 229"/>
                  <a:gd name="T65" fmla="*/ 2147483647 h 569"/>
                  <a:gd name="T66" fmla="*/ 2147483647 w 229"/>
                  <a:gd name="T67" fmla="*/ 2147483647 h 569"/>
                  <a:gd name="T68" fmla="*/ 2147483647 w 229"/>
                  <a:gd name="T69" fmla="*/ 2147483647 h 569"/>
                  <a:gd name="T70" fmla="*/ 2147483647 w 229"/>
                  <a:gd name="T71" fmla="*/ 2147483647 h 569"/>
                  <a:gd name="T72" fmla="*/ 2147483647 w 229"/>
                  <a:gd name="T73" fmla="*/ 2147483647 h 569"/>
                  <a:gd name="T74" fmla="*/ 2147483647 w 229"/>
                  <a:gd name="T75" fmla="*/ 2147483647 h 569"/>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29"/>
                  <a:gd name="T115" fmla="*/ 0 h 569"/>
                  <a:gd name="T116" fmla="*/ 229 w 229"/>
                  <a:gd name="T117" fmla="*/ 569 h 569"/>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29" h="569">
                    <a:moveTo>
                      <a:pt x="127" y="539"/>
                    </a:moveTo>
                    <a:lnTo>
                      <a:pt x="130" y="552"/>
                    </a:lnTo>
                    <a:lnTo>
                      <a:pt x="139" y="564"/>
                    </a:lnTo>
                    <a:lnTo>
                      <a:pt x="153" y="568"/>
                    </a:lnTo>
                    <a:lnTo>
                      <a:pt x="157" y="568"/>
                    </a:lnTo>
                    <a:lnTo>
                      <a:pt x="171" y="564"/>
                    </a:lnTo>
                    <a:lnTo>
                      <a:pt x="181" y="552"/>
                    </a:lnTo>
                    <a:lnTo>
                      <a:pt x="184" y="539"/>
                    </a:lnTo>
                    <a:lnTo>
                      <a:pt x="184" y="331"/>
                    </a:lnTo>
                    <a:lnTo>
                      <a:pt x="184" y="168"/>
                    </a:lnTo>
                    <a:lnTo>
                      <a:pt x="185" y="163"/>
                    </a:lnTo>
                    <a:lnTo>
                      <a:pt x="189" y="161"/>
                    </a:lnTo>
                    <a:lnTo>
                      <a:pt x="193" y="163"/>
                    </a:lnTo>
                    <a:lnTo>
                      <a:pt x="195" y="168"/>
                    </a:lnTo>
                    <a:lnTo>
                      <a:pt x="195" y="320"/>
                    </a:lnTo>
                    <a:lnTo>
                      <a:pt x="197" y="327"/>
                    </a:lnTo>
                    <a:lnTo>
                      <a:pt x="203" y="334"/>
                    </a:lnTo>
                    <a:lnTo>
                      <a:pt x="212" y="336"/>
                    </a:lnTo>
                    <a:lnTo>
                      <a:pt x="221" y="334"/>
                    </a:lnTo>
                    <a:lnTo>
                      <a:pt x="227" y="327"/>
                    </a:lnTo>
                    <a:lnTo>
                      <a:pt x="228" y="320"/>
                    </a:lnTo>
                    <a:lnTo>
                      <a:pt x="228" y="140"/>
                    </a:lnTo>
                    <a:lnTo>
                      <a:pt x="227" y="130"/>
                    </a:lnTo>
                    <a:lnTo>
                      <a:pt x="221" y="122"/>
                    </a:lnTo>
                    <a:lnTo>
                      <a:pt x="212" y="120"/>
                    </a:lnTo>
                    <a:lnTo>
                      <a:pt x="17" y="120"/>
                    </a:lnTo>
                    <a:lnTo>
                      <a:pt x="8" y="122"/>
                    </a:lnTo>
                    <a:lnTo>
                      <a:pt x="2" y="130"/>
                    </a:lnTo>
                    <a:lnTo>
                      <a:pt x="0" y="140"/>
                    </a:lnTo>
                    <a:lnTo>
                      <a:pt x="0" y="320"/>
                    </a:lnTo>
                    <a:lnTo>
                      <a:pt x="2" y="327"/>
                    </a:lnTo>
                    <a:lnTo>
                      <a:pt x="8" y="334"/>
                    </a:lnTo>
                    <a:lnTo>
                      <a:pt x="17" y="336"/>
                    </a:lnTo>
                    <a:lnTo>
                      <a:pt x="26" y="334"/>
                    </a:lnTo>
                    <a:lnTo>
                      <a:pt x="32" y="327"/>
                    </a:lnTo>
                    <a:lnTo>
                      <a:pt x="34" y="320"/>
                    </a:lnTo>
                    <a:lnTo>
                      <a:pt x="34" y="168"/>
                    </a:lnTo>
                    <a:lnTo>
                      <a:pt x="36" y="163"/>
                    </a:lnTo>
                    <a:lnTo>
                      <a:pt x="42" y="161"/>
                    </a:lnTo>
                    <a:lnTo>
                      <a:pt x="44" y="163"/>
                    </a:lnTo>
                    <a:lnTo>
                      <a:pt x="46" y="168"/>
                    </a:lnTo>
                    <a:lnTo>
                      <a:pt x="46" y="331"/>
                    </a:lnTo>
                    <a:lnTo>
                      <a:pt x="46" y="539"/>
                    </a:lnTo>
                    <a:lnTo>
                      <a:pt x="48" y="552"/>
                    </a:lnTo>
                    <a:lnTo>
                      <a:pt x="58" y="564"/>
                    </a:lnTo>
                    <a:lnTo>
                      <a:pt x="71" y="568"/>
                    </a:lnTo>
                    <a:lnTo>
                      <a:pt x="78" y="568"/>
                    </a:lnTo>
                    <a:lnTo>
                      <a:pt x="91" y="564"/>
                    </a:lnTo>
                    <a:lnTo>
                      <a:pt x="100" y="552"/>
                    </a:lnTo>
                    <a:lnTo>
                      <a:pt x="104" y="539"/>
                    </a:lnTo>
                    <a:lnTo>
                      <a:pt x="104" y="342"/>
                    </a:lnTo>
                    <a:lnTo>
                      <a:pt x="106" y="334"/>
                    </a:lnTo>
                    <a:lnTo>
                      <a:pt x="115" y="331"/>
                    </a:lnTo>
                    <a:lnTo>
                      <a:pt x="123" y="334"/>
                    </a:lnTo>
                    <a:lnTo>
                      <a:pt x="127" y="342"/>
                    </a:lnTo>
                    <a:lnTo>
                      <a:pt x="127" y="539"/>
                    </a:lnTo>
                    <a:lnTo>
                      <a:pt x="64" y="52"/>
                    </a:lnTo>
                    <a:lnTo>
                      <a:pt x="67" y="34"/>
                    </a:lnTo>
                    <a:lnTo>
                      <a:pt x="76" y="19"/>
                    </a:lnTo>
                    <a:lnTo>
                      <a:pt x="89" y="7"/>
                    </a:lnTo>
                    <a:lnTo>
                      <a:pt x="106" y="0"/>
                    </a:lnTo>
                    <a:lnTo>
                      <a:pt x="123" y="0"/>
                    </a:lnTo>
                    <a:lnTo>
                      <a:pt x="139" y="7"/>
                    </a:lnTo>
                    <a:lnTo>
                      <a:pt x="155" y="19"/>
                    </a:lnTo>
                    <a:lnTo>
                      <a:pt x="161" y="34"/>
                    </a:lnTo>
                    <a:lnTo>
                      <a:pt x="165" y="52"/>
                    </a:lnTo>
                    <a:lnTo>
                      <a:pt x="161" y="72"/>
                    </a:lnTo>
                    <a:lnTo>
                      <a:pt x="155" y="89"/>
                    </a:lnTo>
                    <a:lnTo>
                      <a:pt x="139" y="100"/>
                    </a:lnTo>
                    <a:lnTo>
                      <a:pt x="123" y="106"/>
                    </a:lnTo>
                    <a:lnTo>
                      <a:pt x="106" y="106"/>
                    </a:lnTo>
                    <a:lnTo>
                      <a:pt x="89" y="100"/>
                    </a:lnTo>
                    <a:lnTo>
                      <a:pt x="76" y="89"/>
                    </a:lnTo>
                    <a:lnTo>
                      <a:pt x="67" y="72"/>
                    </a:lnTo>
                    <a:lnTo>
                      <a:pt x="64" y="52"/>
                    </a:lnTo>
                    <a:lnTo>
                      <a:pt x="127" y="539"/>
                    </a:lnTo>
                  </a:path>
                </a:pathLst>
              </a:custGeom>
              <a:solidFill>
                <a:srgbClr val="00FFFF"/>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en-US"/>
              </a:p>
            </p:txBody>
          </p:sp>
          <p:sp>
            <p:nvSpPr>
              <p:cNvPr id="16440" name="Freeform 290"/>
              <p:cNvSpPr>
                <a:spLocks/>
              </p:cNvSpPr>
              <p:nvPr/>
            </p:nvSpPr>
            <p:spPr bwMode="auto">
              <a:xfrm>
                <a:off x="7812088" y="2405063"/>
                <a:ext cx="363537" cy="709612"/>
              </a:xfrm>
              <a:custGeom>
                <a:avLst/>
                <a:gdLst>
                  <a:gd name="T0" fmla="*/ 2147483647 w 229"/>
                  <a:gd name="T1" fmla="*/ 2147483647 h 447"/>
                  <a:gd name="T2" fmla="*/ 2147483647 w 229"/>
                  <a:gd name="T3" fmla="*/ 2147483647 h 447"/>
                  <a:gd name="T4" fmla="*/ 2147483647 w 229"/>
                  <a:gd name="T5" fmla="*/ 2147483647 h 447"/>
                  <a:gd name="T6" fmla="*/ 2147483647 w 229"/>
                  <a:gd name="T7" fmla="*/ 2147483647 h 447"/>
                  <a:gd name="T8" fmla="*/ 2147483647 w 229"/>
                  <a:gd name="T9" fmla="*/ 2147483647 h 447"/>
                  <a:gd name="T10" fmla="*/ 2147483647 w 229"/>
                  <a:gd name="T11" fmla="*/ 2147483647 h 447"/>
                  <a:gd name="T12" fmla="*/ 2147483647 w 229"/>
                  <a:gd name="T13" fmla="*/ 2147483647 h 447"/>
                  <a:gd name="T14" fmla="*/ 2147483647 w 229"/>
                  <a:gd name="T15" fmla="*/ 2147483647 h 447"/>
                  <a:gd name="T16" fmla="*/ 2147483647 w 229"/>
                  <a:gd name="T17" fmla="*/ 2147483647 h 447"/>
                  <a:gd name="T18" fmla="*/ 2147483647 w 229"/>
                  <a:gd name="T19" fmla="*/ 2147483647 h 447"/>
                  <a:gd name="T20" fmla="*/ 2147483647 w 229"/>
                  <a:gd name="T21" fmla="*/ 2147483647 h 447"/>
                  <a:gd name="T22" fmla="*/ 2147483647 w 229"/>
                  <a:gd name="T23" fmla="*/ 2147483647 h 447"/>
                  <a:gd name="T24" fmla="*/ 2147483647 w 229"/>
                  <a:gd name="T25" fmla="*/ 2147483647 h 447"/>
                  <a:gd name="T26" fmla="*/ 2147483647 w 229"/>
                  <a:gd name="T27" fmla="*/ 2147483647 h 447"/>
                  <a:gd name="T28" fmla="*/ 2147483647 w 229"/>
                  <a:gd name="T29" fmla="*/ 2147483647 h 447"/>
                  <a:gd name="T30" fmla="*/ 2147483647 w 229"/>
                  <a:gd name="T31" fmla="*/ 2147483647 h 447"/>
                  <a:gd name="T32" fmla="*/ 2147483647 w 229"/>
                  <a:gd name="T33" fmla="*/ 2147483647 h 447"/>
                  <a:gd name="T34" fmla="*/ 2147483647 w 229"/>
                  <a:gd name="T35" fmla="*/ 2147483647 h 447"/>
                  <a:gd name="T36" fmla="*/ 2147483647 w 229"/>
                  <a:gd name="T37" fmla="*/ 2147483647 h 447"/>
                  <a:gd name="T38" fmla="*/ 2147483647 w 229"/>
                  <a:gd name="T39" fmla="*/ 2147483647 h 447"/>
                  <a:gd name="T40" fmla="*/ 2147483647 w 229"/>
                  <a:gd name="T41" fmla="*/ 2147483647 h 447"/>
                  <a:gd name="T42" fmla="*/ 2147483647 w 229"/>
                  <a:gd name="T43" fmla="*/ 2147483647 h 447"/>
                  <a:gd name="T44" fmla="*/ 2147483647 w 229"/>
                  <a:gd name="T45" fmla="*/ 2147483647 h 447"/>
                  <a:gd name="T46" fmla="*/ 2147483647 w 229"/>
                  <a:gd name="T47" fmla="*/ 2147483647 h 447"/>
                  <a:gd name="T48" fmla="*/ 2147483647 w 229"/>
                  <a:gd name="T49" fmla="*/ 0 h 447"/>
                  <a:gd name="T50" fmla="*/ 2147483647 w 229"/>
                  <a:gd name="T51" fmla="*/ 0 h 447"/>
                  <a:gd name="T52" fmla="*/ 2147483647 w 229"/>
                  <a:gd name="T53" fmla="*/ 2147483647 h 447"/>
                  <a:gd name="T54" fmla="*/ 2147483647 w 229"/>
                  <a:gd name="T55" fmla="*/ 2147483647 h 447"/>
                  <a:gd name="T56" fmla="*/ 0 w 229"/>
                  <a:gd name="T57" fmla="*/ 2147483647 h 447"/>
                  <a:gd name="T58" fmla="*/ 0 w 229"/>
                  <a:gd name="T59" fmla="*/ 2147483647 h 447"/>
                  <a:gd name="T60" fmla="*/ 2147483647 w 229"/>
                  <a:gd name="T61" fmla="*/ 2147483647 h 447"/>
                  <a:gd name="T62" fmla="*/ 2147483647 w 229"/>
                  <a:gd name="T63" fmla="*/ 2147483647 h 447"/>
                  <a:gd name="T64" fmla="*/ 2147483647 w 229"/>
                  <a:gd name="T65" fmla="*/ 2147483647 h 447"/>
                  <a:gd name="T66" fmla="*/ 2147483647 w 229"/>
                  <a:gd name="T67" fmla="*/ 2147483647 h 447"/>
                  <a:gd name="T68" fmla="*/ 2147483647 w 229"/>
                  <a:gd name="T69" fmla="*/ 2147483647 h 447"/>
                  <a:gd name="T70" fmla="*/ 2147483647 w 229"/>
                  <a:gd name="T71" fmla="*/ 2147483647 h 447"/>
                  <a:gd name="T72" fmla="*/ 2147483647 w 229"/>
                  <a:gd name="T73" fmla="*/ 2147483647 h 447"/>
                  <a:gd name="T74" fmla="*/ 2147483647 w 229"/>
                  <a:gd name="T75" fmla="*/ 2147483647 h 447"/>
                  <a:gd name="T76" fmla="*/ 2147483647 w 229"/>
                  <a:gd name="T77" fmla="*/ 2147483647 h 447"/>
                  <a:gd name="T78" fmla="*/ 2147483647 w 229"/>
                  <a:gd name="T79" fmla="*/ 2147483647 h 447"/>
                  <a:gd name="T80" fmla="*/ 2147483647 w 229"/>
                  <a:gd name="T81" fmla="*/ 2147483647 h 447"/>
                  <a:gd name="T82" fmla="*/ 2147483647 w 229"/>
                  <a:gd name="T83" fmla="*/ 2147483647 h 447"/>
                  <a:gd name="T84" fmla="*/ 2147483647 w 229"/>
                  <a:gd name="T85" fmla="*/ 2147483647 h 447"/>
                  <a:gd name="T86" fmla="*/ 2147483647 w 229"/>
                  <a:gd name="T87" fmla="*/ 2147483647 h 447"/>
                  <a:gd name="T88" fmla="*/ 2147483647 w 229"/>
                  <a:gd name="T89" fmla="*/ 2147483647 h 447"/>
                  <a:gd name="T90" fmla="*/ 2147483647 w 229"/>
                  <a:gd name="T91" fmla="*/ 2147483647 h 447"/>
                  <a:gd name="T92" fmla="*/ 2147483647 w 229"/>
                  <a:gd name="T93" fmla="*/ 2147483647 h 447"/>
                  <a:gd name="T94" fmla="*/ 2147483647 w 229"/>
                  <a:gd name="T95" fmla="*/ 2147483647 h 447"/>
                  <a:gd name="T96" fmla="*/ 2147483647 w 229"/>
                  <a:gd name="T97" fmla="*/ 2147483647 h 447"/>
                  <a:gd name="T98" fmla="*/ 2147483647 w 229"/>
                  <a:gd name="T99" fmla="*/ 2147483647 h 447"/>
                  <a:gd name="T100" fmla="*/ 2147483647 w 229"/>
                  <a:gd name="T101" fmla="*/ 2147483647 h 447"/>
                  <a:gd name="T102" fmla="*/ 2147483647 w 229"/>
                  <a:gd name="T103" fmla="*/ 2147483647 h 447"/>
                  <a:gd name="T104" fmla="*/ 2147483647 w 229"/>
                  <a:gd name="T105" fmla="*/ 2147483647 h 447"/>
                  <a:gd name="T106" fmla="*/ 2147483647 w 229"/>
                  <a:gd name="T107" fmla="*/ 2147483647 h 447"/>
                  <a:gd name="T108" fmla="*/ 2147483647 w 229"/>
                  <a:gd name="T109" fmla="*/ 2147483647 h 447"/>
                  <a:gd name="T110" fmla="*/ 2147483647 w 229"/>
                  <a:gd name="T111" fmla="*/ 2147483647 h 447"/>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229"/>
                  <a:gd name="T169" fmla="*/ 0 h 447"/>
                  <a:gd name="T170" fmla="*/ 229 w 229"/>
                  <a:gd name="T171" fmla="*/ 447 h 447"/>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229" h="447">
                    <a:moveTo>
                      <a:pt x="127" y="418"/>
                    </a:moveTo>
                    <a:lnTo>
                      <a:pt x="130" y="430"/>
                    </a:lnTo>
                    <a:lnTo>
                      <a:pt x="139" y="442"/>
                    </a:lnTo>
                    <a:lnTo>
                      <a:pt x="153" y="446"/>
                    </a:lnTo>
                    <a:lnTo>
                      <a:pt x="157" y="446"/>
                    </a:lnTo>
                    <a:lnTo>
                      <a:pt x="171" y="442"/>
                    </a:lnTo>
                    <a:lnTo>
                      <a:pt x="181" y="430"/>
                    </a:lnTo>
                    <a:lnTo>
                      <a:pt x="184" y="418"/>
                    </a:lnTo>
                    <a:lnTo>
                      <a:pt x="184" y="210"/>
                    </a:lnTo>
                    <a:lnTo>
                      <a:pt x="184" y="47"/>
                    </a:lnTo>
                    <a:lnTo>
                      <a:pt x="185" y="42"/>
                    </a:lnTo>
                    <a:lnTo>
                      <a:pt x="189" y="40"/>
                    </a:lnTo>
                    <a:lnTo>
                      <a:pt x="193" y="42"/>
                    </a:lnTo>
                    <a:lnTo>
                      <a:pt x="195" y="47"/>
                    </a:lnTo>
                    <a:lnTo>
                      <a:pt x="195" y="198"/>
                    </a:lnTo>
                    <a:lnTo>
                      <a:pt x="197" y="206"/>
                    </a:lnTo>
                    <a:lnTo>
                      <a:pt x="203" y="213"/>
                    </a:lnTo>
                    <a:lnTo>
                      <a:pt x="212" y="215"/>
                    </a:lnTo>
                    <a:lnTo>
                      <a:pt x="221" y="213"/>
                    </a:lnTo>
                    <a:lnTo>
                      <a:pt x="227" y="206"/>
                    </a:lnTo>
                    <a:lnTo>
                      <a:pt x="228" y="198"/>
                    </a:lnTo>
                    <a:lnTo>
                      <a:pt x="228" y="20"/>
                    </a:lnTo>
                    <a:lnTo>
                      <a:pt x="227" y="10"/>
                    </a:lnTo>
                    <a:lnTo>
                      <a:pt x="221" y="2"/>
                    </a:lnTo>
                    <a:lnTo>
                      <a:pt x="212" y="0"/>
                    </a:lnTo>
                    <a:lnTo>
                      <a:pt x="17" y="0"/>
                    </a:lnTo>
                    <a:lnTo>
                      <a:pt x="8" y="2"/>
                    </a:lnTo>
                    <a:lnTo>
                      <a:pt x="2" y="10"/>
                    </a:lnTo>
                    <a:lnTo>
                      <a:pt x="0" y="20"/>
                    </a:lnTo>
                    <a:lnTo>
                      <a:pt x="0" y="198"/>
                    </a:lnTo>
                    <a:lnTo>
                      <a:pt x="2" y="206"/>
                    </a:lnTo>
                    <a:lnTo>
                      <a:pt x="8" y="213"/>
                    </a:lnTo>
                    <a:lnTo>
                      <a:pt x="17" y="215"/>
                    </a:lnTo>
                    <a:lnTo>
                      <a:pt x="26" y="213"/>
                    </a:lnTo>
                    <a:lnTo>
                      <a:pt x="32" y="206"/>
                    </a:lnTo>
                    <a:lnTo>
                      <a:pt x="34" y="198"/>
                    </a:lnTo>
                    <a:lnTo>
                      <a:pt x="34" y="47"/>
                    </a:lnTo>
                    <a:lnTo>
                      <a:pt x="36" y="42"/>
                    </a:lnTo>
                    <a:lnTo>
                      <a:pt x="42" y="40"/>
                    </a:lnTo>
                    <a:lnTo>
                      <a:pt x="44" y="42"/>
                    </a:lnTo>
                    <a:lnTo>
                      <a:pt x="46" y="47"/>
                    </a:lnTo>
                    <a:lnTo>
                      <a:pt x="46" y="210"/>
                    </a:lnTo>
                    <a:lnTo>
                      <a:pt x="46" y="418"/>
                    </a:lnTo>
                    <a:lnTo>
                      <a:pt x="48" y="430"/>
                    </a:lnTo>
                    <a:lnTo>
                      <a:pt x="58" y="442"/>
                    </a:lnTo>
                    <a:lnTo>
                      <a:pt x="71" y="446"/>
                    </a:lnTo>
                    <a:lnTo>
                      <a:pt x="78" y="446"/>
                    </a:lnTo>
                    <a:lnTo>
                      <a:pt x="91" y="442"/>
                    </a:lnTo>
                    <a:lnTo>
                      <a:pt x="100" y="430"/>
                    </a:lnTo>
                    <a:lnTo>
                      <a:pt x="104" y="418"/>
                    </a:lnTo>
                    <a:lnTo>
                      <a:pt x="104" y="221"/>
                    </a:lnTo>
                    <a:lnTo>
                      <a:pt x="106" y="213"/>
                    </a:lnTo>
                    <a:lnTo>
                      <a:pt x="115" y="210"/>
                    </a:lnTo>
                    <a:lnTo>
                      <a:pt x="123" y="213"/>
                    </a:lnTo>
                    <a:lnTo>
                      <a:pt x="127" y="221"/>
                    </a:lnTo>
                    <a:lnTo>
                      <a:pt x="127" y="418"/>
                    </a:lnTo>
                  </a:path>
                </a:pathLst>
              </a:custGeom>
              <a:solidFill>
                <a:srgbClr val="00A898"/>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en-US"/>
              </a:p>
            </p:txBody>
          </p:sp>
          <p:sp>
            <p:nvSpPr>
              <p:cNvPr id="16441" name="Freeform 291"/>
              <p:cNvSpPr>
                <a:spLocks/>
              </p:cNvSpPr>
              <p:nvPr/>
            </p:nvSpPr>
            <p:spPr bwMode="auto">
              <a:xfrm>
                <a:off x="7916863" y="2211388"/>
                <a:ext cx="155575" cy="158750"/>
              </a:xfrm>
              <a:custGeom>
                <a:avLst/>
                <a:gdLst>
                  <a:gd name="T0" fmla="*/ 0 w 98"/>
                  <a:gd name="T1" fmla="*/ 2147483647 h 100"/>
                  <a:gd name="T2" fmla="*/ 2147483647 w 98"/>
                  <a:gd name="T3" fmla="*/ 2147483647 h 100"/>
                  <a:gd name="T4" fmla="*/ 2147483647 w 98"/>
                  <a:gd name="T5" fmla="*/ 2147483647 h 100"/>
                  <a:gd name="T6" fmla="*/ 2147483647 w 98"/>
                  <a:gd name="T7" fmla="*/ 2147483647 h 100"/>
                  <a:gd name="T8" fmla="*/ 2147483647 w 98"/>
                  <a:gd name="T9" fmla="*/ 0 h 100"/>
                  <a:gd name="T10" fmla="*/ 2147483647 w 98"/>
                  <a:gd name="T11" fmla="*/ 0 h 100"/>
                  <a:gd name="T12" fmla="*/ 2147483647 w 98"/>
                  <a:gd name="T13" fmla="*/ 2147483647 h 100"/>
                  <a:gd name="T14" fmla="*/ 2147483647 w 98"/>
                  <a:gd name="T15" fmla="*/ 2147483647 h 100"/>
                  <a:gd name="T16" fmla="*/ 2147483647 w 98"/>
                  <a:gd name="T17" fmla="*/ 2147483647 h 100"/>
                  <a:gd name="T18" fmla="*/ 2147483647 w 98"/>
                  <a:gd name="T19" fmla="*/ 2147483647 h 100"/>
                  <a:gd name="T20" fmla="*/ 2147483647 w 98"/>
                  <a:gd name="T21" fmla="*/ 2147483647 h 100"/>
                  <a:gd name="T22" fmla="*/ 2147483647 w 98"/>
                  <a:gd name="T23" fmla="*/ 2147483647 h 100"/>
                  <a:gd name="T24" fmla="*/ 2147483647 w 98"/>
                  <a:gd name="T25" fmla="*/ 2147483647 h 100"/>
                  <a:gd name="T26" fmla="*/ 2147483647 w 98"/>
                  <a:gd name="T27" fmla="*/ 2147483647 h 100"/>
                  <a:gd name="T28" fmla="*/ 2147483647 w 98"/>
                  <a:gd name="T29" fmla="*/ 2147483647 h 100"/>
                  <a:gd name="T30" fmla="*/ 2147483647 w 98"/>
                  <a:gd name="T31" fmla="*/ 2147483647 h 100"/>
                  <a:gd name="T32" fmla="*/ 2147483647 w 98"/>
                  <a:gd name="T33" fmla="*/ 2147483647 h 100"/>
                  <a:gd name="T34" fmla="*/ 2147483647 w 98"/>
                  <a:gd name="T35" fmla="*/ 2147483647 h 100"/>
                  <a:gd name="T36" fmla="*/ 0 w 98"/>
                  <a:gd name="T37" fmla="*/ 2147483647 h 10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98"/>
                  <a:gd name="T58" fmla="*/ 0 h 100"/>
                  <a:gd name="T59" fmla="*/ 98 w 98"/>
                  <a:gd name="T60" fmla="*/ 100 h 100"/>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98" h="100">
                    <a:moveTo>
                      <a:pt x="0" y="49"/>
                    </a:moveTo>
                    <a:lnTo>
                      <a:pt x="3" y="31"/>
                    </a:lnTo>
                    <a:lnTo>
                      <a:pt x="12" y="18"/>
                    </a:lnTo>
                    <a:lnTo>
                      <a:pt x="24" y="6"/>
                    </a:lnTo>
                    <a:lnTo>
                      <a:pt x="41" y="0"/>
                    </a:lnTo>
                    <a:lnTo>
                      <a:pt x="56" y="0"/>
                    </a:lnTo>
                    <a:lnTo>
                      <a:pt x="72" y="6"/>
                    </a:lnTo>
                    <a:lnTo>
                      <a:pt x="87" y="18"/>
                    </a:lnTo>
                    <a:lnTo>
                      <a:pt x="93" y="31"/>
                    </a:lnTo>
                    <a:lnTo>
                      <a:pt x="97" y="49"/>
                    </a:lnTo>
                    <a:lnTo>
                      <a:pt x="93" y="68"/>
                    </a:lnTo>
                    <a:lnTo>
                      <a:pt x="87" y="83"/>
                    </a:lnTo>
                    <a:lnTo>
                      <a:pt x="72" y="93"/>
                    </a:lnTo>
                    <a:lnTo>
                      <a:pt x="56" y="99"/>
                    </a:lnTo>
                    <a:lnTo>
                      <a:pt x="41" y="99"/>
                    </a:lnTo>
                    <a:lnTo>
                      <a:pt x="24" y="93"/>
                    </a:lnTo>
                    <a:lnTo>
                      <a:pt x="12" y="83"/>
                    </a:lnTo>
                    <a:lnTo>
                      <a:pt x="3" y="68"/>
                    </a:lnTo>
                    <a:lnTo>
                      <a:pt x="0" y="49"/>
                    </a:lnTo>
                  </a:path>
                </a:pathLst>
              </a:custGeom>
              <a:solidFill>
                <a:srgbClr val="00A898"/>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en-US"/>
              </a:p>
            </p:txBody>
          </p:sp>
        </p:grpSp>
      </p:grpSp>
      <p:grpSp>
        <p:nvGrpSpPr>
          <p:cNvPr id="3" name="Group 2"/>
          <p:cNvGrpSpPr>
            <a:grpSpLocks/>
          </p:cNvGrpSpPr>
          <p:nvPr/>
        </p:nvGrpSpPr>
        <p:grpSpPr bwMode="auto">
          <a:xfrm>
            <a:off x="9103360" y="6719147"/>
            <a:ext cx="2467752" cy="2029807"/>
            <a:chOff x="6400800" y="4724400"/>
            <a:chExt cx="1735138" cy="1427208"/>
          </a:xfrm>
        </p:grpSpPr>
        <p:sp>
          <p:nvSpPr>
            <p:cNvPr id="16403" name="Freeform 292"/>
            <p:cNvSpPr>
              <a:spLocks/>
            </p:cNvSpPr>
            <p:nvPr/>
          </p:nvSpPr>
          <p:spPr bwMode="auto">
            <a:xfrm>
              <a:off x="6400800" y="4724400"/>
              <a:ext cx="365125" cy="903288"/>
            </a:xfrm>
            <a:custGeom>
              <a:avLst/>
              <a:gdLst>
                <a:gd name="T0" fmla="*/ 2147483647 w 230"/>
                <a:gd name="T1" fmla="*/ 2147483647 h 569"/>
                <a:gd name="T2" fmla="*/ 2147483647 w 230"/>
                <a:gd name="T3" fmla="*/ 2147483647 h 569"/>
                <a:gd name="T4" fmla="*/ 2147483647 w 230"/>
                <a:gd name="T5" fmla="*/ 2147483647 h 569"/>
                <a:gd name="T6" fmla="*/ 2147483647 w 230"/>
                <a:gd name="T7" fmla="*/ 2147483647 h 569"/>
                <a:gd name="T8" fmla="*/ 2147483647 w 230"/>
                <a:gd name="T9" fmla="*/ 2147483647 h 569"/>
                <a:gd name="T10" fmla="*/ 2147483647 w 230"/>
                <a:gd name="T11" fmla="*/ 2147483647 h 569"/>
                <a:gd name="T12" fmla="*/ 2147483647 w 230"/>
                <a:gd name="T13" fmla="*/ 2147483647 h 569"/>
                <a:gd name="T14" fmla="*/ 2147483647 w 230"/>
                <a:gd name="T15" fmla="*/ 2147483647 h 569"/>
                <a:gd name="T16" fmla="*/ 2147483647 w 230"/>
                <a:gd name="T17" fmla="*/ 2147483647 h 569"/>
                <a:gd name="T18" fmla="*/ 2147483647 w 230"/>
                <a:gd name="T19" fmla="*/ 2147483647 h 569"/>
                <a:gd name="T20" fmla="*/ 2147483647 w 230"/>
                <a:gd name="T21" fmla="*/ 2147483647 h 569"/>
                <a:gd name="T22" fmla="*/ 2147483647 w 230"/>
                <a:gd name="T23" fmla="*/ 2147483647 h 569"/>
                <a:gd name="T24" fmla="*/ 2147483647 w 230"/>
                <a:gd name="T25" fmla="*/ 2147483647 h 569"/>
                <a:gd name="T26" fmla="*/ 2147483647 w 230"/>
                <a:gd name="T27" fmla="*/ 2147483647 h 569"/>
                <a:gd name="T28" fmla="*/ 0 w 230"/>
                <a:gd name="T29" fmla="*/ 2147483647 h 569"/>
                <a:gd name="T30" fmla="*/ 2147483647 w 230"/>
                <a:gd name="T31" fmla="*/ 2147483647 h 569"/>
                <a:gd name="T32" fmla="*/ 2147483647 w 230"/>
                <a:gd name="T33" fmla="*/ 2147483647 h 569"/>
                <a:gd name="T34" fmla="*/ 2147483647 w 230"/>
                <a:gd name="T35" fmla="*/ 2147483647 h 569"/>
                <a:gd name="T36" fmla="*/ 2147483647 w 230"/>
                <a:gd name="T37" fmla="*/ 2147483647 h 569"/>
                <a:gd name="T38" fmla="*/ 2147483647 w 230"/>
                <a:gd name="T39" fmla="*/ 2147483647 h 569"/>
                <a:gd name="T40" fmla="*/ 2147483647 w 230"/>
                <a:gd name="T41" fmla="*/ 2147483647 h 569"/>
                <a:gd name="T42" fmla="*/ 2147483647 w 230"/>
                <a:gd name="T43" fmla="*/ 2147483647 h 569"/>
                <a:gd name="T44" fmla="*/ 2147483647 w 230"/>
                <a:gd name="T45" fmla="*/ 2147483647 h 569"/>
                <a:gd name="T46" fmla="*/ 2147483647 w 230"/>
                <a:gd name="T47" fmla="*/ 2147483647 h 569"/>
                <a:gd name="T48" fmla="*/ 2147483647 w 230"/>
                <a:gd name="T49" fmla="*/ 2147483647 h 569"/>
                <a:gd name="T50" fmla="*/ 2147483647 w 230"/>
                <a:gd name="T51" fmla="*/ 2147483647 h 569"/>
                <a:gd name="T52" fmla="*/ 2147483647 w 230"/>
                <a:gd name="T53" fmla="*/ 2147483647 h 569"/>
                <a:gd name="T54" fmla="*/ 2147483647 w 230"/>
                <a:gd name="T55" fmla="*/ 2147483647 h 569"/>
                <a:gd name="T56" fmla="*/ 2147483647 w 230"/>
                <a:gd name="T57" fmla="*/ 2147483647 h 569"/>
                <a:gd name="T58" fmla="*/ 2147483647 w 230"/>
                <a:gd name="T59" fmla="*/ 2147483647 h 569"/>
                <a:gd name="T60" fmla="*/ 2147483647 w 230"/>
                <a:gd name="T61" fmla="*/ 0 h 569"/>
                <a:gd name="T62" fmla="*/ 2147483647 w 230"/>
                <a:gd name="T63" fmla="*/ 2147483647 h 569"/>
                <a:gd name="T64" fmla="*/ 2147483647 w 230"/>
                <a:gd name="T65" fmla="*/ 2147483647 h 569"/>
                <a:gd name="T66" fmla="*/ 2147483647 w 230"/>
                <a:gd name="T67" fmla="*/ 2147483647 h 569"/>
                <a:gd name="T68" fmla="*/ 2147483647 w 230"/>
                <a:gd name="T69" fmla="*/ 2147483647 h 569"/>
                <a:gd name="T70" fmla="*/ 2147483647 w 230"/>
                <a:gd name="T71" fmla="*/ 2147483647 h 569"/>
                <a:gd name="T72" fmla="*/ 2147483647 w 230"/>
                <a:gd name="T73" fmla="*/ 2147483647 h 569"/>
                <a:gd name="T74" fmla="*/ 2147483647 w 230"/>
                <a:gd name="T75" fmla="*/ 2147483647 h 569"/>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30"/>
                <a:gd name="T115" fmla="*/ 0 h 569"/>
                <a:gd name="T116" fmla="*/ 230 w 230"/>
                <a:gd name="T117" fmla="*/ 569 h 569"/>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30" h="569">
                  <a:moveTo>
                    <a:pt x="127" y="540"/>
                  </a:moveTo>
                  <a:lnTo>
                    <a:pt x="129" y="553"/>
                  </a:lnTo>
                  <a:lnTo>
                    <a:pt x="137" y="565"/>
                  </a:lnTo>
                  <a:lnTo>
                    <a:pt x="151" y="568"/>
                  </a:lnTo>
                  <a:lnTo>
                    <a:pt x="158" y="568"/>
                  </a:lnTo>
                  <a:lnTo>
                    <a:pt x="171" y="565"/>
                  </a:lnTo>
                  <a:lnTo>
                    <a:pt x="181" y="553"/>
                  </a:lnTo>
                  <a:lnTo>
                    <a:pt x="184" y="540"/>
                  </a:lnTo>
                  <a:lnTo>
                    <a:pt x="184" y="331"/>
                  </a:lnTo>
                  <a:lnTo>
                    <a:pt x="184" y="169"/>
                  </a:lnTo>
                  <a:lnTo>
                    <a:pt x="184" y="164"/>
                  </a:lnTo>
                  <a:lnTo>
                    <a:pt x="189" y="162"/>
                  </a:lnTo>
                  <a:lnTo>
                    <a:pt x="193" y="164"/>
                  </a:lnTo>
                  <a:lnTo>
                    <a:pt x="195" y="169"/>
                  </a:lnTo>
                  <a:lnTo>
                    <a:pt x="195" y="320"/>
                  </a:lnTo>
                  <a:lnTo>
                    <a:pt x="197" y="328"/>
                  </a:lnTo>
                  <a:lnTo>
                    <a:pt x="203" y="335"/>
                  </a:lnTo>
                  <a:lnTo>
                    <a:pt x="212" y="337"/>
                  </a:lnTo>
                  <a:lnTo>
                    <a:pt x="221" y="335"/>
                  </a:lnTo>
                  <a:lnTo>
                    <a:pt x="227" y="328"/>
                  </a:lnTo>
                  <a:lnTo>
                    <a:pt x="229" y="320"/>
                  </a:lnTo>
                  <a:lnTo>
                    <a:pt x="229" y="140"/>
                  </a:lnTo>
                  <a:lnTo>
                    <a:pt x="227" y="131"/>
                  </a:lnTo>
                  <a:lnTo>
                    <a:pt x="221" y="123"/>
                  </a:lnTo>
                  <a:lnTo>
                    <a:pt x="212" y="121"/>
                  </a:lnTo>
                  <a:lnTo>
                    <a:pt x="17" y="121"/>
                  </a:lnTo>
                  <a:lnTo>
                    <a:pt x="8" y="123"/>
                  </a:lnTo>
                  <a:lnTo>
                    <a:pt x="2" y="131"/>
                  </a:lnTo>
                  <a:lnTo>
                    <a:pt x="0" y="140"/>
                  </a:lnTo>
                  <a:lnTo>
                    <a:pt x="0" y="320"/>
                  </a:lnTo>
                  <a:lnTo>
                    <a:pt x="2" y="328"/>
                  </a:lnTo>
                  <a:lnTo>
                    <a:pt x="8" y="335"/>
                  </a:lnTo>
                  <a:lnTo>
                    <a:pt x="17" y="337"/>
                  </a:lnTo>
                  <a:lnTo>
                    <a:pt x="26" y="335"/>
                  </a:lnTo>
                  <a:lnTo>
                    <a:pt x="32" y="328"/>
                  </a:lnTo>
                  <a:lnTo>
                    <a:pt x="34" y="320"/>
                  </a:lnTo>
                  <a:lnTo>
                    <a:pt x="34" y="169"/>
                  </a:lnTo>
                  <a:lnTo>
                    <a:pt x="36" y="164"/>
                  </a:lnTo>
                  <a:lnTo>
                    <a:pt x="40" y="162"/>
                  </a:lnTo>
                  <a:lnTo>
                    <a:pt x="44" y="164"/>
                  </a:lnTo>
                  <a:lnTo>
                    <a:pt x="44" y="169"/>
                  </a:lnTo>
                  <a:lnTo>
                    <a:pt x="44" y="331"/>
                  </a:lnTo>
                  <a:lnTo>
                    <a:pt x="44" y="540"/>
                  </a:lnTo>
                  <a:lnTo>
                    <a:pt x="48" y="553"/>
                  </a:lnTo>
                  <a:lnTo>
                    <a:pt x="58" y="565"/>
                  </a:lnTo>
                  <a:lnTo>
                    <a:pt x="71" y="568"/>
                  </a:lnTo>
                  <a:lnTo>
                    <a:pt x="78" y="568"/>
                  </a:lnTo>
                  <a:lnTo>
                    <a:pt x="91" y="565"/>
                  </a:lnTo>
                  <a:lnTo>
                    <a:pt x="100" y="553"/>
                  </a:lnTo>
                  <a:lnTo>
                    <a:pt x="102" y="540"/>
                  </a:lnTo>
                  <a:lnTo>
                    <a:pt x="102" y="343"/>
                  </a:lnTo>
                  <a:lnTo>
                    <a:pt x="106" y="335"/>
                  </a:lnTo>
                  <a:lnTo>
                    <a:pt x="114" y="331"/>
                  </a:lnTo>
                  <a:lnTo>
                    <a:pt x="123" y="335"/>
                  </a:lnTo>
                  <a:lnTo>
                    <a:pt x="127" y="343"/>
                  </a:lnTo>
                  <a:lnTo>
                    <a:pt x="127" y="540"/>
                  </a:lnTo>
                  <a:lnTo>
                    <a:pt x="64" y="53"/>
                  </a:lnTo>
                  <a:lnTo>
                    <a:pt x="68" y="35"/>
                  </a:lnTo>
                  <a:lnTo>
                    <a:pt x="74" y="20"/>
                  </a:lnTo>
                  <a:lnTo>
                    <a:pt x="90" y="8"/>
                  </a:lnTo>
                  <a:lnTo>
                    <a:pt x="106" y="0"/>
                  </a:lnTo>
                  <a:lnTo>
                    <a:pt x="123" y="0"/>
                  </a:lnTo>
                  <a:lnTo>
                    <a:pt x="139" y="8"/>
                  </a:lnTo>
                  <a:lnTo>
                    <a:pt x="153" y="20"/>
                  </a:lnTo>
                  <a:lnTo>
                    <a:pt x="161" y="35"/>
                  </a:lnTo>
                  <a:lnTo>
                    <a:pt x="165" y="53"/>
                  </a:lnTo>
                  <a:lnTo>
                    <a:pt x="161" y="72"/>
                  </a:lnTo>
                  <a:lnTo>
                    <a:pt x="153" y="90"/>
                  </a:lnTo>
                  <a:lnTo>
                    <a:pt x="139" y="101"/>
                  </a:lnTo>
                  <a:lnTo>
                    <a:pt x="123" y="107"/>
                  </a:lnTo>
                  <a:lnTo>
                    <a:pt x="106" y="107"/>
                  </a:lnTo>
                  <a:lnTo>
                    <a:pt x="90" y="101"/>
                  </a:lnTo>
                  <a:lnTo>
                    <a:pt x="74" y="90"/>
                  </a:lnTo>
                  <a:lnTo>
                    <a:pt x="68" y="72"/>
                  </a:lnTo>
                  <a:lnTo>
                    <a:pt x="64" y="53"/>
                  </a:lnTo>
                  <a:lnTo>
                    <a:pt x="127" y="540"/>
                  </a:lnTo>
                </a:path>
              </a:pathLst>
            </a:custGeom>
            <a:solidFill>
              <a:srgbClr val="00B7A5"/>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en-US"/>
            </a:p>
          </p:txBody>
        </p:sp>
        <p:sp>
          <p:nvSpPr>
            <p:cNvPr id="16404" name="Freeform 293"/>
            <p:cNvSpPr>
              <a:spLocks/>
            </p:cNvSpPr>
            <p:nvPr/>
          </p:nvSpPr>
          <p:spPr bwMode="auto">
            <a:xfrm>
              <a:off x="6400800" y="4919663"/>
              <a:ext cx="365125" cy="708025"/>
            </a:xfrm>
            <a:custGeom>
              <a:avLst/>
              <a:gdLst>
                <a:gd name="T0" fmla="*/ 2147483647 w 230"/>
                <a:gd name="T1" fmla="*/ 2147483647 h 446"/>
                <a:gd name="T2" fmla="*/ 2147483647 w 230"/>
                <a:gd name="T3" fmla="*/ 2147483647 h 446"/>
                <a:gd name="T4" fmla="*/ 2147483647 w 230"/>
                <a:gd name="T5" fmla="*/ 2147483647 h 446"/>
                <a:gd name="T6" fmla="*/ 2147483647 w 230"/>
                <a:gd name="T7" fmla="*/ 2147483647 h 446"/>
                <a:gd name="T8" fmla="*/ 2147483647 w 230"/>
                <a:gd name="T9" fmla="*/ 2147483647 h 446"/>
                <a:gd name="T10" fmla="*/ 2147483647 w 230"/>
                <a:gd name="T11" fmla="*/ 2147483647 h 446"/>
                <a:gd name="T12" fmla="*/ 2147483647 w 230"/>
                <a:gd name="T13" fmla="*/ 2147483647 h 446"/>
                <a:gd name="T14" fmla="*/ 2147483647 w 230"/>
                <a:gd name="T15" fmla="*/ 2147483647 h 446"/>
                <a:gd name="T16" fmla="*/ 2147483647 w 230"/>
                <a:gd name="T17" fmla="*/ 2147483647 h 446"/>
                <a:gd name="T18" fmla="*/ 2147483647 w 230"/>
                <a:gd name="T19" fmla="*/ 2147483647 h 446"/>
                <a:gd name="T20" fmla="*/ 2147483647 w 230"/>
                <a:gd name="T21" fmla="*/ 2147483647 h 446"/>
                <a:gd name="T22" fmla="*/ 2147483647 w 230"/>
                <a:gd name="T23" fmla="*/ 2147483647 h 446"/>
                <a:gd name="T24" fmla="*/ 2147483647 w 230"/>
                <a:gd name="T25" fmla="*/ 2147483647 h 446"/>
                <a:gd name="T26" fmla="*/ 2147483647 w 230"/>
                <a:gd name="T27" fmla="*/ 2147483647 h 446"/>
                <a:gd name="T28" fmla="*/ 2147483647 w 230"/>
                <a:gd name="T29" fmla="*/ 2147483647 h 446"/>
                <a:gd name="T30" fmla="*/ 2147483647 w 230"/>
                <a:gd name="T31" fmla="*/ 2147483647 h 446"/>
                <a:gd name="T32" fmla="*/ 2147483647 w 230"/>
                <a:gd name="T33" fmla="*/ 2147483647 h 446"/>
                <a:gd name="T34" fmla="*/ 2147483647 w 230"/>
                <a:gd name="T35" fmla="*/ 2147483647 h 446"/>
                <a:gd name="T36" fmla="*/ 2147483647 w 230"/>
                <a:gd name="T37" fmla="*/ 2147483647 h 446"/>
                <a:gd name="T38" fmla="*/ 2147483647 w 230"/>
                <a:gd name="T39" fmla="*/ 2147483647 h 446"/>
                <a:gd name="T40" fmla="*/ 2147483647 w 230"/>
                <a:gd name="T41" fmla="*/ 2147483647 h 446"/>
                <a:gd name="T42" fmla="*/ 2147483647 w 230"/>
                <a:gd name="T43" fmla="*/ 2147483647 h 446"/>
                <a:gd name="T44" fmla="*/ 2147483647 w 230"/>
                <a:gd name="T45" fmla="*/ 2147483647 h 446"/>
                <a:gd name="T46" fmla="*/ 2147483647 w 230"/>
                <a:gd name="T47" fmla="*/ 2147483647 h 446"/>
                <a:gd name="T48" fmla="*/ 2147483647 w 230"/>
                <a:gd name="T49" fmla="*/ 0 h 446"/>
                <a:gd name="T50" fmla="*/ 2147483647 w 230"/>
                <a:gd name="T51" fmla="*/ 0 h 446"/>
                <a:gd name="T52" fmla="*/ 2147483647 w 230"/>
                <a:gd name="T53" fmla="*/ 2147483647 h 446"/>
                <a:gd name="T54" fmla="*/ 2147483647 w 230"/>
                <a:gd name="T55" fmla="*/ 2147483647 h 446"/>
                <a:gd name="T56" fmla="*/ 0 w 230"/>
                <a:gd name="T57" fmla="*/ 2147483647 h 446"/>
                <a:gd name="T58" fmla="*/ 0 w 230"/>
                <a:gd name="T59" fmla="*/ 2147483647 h 446"/>
                <a:gd name="T60" fmla="*/ 2147483647 w 230"/>
                <a:gd name="T61" fmla="*/ 2147483647 h 446"/>
                <a:gd name="T62" fmla="*/ 2147483647 w 230"/>
                <a:gd name="T63" fmla="*/ 2147483647 h 446"/>
                <a:gd name="T64" fmla="*/ 2147483647 w 230"/>
                <a:gd name="T65" fmla="*/ 2147483647 h 446"/>
                <a:gd name="T66" fmla="*/ 2147483647 w 230"/>
                <a:gd name="T67" fmla="*/ 2147483647 h 446"/>
                <a:gd name="T68" fmla="*/ 2147483647 w 230"/>
                <a:gd name="T69" fmla="*/ 2147483647 h 446"/>
                <a:gd name="T70" fmla="*/ 2147483647 w 230"/>
                <a:gd name="T71" fmla="*/ 2147483647 h 446"/>
                <a:gd name="T72" fmla="*/ 2147483647 w 230"/>
                <a:gd name="T73" fmla="*/ 2147483647 h 446"/>
                <a:gd name="T74" fmla="*/ 2147483647 w 230"/>
                <a:gd name="T75" fmla="*/ 2147483647 h 446"/>
                <a:gd name="T76" fmla="*/ 2147483647 w 230"/>
                <a:gd name="T77" fmla="*/ 2147483647 h 446"/>
                <a:gd name="T78" fmla="*/ 2147483647 w 230"/>
                <a:gd name="T79" fmla="*/ 2147483647 h 446"/>
                <a:gd name="T80" fmla="*/ 2147483647 w 230"/>
                <a:gd name="T81" fmla="*/ 2147483647 h 446"/>
                <a:gd name="T82" fmla="*/ 2147483647 w 230"/>
                <a:gd name="T83" fmla="*/ 2147483647 h 446"/>
                <a:gd name="T84" fmla="*/ 2147483647 w 230"/>
                <a:gd name="T85" fmla="*/ 2147483647 h 446"/>
                <a:gd name="T86" fmla="*/ 2147483647 w 230"/>
                <a:gd name="T87" fmla="*/ 2147483647 h 446"/>
                <a:gd name="T88" fmla="*/ 2147483647 w 230"/>
                <a:gd name="T89" fmla="*/ 2147483647 h 446"/>
                <a:gd name="T90" fmla="*/ 2147483647 w 230"/>
                <a:gd name="T91" fmla="*/ 2147483647 h 446"/>
                <a:gd name="T92" fmla="*/ 2147483647 w 230"/>
                <a:gd name="T93" fmla="*/ 2147483647 h 446"/>
                <a:gd name="T94" fmla="*/ 2147483647 w 230"/>
                <a:gd name="T95" fmla="*/ 2147483647 h 446"/>
                <a:gd name="T96" fmla="*/ 2147483647 w 230"/>
                <a:gd name="T97" fmla="*/ 2147483647 h 446"/>
                <a:gd name="T98" fmla="*/ 2147483647 w 230"/>
                <a:gd name="T99" fmla="*/ 2147483647 h 446"/>
                <a:gd name="T100" fmla="*/ 2147483647 w 230"/>
                <a:gd name="T101" fmla="*/ 2147483647 h 446"/>
                <a:gd name="T102" fmla="*/ 2147483647 w 230"/>
                <a:gd name="T103" fmla="*/ 2147483647 h 446"/>
                <a:gd name="T104" fmla="*/ 2147483647 w 230"/>
                <a:gd name="T105" fmla="*/ 2147483647 h 446"/>
                <a:gd name="T106" fmla="*/ 2147483647 w 230"/>
                <a:gd name="T107" fmla="*/ 2147483647 h 446"/>
                <a:gd name="T108" fmla="*/ 2147483647 w 230"/>
                <a:gd name="T109" fmla="*/ 2147483647 h 446"/>
                <a:gd name="T110" fmla="*/ 2147483647 w 230"/>
                <a:gd name="T111" fmla="*/ 2147483647 h 44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230"/>
                <a:gd name="T169" fmla="*/ 0 h 446"/>
                <a:gd name="T170" fmla="*/ 230 w 230"/>
                <a:gd name="T171" fmla="*/ 446 h 44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230" h="446">
                  <a:moveTo>
                    <a:pt x="127" y="417"/>
                  </a:moveTo>
                  <a:lnTo>
                    <a:pt x="129" y="430"/>
                  </a:lnTo>
                  <a:lnTo>
                    <a:pt x="137" y="442"/>
                  </a:lnTo>
                  <a:lnTo>
                    <a:pt x="151" y="445"/>
                  </a:lnTo>
                  <a:lnTo>
                    <a:pt x="158" y="445"/>
                  </a:lnTo>
                  <a:lnTo>
                    <a:pt x="171" y="442"/>
                  </a:lnTo>
                  <a:lnTo>
                    <a:pt x="181" y="430"/>
                  </a:lnTo>
                  <a:lnTo>
                    <a:pt x="184" y="417"/>
                  </a:lnTo>
                  <a:lnTo>
                    <a:pt x="184" y="209"/>
                  </a:lnTo>
                  <a:lnTo>
                    <a:pt x="184" y="47"/>
                  </a:lnTo>
                  <a:lnTo>
                    <a:pt x="184" y="42"/>
                  </a:lnTo>
                  <a:lnTo>
                    <a:pt x="189" y="40"/>
                  </a:lnTo>
                  <a:lnTo>
                    <a:pt x="193" y="42"/>
                  </a:lnTo>
                  <a:lnTo>
                    <a:pt x="195" y="47"/>
                  </a:lnTo>
                  <a:lnTo>
                    <a:pt x="195" y="198"/>
                  </a:lnTo>
                  <a:lnTo>
                    <a:pt x="197" y="206"/>
                  </a:lnTo>
                  <a:lnTo>
                    <a:pt x="203" y="213"/>
                  </a:lnTo>
                  <a:lnTo>
                    <a:pt x="212" y="215"/>
                  </a:lnTo>
                  <a:lnTo>
                    <a:pt x="221" y="213"/>
                  </a:lnTo>
                  <a:lnTo>
                    <a:pt x="227" y="206"/>
                  </a:lnTo>
                  <a:lnTo>
                    <a:pt x="229" y="198"/>
                  </a:lnTo>
                  <a:lnTo>
                    <a:pt x="229" y="19"/>
                  </a:lnTo>
                  <a:lnTo>
                    <a:pt x="227" y="10"/>
                  </a:lnTo>
                  <a:lnTo>
                    <a:pt x="221" y="2"/>
                  </a:lnTo>
                  <a:lnTo>
                    <a:pt x="212" y="0"/>
                  </a:lnTo>
                  <a:lnTo>
                    <a:pt x="17" y="0"/>
                  </a:lnTo>
                  <a:lnTo>
                    <a:pt x="8" y="2"/>
                  </a:lnTo>
                  <a:lnTo>
                    <a:pt x="2" y="10"/>
                  </a:lnTo>
                  <a:lnTo>
                    <a:pt x="0" y="19"/>
                  </a:lnTo>
                  <a:lnTo>
                    <a:pt x="0" y="198"/>
                  </a:lnTo>
                  <a:lnTo>
                    <a:pt x="2" y="206"/>
                  </a:lnTo>
                  <a:lnTo>
                    <a:pt x="8" y="213"/>
                  </a:lnTo>
                  <a:lnTo>
                    <a:pt x="17" y="215"/>
                  </a:lnTo>
                  <a:lnTo>
                    <a:pt x="26" y="213"/>
                  </a:lnTo>
                  <a:lnTo>
                    <a:pt x="32" y="206"/>
                  </a:lnTo>
                  <a:lnTo>
                    <a:pt x="34" y="198"/>
                  </a:lnTo>
                  <a:lnTo>
                    <a:pt x="34" y="47"/>
                  </a:lnTo>
                  <a:lnTo>
                    <a:pt x="36" y="42"/>
                  </a:lnTo>
                  <a:lnTo>
                    <a:pt x="40" y="40"/>
                  </a:lnTo>
                  <a:lnTo>
                    <a:pt x="44" y="42"/>
                  </a:lnTo>
                  <a:lnTo>
                    <a:pt x="44" y="47"/>
                  </a:lnTo>
                  <a:lnTo>
                    <a:pt x="44" y="209"/>
                  </a:lnTo>
                  <a:lnTo>
                    <a:pt x="44" y="417"/>
                  </a:lnTo>
                  <a:lnTo>
                    <a:pt x="48" y="430"/>
                  </a:lnTo>
                  <a:lnTo>
                    <a:pt x="58" y="442"/>
                  </a:lnTo>
                  <a:lnTo>
                    <a:pt x="71" y="445"/>
                  </a:lnTo>
                  <a:lnTo>
                    <a:pt x="78" y="445"/>
                  </a:lnTo>
                  <a:lnTo>
                    <a:pt x="91" y="442"/>
                  </a:lnTo>
                  <a:lnTo>
                    <a:pt x="100" y="430"/>
                  </a:lnTo>
                  <a:lnTo>
                    <a:pt x="102" y="417"/>
                  </a:lnTo>
                  <a:lnTo>
                    <a:pt x="102" y="221"/>
                  </a:lnTo>
                  <a:lnTo>
                    <a:pt x="106" y="213"/>
                  </a:lnTo>
                  <a:lnTo>
                    <a:pt x="114" y="209"/>
                  </a:lnTo>
                  <a:lnTo>
                    <a:pt x="123" y="213"/>
                  </a:lnTo>
                  <a:lnTo>
                    <a:pt x="127" y="221"/>
                  </a:lnTo>
                  <a:lnTo>
                    <a:pt x="127" y="417"/>
                  </a:lnTo>
                </a:path>
              </a:pathLst>
            </a:custGeom>
            <a:solidFill>
              <a:srgbClr val="00A898"/>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en-US"/>
            </a:p>
          </p:txBody>
        </p:sp>
        <p:sp>
          <p:nvSpPr>
            <p:cNvPr id="16405" name="Freeform 294"/>
            <p:cNvSpPr>
              <a:spLocks/>
            </p:cNvSpPr>
            <p:nvPr/>
          </p:nvSpPr>
          <p:spPr bwMode="auto">
            <a:xfrm>
              <a:off x="6505575" y="4724400"/>
              <a:ext cx="155575" cy="160338"/>
            </a:xfrm>
            <a:custGeom>
              <a:avLst/>
              <a:gdLst>
                <a:gd name="T0" fmla="*/ 0 w 98"/>
                <a:gd name="T1" fmla="*/ 2147483647 h 101"/>
                <a:gd name="T2" fmla="*/ 2147483647 w 98"/>
                <a:gd name="T3" fmla="*/ 2147483647 h 101"/>
                <a:gd name="T4" fmla="*/ 2147483647 w 98"/>
                <a:gd name="T5" fmla="*/ 2147483647 h 101"/>
                <a:gd name="T6" fmla="*/ 2147483647 w 98"/>
                <a:gd name="T7" fmla="*/ 2147483647 h 101"/>
                <a:gd name="T8" fmla="*/ 2147483647 w 98"/>
                <a:gd name="T9" fmla="*/ 0 h 101"/>
                <a:gd name="T10" fmla="*/ 2147483647 w 98"/>
                <a:gd name="T11" fmla="*/ 0 h 101"/>
                <a:gd name="T12" fmla="*/ 2147483647 w 98"/>
                <a:gd name="T13" fmla="*/ 2147483647 h 101"/>
                <a:gd name="T14" fmla="*/ 2147483647 w 98"/>
                <a:gd name="T15" fmla="*/ 2147483647 h 101"/>
                <a:gd name="T16" fmla="*/ 2147483647 w 98"/>
                <a:gd name="T17" fmla="*/ 2147483647 h 101"/>
                <a:gd name="T18" fmla="*/ 2147483647 w 98"/>
                <a:gd name="T19" fmla="*/ 2147483647 h 101"/>
                <a:gd name="T20" fmla="*/ 2147483647 w 98"/>
                <a:gd name="T21" fmla="*/ 2147483647 h 101"/>
                <a:gd name="T22" fmla="*/ 2147483647 w 98"/>
                <a:gd name="T23" fmla="*/ 2147483647 h 101"/>
                <a:gd name="T24" fmla="*/ 2147483647 w 98"/>
                <a:gd name="T25" fmla="*/ 2147483647 h 101"/>
                <a:gd name="T26" fmla="*/ 2147483647 w 98"/>
                <a:gd name="T27" fmla="*/ 2147483647 h 101"/>
                <a:gd name="T28" fmla="*/ 2147483647 w 98"/>
                <a:gd name="T29" fmla="*/ 2147483647 h 101"/>
                <a:gd name="T30" fmla="*/ 2147483647 w 98"/>
                <a:gd name="T31" fmla="*/ 2147483647 h 101"/>
                <a:gd name="T32" fmla="*/ 2147483647 w 98"/>
                <a:gd name="T33" fmla="*/ 2147483647 h 101"/>
                <a:gd name="T34" fmla="*/ 2147483647 w 98"/>
                <a:gd name="T35" fmla="*/ 2147483647 h 101"/>
                <a:gd name="T36" fmla="*/ 0 w 98"/>
                <a:gd name="T37" fmla="*/ 2147483647 h 10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98"/>
                <a:gd name="T58" fmla="*/ 0 h 101"/>
                <a:gd name="T59" fmla="*/ 98 w 98"/>
                <a:gd name="T60" fmla="*/ 101 h 10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98" h="101">
                  <a:moveTo>
                    <a:pt x="0" y="50"/>
                  </a:moveTo>
                  <a:lnTo>
                    <a:pt x="4" y="32"/>
                  </a:lnTo>
                  <a:lnTo>
                    <a:pt x="10" y="19"/>
                  </a:lnTo>
                  <a:lnTo>
                    <a:pt x="25" y="7"/>
                  </a:lnTo>
                  <a:lnTo>
                    <a:pt x="41" y="0"/>
                  </a:lnTo>
                  <a:lnTo>
                    <a:pt x="56" y="0"/>
                  </a:lnTo>
                  <a:lnTo>
                    <a:pt x="72" y="7"/>
                  </a:lnTo>
                  <a:lnTo>
                    <a:pt x="85" y="19"/>
                  </a:lnTo>
                  <a:lnTo>
                    <a:pt x="93" y="32"/>
                  </a:lnTo>
                  <a:lnTo>
                    <a:pt x="97" y="50"/>
                  </a:lnTo>
                  <a:lnTo>
                    <a:pt x="93" y="68"/>
                  </a:lnTo>
                  <a:lnTo>
                    <a:pt x="85" y="84"/>
                  </a:lnTo>
                  <a:lnTo>
                    <a:pt x="72" y="94"/>
                  </a:lnTo>
                  <a:lnTo>
                    <a:pt x="56" y="100"/>
                  </a:lnTo>
                  <a:lnTo>
                    <a:pt x="41" y="100"/>
                  </a:lnTo>
                  <a:lnTo>
                    <a:pt x="25" y="94"/>
                  </a:lnTo>
                  <a:lnTo>
                    <a:pt x="10" y="84"/>
                  </a:lnTo>
                  <a:lnTo>
                    <a:pt x="4" y="68"/>
                  </a:lnTo>
                  <a:lnTo>
                    <a:pt x="0" y="50"/>
                  </a:lnTo>
                </a:path>
              </a:pathLst>
            </a:custGeom>
            <a:solidFill>
              <a:srgbClr val="00A898"/>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en-US"/>
            </a:p>
          </p:txBody>
        </p:sp>
        <p:sp>
          <p:nvSpPr>
            <p:cNvPr id="16406" name="Freeform 295"/>
            <p:cNvSpPr>
              <a:spLocks/>
            </p:cNvSpPr>
            <p:nvPr/>
          </p:nvSpPr>
          <p:spPr bwMode="auto">
            <a:xfrm>
              <a:off x="6858000" y="4724400"/>
              <a:ext cx="365125" cy="903288"/>
            </a:xfrm>
            <a:custGeom>
              <a:avLst/>
              <a:gdLst>
                <a:gd name="T0" fmla="*/ 2147483647 w 230"/>
                <a:gd name="T1" fmla="*/ 2147483647 h 569"/>
                <a:gd name="T2" fmla="*/ 2147483647 w 230"/>
                <a:gd name="T3" fmla="*/ 2147483647 h 569"/>
                <a:gd name="T4" fmla="*/ 2147483647 w 230"/>
                <a:gd name="T5" fmla="*/ 2147483647 h 569"/>
                <a:gd name="T6" fmla="*/ 2147483647 w 230"/>
                <a:gd name="T7" fmla="*/ 2147483647 h 569"/>
                <a:gd name="T8" fmla="*/ 2147483647 w 230"/>
                <a:gd name="T9" fmla="*/ 2147483647 h 569"/>
                <a:gd name="T10" fmla="*/ 2147483647 w 230"/>
                <a:gd name="T11" fmla="*/ 2147483647 h 569"/>
                <a:gd name="T12" fmla="*/ 2147483647 w 230"/>
                <a:gd name="T13" fmla="*/ 2147483647 h 569"/>
                <a:gd name="T14" fmla="*/ 2147483647 w 230"/>
                <a:gd name="T15" fmla="*/ 2147483647 h 569"/>
                <a:gd name="T16" fmla="*/ 2147483647 w 230"/>
                <a:gd name="T17" fmla="*/ 2147483647 h 569"/>
                <a:gd name="T18" fmla="*/ 2147483647 w 230"/>
                <a:gd name="T19" fmla="*/ 2147483647 h 569"/>
                <a:gd name="T20" fmla="*/ 2147483647 w 230"/>
                <a:gd name="T21" fmla="*/ 2147483647 h 569"/>
                <a:gd name="T22" fmla="*/ 2147483647 w 230"/>
                <a:gd name="T23" fmla="*/ 2147483647 h 569"/>
                <a:gd name="T24" fmla="*/ 2147483647 w 230"/>
                <a:gd name="T25" fmla="*/ 2147483647 h 569"/>
                <a:gd name="T26" fmla="*/ 2147483647 w 230"/>
                <a:gd name="T27" fmla="*/ 2147483647 h 569"/>
                <a:gd name="T28" fmla="*/ 0 w 230"/>
                <a:gd name="T29" fmla="*/ 2147483647 h 569"/>
                <a:gd name="T30" fmla="*/ 2147483647 w 230"/>
                <a:gd name="T31" fmla="*/ 2147483647 h 569"/>
                <a:gd name="T32" fmla="*/ 2147483647 w 230"/>
                <a:gd name="T33" fmla="*/ 2147483647 h 569"/>
                <a:gd name="T34" fmla="*/ 2147483647 w 230"/>
                <a:gd name="T35" fmla="*/ 2147483647 h 569"/>
                <a:gd name="T36" fmla="*/ 2147483647 w 230"/>
                <a:gd name="T37" fmla="*/ 2147483647 h 569"/>
                <a:gd name="T38" fmla="*/ 2147483647 w 230"/>
                <a:gd name="T39" fmla="*/ 2147483647 h 569"/>
                <a:gd name="T40" fmla="*/ 2147483647 w 230"/>
                <a:gd name="T41" fmla="*/ 2147483647 h 569"/>
                <a:gd name="T42" fmla="*/ 2147483647 w 230"/>
                <a:gd name="T43" fmla="*/ 2147483647 h 569"/>
                <a:gd name="T44" fmla="*/ 2147483647 w 230"/>
                <a:gd name="T45" fmla="*/ 2147483647 h 569"/>
                <a:gd name="T46" fmla="*/ 2147483647 w 230"/>
                <a:gd name="T47" fmla="*/ 2147483647 h 569"/>
                <a:gd name="T48" fmla="*/ 2147483647 w 230"/>
                <a:gd name="T49" fmla="*/ 2147483647 h 569"/>
                <a:gd name="T50" fmla="*/ 2147483647 w 230"/>
                <a:gd name="T51" fmla="*/ 2147483647 h 569"/>
                <a:gd name="T52" fmla="*/ 2147483647 w 230"/>
                <a:gd name="T53" fmla="*/ 2147483647 h 569"/>
                <a:gd name="T54" fmla="*/ 2147483647 w 230"/>
                <a:gd name="T55" fmla="*/ 2147483647 h 569"/>
                <a:gd name="T56" fmla="*/ 2147483647 w 230"/>
                <a:gd name="T57" fmla="*/ 2147483647 h 569"/>
                <a:gd name="T58" fmla="*/ 2147483647 w 230"/>
                <a:gd name="T59" fmla="*/ 2147483647 h 569"/>
                <a:gd name="T60" fmla="*/ 2147483647 w 230"/>
                <a:gd name="T61" fmla="*/ 0 h 569"/>
                <a:gd name="T62" fmla="*/ 2147483647 w 230"/>
                <a:gd name="T63" fmla="*/ 2147483647 h 569"/>
                <a:gd name="T64" fmla="*/ 2147483647 w 230"/>
                <a:gd name="T65" fmla="*/ 2147483647 h 569"/>
                <a:gd name="T66" fmla="*/ 2147483647 w 230"/>
                <a:gd name="T67" fmla="*/ 2147483647 h 569"/>
                <a:gd name="T68" fmla="*/ 2147483647 w 230"/>
                <a:gd name="T69" fmla="*/ 2147483647 h 569"/>
                <a:gd name="T70" fmla="*/ 2147483647 w 230"/>
                <a:gd name="T71" fmla="*/ 2147483647 h 569"/>
                <a:gd name="T72" fmla="*/ 2147483647 w 230"/>
                <a:gd name="T73" fmla="*/ 2147483647 h 569"/>
                <a:gd name="T74" fmla="*/ 2147483647 w 230"/>
                <a:gd name="T75" fmla="*/ 2147483647 h 569"/>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30"/>
                <a:gd name="T115" fmla="*/ 0 h 569"/>
                <a:gd name="T116" fmla="*/ 230 w 230"/>
                <a:gd name="T117" fmla="*/ 569 h 569"/>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30" h="569">
                  <a:moveTo>
                    <a:pt x="127" y="540"/>
                  </a:moveTo>
                  <a:lnTo>
                    <a:pt x="129" y="553"/>
                  </a:lnTo>
                  <a:lnTo>
                    <a:pt x="137" y="565"/>
                  </a:lnTo>
                  <a:lnTo>
                    <a:pt x="151" y="568"/>
                  </a:lnTo>
                  <a:lnTo>
                    <a:pt x="158" y="568"/>
                  </a:lnTo>
                  <a:lnTo>
                    <a:pt x="171" y="565"/>
                  </a:lnTo>
                  <a:lnTo>
                    <a:pt x="181" y="553"/>
                  </a:lnTo>
                  <a:lnTo>
                    <a:pt x="184" y="540"/>
                  </a:lnTo>
                  <a:lnTo>
                    <a:pt x="184" y="331"/>
                  </a:lnTo>
                  <a:lnTo>
                    <a:pt x="184" y="169"/>
                  </a:lnTo>
                  <a:lnTo>
                    <a:pt x="184" y="164"/>
                  </a:lnTo>
                  <a:lnTo>
                    <a:pt x="189" y="162"/>
                  </a:lnTo>
                  <a:lnTo>
                    <a:pt x="193" y="164"/>
                  </a:lnTo>
                  <a:lnTo>
                    <a:pt x="195" y="169"/>
                  </a:lnTo>
                  <a:lnTo>
                    <a:pt x="195" y="320"/>
                  </a:lnTo>
                  <a:lnTo>
                    <a:pt x="197" y="328"/>
                  </a:lnTo>
                  <a:lnTo>
                    <a:pt x="203" y="335"/>
                  </a:lnTo>
                  <a:lnTo>
                    <a:pt x="212" y="337"/>
                  </a:lnTo>
                  <a:lnTo>
                    <a:pt x="221" y="335"/>
                  </a:lnTo>
                  <a:lnTo>
                    <a:pt x="227" y="328"/>
                  </a:lnTo>
                  <a:lnTo>
                    <a:pt x="229" y="320"/>
                  </a:lnTo>
                  <a:lnTo>
                    <a:pt x="229" y="140"/>
                  </a:lnTo>
                  <a:lnTo>
                    <a:pt x="227" y="131"/>
                  </a:lnTo>
                  <a:lnTo>
                    <a:pt x="221" y="123"/>
                  </a:lnTo>
                  <a:lnTo>
                    <a:pt x="212" y="121"/>
                  </a:lnTo>
                  <a:lnTo>
                    <a:pt x="17" y="121"/>
                  </a:lnTo>
                  <a:lnTo>
                    <a:pt x="8" y="123"/>
                  </a:lnTo>
                  <a:lnTo>
                    <a:pt x="2" y="131"/>
                  </a:lnTo>
                  <a:lnTo>
                    <a:pt x="0" y="140"/>
                  </a:lnTo>
                  <a:lnTo>
                    <a:pt x="0" y="320"/>
                  </a:lnTo>
                  <a:lnTo>
                    <a:pt x="2" y="328"/>
                  </a:lnTo>
                  <a:lnTo>
                    <a:pt x="8" y="335"/>
                  </a:lnTo>
                  <a:lnTo>
                    <a:pt x="17" y="337"/>
                  </a:lnTo>
                  <a:lnTo>
                    <a:pt x="26" y="335"/>
                  </a:lnTo>
                  <a:lnTo>
                    <a:pt x="32" y="328"/>
                  </a:lnTo>
                  <a:lnTo>
                    <a:pt x="34" y="320"/>
                  </a:lnTo>
                  <a:lnTo>
                    <a:pt x="34" y="169"/>
                  </a:lnTo>
                  <a:lnTo>
                    <a:pt x="36" y="164"/>
                  </a:lnTo>
                  <a:lnTo>
                    <a:pt x="40" y="162"/>
                  </a:lnTo>
                  <a:lnTo>
                    <a:pt x="44" y="164"/>
                  </a:lnTo>
                  <a:lnTo>
                    <a:pt x="44" y="169"/>
                  </a:lnTo>
                  <a:lnTo>
                    <a:pt x="44" y="331"/>
                  </a:lnTo>
                  <a:lnTo>
                    <a:pt x="44" y="540"/>
                  </a:lnTo>
                  <a:lnTo>
                    <a:pt x="48" y="553"/>
                  </a:lnTo>
                  <a:lnTo>
                    <a:pt x="58" y="565"/>
                  </a:lnTo>
                  <a:lnTo>
                    <a:pt x="71" y="568"/>
                  </a:lnTo>
                  <a:lnTo>
                    <a:pt x="78" y="568"/>
                  </a:lnTo>
                  <a:lnTo>
                    <a:pt x="91" y="565"/>
                  </a:lnTo>
                  <a:lnTo>
                    <a:pt x="100" y="553"/>
                  </a:lnTo>
                  <a:lnTo>
                    <a:pt x="102" y="540"/>
                  </a:lnTo>
                  <a:lnTo>
                    <a:pt x="102" y="343"/>
                  </a:lnTo>
                  <a:lnTo>
                    <a:pt x="106" y="335"/>
                  </a:lnTo>
                  <a:lnTo>
                    <a:pt x="113" y="331"/>
                  </a:lnTo>
                  <a:lnTo>
                    <a:pt x="123" y="335"/>
                  </a:lnTo>
                  <a:lnTo>
                    <a:pt x="127" y="343"/>
                  </a:lnTo>
                  <a:lnTo>
                    <a:pt x="127" y="540"/>
                  </a:lnTo>
                  <a:lnTo>
                    <a:pt x="64" y="53"/>
                  </a:lnTo>
                  <a:lnTo>
                    <a:pt x="67" y="35"/>
                  </a:lnTo>
                  <a:lnTo>
                    <a:pt x="74" y="20"/>
                  </a:lnTo>
                  <a:lnTo>
                    <a:pt x="90" y="8"/>
                  </a:lnTo>
                  <a:lnTo>
                    <a:pt x="106" y="0"/>
                  </a:lnTo>
                  <a:lnTo>
                    <a:pt x="123" y="0"/>
                  </a:lnTo>
                  <a:lnTo>
                    <a:pt x="139" y="8"/>
                  </a:lnTo>
                  <a:lnTo>
                    <a:pt x="153" y="20"/>
                  </a:lnTo>
                  <a:lnTo>
                    <a:pt x="161" y="35"/>
                  </a:lnTo>
                  <a:lnTo>
                    <a:pt x="165" y="53"/>
                  </a:lnTo>
                  <a:lnTo>
                    <a:pt x="161" y="72"/>
                  </a:lnTo>
                  <a:lnTo>
                    <a:pt x="153" y="90"/>
                  </a:lnTo>
                  <a:lnTo>
                    <a:pt x="139" y="101"/>
                  </a:lnTo>
                  <a:lnTo>
                    <a:pt x="123" y="107"/>
                  </a:lnTo>
                  <a:lnTo>
                    <a:pt x="106" y="107"/>
                  </a:lnTo>
                  <a:lnTo>
                    <a:pt x="90" y="101"/>
                  </a:lnTo>
                  <a:lnTo>
                    <a:pt x="74" y="90"/>
                  </a:lnTo>
                  <a:lnTo>
                    <a:pt x="67" y="72"/>
                  </a:lnTo>
                  <a:lnTo>
                    <a:pt x="64" y="53"/>
                  </a:lnTo>
                  <a:lnTo>
                    <a:pt x="127" y="540"/>
                  </a:lnTo>
                </a:path>
              </a:pathLst>
            </a:custGeom>
            <a:solidFill>
              <a:srgbClr val="00B7A5"/>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en-US"/>
            </a:p>
          </p:txBody>
        </p:sp>
        <p:sp>
          <p:nvSpPr>
            <p:cNvPr id="16407" name="Freeform 296"/>
            <p:cNvSpPr>
              <a:spLocks/>
            </p:cNvSpPr>
            <p:nvPr/>
          </p:nvSpPr>
          <p:spPr bwMode="auto">
            <a:xfrm>
              <a:off x="6858000" y="4919663"/>
              <a:ext cx="365125" cy="708025"/>
            </a:xfrm>
            <a:custGeom>
              <a:avLst/>
              <a:gdLst>
                <a:gd name="T0" fmla="*/ 2147483647 w 230"/>
                <a:gd name="T1" fmla="*/ 2147483647 h 446"/>
                <a:gd name="T2" fmla="*/ 2147483647 w 230"/>
                <a:gd name="T3" fmla="*/ 2147483647 h 446"/>
                <a:gd name="T4" fmla="*/ 2147483647 w 230"/>
                <a:gd name="T5" fmla="*/ 2147483647 h 446"/>
                <a:gd name="T6" fmla="*/ 2147483647 w 230"/>
                <a:gd name="T7" fmla="*/ 2147483647 h 446"/>
                <a:gd name="T8" fmla="*/ 2147483647 w 230"/>
                <a:gd name="T9" fmla="*/ 2147483647 h 446"/>
                <a:gd name="T10" fmla="*/ 2147483647 w 230"/>
                <a:gd name="T11" fmla="*/ 2147483647 h 446"/>
                <a:gd name="T12" fmla="*/ 2147483647 w 230"/>
                <a:gd name="T13" fmla="*/ 2147483647 h 446"/>
                <a:gd name="T14" fmla="*/ 2147483647 w 230"/>
                <a:gd name="T15" fmla="*/ 2147483647 h 446"/>
                <a:gd name="T16" fmla="*/ 2147483647 w 230"/>
                <a:gd name="T17" fmla="*/ 2147483647 h 446"/>
                <a:gd name="T18" fmla="*/ 2147483647 w 230"/>
                <a:gd name="T19" fmla="*/ 2147483647 h 446"/>
                <a:gd name="T20" fmla="*/ 2147483647 w 230"/>
                <a:gd name="T21" fmla="*/ 2147483647 h 446"/>
                <a:gd name="T22" fmla="*/ 2147483647 w 230"/>
                <a:gd name="T23" fmla="*/ 2147483647 h 446"/>
                <a:gd name="T24" fmla="*/ 2147483647 w 230"/>
                <a:gd name="T25" fmla="*/ 2147483647 h 446"/>
                <a:gd name="T26" fmla="*/ 2147483647 w 230"/>
                <a:gd name="T27" fmla="*/ 2147483647 h 446"/>
                <a:gd name="T28" fmla="*/ 2147483647 w 230"/>
                <a:gd name="T29" fmla="*/ 2147483647 h 446"/>
                <a:gd name="T30" fmla="*/ 2147483647 w 230"/>
                <a:gd name="T31" fmla="*/ 2147483647 h 446"/>
                <a:gd name="T32" fmla="*/ 2147483647 w 230"/>
                <a:gd name="T33" fmla="*/ 2147483647 h 446"/>
                <a:gd name="T34" fmla="*/ 2147483647 w 230"/>
                <a:gd name="T35" fmla="*/ 2147483647 h 446"/>
                <a:gd name="T36" fmla="*/ 2147483647 w 230"/>
                <a:gd name="T37" fmla="*/ 2147483647 h 446"/>
                <a:gd name="T38" fmla="*/ 2147483647 w 230"/>
                <a:gd name="T39" fmla="*/ 2147483647 h 446"/>
                <a:gd name="T40" fmla="*/ 2147483647 w 230"/>
                <a:gd name="T41" fmla="*/ 2147483647 h 446"/>
                <a:gd name="T42" fmla="*/ 2147483647 w 230"/>
                <a:gd name="T43" fmla="*/ 2147483647 h 446"/>
                <a:gd name="T44" fmla="*/ 2147483647 w 230"/>
                <a:gd name="T45" fmla="*/ 2147483647 h 446"/>
                <a:gd name="T46" fmla="*/ 2147483647 w 230"/>
                <a:gd name="T47" fmla="*/ 2147483647 h 446"/>
                <a:gd name="T48" fmla="*/ 2147483647 w 230"/>
                <a:gd name="T49" fmla="*/ 0 h 446"/>
                <a:gd name="T50" fmla="*/ 2147483647 w 230"/>
                <a:gd name="T51" fmla="*/ 0 h 446"/>
                <a:gd name="T52" fmla="*/ 2147483647 w 230"/>
                <a:gd name="T53" fmla="*/ 2147483647 h 446"/>
                <a:gd name="T54" fmla="*/ 2147483647 w 230"/>
                <a:gd name="T55" fmla="*/ 2147483647 h 446"/>
                <a:gd name="T56" fmla="*/ 0 w 230"/>
                <a:gd name="T57" fmla="*/ 2147483647 h 446"/>
                <a:gd name="T58" fmla="*/ 0 w 230"/>
                <a:gd name="T59" fmla="*/ 2147483647 h 446"/>
                <a:gd name="T60" fmla="*/ 2147483647 w 230"/>
                <a:gd name="T61" fmla="*/ 2147483647 h 446"/>
                <a:gd name="T62" fmla="*/ 2147483647 w 230"/>
                <a:gd name="T63" fmla="*/ 2147483647 h 446"/>
                <a:gd name="T64" fmla="*/ 2147483647 w 230"/>
                <a:gd name="T65" fmla="*/ 2147483647 h 446"/>
                <a:gd name="T66" fmla="*/ 2147483647 w 230"/>
                <a:gd name="T67" fmla="*/ 2147483647 h 446"/>
                <a:gd name="T68" fmla="*/ 2147483647 w 230"/>
                <a:gd name="T69" fmla="*/ 2147483647 h 446"/>
                <a:gd name="T70" fmla="*/ 2147483647 w 230"/>
                <a:gd name="T71" fmla="*/ 2147483647 h 446"/>
                <a:gd name="T72" fmla="*/ 2147483647 w 230"/>
                <a:gd name="T73" fmla="*/ 2147483647 h 446"/>
                <a:gd name="T74" fmla="*/ 2147483647 w 230"/>
                <a:gd name="T75" fmla="*/ 2147483647 h 446"/>
                <a:gd name="T76" fmla="*/ 2147483647 w 230"/>
                <a:gd name="T77" fmla="*/ 2147483647 h 446"/>
                <a:gd name="T78" fmla="*/ 2147483647 w 230"/>
                <a:gd name="T79" fmla="*/ 2147483647 h 446"/>
                <a:gd name="T80" fmla="*/ 2147483647 w 230"/>
                <a:gd name="T81" fmla="*/ 2147483647 h 446"/>
                <a:gd name="T82" fmla="*/ 2147483647 w 230"/>
                <a:gd name="T83" fmla="*/ 2147483647 h 446"/>
                <a:gd name="T84" fmla="*/ 2147483647 w 230"/>
                <a:gd name="T85" fmla="*/ 2147483647 h 446"/>
                <a:gd name="T86" fmla="*/ 2147483647 w 230"/>
                <a:gd name="T87" fmla="*/ 2147483647 h 446"/>
                <a:gd name="T88" fmla="*/ 2147483647 w 230"/>
                <a:gd name="T89" fmla="*/ 2147483647 h 446"/>
                <a:gd name="T90" fmla="*/ 2147483647 w 230"/>
                <a:gd name="T91" fmla="*/ 2147483647 h 446"/>
                <a:gd name="T92" fmla="*/ 2147483647 w 230"/>
                <a:gd name="T93" fmla="*/ 2147483647 h 446"/>
                <a:gd name="T94" fmla="*/ 2147483647 w 230"/>
                <a:gd name="T95" fmla="*/ 2147483647 h 446"/>
                <a:gd name="T96" fmla="*/ 2147483647 w 230"/>
                <a:gd name="T97" fmla="*/ 2147483647 h 446"/>
                <a:gd name="T98" fmla="*/ 2147483647 w 230"/>
                <a:gd name="T99" fmla="*/ 2147483647 h 446"/>
                <a:gd name="T100" fmla="*/ 2147483647 w 230"/>
                <a:gd name="T101" fmla="*/ 2147483647 h 446"/>
                <a:gd name="T102" fmla="*/ 2147483647 w 230"/>
                <a:gd name="T103" fmla="*/ 2147483647 h 446"/>
                <a:gd name="T104" fmla="*/ 2147483647 w 230"/>
                <a:gd name="T105" fmla="*/ 2147483647 h 446"/>
                <a:gd name="T106" fmla="*/ 2147483647 w 230"/>
                <a:gd name="T107" fmla="*/ 2147483647 h 446"/>
                <a:gd name="T108" fmla="*/ 2147483647 w 230"/>
                <a:gd name="T109" fmla="*/ 2147483647 h 446"/>
                <a:gd name="T110" fmla="*/ 2147483647 w 230"/>
                <a:gd name="T111" fmla="*/ 2147483647 h 44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230"/>
                <a:gd name="T169" fmla="*/ 0 h 446"/>
                <a:gd name="T170" fmla="*/ 230 w 230"/>
                <a:gd name="T171" fmla="*/ 446 h 44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230" h="446">
                  <a:moveTo>
                    <a:pt x="127" y="417"/>
                  </a:moveTo>
                  <a:lnTo>
                    <a:pt x="129" y="430"/>
                  </a:lnTo>
                  <a:lnTo>
                    <a:pt x="137" y="442"/>
                  </a:lnTo>
                  <a:lnTo>
                    <a:pt x="151" y="445"/>
                  </a:lnTo>
                  <a:lnTo>
                    <a:pt x="158" y="445"/>
                  </a:lnTo>
                  <a:lnTo>
                    <a:pt x="171" y="442"/>
                  </a:lnTo>
                  <a:lnTo>
                    <a:pt x="181" y="430"/>
                  </a:lnTo>
                  <a:lnTo>
                    <a:pt x="184" y="417"/>
                  </a:lnTo>
                  <a:lnTo>
                    <a:pt x="184" y="209"/>
                  </a:lnTo>
                  <a:lnTo>
                    <a:pt x="184" y="47"/>
                  </a:lnTo>
                  <a:lnTo>
                    <a:pt x="184" y="42"/>
                  </a:lnTo>
                  <a:lnTo>
                    <a:pt x="189" y="40"/>
                  </a:lnTo>
                  <a:lnTo>
                    <a:pt x="193" y="42"/>
                  </a:lnTo>
                  <a:lnTo>
                    <a:pt x="195" y="47"/>
                  </a:lnTo>
                  <a:lnTo>
                    <a:pt x="195" y="198"/>
                  </a:lnTo>
                  <a:lnTo>
                    <a:pt x="197" y="206"/>
                  </a:lnTo>
                  <a:lnTo>
                    <a:pt x="203" y="213"/>
                  </a:lnTo>
                  <a:lnTo>
                    <a:pt x="212" y="215"/>
                  </a:lnTo>
                  <a:lnTo>
                    <a:pt x="221" y="213"/>
                  </a:lnTo>
                  <a:lnTo>
                    <a:pt x="227" y="206"/>
                  </a:lnTo>
                  <a:lnTo>
                    <a:pt x="229" y="198"/>
                  </a:lnTo>
                  <a:lnTo>
                    <a:pt x="229" y="19"/>
                  </a:lnTo>
                  <a:lnTo>
                    <a:pt x="227" y="10"/>
                  </a:lnTo>
                  <a:lnTo>
                    <a:pt x="221" y="2"/>
                  </a:lnTo>
                  <a:lnTo>
                    <a:pt x="212" y="0"/>
                  </a:lnTo>
                  <a:lnTo>
                    <a:pt x="17" y="0"/>
                  </a:lnTo>
                  <a:lnTo>
                    <a:pt x="8" y="2"/>
                  </a:lnTo>
                  <a:lnTo>
                    <a:pt x="2" y="10"/>
                  </a:lnTo>
                  <a:lnTo>
                    <a:pt x="0" y="19"/>
                  </a:lnTo>
                  <a:lnTo>
                    <a:pt x="0" y="198"/>
                  </a:lnTo>
                  <a:lnTo>
                    <a:pt x="2" y="206"/>
                  </a:lnTo>
                  <a:lnTo>
                    <a:pt x="8" y="213"/>
                  </a:lnTo>
                  <a:lnTo>
                    <a:pt x="17" y="215"/>
                  </a:lnTo>
                  <a:lnTo>
                    <a:pt x="26" y="213"/>
                  </a:lnTo>
                  <a:lnTo>
                    <a:pt x="32" y="206"/>
                  </a:lnTo>
                  <a:lnTo>
                    <a:pt x="34" y="198"/>
                  </a:lnTo>
                  <a:lnTo>
                    <a:pt x="34" y="47"/>
                  </a:lnTo>
                  <a:lnTo>
                    <a:pt x="36" y="42"/>
                  </a:lnTo>
                  <a:lnTo>
                    <a:pt x="40" y="40"/>
                  </a:lnTo>
                  <a:lnTo>
                    <a:pt x="44" y="42"/>
                  </a:lnTo>
                  <a:lnTo>
                    <a:pt x="44" y="47"/>
                  </a:lnTo>
                  <a:lnTo>
                    <a:pt x="44" y="209"/>
                  </a:lnTo>
                  <a:lnTo>
                    <a:pt x="44" y="417"/>
                  </a:lnTo>
                  <a:lnTo>
                    <a:pt x="48" y="430"/>
                  </a:lnTo>
                  <a:lnTo>
                    <a:pt x="58" y="442"/>
                  </a:lnTo>
                  <a:lnTo>
                    <a:pt x="71" y="445"/>
                  </a:lnTo>
                  <a:lnTo>
                    <a:pt x="78" y="445"/>
                  </a:lnTo>
                  <a:lnTo>
                    <a:pt x="91" y="442"/>
                  </a:lnTo>
                  <a:lnTo>
                    <a:pt x="100" y="430"/>
                  </a:lnTo>
                  <a:lnTo>
                    <a:pt x="102" y="417"/>
                  </a:lnTo>
                  <a:lnTo>
                    <a:pt x="102" y="221"/>
                  </a:lnTo>
                  <a:lnTo>
                    <a:pt x="106" y="213"/>
                  </a:lnTo>
                  <a:lnTo>
                    <a:pt x="113" y="209"/>
                  </a:lnTo>
                  <a:lnTo>
                    <a:pt x="123" y="213"/>
                  </a:lnTo>
                  <a:lnTo>
                    <a:pt x="127" y="221"/>
                  </a:lnTo>
                  <a:lnTo>
                    <a:pt x="127" y="417"/>
                  </a:lnTo>
                </a:path>
              </a:pathLst>
            </a:custGeom>
            <a:solidFill>
              <a:srgbClr val="00A898"/>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en-US"/>
            </a:p>
          </p:txBody>
        </p:sp>
        <p:sp>
          <p:nvSpPr>
            <p:cNvPr id="16408" name="Freeform 297"/>
            <p:cNvSpPr>
              <a:spLocks/>
            </p:cNvSpPr>
            <p:nvPr/>
          </p:nvSpPr>
          <p:spPr bwMode="auto">
            <a:xfrm>
              <a:off x="6962775" y="4724400"/>
              <a:ext cx="155575" cy="160338"/>
            </a:xfrm>
            <a:custGeom>
              <a:avLst/>
              <a:gdLst>
                <a:gd name="T0" fmla="*/ 0 w 98"/>
                <a:gd name="T1" fmla="*/ 2147483647 h 101"/>
                <a:gd name="T2" fmla="*/ 2147483647 w 98"/>
                <a:gd name="T3" fmla="*/ 2147483647 h 101"/>
                <a:gd name="T4" fmla="*/ 2147483647 w 98"/>
                <a:gd name="T5" fmla="*/ 2147483647 h 101"/>
                <a:gd name="T6" fmla="*/ 2147483647 w 98"/>
                <a:gd name="T7" fmla="*/ 2147483647 h 101"/>
                <a:gd name="T8" fmla="*/ 2147483647 w 98"/>
                <a:gd name="T9" fmla="*/ 0 h 101"/>
                <a:gd name="T10" fmla="*/ 2147483647 w 98"/>
                <a:gd name="T11" fmla="*/ 0 h 101"/>
                <a:gd name="T12" fmla="*/ 2147483647 w 98"/>
                <a:gd name="T13" fmla="*/ 2147483647 h 101"/>
                <a:gd name="T14" fmla="*/ 2147483647 w 98"/>
                <a:gd name="T15" fmla="*/ 2147483647 h 101"/>
                <a:gd name="T16" fmla="*/ 2147483647 w 98"/>
                <a:gd name="T17" fmla="*/ 2147483647 h 101"/>
                <a:gd name="T18" fmla="*/ 2147483647 w 98"/>
                <a:gd name="T19" fmla="*/ 2147483647 h 101"/>
                <a:gd name="T20" fmla="*/ 2147483647 w 98"/>
                <a:gd name="T21" fmla="*/ 2147483647 h 101"/>
                <a:gd name="T22" fmla="*/ 2147483647 w 98"/>
                <a:gd name="T23" fmla="*/ 2147483647 h 101"/>
                <a:gd name="T24" fmla="*/ 2147483647 w 98"/>
                <a:gd name="T25" fmla="*/ 2147483647 h 101"/>
                <a:gd name="T26" fmla="*/ 2147483647 w 98"/>
                <a:gd name="T27" fmla="*/ 2147483647 h 101"/>
                <a:gd name="T28" fmla="*/ 2147483647 w 98"/>
                <a:gd name="T29" fmla="*/ 2147483647 h 101"/>
                <a:gd name="T30" fmla="*/ 2147483647 w 98"/>
                <a:gd name="T31" fmla="*/ 2147483647 h 101"/>
                <a:gd name="T32" fmla="*/ 2147483647 w 98"/>
                <a:gd name="T33" fmla="*/ 2147483647 h 101"/>
                <a:gd name="T34" fmla="*/ 2147483647 w 98"/>
                <a:gd name="T35" fmla="*/ 2147483647 h 101"/>
                <a:gd name="T36" fmla="*/ 0 w 98"/>
                <a:gd name="T37" fmla="*/ 2147483647 h 10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98"/>
                <a:gd name="T58" fmla="*/ 0 h 101"/>
                <a:gd name="T59" fmla="*/ 98 w 98"/>
                <a:gd name="T60" fmla="*/ 101 h 10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98" h="101">
                  <a:moveTo>
                    <a:pt x="0" y="50"/>
                  </a:moveTo>
                  <a:lnTo>
                    <a:pt x="3" y="32"/>
                  </a:lnTo>
                  <a:lnTo>
                    <a:pt x="10" y="19"/>
                  </a:lnTo>
                  <a:lnTo>
                    <a:pt x="25" y="7"/>
                  </a:lnTo>
                  <a:lnTo>
                    <a:pt x="41" y="0"/>
                  </a:lnTo>
                  <a:lnTo>
                    <a:pt x="56" y="0"/>
                  </a:lnTo>
                  <a:lnTo>
                    <a:pt x="72" y="7"/>
                  </a:lnTo>
                  <a:lnTo>
                    <a:pt x="85" y="19"/>
                  </a:lnTo>
                  <a:lnTo>
                    <a:pt x="93" y="32"/>
                  </a:lnTo>
                  <a:lnTo>
                    <a:pt x="97" y="50"/>
                  </a:lnTo>
                  <a:lnTo>
                    <a:pt x="93" y="68"/>
                  </a:lnTo>
                  <a:lnTo>
                    <a:pt x="85" y="84"/>
                  </a:lnTo>
                  <a:lnTo>
                    <a:pt x="72" y="94"/>
                  </a:lnTo>
                  <a:lnTo>
                    <a:pt x="56" y="100"/>
                  </a:lnTo>
                  <a:lnTo>
                    <a:pt x="41" y="100"/>
                  </a:lnTo>
                  <a:lnTo>
                    <a:pt x="25" y="94"/>
                  </a:lnTo>
                  <a:lnTo>
                    <a:pt x="10" y="84"/>
                  </a:lnTo>
                  <a:lnTo>
                    <a:pt x="3" y="68"/>
                  </a:lnTo>
                  <a:lnTo>
                    <a:pt x="0" y="50"/>
                  </a:lnTo>
                </a:path>
              </a:pathLst>
            </a:custGeom>
            <a:solidFill>
              <a:srgbClr val="00A898"/>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en-US"/>
            </a:p>
          </p:txBody>
        </p:sp>
        <p:sp>
          <p:nvSpPr>
            <p:cNvPr id="16409" name="Freeform 298"/>
            <p:cNvSpPr>
              <a:spLocks/>
            </p:cNvSpPr>
            <p:nvPr/>
          </p:nvSpPr>
          <p:spPr bwMode="auto">
            <a:xfrm>
              <a:off x="7315200" y="4724400"/>
              <a:ext cx="365125" cy="903288"/>
            </a:xfrm>
            <a:custGeom>
              <a:avLst/>
              <a:gdLst>
                <a:gd name="T0" fmla="*/ 2147483647 w 230"/>
                <a:gd name="T1" fmla="*/ 2147483647 h 569"/>
                <a:gd name="T2" fmla="*/ 2147483647 w 230"/>
                <a:gd name="T3" fmla="*/ 2147483647 h 569"/>
                <a:gd name="T4" fmla="*/ 2147483647 w 230"/>
                <a:gd name="T5" fmla="*/ 2147483647 h 569"/>
                <a:gd name="T6" fmla="*/ 2147483647 w 230"/>
                <a:gd name="T7" fmla="*/ 2147483647 h 569"/>
                <a:gd name="T8" fmla="*/ 2147483647 w 230"/>
                <a:gd name="T9" fmla="*/ 2147483647 h 569"/>
                <a:gd name="T10" fmla="*/ 2147483647 w 230"/>
                <a:gd name="T11" fmla="*/ 2147483647 h 569"/>
                <a:gd name="T12" fmla="*/ 2147483647 w 230"/>
                <a:gd name="T13" fmla="*/ 2147483647 h 569"/>
                <a:gd name="T14" fmla="*/ 2147483647 w 230"/>
                <a:gd name="T15" fmla="*/ 2147483647 h 569"/>
                <a:gd name="T16" fmla="*/ 2147483647 w 230"/>
                <a:gd name="T17" fmla="*/ 2147483647 h 569"/>
                <a:gd name="T18" fmla="*/ 2147483647 w 230"/>
                <a:gd name="T19" fmla="*/ 2147483647 h 569"/>
                <a:gd name="T20" fmla="*/ 2147483647 w 230"/>
                <a:gd name="T21" fmla="*/ 2147483647 h 569"/>
                <a:gd name="T22" fmla="*/ 2147483647 w 230"/>
                <a:gd name="T23" fmla="*/ 2147483647 h 569"/>
                <a:gd name="T24" fmla="*/ 2147483647 w 230"/>
                <a:gd name="T25" fmla="*/ 2147483647 h 569"/>
                <a:gd name="T26" fmla="*/ 2147483647 w 230"/>
                <a:gd name="T27" fmla="*/ 2147483647 h 569"/>
                <a:gd name="T28" fmla="*/ 0 w 230"/>
                <a:gd name="T29" fmla="*/ 2147483647 h 569"/>
                <a:gd name="T30" fmla="*/ 2147483647 w 230"/>
                <a:gd name="T31" fmla="*/ 2147483647 h 569"/>
                <a:gd name="T32" fmla="*/ 2147483647 w 230"/>
                <a:gd name="T33" fmla="*/ 2147483647 h 569"/>
                <a:gd name="T34" fmla="*/ 2147483647 w 230"/>
                <a:gd name="T35" fmla="*/ 2147483647 h 569"/>
                <a:gd name="T36" fmla="*/ 2147483647 w 230"/>
                <a:gd name="T37" fmla="*/ 2147483647 h 569"/>
                <a:gd name="T38" fmla="*/ 2147483647 w 230"/>
                <a:gd name="T39" fmla="*/ 2147483647 h 569"/>
                <a:gd name="T40" fmla="*/ 2147483647 w 230"/>
                <a:gd name="T41" fmla="*/ 2147483647 h 569"/>
                <a:gd name="T42" fmla="*/ 2147483647 w 230"/>
                <a:gd name="T43" fmla="*/ 2147483647 h 569"/>
                <a:gd name="T44" fmla="*/ 2147483647 w 230"/>
                <a:gd name="T45" fmla="*/ 2147483647 h 569"/>
                <a:gd name="T46" fmla="*/ 2147483647 w 230"/>
                <a:gd name="T47" fmla="*/ 2147483647 h 569"/>
                <a:gd name="T48" fmla="*/ 2147483647 w 230"/>
                <a:gd name="T49" fmla="*/ 2147483647 h 569"/>
                <a:gd name="T50" fmla="*/ 2147483647 w 230"/>
                <a:gd name="T51" fmla="*/ 2147483647 h 569"/>
                <a:gd name="T52" fmla="*/ 2147483647 w 230"/>
                <a:gd name="T53" fmla="*/ 2147483647 h 569"/>
                <a:gd name="T54" fmla="*/ 2147483647 w 230"/>
                <a:gd name="T55" fmla="*/ 2147483647 h 569"/>
                <a:gd name="T56" fmla="*/ 2147483647 w 230"/>
                <a:gd name="T57" fmla="*/ 2147483647 h 569"/>
                <a:gd name="T58" fmla="*/ 2147483647 w 230"/>
                <a:gd name="T59" fmla="*/ 2147483647 h 569"/>
                <a:gd name="T60" fmla="*/ 2147483647 w 230"/>
                <a:gd name="T61" fmla="*/ 0 h 569"/>
                <a:gd name="T62" fmla="*/ 2147483647 w 230"/>
                <a:gd name="T63" fmla="*/ 2147483647 h 569"/>
                <a:gd name="T64" fmla="*/ 2147483647 w 230"/>
                <a:gd name="T65" fmla="*/ 2147483647 h 569"/>
                <a:gd name="T66" fmla="*/ 2147483647 w 230"/>
                <a:gd name="T67" fmla="*/ 2147483647 h 569"/>
                <a:gd name="T68" fmla="*/ 2147483647 w 230"/>
                <a:gd name="T69" fmla="*/ 2147483647 h 569"/>
                <a:gd name="T70" fmla="*/ 2147483647 w 230"/>
                <a:gd name="T71" fmla="*/ 2147483647 h 569"/>
                <a:gd name="T72" fmla="*/ 2147483647 w 230"/>
                <a:gd name="T73" fmla="*/ 2147483647 h 569"/>
                <a:gd name="T74" fmla="*/ 2147483647 w 230"/>
                <a:gd name="T75" fmla="*/ 2147483647 h 569"/>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30"/>
                <a:gd name="T115" fmla="*/ 0 h 569"/>
                <a:gd name="T116" fmla="*/ 230 w 230"/>
                <a:gd name="T117" fmla="*/ 569 h 569"/>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30" h="569">
                  <a:moveTo>
                    <a:pt x="127" y="540"/>
                  </a:moveTo>
                  <a:lnTo>
                    <a:pt x="129" y="553"/>
                  </a:lnTo>
                  <a:lnTo>
                    <a:pt x="137" y="565"/>
                  </a:lnTo>
                  <a:lnTo>
                    <a:pt x="151" y="568"/>
                  </a:lnTo>
                  <a:lnTo>
                    <a:pt x="158" y="568"/>
                  </a:lnTo>
                  <a:lnTo>
                    <a:pt x="171" y="565"/>
                  </a:lnTo>
                  <a:lnTo>
                    <a:pt x="181" y="553"/>
                  </a:lnTo>
                  <a:lnTo>
                    <a:pt x="184" y="540"/>
                  </a:lnTo>
                  <a:lnTo>
                    <a:pt x="184" y="331"/>
                  </a:lnTo>
                  <a:lnTo>
                    <a:pt x="184" y="169"/>
                  </a:lnTo>
                  <a:lnTo>
                    <a:pt x="184" y="164"/>
                  </a:lnTo>
                  <a:lnTo>
                    <a:pt x="189" y="162"/>
                  </a:lnTo>
                  <a:lnTo>
                    <a:pt x="193" y="164"/>
                  </a:lnTo>
                  <a:lnTo>
                    <a:pt x="195" y="169"/>
                  </a:lnTo>
                  <a:lnTo>
                    <a:pt x="195" y="320"/>
                  </a:lnTo>
                  <a:lnTo>
                    <a:pt x="197" y="328"/>
                  </a:lnTo>
                  <a:lnTo>
                    <a:pt x="203" y="335"/>
                  </a:lnTo>
                  <a:lnTo>
                    <a:pt x="212" y="337"/>
                  </a:lnTo>
                  <a:lnTo>
                    <a:pt x="221" y="335"/>
                  </a:lnTo>
                  <a:lnTo>
                    <a:pt x="227" y="328"/>
                  </a:lnTo>
                  <a:lnTo>
                    <a:pt x="229" y="320"/>
                  </a:lnTo>
                  <a:lnTo>
                    <a:pt x="229" y="140"/>
                  </a:lnTo>
                  <a:lnTo>
                    <a:pt x="227" y="131"/>
                  </a:lnTo>
                  <a:lnTo>
                    <a:pt x="221" y="123"/>
                  </a:lnTo>
                  <a:lnTo>
                    <a:pt x="212" y="121"/>
                  </a:lnTo>
                  <a:lnTo>
                    <a:pt x="17" y="121"/>
                  </a:lnTo>
                  <a:lnTo>
                    <a:pt x="8" y="123"/>
                  </a:lnTo>
                  <a:lnTo>
                    <a:pt x="2" y="131"/>
                  </a:lnTo>
                  <a:lnTo>
                    <a:pt x="0" y="140"/>
                  </a:lnTo>
                  <a:lnTo>
                    <a:pt x="0" y="320"/>
                  </a:lnTo>
                  <a:lnTo>
                    <a:pt x="2" y="328"/>
                  </a:lnTo>
                  <a:lnTo>
                    <a:pt x="8" y="335"/>
                  </a:lnTo>
                  <a:lnTo>
                    <a:pt x="17" y="337"/>
                  </a:lnTo>
                  <a:lnTo>
                    <a:pt x="26" y="335"/>
                  </a:lnTo>
                  <a:lnTo>
                    <a:pt x="32" y="328"/>
                  </a:lnTo>
                  <a:lnTo>
                    <a:pt x="34" y="320"/>
                  </a:lnTo>
                  <a:lnTo>
                    <a:pt x="34" y="169"/>
                  </a:lnTo>
                  <a:lnTo>
                    <a:pt x="36" y="164"/>
                  </a:lnTo>
                  <a:lnTo>
                    <a:pt x="40" y="162"/>
                  </a:lnTo>
                  <a:lnTo>
                    <a:pt x="44" y="164"/>
                  </a:lnTo>
                  <a:lnTo>
                    <a:pt x="44" y="169"/>
                  </a:lnTo>
                  <a:lnTo>
                    <a:pt x="44" y="331"/>
                  </a:lnTo>
                  <a:lnTo>
                    <a:pt x="44" y="540"/>
                  </a:lnTo>
                  <a:lnTo>
                    <a:pt x="48" y="553"/>
                  </a:lnTo>
                  <a:lnTo>
                    <a:pt x="58" y="565"/>
                  </a:lnTo>
                  <a:lnTo>
                    <a:pt x="71" y="568"/>
                  </a:lnTo>
                  <a:lnTo>
                    <a:pt x="78" y="568"/>
                  </a:lnTo>
                  <a:lnTo>
                    <a:pt x="91" y="565"/>
                  </a:lnTo>
                  <a:lnTo>
                    <a:pt x="100" y="553"/>
                  </a:lnTo>
                  <a:lnTo>
                    <a:pt x="102" y="540"/>
                  </a:lnTo>
                  <a:lnTo>
                    <a:pt x="102" y="343"/>
                  </a:lnTo>
                  <a:lnTo>
                    <a:pt x="106" y="335"/>
                  </a:lnTo>
                  <a:lnTo>
                    <a:pt x="113" y="331"/>
                  </a:lnTo>
                  <a:lnTo>
                    <a:pt x="123" y="335"/>
                  </a:lnTo>
                  <a:lnTo>
                    <a:pt x="127" y="343"/>
                  </a:lnTo>
                  <a:lnTo>
                    <a:pt x="127" y="540"/>
                  </a:lnTo>
                  <a:lnTo>
                    <a:pt x="64" y="53"/>
                  </a:lnTo>
                  <a:lnTo>
                    <a:pt x="67" y="35"/>
                  </a:lnTo>
                  <a:lnTo>
                    <a:pt x="74" y="20"/>
                  </a:lnTo>
                  <a:lnTo>
                    <a:pt x="90" y="8"/>
                  </a:lnTo>
                  <a:lnTo>
                    <a:pt x="106" y="0"/>
                  </a:lnTo>
                  <a:lnTo>
                    <a:pt x="123" y="0"/>
                  </a:lnTo>
                  <a:lnTo>
                    <a:pt x="139" y="8"/>
                  </a:lnTo>
                  <a:lnTo>
                    <a:pt x="153" y="20"/>
                  </a:lnTo>
                  <a:lnTo>
                    <a:pt x="161" y="35"/>
                  </a:lnTo>
                  <a:lnTo>
                    <a:pt x="165" y="53"/>
                  </a:lnTo>
                  <a:lnTo>
                    <a:pt x="161" y="72"/>
                  </a:lnTo>
                  <a:lnTo>
                    <a:pt x="153" y="90"/>
                  </a:lnTo>
                  <a:lnTo>
                    <a:pt x="139" y="101"/>
                  </a:lnTo>
                  <a:lnTo>
                    <a:pt x="123" y="107"/>
                  </a:lnTo>
                  <a:lnTo>
                    <a:pt x="106" y="107"/>
                  </a:lnTo>
                  <a:lnTo>
                    <a:pt x="90" y="101"/>
                  </a:lnTo>
                  <a:lnTo>
                    <a:pt x="74" y="90"/>
                  </a:lnTo>
                  <a:lnTo>
                    <a:pt x="67" y="72"/>
                  </a:lnTo>
                  <a:lnTo>
                    <a:pt x="64" y="53"/>
                  </a:lnTo>
                  <a:lnTo>
                    <a:pt x="127" y="540"/>
                  </a:lnTo>
                </a:path>
              </a:pathLst>
            </a:custGeom>
            <a:solidFill>
              <a:srgbClr val="00B7A5"/>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en-US"/>
            </a:p>
          </p:txBody>
        </p:sp>
        <p:sp>
          <p:nvSpPr>
            <p:cNvPr id="16410" name="Freeform 299"/>
            <p:cNvSpPr>
              <a:spLocks/>
            </p:cNvSpPr>
            <p:nvPr/>
          </p:nvSpPr>
          <p:spPr bwMode="auto">
            <a:xfrm>
              <a:off x="7315200" y="4919663"/>
              <a:ext cx="365125" cy="708025"/>
            </a:xfrm>
            <a:custGeom>
              <a:avLst/>
              <a:gdLst>
                <a:gd name="T0" fmla="*/ 2147483647 w 230"/>
                <a:gd name="T1" fmla="*/ 2147483647 h 446"/>
                <a:gd name="T2" fmla="*/ 2147483647 w 230"/>
                <a:gd name="T3" fmla="*/ 2147483647 h 446"/>
                <a:gd name="T4" fmla="*/ 2147483647 w 230"/>
                <a:gd name="T5" fmla="*/ 2147483647 h 446"/>
                <a:gd name="T6" fmla="*/ 2147483647 w 230"/>
                <a:gd name="T7" fmla="*/ 2147483647 h 446"/>
                <a:gd name="T8" fmla="*/ 2147483647 w 230"/>
                <a:gd name="T9" fmla="*/ 2147483647 h 446"/>
                <a:gd name="T10" fmla="*/ 2147483647 w 230"/>
                <a:gd name="T11" fmla="*/ 2147483647 h 446"/>
                <a:gd name="T12" fmla="*/ 2147483647 w 230"/>
                <a:gd name="T13" fmla="*/ 2147483647 h 446"/>
                <a:gd name="T14" fmla="*/ 2147483647 w 230"/>
                <a:gd name="T15" fmla="*/ 2147483647 h 446"/>
                <a:gd name="T16" fmla="*/ 2147483647 w 230"/>
                <a:gd name="T17" fmla="*/ 2147483647 h 446"/>
                <a:gd name="T18" fmla="*/ 2147483647 w 230"/>
                <a:gd name="T19" fmla="*/ 2147483647 h 446"/>
                <a:gd name="T20" fmla="*/ 2147483647 w 230"/>
                <a:gd name="T21" fmla="*/ 2147483647 h 446"/>
                <a:gd name="T22" fmla="*/ 2147483647 w 230"/>
                <a:gd name="T23" fmla="*/ 2147483647 h 446"/>
                <a:gd name="T24" fmla="*/ 2147483647 w 230"/>
                <a:gd name="T25" fmla="*/ 2147483647 h 446"/>
                <a:gd name="T26" fmla="*/ 2147483647 w 230"/>
                <a:gd name="T27" fmla="*/ 2147483647 h 446"/>
                <a:gd name="T28" fmla="*/ 2147483647 w 230"/>
                <a:gd name="T29" fmla="*/ 2147483647 h 446"/>
                <a:gd name="T30" fmla="*/ 2147483647 w 230"/>
                <a:gd name="T31" fmla="*/ 2147483647 h 446"/>
                <a:gd name="T32" fmla="*/ 2147483647 w 230"/>
                <a:gd name="T33" fmla="*/ 2147483647 h 446"/>
                <a:gd name="T34" fmla="*/ 2147483647 w 230"/>
                <a:gd name="T35" fmla="*/ 2147483647 h 446"/>
                <a:gd name="T36" fmla="*/ 2147483647 w 230"/>
                <a:gd name="T37" fmla="*/ 2147483647 h 446"/>
                <a:gd name="T38" fmla="*/ 2147483647 w 230"/>
                <a:gd name="T39" fmla="*/ 2147483647 h 446"/>
                <a:gd name="T40" fmla="*/ 2147483647 w 230"/>
                <a:gd name="T41" fmla="*/ 2147483647 h 446"/>
                <a:gd name="T42" fmla="*/ 2147483647 w 230"/>
                <a:gd name="T43" fmla="*/ 2147483647 h 446"/>
                <a:gd name="T44" fmla="*/ 2147483647 w 230"/>
                <a:gd name="T45" fmla="*/ 2147483647 h 446"/>
                <a:gd name="T46" fmla="*/ 2147483647 w 230"/>
                <a:gd name="T47" fmla="*/ 2147483647 h 446"/>
                <a:gd name="T48" fmla="*/ 2147483647 w 230"/>
                <a:gd name="T49" fmla="*/ 0 h 446"/>
                <a:gd name="T50" fmla="*/ 2147483647 w 230"/>
                <a:gd name="T51" fmla="*/ 0 h 446"/>
                <a:gd name="T52" fmla="*/ 2147483647 w 230"/>
                <a:gd name="T53" fmla="*/ 2147483647 h 446"/>
                <a:gd name="T54" fmla="*/ 2147483647 w 230"/>
                <a:gd name="T55" fmla="*/ 2147483647 h 446"/>
                <a:gd name="T56" fmla="*/ 0 w 230"/>
                <a:gd name="T57" fmla="*/ 2147483647 h 446"/>
                <a:gd name="T58" fmla="*/ 0 w 230"/>
                <a:gd name="T59" fmla="*/ 2147483647 h 446"/>
                <a:gd name="T60" fmla="*/ 2147483647 w 230"/>
                <a:gd name="T61" fmla="*/ 2147483647 h 446"/>
                <a:gd name="T62" fmla="*/ 2147483647 w 230"/>
                <a:gd name="T63" fmla="*/ 2147483647 h 446"/>
                <a:gd name="T64" fmla="*/ 2147483647 w 230"/>
                <a:gd name="T65" fmla="*/ 2147483647 h 446"/>
                <a:gd name="T66" fmla="*/ 2147483647 w 230"/>
                <a:gd name="T67" fmla="*/ 2147483647 h 446"/>
                <a:gd name="T68" fmla="*/ 2147483647 w 230"/>
                <a:gd name="T69" fmla="*/ 2147483647 h 446"/>
                <a:gd name="T70" fmla="*/ 2147483647 w 230"/>
                <a:gd name="T71" fmla="*/ 2147483647 h 446"/>
                <a:gd name="T72" fmla="*/ 2147483647 w 230"/>
                <a:gd name="T73" fmla="*/ 2147483647 h 446"/>
                <a:gd name="T74" fmla="*/ 2147483647 w 230"/>
                <a:gd name="T75" fmla="*/ 2147483647 h 446"/>
                <a:gd name="T76" fmla="*/ 2147483647 w 230"/>
                <a:gd name="T77" fmla="*/ 2147483647 h 446"/>
                <a:gd name="T78" fmla="*/ 2147483647 w 230"/>
                <a:gd name="T79" fmla="*/ 2147483647 h 446"/>
                <a:gd name="T80" fmla="*/ 2147483647 w 230"/>
                <a:gd name="T81" fmla="*/ 2147483647 h 446"/>
                <a:gd name="T82" fmla="*/ 2147483647 w 230"/>
                <a:gd name="T83" fmla="*/ 2147483647 h 446"/>
                <a:gd name="T84" fmla="*/ 2147483647 w 230"/>
                <a:gd name="T85" fmla="*/ 2147483647 h 446"/>
                <a:gd name="T86" fmla="*/ 2147483647 w 230"/>
                <a:gd name="T87" fmla="*/ 2147483647 h 446"/>
                <a:gd name="T88" fmla="*/ 2147483647 w 230"/>
                <a:gd name="T89" fmla="*/ 2147483647 h 446"/>
                <a:gd name="T90" fmla="*/ 2147483647 w 230"/>
                <a:gd name="T91" fmla="*/ 2147483647 h 446"/>
                <a:gd name="T92" fmla="*/ 2147483647 w 230"/>
                <a:gd name="T93" fmla="*/ 2147483647 h 446"/>
                <a:gd name="T94" fmla="*/ 2147483647 w 230"/>
                <a:gd name="T95" fmla="*/ 2147483647 h 446"/>
                <a:gd name="T96" fmla="*/ 2147483647 w 230"/>
                <a:gd name="T97" fmla="*/ 2147483647 h 446"/>
                <a:gd name="T98" fmla="*/ 2147483647 w 230"/>
                <a:gd name="T99" fmla="*/ 2147483647 h 446"/>
                <a:gd name="T100" fmla="*/ 2147483647 w 230"/>
                <a:gd name="T101" fmla="*/ 2147483647 h 446"/>
                <a:gd name="T102" fmla="*/ 2147483647 w 230"/>
                <a:gd name="T103" fmla="*/ 2147483647 h 446"/>
                <a:gd name="T104" fmla="*/ 2147483647 w 230"/>
                <a:gd name="T105" fmla="*/ 2147483647 h 446"/>
                <a:gd name="T106" fmla="*/ 2147483647 w 230"/>
                <a:gd name="T107" fmla="*/ 2147483647 h 446"/>
                <a:gd name="T108" fmla="*/ 2147483647 w 230"/>
                <a:gd name="T109" fmla="*/ 2147483647 h 446"/>
                <a:gd name="T110" fmla="*/ 2147483647 w 230"/>
                <a:gd name="T111" fmla="*/ 2147483647 h 44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230"/>
                <a:gd name="T169" fmla="*/ 0 h 446"/>
                <a:gd name="T170" fmla="*/ 230 w 230"/>
                <a:gd name="T171" fmla="*/ 446 h 44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230" h="446">
                  <a:moveTo>
                    <a:pt x="127" y="417"/>
                  </a:moveTo>
                  <a:lnTo>
                    <a:pt x="129" y="430"/>
                  </a:lnTo>
                  <a:lnTo>
                    <a:pt x="137" y="442"/>
                  </a:lnTo>
                  <a:lnTo>
                    <a:pt x="151" y="445"/>
                  </a:lnTo>
                  <a:lnTo>
                    <a:pt x="158" y="445"/>
                  </a:lnTo>
                  <a:lnTo>
                    <a:pt x="171" y="442"/>
                  </a:lnTo>
                  <a:lnTo>
                    <a:pt x="181" y="430"/>
                  </a:lnTo>
                  <a:lnTo>
                    <a:pt x="184" y="417"/>
                  </a:lnTo>
                  <a:lnTo>
                    <a:pt x="184" y="209"/>
                  </a:lnTo>
                  <a:lnTo>
                    <a:pt x="184" y="47"/>
                  </a:lnTo>
                  <a:lnTo>
                    <a:pt x="184" y="42"/>
                  </a:lnTo>
                  <a:lnTo>
                    <a:pt x="189" y="40"/>
                  </a:lnTo>
                  <a:lnTo>
                    <a:pt x="193" y="42"/>
                  </a:lnTo>
                  <a:lnTo>
                    <a:pt x="195" y="47"/>
                  </a:lnTo>
                  <a:lnTo>
                    <a:pt x="195" y="198"/>
                  </a:lnTo>
                  <a:lnTo>
                    <a:pt x="197" y="206"/>
                  </a:lnTo>
                  <a:lnTo>
                    <a:pt x="203" y="213"/>
                  </a:lnTo>
                  <a:lnTo>
                    <a:pt x="212" y="215"/>
                  </a:lnTo>
                  <a:lnTo>
                    <a:pt x="221" y="213"/>
                  </a:lnTo>
                  <a:lnTo>
                    <a:pt x="227" y="206"/>
                  </a:lnTo>
                  <a:lnTo>
                    <a:pt x="229" y="198"/>
                  </a:lnTo>
                  <a:lnTo>
                    <a:pt x="229" y="19"/>
                  </a:lnTo>
                  <a:lnTo>
                    <a:pt x="227" y="10"/>
                  </a:lnTo>
                  <a:lnTo>
                    <a:pt x="221" y="2"/>
                  </a:lnTo>
                  <a:lnTo>
                    <a:pt x="212" y="0"/>
                  </a:lnTo>
                  <a:lnTo>
                    <a:pt x="17" y="0"/>
                  </a:lnTo>
                  <a:lnTo>
                    <a:pt x="8" y="2"/>
                  </a:lnTo>
                  <a:lnTo>
                    <a:pt x="2" y="10"/>
                  </a:lnTo>
                  <a:lnTo>
                    <a:pt x="0" y="19"/>
                  </a:lnTo>
                  <a:lnTo>
                    <a:pt x="0" y="198"/>
                  </a:lnTo>
                  <a:lnTo>
                    <a:pt x="2" y="206"/>
                  </a:lnTo>
                  <a:lnTo>
                    <a:pt x="8" y="213"/>
                  </a:lnTo>
                  <a:lnTo>
                    <a:pt x="17" y="215"/>
                  </a:lnTo>
                  <a:lnTo>
                    <a:pt x="26" y="213"/>
                  </a:lnTo>
                  <a:lnTo>
                    <a:pt x="32" y="206"/>
                  </a:lnTo>
                  <a:lnTo>
                    <a:pt x="34" y="198"/>
                  </a:lnTo>
                  <a:lnTo>
                    <a:pt x="34" y="47"/>
                  </a:lnTo>
                  <a:lnTo>
                    <a:pt x="36" y="42"/>
                  </a:lnTo>
                  <a:lnTo>
                    <a:pt x="40" y="40"/>
                  </a:lnTo>
                  <a:lnTo>
                    <a:pt x="44" y="42"/>
                  </a:lnTo>
                  <a:lnTo>
                    <a:pt x="44" y="47"/>
                  </a:lnTo>
                  <a:lnTo>
                    <a:pt x="44" y="209"/>
                  </a:lnTo>
                  <a:lnTo>
                    <a:pt x="44" y="417"/>
                  </a:lnTo>
                  <a:lnTo>
                    <a:pt x="48" y="430"/>
                  </a:lnTo>
                  <a:lnTo>
                    <a:pt x="58" y="442"/>
                  </a:lnTo>
                  <a:lnTo>
                    <a:pt x="71" y="445"/>
                  </a:lnTo>
                  <a:lnTo>
                    <a:pt x="78" y="445"/>
                  </a:lnTo>
                  <a:lnTo>
                    <a:pt x="91" y="442"/>
                  </a:lnTo>
                  <a:lnTo>
                    <a:pt x="100" y="430"/>
                  </a:lnTo>
                  <a:lnTo>
                    <a:pt x="102" y="417"/>
                  </a:lnTo>
                  <a:lnTo>
                    <a:pt x="102" y="221"/>
                  </a:lnTo>
                  <a:lnTo>
                    <a:pt x="106" y="213"/>
                  </a:lnTo>
                  <a:lnTo>
                    <a:pt x="113" y="209"/>
                  </a:lnTo>
                  <a:lnTo>
                    <a:pt x="123" y="213"/>
                  </a:lnTo>
                  <a:lnTo>
                    <a:pt x="127" y="221"/>
                  </a:lnTo>
                  <a:lnTo>
                    <a:pt x="127" y="417"/>
                  </a:lnTo>
                </a:path>
              </a:pathLst>
            </a:custGeom>
            <a:solidFill>
              <a:srgbClr val="00A898"/>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en-US"/>
            </a:p>
          </p:txBody>
        </p:sp>
        <p:sp>
          <p:nvSpPr>
            <p:cNvPr id="16411" name="Freeform 300"/>
            <p:cNvSpPr>
              <a:spLocks/>
            </p:cNvSpPr>
            <p:nvPr/>
          </p:nvSpPr>
          <p:spPr bwMode="auto">
            <a:xfrm>
              <a:off x="7419975" y="4724400"/>
              <a:ext cx="155575" cy="160338"/>
            </a:xfrm>
            <a:custGeom>
              <a:avLst/>
              <a:gdLst>
                <a:gd name="T0" fmla="*/ 0 w 98"/>
                <a:gd name="T1" fmla="*/ 2147483647 h 101"/>
                <a:gd name="T2" fmla="*/ 2147483647 w 98"/>
                <a:gd name="T3" fmla="*/ 2147483647 h 101"/>
                <a:gd name="T4" fmla="*/ 2147483647 w 98"/>
                <a:gd name="T5" fmla="*/ 2147483647 h 101"/>
                <a:gd name="T6" fmla="*/ 2147483647 w 98"/>
                <a:gd name="T7" fmla="*/ 2147483647 h 101"/>
                <a:gd name="T8" fmla="*/ 2147483647 w 98"/>
                <a:gd name="T9" fmla="*/ 0 h 101"/>
                <a:gd name="T10" fmla="*/ 2147483647 w 98"/>
                <a:gd name="T11" fmla="*/ 0 h 101"/>
                <a:gd name="T12" fmla="*/ 2147483647 w 98"/>
                <a:gd name="T13" fmla="*/ 2147483647 h 101"/>
                <a:gd name="T14" fmla="*/ 2147483647 w 98"/>
                <a:gd name="T15" fmla="*/ 2147483647 h 101"/>
                <a:gd name="T16" fmla="*/ 2147483647 w 98"/>
                <a:gd name="T17" fmla="*/ 2147483647 h 101"/>
                <a:gd name="T18" fmla="*/ 2147483647 w 98"/>
                <a:gd name="T19" fmla="*/ 2147483647 h 101"/>
                <a:gd name="T20" fmla="*/ 2147483647 w 98"/>
                <a:gd name="T21" fmla="*/ 2147483647 h 101"/>
                <a:gd name="T22" fmla="*/ 2147483647 w 98"/>
                <a:gd name="T23" fmla="*/ 2147483647 h 101"/>
                <a:gd name="T24" fmla="*/ 2147483647 w 98"/>
                <a:gd name="T25" fmla="*/ 2147483647 h 101"/>
                <a:gd name="T26" fmla="*/ 2147483647 w 98"/>
                <a:gd name="T27" fmla="*/ 2147483647 h 101"/>
                <a:gd name="T28" fmla="*/ 2147483647 w 98"/>
                <a:gd name="T29" fmla="*/ 2147483647 h 101"/>
                <a:gd name="T30" fmla="*/ 2147483647 w 98"/>
                <a:gd name="T31" fmla="*/ 2147483647 h 101"/>
                <a:gd name="T32" fmla="*/ 2147483647 w 98"/>
                <a:gd name="T33" fmla="*/ 2147483647 h 101"/>
                <a:gd name="T34" fmla="*/ 2147483647 w 98"/>
                <a:gd name="T35" fmla="*/ 2147483647 h 101"/>
                <a:gd name="T36" fmla="*/ 0 w 98"/>
                <a:gd name="T37" fmla="*/ 2147483647 h 10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98"/>
                <a:gd name="T58" fmla="*/ 0 h 101"/>
                <a:gd name="T59" fmla="*/ 98 w 98"/>
                <a:gd name="T60" fmla="*/ 101 h 10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98" h="101">
                  <a:moveTo>
                    <a:pt x="0" y="50"/>
                  </a:moveTo>
                  <a:lnTo>
                    <a:pt x="3" y="32"/>
                  </a:lnTo>
                  <a:lnTo>
                    <a:pt x="10" y="19"/>
                  </a:lnTo>
                  <a:lnTo>
                    <a:pt x="25" y="7"/>
                  </a:lnTo>
                  <a:lnTo>
                    <a:pt x="41" y="0"/>
                  </a:lnTo>
                  <a:lnTo>
                    <a:pt x="56" y="0"/>
                  </a:lnTo>
                  <a:lnTo>
                    <a:pt x="72" y="7"/>
                  </a:lnTo>
                  <a:lnTo>
                    <a:pt x="85" y="19"/>
                  </a:lnTo>
                  <a:lnTo>
                    <a:pt x="93" y="32"/>
                  </a:lnTo>
                  <a:lnTo>
                    <a:pt x="97" y="50"/>
                  </a:lnTo>
                  <a:lnTo>
                    <a:pt x="93" y="68"/>
                  </a:lnTo>
                  <a:lnTo>
                    <a:pt x="85" y="84"/>
                  </a:lnTo>
                  <a:lnTo>
                    <a:pt x="72" y="94"/>
                  </a:lnTo>
                  <a:lnTo>
                    <a:pt x="56" y="100"/>
                  </a:lnTo>
                  <a:lnTo>
                    <a:pt x="41" y="100"/>
                  </a:lnTo>
                  <a:lnTo>
                    <a:pt x="25" y="94"/>
                  </a:lnTo>
                  <a:lnTo>
                    <a:pt x="10" y="84"/>
                  </a:lnTo>
                  <a:lnTo>
                    <a:pt x="3" y="68"/>
                  </a:lnTo>
                  <a:lnTo>
                    <a:pt x="0" y="50"/>
                  </a:lnTo>
                </a:path>
              </a:pathLst>
            </a:custGeom>
            <a:solidFill>
              <a:srgbClr val="00A898"/>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en-US"/>
            </a:p>
          </p:txBody>
        </p:sp>
        <p:sp>
          <p:nvSpPr>
            <p:cNvPr id="16412" name="Freeform 301"/>
            <p:cNvSpPr>
              <a:spLocks/>
            </p:cNvSpPr>
            <p:nvPr/>
          </p:nvSpPr>
          <p:spPr bwMode="auto">
            <a:xfrm>
              <a:off x="7772400" y="4724400"/>
              <a:ext cx="363538" cy="903288"/>
            </a:xfrm>
            <a:custGeom>
              <a:avLst/>
              <a:gdLst>
                <a:gd name="T0" fmla="*/ 2147483647 w 229"/>
                <a:gd name="T1" fmla="*/ 2147483647 h 569"/>
                <a:gd name="T2" fmla="*/ 2147483647 w 229"/>
                <a:gd name="T3" fmla="*/ 2147483647 h 569"/>
                <a:gd name="T4" fmla="*/ 2147483647 w 229"/>
                <a:gd name="T5" fmla="*/ 2147483647 h 569"/>
                <a:gd name="T6" fmla="*/ 2147483647 w 229"/>
                <a:gd name="T7" fmla="*/ 2147483647 h 569"/>
                <a:gd name="T8" fmla="*/ 2147483647 w 229"/>
                <a:gd name="T9" fmla="*/ 2147483647 h 569"/>
                <a:gd name="T10" fmla="*/ 2147483647 w 229"/>
                <a:gd name="T11" fmla="*/ 2147483647 h 569"/>
                <a:gd name="T12" fmla="*/ 2147483647 w 229"/>
                <a:gd name="T13" fmla="*/ 2147483647 h 569"/>
                <a:gd name="T14" fmla="*/ 2147483647 w 229"/>
                <a:gd name="T15" fmla="*/ 2147483647 h 569"/>
                <a:gd name="T16" fmla="*/ 2147483647 w 229"/>
                <a:gd name="T17" fmla="*/ 2147483647 h 569"/>
                <a:gd name="T18" fmla="*/ 2147483647 w 229"/>
                <a:gd name="T19" fmla="*/ 2147483647 h 569"/>
                <a:gd name="T20" fmla="*/ 2147483647 w 229"/>
                <a:gd name="T21" fmla="*/ 2147483647 h 569"/>
                <a:gd name="T22" fmla="*/ 2147483647 w 229"/>
                <a:gd name="T23" fmla="*/ 2147483647 h 569"/>
                <a:gd name="T24" fmla="*/ 2147483647 w 229"/>
                <a:gd name="T25" fmla="*/ 2147483647 h 569"/>
                <a:gd name="T26" fmla="*/ 2147483647 w 229"/>
                <a:gd name="T27" fmla="*/ 2147483647 h 569"/>
                <a:gd name="T28" fmla="*/ 0 w 229"/>
                <a:gd name="T29" fmla="*/ 2147483647 h 569"/>
                <a:gd name="T30" fmla="*/ 2147483647 w 229"/>
                <a:gd name="T31" fmla="*/ 2147483647 h 569"/>
                <a:gd name="T32" fmla="*/ 2147483647 w 229"/>
                <a:gd name="T33" fmla="*/ 2147483647 h 569"/>
                <a:gd name="T34" fmla="*/ 2147483647 w 229"/>
                <a:gd name="T35" fmla="*/ 2147483647 h 569"/>
                <a:gd name="T36" fmla="*/ 2147483647 w 229"/>
                <a:gd name="T37" fmla="*/ 2147483647 h 569"/>
                <a:gd name="T38" fmla="*/ 2147483647 w 229"/>
                <a:gd name="T39" fmla="*/ 2147483647 h 569"/>
                <a:gd name="T40" fmla="*/ 2147483647 w 229"/>
                <a:gd name="T41" fmla="*/ 2147483647 h 569"/>
                <a:gd name="T42" fmla="*/ 2147483647 w 229"/>
                <a:gd name="T43" fmla="*/ 2147483647 h 569"/>
                <a:gd name="T44" fmla="*/ 2147483647 w 229"/>
                <a:gd name="T45" fmla="*/ 2147483647 h 569"/>
                <a:gd name="T46" fmla="*/ 2147483647 w 229"/>
                <a:gd name="T47" fmla="*/ 2147483647 h 569"/>
                <a:gd name="T48" fmla="*/ 2147483647 w 229"/>
                <a:gd name="T49" fmla="*/ 2147483647 h 569"/>
                <a:gd name="T50" fmla="*/ 2147483647 w 229"/>
                <a:gd name="T51" fmla="*/ 2147483647 h 569"/>
                <a:gd name="T52" fmla="*/ 2147483647 w 229"/>
                <a:gd name="T53" fmla="*/ 2147483647 h 569"/>
                <a:gd name="T54" fmla="*/ 2147483647 w 229"/>
                <a:gd name="T55" fmla="*/ 2147483647 h 569"/>
                <a:gd name="T56" fmla="*/ 2147483647 w 229"/>
                <a:gd name="T57" fmla="*/ 2147483647 h 569"/>
                <a:gd name="T58" fmla="*/ 2147483647 w 229"/>
                <a:gd name="T59" fmla="*/ 2147483647 h 569"/>
                <a:gd name="T60" fmla="*/ 2147483647 w 229"/>
                <a:gd name="T61" fmla="*/ 0 h 569"/>
                <a:gd name="T62" fmla="*/ 2147483647 w 229"/>
                <a:gd name="T63" fmla="*/ 2147483647 h 569"/>
                <a:gd name="T64" fmla="*/ 2147483647 w 229"/>
                <a:gd name="T65" fmla="*/ 2147483647 h 569"/>
                <a:gd name="T66" fmla="*/ 2147483647 w 229"/>
                <a:gd name="T67" fmla="*/ 2147483647 h 569"/>
                <a:gd name="T68" fmla="*/ 2147483647 w 229"/>
                <a:gd name="T69" fmla="*/ 2147483647 h 569"/>
                <a:gd name="T70" fmla="*/ 2147483647 w 229"/>
                <a:gd name="T71" fmla="*/ 2147483647 h 569"/>
                <a:gd name="T72" fmla="*/ 2147483647 w 229"/>
                <a:gd name="T73" fmla="*/ 2147483647 h 569"/>
                <a:gd name="T74" fmla="*/ 2147483647 w 229"/>
                <a:gd name="T75" fmla="*/ 2147483647 h 569"/>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29"/>
                <a:gd name="T115" fmla="*/ 0 h 569"/>
                <a:gd name="T116" fmla="*/ 229 w 229"/>
                <a:gd name="T117" fmla="*/ 569 h 569"/>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29" h="569">
                  <a:moveTo>
                    <a:pt x="127" y="540"/>
                  </a:moveTo>
                  <a:lnTo>
                    <a:pt x="128" y="553"/>
                  </a:lnTo>
                  <a:lnTo>
                    <a:pt x="137" y="565"/>
                  </a:lnTo>
                  <a:lnTo>
                    <a:pt x="151" y="568"/>
                  </a:lnTo>
                  <a:lnTo>
                    <a:pt x="158" y="568"/>
                  </a:lnTo>
                  <a:lnTo>
                    <a:pt x="171" y="565"/>
                  </a:lnTo>
                  <a:lnTo>
                    <a:pt x="181" y="553"/>
                  </a:lnTo>
                  <a:lnTo>
                    <a:pt x="184" y="540"/>
                  </a:lnTo>
                  <a:lnTo>
                    <a:pt x="184" y="331"/>
                  </a:lnTo>
                  <a:lnTo>
                    <a:pt x="184" y="169"/>
                  </a:lnTo>
                  <a:lnTo>
                    <a:pt x="184" y="164"/>
                  </a:lnTo>
                  <a:lnTo>
                    <a:pt x="189" y="162"/>
                  </a:lnTo>
                  <a:lnTo>
                    <a:pt x="193" y="164"/>
                  </a:lnTo>
                  <a:lnTo>
                    <a:pt x="195" y="169"/>
                  </a:lnTo>
                  <a:lnTo>
                    <a:pt x="195" y="320"/>
                  </a:lnTo>
                  <a:lnTo>
                    <a:pt x="197" y="328"/>
                  </a:lnTo>
                  <a:lnTo>
                    <a:pt x="203" y="335"/>
                  </a:lnTo>
                  <a:lnTo>
                    <a:pt x="212" y="337"/>
                  </a:lnTo>
                  <a:lnTo>
                    <a:pt x="221" y="335"/>
                  </a:lnTo>
                  <a:lnTo>
                    <a:pt x="227" y="328"/>
                  </a:lnTo>
                  <a:lnTo>
                    <a:pt x="228" y="320"/>
                  </a:lnTo>
                  <a:lnTo>
                    <a:pt x="228" y="140"/>
                  </a:lnTo>
                  <a:lnTo>
                    <a:pt x="227" y="131"/>
                  </a:lnTo>
                  <a:lnTo>
                    <a:pt x="221" y="123"/>
                  </a:lnTo>
                  <a:lnTo>
                    <a:pt x="212" y="121"/>
                  </a:lnTo>
                  <a:lnTo>
                    <a:pt x="17" y="121"/>
                  </a:lnTo>
                  <a:lnTo>
                    <a:pt x="8" y="123"/>
                  </a:lnTo>
                  <a:lnTo>
                    <a:pt x="2" y="131"/>
                  </a:lnTo>
                  <a:lnTo>
                    <a:pt x="0" y="140"/>
                  </a:lnTo>
                  <a:lnTo>
                    <a:pt x="0" y="320"/>
                  </a:lnTo>
                  <a:lnTo>
                    <a:pt x="2" y="328"/>
                  </a:lnTo>
                  <a:lnTo>
                    <a:pt x="8" y="335"/>
                  </a:lnTo>
                  <a:lnTo>
                    <a:pt x="17" y="337"/>
                  </a:lnTo>
                  <a:lnTo>
                    <a:pt x="26" y="335"/>
                  </a:lnTo>
                  <a:lnTo>
                    <a:pt x="32" y="328"/>
                  </a:lnTo>
                  <a:lnTo>
                    <a:pt x="34" y="320"/>
                  </a:lnTo>
                  <a:lnTo>
                    <a:pt x="34" y="169"/>
                  </a:lnTo>
                  <a:lnTo>
                    <a:pt x="36" y="164"/>
                  </a:lnTo>
                  <a:lnTo>
                    <a:pt x="40" y="162"/>
                  </a:lnTo>
                  <a:lnTo>
                    <a:pt x="44" y="164"/>
                  </a:lnTo>
                  <a:lnTo>
                    <a:pt x="44" y="169"/>
                  </a:lnTo>
                  <a:lnTo>
                    <a:pt x="44" y="331"/>
                  </a:lnTo>
                  <a:lnTo>
                    <a:pt x="44" y="540"/>
                  </a:lnTo>
                  <a:lnTo>
                    <a:pt x="48" y="553"/>
                  </a:lnTo>
                  <a:lnTo>
                    <a:pt x="58" y="565"/>
                  </a:lnTo>
                  <a:lnTo>
                    <a:pt x="71" y="568"/>
                  </a:lnTo>
                  <a:lnTo>
                    <a:pt x="78" y="568"/>
                  </a:lnTo>
                  <a:lnTo>
                    <a:pt x="91" y="565"/>
                  </a:lnTo>
                  <a:lnTo>
                    <a:pt x="100" y="553"/>
                  </a:lnTo>
                  <a:lnTo>
                    <a:pt x="102" y="540"/>
                  </a:lnTo>
                  <a:lnTo>
                    <a:pt x="102" y="343"/>
                  </a:lnTo>
                  <a:lnTo>
                    <a:pt x="106" y="335"/>
                  </a:lnTo>
                  <a:lnTo>
                    <a:pt x="113" y="331"/>
                  </a:lnTo>
                  <a:lnTo>
                    <a:pt x="123" y="335"/>
                  </a:lnTo>
                  <a:lnTo>
                    <a:pt x="127" y="343"/>
                  </a:lnTo>
                  <a:lnTo>
                    <a:pt x="127" y="540"/>
                  </a:lnTo>
                  <a:lnTo>
                    <a:pt x="64" y="53"/>
                  </a:lnTo>
                  <a:lnTo>
                    <a:pt x="67" y="35"/>
                  </a:lnTo>
                  <a:lnTo>
                    <a:pt x="74" y="20"/>
                  </a:lnTo>
                  <a:lnTo>
                    <a:pt x="89" y="8"/>
                  </a:lnTo>
                  <a:lnTo>
                    <a:pt x="106" y="0"/>
                  </a:lnTo>
                  <a:lnTo>
                    <a:pt x="123" y="0"/>
                  </a:lnTo>
                  <a:lnTo>
                    <a:pt x="139" y="8"/>
                  </a:lnTo>
                  <a:lnTo>
                    <a:pt x="153" y="20"/>
                  </a:lnTo>
                  <a:lnTo>
                    <a:pt x="161" y="35"/>
                  </a:lnTo>
                  <a:lnTo>
                    <a:pt x="165" y="53"/>
                  </a:lnTo>
                  <a:lnTo>
                    <a:pt x="161" y="72"/>
                  </a:lnTo>
                  <a:lnTo>
                    <a:pt x="153" y="90"/>
                  </a:lnTo>
                  <a:lnTo>
                    <a:pt x="139" y="101"/>
                  </a:lnTo>
                  <a:lnTo>
                    <a:pt x="123" y="107"/>
                  </a:lnTo>
                  <a:lnTo>
                    <a:pt x="106" y="107"/>
                  </a:lnTo>
                  <a:lnTo>
                    <a:pt x="89" y="101"/>
                  </a:lnTo>
                  <a:lnTo>
                    <a:pt x="74" y="90"/>
                  </a:lnTo>
                  <a:lnTo>
                    <a:pt x="67" y="72"/>
                  </a:lnTo>
                  <a:lnTo>
                    <a:pt x="64" y="53"/>
                  </a:lnTo>
                  <a:lnTo>
                    <a:pt x="127" y="540"/>
                  </a:lnTo>
                </a:path>
              </a:pathLst>
            </a:custGeom>
            <a:solidFill>
              <a:srgbClr val="00B7A5"/>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en-US"/>
            </a:p>
          </p:txBody>
        </p:sp>
        <p:sp>
          <p:nvSpPr>
            <p:cNvPr id="16413" name="Freeform 302"/>
            <p:cNvSpPr>
              <a:spLocks/>
            </p:cNvSpPr>
            <p:nvPr/>
          </p:nvSpPr>
          <p:spPr bwMode="auto">
            <a:xfrm>
              <a:off x="7772400" y="4919663"/>
              <a:ext cx="363538" cy="708025"/>
            </a:xfrm>
            <a:custGeom>
              <a:avLst/>
              <a:gdLst>
                <a:gd name="T0" fmla="*/ 2147483647 w 229"/>
                <a:gd name="T1" fmla="*/ 2147483647 h 446"/>
                <a:gd name="T2" fmla="*/ 2147483647 w 229"/>
                <a:gd name="T3" fmla="*/ 2147483647 h 446"/>
                <a:gd name="T4" fmla="*/ 2147483647 w 229"/>
                <a:gd name="T5" fmla="*/ 2147483647 h 446"/>
                <a:gd name="T6" fmla="*/ 2147483647 w 229"/>
                <a:gd name="T7" fmla="*/ 2147483647 h 446"/>
                <a:gd name="T8" fmla="*/ 2147483647 w 229"/>
                <a:gd name="T9" fmla="*/ 2147483647 h 446"/>
                <a:gd name="T10" fmla="*/ 2147483647 w 229"/>
                <a:gd name="T11" fmla="*/ 2147483647 h 446"/>
                <a:gd name="T12" fmla="*/ 2147483647 w 229"/>
                <a:gd name="T13" fmla="*/ 2147483647 h 446"/>
                <a:gd name="T14" fmla="*/ 2147483647 w 229"/>
                <a:gd name="T15" fmla="*/ 2147483647 h 446"/>
                <a:gd name="T16" fmla="*/ 2147483647 w 229"/>
                <a:gd name="T17" fmla="*/ 2147483647 h 446"/>
                <a:gd name="T18" fmla="*/ 2147483647 w 229"/>
                <a:gd name="T19" fmla="*/ 2147483647 h 446"/>
                <a:gd name="T20" fmla="*/ 2147483647 w 229"/>
                <a:gd name="T21" fmla="*/ 2147483647 h 446"/>
                <a:gd name="T22" fmla="*/ 2147483647 w 229"/>
                <a:gd name="T23" fmla="*/ 2147483647 h 446"/>
                <a:gd name="T24" fmla="*/ 2147483647 w 229"/>
                <a:gd name="T25" fmla="*/ 2147483647 h 446"/>
                <a:gd name="T26" fmla="*/ 2147483647 w 229"/>
                <a:gd name="T27" fmla="*/ 2147483647 h 446"/>
                <a:gd name="T28" fmla="*/ 2147483647 w 229"/>
                <a:gd name="T29" fmla="*/ 2147483647 h 446"/>
                <a:gd name="T30" fmla="*/ 2147483647 w 229"/>
                <a:gd name="T31" fmla="*/ 2147483647 h 446"/>
                <a:gd name="T32" fmla="*/ 2147483647 w 229"/>
                <a:gd name="T33" fmla="*/ 2147483647 h 446"/>
                <a:gd name="T34" fmla="*/ 2147483647 w 229"/>
                <a:gd name="T35" fmla="*/ 2147483647 h 446"/>
                <a:gd name="T36" fmla="*/ 2147483647 w 229"/>
                <a:gd name="T37" fmla="*/ 2147483647 h 446"/>
                <a:gd name="T38" fmla="*/ 2147483647 w 229"/>
                <a:gd name="T39" fmla="*/ 2147483647 h 446"/>
                <a:gd name="T40" fmla="*/ 2147483647 w 229"/>
                <a:gd name="T41" fmla="*/ 2147483647 h 446"/>
                <a:gd name="T42" fmla="*/ 2147483647 w 229"/>
                <a:gd name="T43" fmla="*/ 2147483647 h 446"/>
                <a:gd name="T44" fmla="*/ 2147483647 w 229"/>
                <a:gd name="T45" fmla="*/ 2147483647 h 446"/>
                <a:gd name="T46" fmla="*/ 2147483647 w 229"/>
                <a:gd name="T47" fmla="*/ 2147483647 h 446"/>
                <a:gd name="T48" fmla="*/ 2147483647 w 229"/>
                <a:gd name="T49" fmla="*/ 0 h 446"/>
                <a:gd name="T50" fmla="*/ 2147483647 w 229"/>
                <a:gd name="T51" fmla="*/ 0 h 446"/>
                <a:gd name="T52" fmla="*/ 2147483647 w 229"/>
                <a:gd name="T53" fmla="*/ 2147483647 h 446"/>
                <a:gd name="T54" fmla="*/ 2147483647 w 229"/>
                <a:gd name="T55" fmla="*/ 2147483647 h 446"/>
                <a:gd name="T56" fmla="*/ 0 w 229"/>
                <a:gd name="T57" fmla="*/ 2147483647 h 446"/>
                <a:gd name="T58" fmla="*/ 0 w 229"/>
                <a:gd name="T59" fmla="*/ 2147483647 h 446"/>
                <a:gd name="T60" fmla="*/ 2147483647 w 229"/>
                <a:gd name="T61" fmla="*/ 2147483647 h 446"/>
                <a:gd name="T62" fmla="*/ 2147483647 w 229"/>
                <a:gd name="T63" fmla="*/ 2147483647 h 446"/>
                <a:gd name="T64" fmla="*/ 2147483647 w 229"/>
                <a:gd name="T65" fmla="*/ 2147483647 h 446"/>
                <a:gd name="T66" fmla="*/ 2147483647 w 229"/>
                <a:gd name="T67" fmla="*/ 2147483647 h 446"/>
                <a:gd name="T68" fmla="*/ 2147483647 w 229"/>
                <a:gd name="T69" fmla="*/ 2147483647 h 446"/>
                <a:gd name="T70" fmla="*/ 2147483647 w 229"/>
                <a:gd name="T71" fmla="*/ 2147483647 h 446"/>
                <a:gd name="T72" fmla="*/ 2147483647 w 229"/>
                <a:gd name="T73" fmla="*/ 2147483647 h 446"/>
                <a:gd name="T74" fmla="*/ 2147483647 w 229"/>
                <a:gd name="T75" fmla="*/ 2147483647 h 446"/>
                <a:gd name="T76" fmla="*/ 2147483647 w 229"/>
                <a:gd name="T77" fmla="*/ 2147483647 h 446"/>
                <a:gd name="T78" fmla="*/ 2147483647 w 229"/>
                <a:gd name="T79" fmla="*/ 2147483647 h 446"/>
                <a:gd name="T80" fmla="*/ 2147483647 w 229"/>
                <a:gd name="T81" fmla="*/ 2147483647 h 446"/>
                <a:gd name="T82" fmla="*/ 2147483647 w 229"/>
                <a:gd name="T83" fmla="*/ 2147483647 h 446"/>
                <a:gd name="T84" fmla="*/ 2147483647 w 229"/>
                <a:gd name="T85" fmla="*/ 2147483647 h 446"/>
                <a:gd name="T86" fmla="*/ 2147483647 w 229"/>
                <a:gd name="T87" fmla="*/ 2147483647 h 446"/>
                <a:gd name="T88" fmla="*/ 2147483647 w 229"/>
                <a:gd name="T89" fmla="*/ 2147483647 h 446"/>
                <a:gd name="T90" fmla="*/ 2147483647 w 229"/>
                <a:gd name="T91" fmla="*/ 2147483647 h 446"/>
                <a:gd name="T92" fmla="*/ 2147483647 w 229"/>
                <a:gd name="T93" fmla="*/ 2147483647 h 446"/>
                <a:gd name="T94" fmla="*/ 2147483647 w 229"/>
                <a:gd name="T95" fmla="*/ 2147483647 h 446"/>
                <a:gd name="T96" fmla="*/ 2147483647 w 229"/>
                <a:gd name="T97" fmla="*/ 2147483647 h 446"/>
                <a:gd name="T98" fmla="*/ 2147483647 w 229"/>
                <a:gd name="T99" fmla="*/ 2147483647 h 446"/>
                <a:gd name="T100" fmla="*/ 2147483647 w 229"/>
                <a:gd name="T101" fmla="*/ 2147483647 h 446"/>
                <a:gd name="T102" fmla="*/ 2147483647 w 229"/>
                <a:gd name="T103" fmla="*/ 2147483647 h 446"/>
                <a:gd name="T104" fmla="*/ 2147483647 w 229"/>
                <a:gd name="T105" fmla="*/ 2147483647 h 446"/>
                <a:gd name="T106" fmla="*/ 2147483647 w 229"/>
                <a:gd name="T107" fmla="*/ 2147483647 h 446"/>
                <a:gd name="T108" fmla="*/ 2147483647 w 229"/>
                <a:gd name="T109" fmla="*/ 2147483647 h 446"/>
                <a:gd name="T110" fmla="*/ 2147483647 w 229"/>
                <a:gd name="T111" fmla="*/ 2147483647 h 44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229"/>
                <a:gd name="T169" fmla="*/ 0 h 446"/>
                <a:gd name="T170" fmla="*/ 229 w 229"/>
                <a:gd name="T171" fmla="*/ 446 h 44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229" h="446">
                  <a:moveTo>
                    <a:pt x="127" y="417"/>
                  </a:moveTo>
                  <a:lnTo>
                    <a:pt x="128" y="430"/>
                  </a:lnTo>
                  <a:lnTo>
                    <a:pt x="137" y="442"/>
                  </a:lnTo>
                  <a:lnTo>
                    <a:pt x="151" y="445"/>
                  </a:lnTo>
                  <a:lnTo>
                    <a:pt x="158" y="445"/>
                  </a:lnTo>
                  <a:lnTo>
                    <a:pt x="171" y="442"/>
                  </a:lnTo>
                  <a:lnTo>
                    <a:pt x="181" y="430"/>
                  </a:lnTo>
                  <a:lnTo>
                    <a:pt x="184" y="417"/>
                  </a:lnTo>
                  <a:lnTo>
                    <a:pt x="184" y="209"/>
                  </a:lnTo>
                  <a:lnTo>
                    <a:pt x="184" y="47"/>
                  </a:lnTo>
                  <a:lnTo>
                    <a:pt x="184" y="42"/>
                  </a:lnTo>
                  <a:lnTo>
                    <a:pt x="189" y="40"/>
                  </a:lnTo>
                  <a:lnTo>
                    <a:pt x="193" y="42"/>
                  </a:lnTo>
                  <a:lnTo>
                    <a:pt x="195" y="47"/>
                  </a:lnTo>
                  <a:lnTo>
                    <a:pt x="195" y="198"/>
                  </a:lnTo>
                  <a:lnTo>
                    <a:pt x="197" y="206"/>
                  </a:lnTo>
                  <a:lnTo>
                    <a:pt x="203" y="213"/>
                  </a:lnTo>
                  <a:lnTo>
                    <a:pt x="212" y="215"/>
                  </a:lnTo>
                  <a:lnTo>
                    <a:pt x="221" y="213"/>
                  </a:lnTo>
                  <a:lnTo>
                    <a:pt x="227" y="206"/>
                  </a:lnTo>
                  <a:lnTo>
                    <a:pt x="228" y="198"/>
                  </a:lnTo>
                  <a:lnTo>
                    <a:pt x="228" y="19"/>
                  </a:lnTo>
                  <a:lnTo>
                    <a:pt x="227" y="10"/>
                  </a:lnTo>
                  <a:lnTo>
                    <a:pt x="221" y="2"/>
                  </a:lnTo>
                  <a:lnTo>
                    <a:pt x="212" y="0"/>
                  </a:lnTo>
                  <a:lnTo>
                    <a:pt x="17" y="0"/>
                  </a:lnTo>
                  <a:lnTo>
                    <a:pt x="8" y="2"/>
                  </a:lnTo>
                  <a:lnTo>
                    <a:pt x="2" y="10"/>
                  </a:lnTo>
                  <a:lnTo>
                    <a:pt x="0" y="19"/>
                  </a:lnTo>
                  <a:lnTo>
                    <a:pt x="0" y="198"/>
                  </a:lnTo>
                  <a:lnTo>
                    <a:pt x="2" y="206"/>
                  </a:lnTo>
                  <a:lnTo>
                    <a:pt x="8" y="213"/>
                  </a:lnTo>
                  <a:lnTo>
                    <a:pt x="17" y="215"/>
                  </a:lnTo>
                  <a:lnTo>
                    <a:pt x="26" y="213"/>
                  </a:lnTo>
                  <a:lnTo>
                    <a:pt x="32" y="206"/>
                  </a:lnTo>
                  <a:lnTo>
                    <a:pt x="34" y="198"/>
                  </a:lnTo>
                  <a:lnTo>
                    <a:pt x="34" y="47"/>
                  </a:lnTo>
                  <a:lnTo>
                    <a:pt x="36" y="42"/>
                  </a:lnTo>
                  <a:lnTo>
                    <a:pt x="40" y="40"/>
                  </a:lnTo>
                  <a:lnTo>
                    <a:pt x="44" y="42"/>
                  </a:lnTo>
                  <a:lnTo>
                    <a:pt x="44" y="47"/>
                  </a:lnTo>
                  <a:lnTo>
                    <a:pt x="44" y="209"/>
                  </a:lnTo>
                  <a:lnTo>
                    <a:pt x="44" y="417"/>
                  </a:lnTo>
                  <a:lnTo>
                    <a:pt x="48" y="430"/>
                  </a:lnTo>
                  <a:lnTo>
                    <a:pt x="58" y="442"/>
                  </a:lnTo>
                  <a:lnTo>
                    <a:pt x="71" y="445"/>
                  </a:lnTo>
                  <a:lnTo>
                    <a:pt x="78" y="445"/>
                  </a:lnTo>
                  <a:lnTo>
                    <a:pt x="91" y="442"/>
                  </a:lnTo>
                  <a:lnTo>
                    <a:pt x="100" y="430"/>
                  </a:lnTo>
                  <a:lnTo>
                    <a:pt x="102" y="417"/>
                  </a:lnTo>
                  <a:lnTo>
                    <a:pt x="102" y="221"/>
                  </a:lnTo>
                  <a:lnTo>
                    <a:pt x="106" y="213"/>
                  </a:lnTo>
                  <a:lnTo>
                    <a:pt x="113" y="209"/>
                  </a:lnTo>
                  <a:lnTo>
                    <a:pt x="123" y="213"/>
                  </a:lnTo>
                  <a:lnTo>
                    <a:pt x="127" y="221"/>
                  </a:lnTo>
                  <a:lnTo>
                    <a:pt x="127" y="417"/>
                  </a:lnTo>
                </a:path>
              </a:pathLst>
            </a:custGeom>
            <a:solidFill>
              <a:srgbClr val="00A898"/>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en-US"/>
            </a:p>
          </p:txBody>
        </p:sp>
        <p:sp>
          <p:nvSpPr>
            <p:cNvPr id="16414" name="Freeform 303"/>
            <p:cNvSpPr>
              <a:spLocks/>
            </p:cNvSpPr>
            <p:nvPr/>
          </p:nvSpPr>
          <p:spPr bwMode="auto">
            <a:xfrm>
              <a:off x="7877175" y="4724400"/>
              <a:ext cx="155575" cy="160338"/>
            </a:xfrm>
            <a:custGeom>
              <a:avLst/>
              <a:gdLst>
                <a:gd name="T0" fmla="*/ 0 w 98"/>
                <a:gd name="T1" fmla="*/ 2147483647 h 101"/>
                <a:gd name="T2" fmla="*/ 2147483647 w 98"/>
                <a:gd name="T3" fmla="*/ 2147483647 h 101"/>
                <a:gd name="T4" fmla="*/ 2147483647 w 98"/>
                <a:gd name="T5" fmla="*/ 2147483647 h 101"/>
                <a:gd name="T6" fmla="*/ 2147483647 w 98"/>
                <a:gd name="T7" fmla="*/ 2147483647 h 101"/>
                <a:gd name="T8" fmla="*/ 2147483647 w 98"/>
                <a:gd name="T9" fmla="*/ 0 h 101"/>
                <a:gd name="T10" fmla="*/ 2147483647 w 98"/>
                <a:gd name="T11" fmla="*/ 0 h 101"/>
                <a:gd name="T12" fmla="*/ 2147483647 w 98"/>
                <a:gd name="T13" fmla="*/ 2147483647 h 101"/>
                <a:gd name="T14" fmla="*/ 2147483647 w 98"/>
                <a:gd name="T15" fmla="*/ 2147483647 h 101"/>
                <a:gd name="T16" fmla="*/ 2147483647 w 98"/>
                <a:gd name="T17" fmla="*/ 2147483647 h 101"/>
                <a:gd name="T18" fmla="*/ 2147483647 w 98"/>
                <a:gd name="T19" fmla="*/ 2147483647 h 101"/>
                <a:gd name="T20" fmla="*/ 2147483647 w 98"/>
                <a:gd name="T21" fmla="*/ 2147483647 h 101"/>
                <a:gd name="T22" fmla="*/ 2147483647 w 98"/>
                <a:gd name="T23" fmla="*/ 2147483647 h 101"/>
                <a:gd name="T24" fmla="*/ 2147483647 w 98"/>
                <a:gd name="T25" fmla="*/ 2147483647 h 101"/>
                <a:gd name="T26" fmla="*/ 2147483647 w 98"/>
                <a:gd name="T27" fmla="*/ 2147483647 h 101"/>
                <a:gd name="T28" fmla="*/ 2147483647 w 98"/>
                <a:gd name="T29" fmla="*/ 2147483647 h 101"/>
                <a:gd name="T30" fmla="*/ 2147483647 w 98"/>
                <a:gd name="T31" fmla="*/ 2147483647 h 101"/>
                <a:gd name="T32" fmla="*/ 2147483647 w 98"/>
                <a:gd name="T33" fmla="*/ 2147483647 h 101"/>
                <a:gd name="T34" fmla="*/ 2147483647 w 98"/>
                <a:gd name="T35" fmla="*/ 2147483647 h 101"/>
                <a:gd name="T36" fmla="*/ 0 w 98"/>
                <a:gd name="T37" fmla="*/ 2147483647 h 10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98"/>
                <a:gd name="T58" fmla="*/ 0 h 101"/>
                <a:gd name="T59" fmla="*/ 98 w 98"/>
                <a:gd name="T60" fmla="*/ 101 h 10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98" h="101">
                  <a:moveTo>
                    <a:pt x="0" y="50"/>
                  </a:moveTo>
                  <a:lnTo>
                    <a:pt x="3" y="32"/>
                  </a:lnTo>
                  <a:lnTo>
                    <a:pt x="10" y="19"/>
                  </a:lnTo>
                  <a:lnTo>
                    <a:pt x="24" y="7"/>
                  </a:lnTo>
                  <a:lnTo>
                    <a:pt x="41" y="0"/>
                  </a:lnTo>
                  <a:lnTo>
                    <a:pt x="56" y="0"/>
                  </a:lnTo>
                  <a:lnTo>
                    <a:pt x="72" y="7"/>
                  </a:lnTo>
                  <a:lnTo>
                    <a:pt x="85" y="19"/>
                  </a:lnTo>
                  <a:lnTo>
                    <a:pt x="93" y="32"/>
                  </a:lnTo>
                  <a:lnTo>
                    <a:pt x="97" y="50"/>
                  </a:lnTo>
                  <a:lnTo>
                    <a:pt x="93" y="68"/>
                  </a:lnTo>
                  <a:lnTo>
                    <a:pt x="85" y="84"/>
                  </a:lnTo>
                  <a:lnTo>
                    <a:pt x="72" y="94"/>
                  </a:lnTo>
                  <a:lnTo>
                    <a:pt x="56" y="100"/>
                  </a:lnTo>
                  <a:lnTo>
                    <a:pt x="41" y="100"/>
                  </a:lnTo>
                  <a:lnTo>
                    <a:pt x="24" y="94"/>
                  </a:lnTo>
                  <a:lnTo>
                    <a:pt x="10" y="84"/>
                  </a:lnTo>
                  <a:lnTo>
                    <a:pt x="3" y="68"/>
                  </a:lnTo>
                  <a:lnTo>
                    <a:pt x="0" y="50"/>
                  </a:lnTo>
                </a:path>
              </a:pathLst>
            </a:custGeom>
            <a:solidFill>
              <a:srgbClr val="00A898"/>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en-US"/>
            </a:p>
          </p:txBody>
        </p:sp>
        <p:sp>
          <p:nvSpPr>
            <p:cNvPr id="16415" name="Rectangle 304"/>
            <p:cNvSpPr>
              <a:spLocks noChangeArrowheads="1"/>
            </p:cNvSpPr>
            <p:nvPr/>
          </p:nvSpPr>
          <p:spPr bwMode="auto">
            <a:xfrm>
              <a:off x="6456413" y="5634038"/>
              <a:ext cx="1539775" cy="5175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p>
              <a:r>
                <a:rPr lang="en-US" b="1">
                  <a:solidFill>
                    <a:srgbClr val="76E09E"/>
                  </a:solidFill>
                </a:rPr>
                <a:t>Sample</a:t>
              </a:r>
            </a:p>
          </p:txBody>
        </p:sp>
      </p:grpSp>
      <p:sp>
        <p:nvSpPr>
          <p:cNvPr id="28728" name="Rectangle 305"/>
          <p:cNvSpPr>
            <a:spLocks noChangeArrowheads="1"/>
          </p:cNvSpPr>
          <p:nvPr/>
        </p:nvSpPr>
        <p:spPr bwMode="auto">
          <a:xfrm>
            <a:off x="185885" y="8326685"/>
            <a:ext cx="4660817" cy="773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8692" tIns="63217" rIns="128692" bIns="63217">
            <a:spAutoFit/>
          </a:bodyPr>
          <a:lstStyle/>
          <a:p>
            <a:r>
              <a:rPr lang="en-US" b="1">
                <a:solidFill>
                  <a:schemeClr val="accent2"/>
                </a:solidFill>
              </a:rPr>
              <a:t>Null Hypothesis</a:t>
            </a:r>
          </a:p>
        </p:txBody>
      </p:sp>
      <p:graphicFrame>
        <p:nvGraphicFramePr>
          <p:cNvPr id="28729" name="Object 2">
            <a:hlinkClick r:id="" action="ppaction://ole?verb=0"/>
          </p:cNvPr>
          <p:cNvGraphicFramePr>
            <a:graphicFrameLocks/>
          </p:cNvGraphicFramePr>
          <p:nvPr>
            <p:extLst>
              <p:ext uri="{D42A27DB-BD31-4B8C-83A1-F6EECF244321}">
                <p14:modId xmlns:p14="http://schemas.microsoft.com/office/powerpoint/2010/main" val="3609872576"/>
              </p:ext>
            </p:extLst>
          </p:nvPr>
        </p:nvGraphicFramePr>
        <p:xfrm>
          <a:off x="625405" y="5236840"/>
          <a:ext cx="4262684" cy="688623"/>
        </p:xfrm>
        <a:graphic>
          <a:graphicData uri="http://schemas.openxmlformats.org/presentationml/2006/ole">
            <mc:AlternateContent xmlns:mc="http://schemas.openxmlformats.org/markup-compatibility/2006">
              <mc:Choice xmlns:v="urn:schemas-microsoft-com:vml" Requires="v">
                <p:oleObj spid="_x0000_s56327" name="Equation" r:id="rId4" imgW="2997200" imgH="482600" progId="Equation.3">
                  <p:embed/>
                </p:oleObj>
              </mc:Choice>
              <mc:Fallback>
                <p:oleObj name="Equation" r:id="rId4" imgW="2997200" imgH="482600" progId="Equation.3">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5405" y="5236840"/>
                        <a:ext cx="4262684" cy="6886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pic>
                </p:oleObj>
              </mc:Fallback>
            </mc:AlternateContent>
          </a:graphicData>
        </a:graphic>
      </p:graphicFrame>
      <p:sp>
        <p:nvSpPr>
          <p:cNvPr id="16401" name="Rectangle 307"/>
          <p:cNvSpPr>
            <a:spLocks noChangeArrowheads="1"/>
          </p:cNvSpPr>
          <p:nvPr/>
        </p:nvSpPr>
        <p:spPr bwMode="auto">
          <a:xfrm>
            <a:off x="1625601" y="541867"/>
            <a:ext cx="10309013" cy="1004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8692" tIns="63217" rIns="128692" bIns="63217">
            <a:spAutoFit/>
          </a:bodyPr>
          <a:lstStyle/>
          <a:p>
            <a:pPr algn="ctr">
              <a:spcBef>
                <a:spcPct val="50000"/>
              </a:spcBef>
            </a:pPr>
            <a:r>
              <a:rPr lang="en-US" sz="5700" b="1" dirty="0">
                <a:solidFill>
                  <a:srgbClr val="2D2D8A"/>
                </a:solidFill>
              </a:rPr>
              <a:t>Hypothesis Testing Process</a:t>
            </a:r>
          </a:p>
        </p:txBody>
      </p:sp>
      <p:sp>
        <p:nvSpPr>
          <p:cNvPr id="28731" name="Rectangle 308"/>
          <p:cNvSpPr>
            <a:spLocks noChangeArrowheads="1"/>
          </p:cNvSpPr>
          <p:nvPr/>
        </p:nvSpPr>
        <p:spPr bwMode="auto">
          <a:xfrm>
            <a:off x="460587" y="5668888"/>
            <a:ext cx="3788551" cy="1420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8692" tIns="63217" rIns="128692" bIns="63217">
            <a:spAutoFit/>
          </a:bodyPr>
          <a:lstStyle/>
          <a:p>
            <a:pPr>
              <a:spcBef>
                <a:spcPct val="50000"/>
              </a:spcBef>
            </a:pPr>
            <a:r>
              <a:rPr lang="en-US" b="1" dirty="0"/>
              <a:t>No, not likely!</a:t>
            </a:r>
          </a:p>
        </p:txBody>
      </p:sp>
    </p:spTree>
    <p:extLst>
      <p:ext uri="{BB962C8B-B14F-4D97-AF65-F5344CB8AC3E}">
        <p14:creationId xmlns:p14="http://schemas.microsoft.com/office/powerpoint/2010/main" val="2264807803"/>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1000"/>
                                  </p:stCondLst>
                                  <p:childTnLst>
                                    <p:set>
                                      <p:cBhvr>
                                        <p:cTn id="6" dur="1" fill="hold">
                                          <p:stCondLst>
                                            <p:cond delay="0"/>
                                          </p:stCondLst>
                                        </p:cTn>
                                        <p:tgtEl>
                                          <p:spTgt spid="16398"/>
                                        </p:tgtEl>
                                        <p:attrNameLst>
                                          <p:attrName>style.visibility</p:attrName>
                                        </p:attrNameLst>
                                      </p:cBhvr>
                                      <p:to>
                                        <p:strVal val="visible"/>
                                      </p:to>
                                    </p:set>
                                    <p:anim calcmode="lin" valueType="num">
                                      <p:cBhvr additive="base">
                                        <p:cTn id="7" dur="500" fill="hold"/>
                                        <p:tgtEl>
                                          <p:spTgt spid="16398"/>
                                        </p:tgtEl>
                                        <p:attrNameLst>
                                          <p:attrName>ppt_x</p:attrName>
                                        </p:attrNameLst>
                                      </p:cBhvr>
                                      <p:tavLst>
                                        <p:tav tm="0">
                                          <p:val>
                                            <p:strVal val="0-#ppt_w/2"/>
                                          </p:val>
                                        </p:tav>
                                        <p:tav tm="100000">
                                          <p:val>
                                            <p:strVal val="#ppt_x"/>
                                          </p:val>
                                        </p:tav>
                                      </p:tavLst>
                                    </p:anim>
                                    <p:anim calcmode="lin" valueType="num">
                                      <p:cBhvr additive="base">
                                        <p:cTn id="8" dur="500" fill="hold"/>
                                        <p:tgtEl>
                                          <p:spTgt spid="16398"/>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3" presetClass="entr" presetSubtype="10"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blinds(horizontal)">
                                      <p:cBhvr>
                                        <p:cTn id="13" dur="500"/>
                                        <p:tgtEl>
                                          <p:spTgt spid="6"/>
                                        </p:tgtEl>
                                      </p:cBhvr>
                                    </p:animEffect>
                                  </p:childTnLst>
                                </p:cTn>
                              </p:par>
                            </p:childTnLst>
                          </p:cTn>
                        </p:par>
                        <p:par>
                          <p:cTn id="14" fill="hold" nodeType="afterGroup">
                            <p:stCondLst>
                              <p:cond delay="500"/>
                            </p:stCondLst>
                            <p:childTnLst>
                              <p:par>
                                <p:cTn id="15" presetID="5" presetClass="entr" presetSubtype="10" fill="hold" grpId="0" nodeType="afterEffect">
                                  <p:stCondLst>
                                    <p:cond delay="1000"/>
                                  </p:stCondLst>
                                  <p:childTnLst>
                                    <p:set>
                                      <p:cBhvr>
                                        <p:cTn id="16" dur="1" fill="hold">
                                          <p:stCondLst>
                                            <p:cond delay="0"/>
                                          </p:stCondLst>
                                        </p:cTn>
                                        <p:tgtEl>
                                          <p:spTgt spid="16392"/>
                                        </p:tgtEl>
                                        <p:attrNameLst>
                                          <p:attrName>style.visibility</p:attrName>
                                        </p:attrNameLst>
                                      </p:cBhvr>
                                      <p:to>
                                        <p:strVal val="visible"/>
                                      </p:to>
                                    </p:set>
                                    <p:animEffect transition="in" filter="checkerboard(across)">
                                      <p:cBhvr>
                                        <p:cTn id="17" dur="2000"/>
                                        <p:tgtEl>
                                          <p:spTgt spid="16392"/>
                                        </p:tgtEl>
                                      </p:cBhvr>
                                    </p:animEffect>
                                  </p:childTnLst>
                                </p:cTn>
                              </p:par>
                            </p:childTnLst>
                          </p:cTn>
                        </p:par>
                        <p:par>
                          <p:cTn id="18" fill="hold" nodeType="afterGroup">
                            <p:stCondLst>
                              <p:cond delay="3500"/>
                            </p:stCondLst>
                            <p:childTnLst>
                              <p:par>
                                <p:cTn id="19" presetID="1" presetClass="entr" presetSubtype="0" fill="hold" nodeType="afterEffect">
                                  <p:stCondLst>
                                    <p:cond delay="0"/>
                                  </p:stCondLst>
                                  <p:childTnLst>
                                    <p:set>
                                      <p:cBhvr>
                                        <p:cTn id="20" dur="1" fill="hold">
                                          <p:stCondLst>
                                            <p:cond delay="0"/>
                                          </p:stCondLst>
                                        </p:cTn>
                                        <p:tgtEl>
                                          <p:spTgt spid="3"/>
                                        </p:tgtEl>
                                        <p:attrNameLst>
                                          <p:attrName>style.visibility</p:attrName>
                                        </p:attrNameLst>
                                      </p:cBhvr>
                                      <p:to>
                                        <p:strVal val="visible"/>
                                      </p:to>
                                    </p:set>
                                  </p:childTnLst>
                                </p:cTn>
                              </p:par>
                            </p:childTnLst>
                          </p:cTn>
                        </p:par>
                        <p:par>
                          <p:cTn id="21" fill="hold" nodeType="afterGroup">
                            <p:stCondLst>
                              <p:cond delay="3500"/>
                            </p:stCondLst>
                            <p:childTnLst>
                              <p:par>
                                <p:cTn id="22" presetID="1" presetClass="entr" presetSubtype="0" fill="hold" grpId="0" nodeType="afterEffect">
                                  <p:stCondLst>
                                    <p:cond delay="0"/>
                                  </p:stCondLst>
                                  <p:childTnLst>
                                    <p:set>
                                      <p:cBhvr>
                                        <p:cTn id="23" dur="1" fill="hold">
                                          <p:stCondLst>
                                            <p:cond delay="0"/>
                                          </p:stCondLst>
                                        </p:cTn>
                                        <p:tgtEl>
                                          <p:spTgt spid="16396"/>
                                        </p:tgtEl>
                                        <p:attrNameLst>
                                          <p:attrName>style.visibility</p:attrName>
                                        </p:attrNameLst>
                                      </p:cBhvr>
                                      <p:to>
                                        <p:strVal val="visible"/>
                                      </p:to>
                                    </p:set>
                                  </p:childTnLst>
                                </p:cTn>
                              </p:par>
                              <p:par>
                                <p:cTn id="24" presetID="9" presetClass="entr" presetSubtype="0" fill="hold" nodeType="withEffect">
                                  <p:stCondLst>
                                    <p:cond delay="0"/>
                                  </p:stCondLst>
                                  <p:childTnLst>
                                    <p:set>
                                      <p:cBhvr>
                                        <p:cTn id="25" dur="1" fill="hold">
                                          <p:stCondLst>
                                            <p:cond delay="0"/>
                                          </p:stCondLst>
                                        </p:cTn>
                                        <p:tgtEl>
                                          <p:spTgt spid="4"/>
                                        </p:tgtEl>
                                        <p:attrNameLst>
                                          <p:attrName>style.visibility</p:attrName>
                                        </p:attrNameLst>
                                      </p:cBhvr>
                                      <p:to>
                                        <p:strVal val="visible"/>
                                      </p:to>
                                    </p:set>
                                    <p:animEffect transition="in" filter="dissolve">
                                      <p:cBhvr>
                                        <p:cTn id="26" dur="3000"/>
                                        <p:tgtEl>
                                          <p:spTgt spid="4"/>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16393"/>
                                        </p:tgtEl>
                                        <p:attrNameLst>
                                          <p:attrName>style.visibility</p:attrName>
                                        </p:attrNameLst>
                                      </p:cBhvr>
                                      <p:to>
                                        <p:strVal val="visible"/>
                                      </p:to>
                                    </p:set>
                                    <p:animEffect transition="in" filter="blinds(horizontal)">
                                      <p:cBhvr>
                                        <p:cTn id="31" dur="500"/>
                                        <p:tgtEl>
                                          <p:spTgt spid="16393"/>
                                        </p:tgtEl>
                                      </p:cBhvr>
                                    </p:animEffect>
                                  </p:childTnLst>
                                </p:cTn>
                              </p:par>
                              <p:par>
                                <p:cTn id="32" presetID="5" presetClass="entr" presetSubtype="10" fill="hold" nodeType="withEffect">
                                  <p:stCondLst>
                                    <p:cond delay="0"/>
                                  </p:stCondLst>
                                  <p:childTnLst>
                                    <p:set>
                                      <p:cBhvr>
                                        <p:cTn id="33" dur="1" fill="hold">
                                          <p:stCondLst>
                                            <p:cond delay="0"/>
                                          </p:stCondLst>
                                        </p:cTn>
                                        <p:tgtEl>
                                          <p:spTgt spid="28729"/>
                                        </p:tgtEl>
                                        <p:attrNameLst>
                                          <p:attrName>style.visibility</p:attrName>
                                        </p:attrNameLst>
                                      </p:cBhvr>
                                      <p:to>
                                        <p:strVal val="visible"/>
                                      </p:to>
                                    </p:set>
                                    <p:animEffect transition="in" filter="checkerboard(across)">
                                      <p:cBhvr>
                                        <p:cTn id="34" dur="500"/>
                                        <p:tgtEl>
                                          <p:spTgt spid="28729"/>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3" presetClass="entr" presetSubtype="10" fill="hold" grpId="0" nodeType="clickEffect">
                                  <p:stCondLst>
                                    <p:cond delay="0"/>
                                  </p:stCondLst>
                                  <p:childTnLst>
                                    <p:set>
                                      <p:cBhvr>
                                        <p:cTn id="38" dur="1" fill="hold">
                                          <p:stCondLst>
                                            <p:cond delay="0"/>
                                          </p:stCondLst>
                                        </p:cTn>
                                        <p:tgtEl>
                                          <p:spTgt spid="28731"/>
                                        </p:tgtEl>
                                        <p:attrNameLst>
                                          <p:attrName>style.visibility</p:attrName>
                                        </p:attrNameLst>
                                      </p:cBhvr>
                                      <p:to>
                                        <p:strVal val="visible"/>
                                      </p:to>
                                    </p:set>
                                    <p:animEffect transition="in" filter="blinds(horizontal)">
                                      <p:cBhvr>
                                        <p:cTn id="39" dur="500"/>
                                        <p:tgtEl>
                                          <p:spTgt spid="28731"/>
                                        </p:tgtEl>
                                      </p:cBhvr>
                                    </p:animEffect>
                                  </p:childTnLst>
                                </p:cTn>
                              </p:par>
                              <p:par>
                                <p:cTn id="40" presetID="2" presetClass="entr" presetSubtype="4" fill="hold" nodeType="withEffect">
                                  <p:stCondLst>
                                    <p:cond delay="0"/>
                                  </p:stCondLst>
                                  <p:childTnLst>
                                    <p:set>
                                      <p:cBhvr>
                                        <p:cTn id="41" dur="1" fill="hold">
                                          <p:stCondLst>
                                            <p:cond delay="0"/>
                                          </p:stCondLst>
                                        </p:cTn>
                                        <p:tgtEl>
                                          <p:spTgt spid="5"/>
                                        </p:tgtEl>
                                        <p:attrNameLst>
                                          <p:attrName>style.visibility</p:attrName>
                                        </p:attrNameLst>
                                      </p:cBhvr>
                                      <p:to>
                                        <p:strVal val="visible"/>
                                      </p:to>
                                    </p:set>
                                    <p:anim calcmode="lin" valueType="num">
                                      <p:cBhvr additive="base">
                                        <p:cTn id="42" dur="500" fill="hold"/>
                                        <p:tgtEl>
                                          <p:spTgt spid="5"/>
                                        </p:tgtEl>
                                        <p:attrNameLst>
                                          <p:attrName>ppt_x</p:attrName>
                                        </p:attrNameLst>
                                      </p:cBhvr>
                                      <p:tavLst>
                                        <p:tav tm="0">
                                          <p:val>
                                            <p:strVal val="#ppt_x"/>
                                          </p:val>
                                        </p:tav>
                                        <p:tav tm="100000">
                                          <p:val>
                                            <p:strVal val="#ppt_x"/>
                                          </p:val>
                                        </p:tav>
                                      </p:tavLst>
                                    </p:anim>
                                    <p:anim calcmode="lin" valueType="num">
                                      <p:cBhvr additive="base">
                                        <p:cTn id="43" dur="500" fill="hold"/>
                                        <p:tgtEl>
                                          <p:spTgt spid="5"/>
                                        </p:tgtEl>
                                        <p:attrNameLst>
                                          <p:attrName>ppt_y</p:attrName>
                                        </p:attrNameLst>
                                      </p:cBhvr>
                                      <p:tavLst>
                                        <p:tav tm="0">
                                          <p:val>
                                            <p:strVal val="1+#ppt_h/2"/>
                                          </p:val>
                                        </p:tav>
                                        <p:tav tm="100000">
                                          <p:val>
                                            <p:strVal val="#ppt_y"/>
                                          </p:val>
                                        </p:tav>
                                      </p:tavLst>
                                    </p:anim>
                                  </p:childTnLst>
                                </p:cTn>
                              </p:par>
                              <p:par>
                                <p:cTn id="44" presetID="3" presetClass="entr" presetSubtype="10" fill="hold" grpId="0" nodeType="withEffect">
                                  <p:stCondLst>
                                    <p:cond delay="0"/>
                                  </p:stCondLst>
                                  <p:childTnLst>
                                    <p:set>
                                      <p:cBhvr>
                                        <p:cTn id="45" dur="1" fill="hold">
                                          <p:stCondLst>
                                            <p:cond delay="0"/>
                                          </p:stCondLst>
                                        </p:cTn>
                                        <p:tgtEl>
                                          <p:spTgt spid="28728"/>
                                        </p:tgtEl>
                                        <p:attrNameLst>
                                          <p:attrName>style.visibility</p:attrName>
                                        </p:attrNameLst>
                                      </p:cBhvr>
                                      <p:to>
                                        <p:strVal val="visible"/>
                                      </p:to>
                                    </p:set>
                                    <p:animEffect transition="in" filter="blinds(horizontal)">
                                      <p:cBhvr>
                                        <p:cTn id="46" dur="500"/>
                                        <p:tgtEl>
                                          <p:spTgt spid="287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92" grpId="0" animBg="1"/>
      <p:bldP spid="16393" grpId="0" animBg="1"/>
      <p:bldP spid="16396" grpId="0" animBg="1"/>
      <p:bldP spid="16398" grpId="0" animBg="1"/>
      <p:bldP spid="28728" grpId="0"/>
      <p:bldP spid="28731"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Freeform 2"/>
          <p:cNvSpPr>
            <a:spLocks/>
          </p:cNvSpPr>
          <p:nvPr/>
        </p:nvSpPr>
        <p:spPr bwMode="auto">
          <a:xfrm>
            <a:off x="6719147" y="3467948"/>
            <a:ext cx="4520071" cy="4350738"/>
          </a:xfrm>
          <a:custGeom>
            <a:avLst/>
            <a:gdLst>
              <a:gd name="T0" fmla="*/ 2147483647 w 2002"/>
              <a:gd name="T1" fmla="*/ 2147483647 h 1927"/>
              <a:gd name="T2" fmla="*/ 2147483647 w 2002"/>
              <a:gd name="T3" fmla="*/ 2147483647 h 1927"/>
              <a:gd name="T4" fmla="*/ 2147483647 w 2002"/>
              <a:gd name="T5" fmla="*/ 2147483647 h 1927"/>
              <a:gd name="T6" fmla="*/ 2147483647 w 2002"/>
              <a:gd name="T7" fmla="*/ 2147483647 h 1927"/>
              <a:gd name="T8" fmla="*/ 2147483647 w 2002"/>
              <a:gd name="T9" fmla="*/ 2147483647 h 1927"/>
              <a:gd name="T10" fmla="*/ 2147483647 w 2002"/>
              <a:gd name="T11" fmla="*/ 2147483647 h 1927"/>
              <a:gd name="T12" fmla="*/ 2147483647 w 2002"/>
              <a:gd name="T13" fmla="*/ 2147483647 h 1927"/>
              <a:gd name="T14" fmla="*/ 2147483647 w 2002"/>
              <a:gd name="T15" fmla="*/ 2147483647 h 1927"/>
              <a:gd name="T16" fmla="*/ 2147483647 w 2002"/>
              <a:gd name="T17" fmla="*/ 2147483647 h 1927"/>
              <a:gd name="T18" fmla="*/ 2147483647 w 2002"/>
              <a:gd name="T19" fmla="*/ 2147483647 h 1927"/>
              <a:gd name="T20" fmla="*/ 2147483647 w 2002"/>
              <a:gd name="T21" fmla="*/ 2147483647 h 1927"/>
              <a:gd name="T22" fmla="*/ 2147483647 w 2002"/>
              <a:gd name="T23" fmla="*/ 2147483647 h 1927"/>
              <a:gd name="T24" fmla="*/ 2147483647 w 2002"/>
              <a:gd name="T25" fmla="*/ 2147483647 h 1927"/>
              <a:gd name="T26" fmla="*/ 2147483647 w 2002"/>
              <a:gd name="T27" fmla="*/ 2147483647 h 1927"/>
              <a:gd name="T28" fmla="*/ 2147483647 w 2002"/>
              <a:gd name="T29" fmla="*/ 2147483647 h 1927"/>
              <a:gd name="T30" fmla="*/ 0 w 2002"/>
              <a:gd name="T31" fmla="*/ 0 h 1927"/>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002"/>
              <a:gd name="T49" fmla="*/ 0 h 1927"/>
              <a:gd name="T50" fmla="*/ 2002 w 2002"/>
              <a:gd name="T51" fmla="*/ 1927 h 1927"/>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002" h="1927">
                <a:moveTo>
                  <a:pt x="2001" y="1926"/>
                </a:moveTo>
                <a:lnTo>
                  <a:pt x="1790" y="1902"/>
                </a:lnTo>
                <a:lnTo>
                  <a:pt x="1686" y="1881"/>
                </a:lnTo>
                <a:lnTo>
                  <a:pt x="1579" y="1849"/>
                </a:lnTo>
                <a:lnTo>
                  <a:pt x="1475" y="1806"/>
                </a:lnTo>
                <a:lnTo>
                  <a:pt x="1369" y="1747"/>
                </a:lnTo>
                <a:lnTo>
                  <a:pt x="1265" y="1667"/>
                </a:lnTo>
                <a:lnTo>
                  <a:pt x="1054" y="1443"/>
                </a:lnTo>
                <a:lnTo>
                  <a:pt x="843" y="1128"/>
                </a:lnTo>
                <a:lnTo>
                  <a:pt x="632" y="752"/>
                </a:lnTo>
                <a:lnTo>
                  <a:pt x="528" y="560"/>
                </a:lnTo>
                <a:lnTo>
                  <a:pt x="422" y="379"/>
                </a:lnTo>
                <a:lnTo>
                  <a:pt x="318" y="224"/>
                </a:lnTo>
                <a:lnTo>
                  <a:pt x="211" y="104"/>
                </a:lnTo>
                <a:lnTo>
                  <a:pt x="107" y="27"/>
                </a:lnTo>
                <a:lnTo>
                  <a:pt x="0" y="0"/>
                </a:lnTo>
              </a:path>
            </a:pathLst>
          </a:custGeom>
          <a:noFill/>
          <a:ln w="50800" cap="rnd">
            <a:solidFill>
              <a:srgbClr val="00FFFF"/>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lIns="130046" tIns="65023" rIns="130046" bIns="65023"/>
          <a:lstStyle/>
          <a:p>
            <a:endParaRPr lang="en-US"/>
          </a:p>
        </p:txBody>
      </p:sp>
      <p:sp>
        <p:nvSpPr>
          <p:cNvPr id="18434" name="Freeform 3"/>
          <p:cNvSpPr>
            <a:spLocks/>
          </p:cNvSpPr>
          <p:nvPr/>
        </p:nvSpPr>
        <p:spPr bwMode="auto">
          <a:xfrm>
            <a:off x="2167467" y="3467948"/>
            <a:ext cx="4517814" cy="4350738"/>
          </a:xfrm>
          <a:custGeom>
            <a:avLst/>
            <a:gdLst>
              <a:gd name="T0" fmla="*/ 0 w 2001"/>
              <a:gd name="T1" fmla="*/ 2147483647 h 1927"/>
              <a:gd name="T2" fmla="*/ 2147483647 w 2001"/>
              <a:gd name="T3" fmla="*/ 2147483647 h 1927"/>
              <a:gd name="T4" fmla="*/ 2147483647 w 2001"/>
              <a:gd name="T5" fmla="*/ 2147483647 h 1927"/>
              <a:gd name="T6" fmla="*/ 2147483647 w 2001"/>
              <a:gd name="T7" fmla="*/ 2147483647 h 1927"/>
              <a:gd name="T8" fmla="*/ 2147483647 w 2001"/>
              <a:gd name="T9" fmla="*/ 2147483647 h 1927"/>
              <a:gd name="T10" fmla="*/ 2147483647 w 2001"/>
              <a:gd name="T11" fmla="*/ 2147483647 h 1927"/>
              <a:gd name="T12" fmla="*/ 2147483647 w 2001"/>
              <a:gd name="T13" fmla="*/ 2147483647 h 1927"/>
              <a:gd name="T14" fmla="*/ 2147483647 w 2001"/>
              <a:gd name="T15" fmla="*/ 2147483647 h 1927"/>
              <a:gd name="T16" fmla="*/ 2147483647 w 2001"/>
              <a:gd name="T17" fmla="*/ 2147483647 h 1927"/>
              <a:gd name="T18" fmla="*/ 2147483647 w 2001"/>
              <a:gd name="T19" fmla="*/ 2147483647 h 1927"/>
              <a:gd name="T20" fmla="*/ 2147483647 w 2001"/>
              <a:gd name="T21" fmla="*/ 2147483647 h 1927"/>
              <a:gd name="T22" fmla="*/ 2147483647 w 2001"/>
              <a:gd name="T23" fmla="*/ 2147483647 h 1927"/>
              <a:gd name="T24" fmla="*/ 2147483647 w 2001"/>
              <a:gd name="T25" fmla="*/ 2147483647 h 1927"/>
              <a:gd name="T26" fmla="*/ 2147483647 w 2001"/>
              <a:gd name="T27" fmla="*/ 2147483647 h 1927"/>
              <a:gd name="T28" fmla="*/ 2147483647 w 2001"/>
              <a:gd name="T29" fmla="*/ 2147483647 h 1927"/>
              <a:gd name="T30" fmla="*/ 2147483647 w 2001"/>
              <a:gd name="T31" fmla="*/ 0 h 1927"/>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001"/>
              <a:gd name="T49" fmla="*/ 0 h 1927"/>
              <a:gd name="T50" fmla="*/ 2001 w 2001"/>
              <a:gd name="T51" fmla="*/ 1927 h 1927"/>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001" h="1927">
                <a:moveTo>
                  <a:pt x="0" y="1926"/>
                </a:moveTo>
                <a:lnTo>
                  <a:pt x="211" y="1902"/>
                </a:lnTo>
                <a:lnTo>
                  <a:pt x="317" y="1881"/>
                </a:lnTo>
                <a:lnTo>
                  <a:pt x="421" y="1849"/>
                </a:lnTo>
                <a:lnTo>
                  <a:pt x="525" y="1806"/>
                </a:lnTo>
                <a:lnTo>
                  <a:pt x="632" y="1747"/>
                </a:lnTo>
                <a:lnTo>
                  <a:pt x="736" y="1667"/>
                </a:lnTo>
                <a:lnTo>
                  <a:pt x="950" y="1443"/>
                </a:lnTo>
                <a:lnTo>
                  <a:pt x="1158" y="1128"/>
                </a:lnTo>
                <a:lnTo>
                  <a:pt x="1368" y="752"/>
                </a:lnTo>
                <a:lnTo>
                  <a:pt x="1475" y="560"/>
                </a:lnTo>
                <a:lnTo>
                  <a:pt x="1579" y="379"/>
                </a:lnTo>
                <a:lnTo>
                  <a:pt x="1686" y="224"/>
                </a:lnTo>
                <a:lnTo>
                  <a:pt x="1790" y="104"/>
                </a:lnTo>
                <a:lnTo>
                  <a:pt x="1896" y="27"/>
                </a:lnTo>
                <a:lnTo>
                  <a:pt x="2000" y="0"/>
                </a:lnTo>
              </a:path>
            </a:pathLst>
          </a:custGeom>
          <a:noFill/>
          <a:ln w="50800" cap="rnd">
            <a:solidFill>
              <a:srgbClr val="00FFFF"/>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lIns="130046" tIns="65023" rIns="130046" bIns="65023"/>
          <a:lstStyle/>
          <a:p>
            <a:endParaRPr lang="en-US"/>
          </a:p>
        </p:txBody>
      </p:sp>
      <p:sp>
        <p:nvSpPr>
          <p:cNvPr id="18435" name="Freeform 4"/>
          <p:cNvSpPr>
            <a:spLocks/>
          </p:cNvSpPr>
          <p:nvPr/>
        </p:nvSpPr>
        <p:spPr bwMode="auto">
          <a:xfrm>
            <a:off x="2059093" y="6068908"/>
            <a:ext cx="9311076" cy="1894276"/>
          </a:xfrm>
          <a:custGeom>
            <a:avLst/>
            <a:gdLst>
              <a:gd name="T0" fmla="*/ 0 w 4124"/>
              <a:gd name="T1" fmla="*/ 0 h 839"/>
              <a:gd name="T2" fmla="*/ 0 w 4124"/>
              <a:gd name="T3" fmla="*/ 2147483647 h 839"/>
              <a:gd name="T4" fmla="*/ 2147483647 w 4124"/>
              <a:gd name="T5" fmla="*/ 2147483647 h 839"/>
              <a:gd name="T6" fmla="*/ 0 60000 65536"/>
              <a:gd name="T7" fmla="*/ 0 60000 65536"/>
              <a:gd name="T8" fmla="*/ 0 60000 65536"/>
              <a:gd name="T9" fmla="*/ 0 w 4124"/>
              <a:gd name="T10" fmla="*/ 0 h 839"/>
              <a:gd name="T11" fmla="*/ 4124 w 4124"/>
              <a:gd name="T12" fmla="*/ 839 h 839"/>
            </a:gdLst>
            <a:ahLst/>
            <a:cxnLst>
              <a:cxn ang="T6">
                <a:pos x="T0" y="T1"/>
              </a:cxn>
              <a:cxn ang="T7">
                <a:pos x="T2" y="T3"/>
              </a:cxn>
              <a:cxn ang="T8">
                <a:pos x="T4" y="T5"/>
              </a:cxn>
            </a:cxnLst>
            <a:rect l="T9" t="T10" r="T11" b="T12"/>
            <a:pathLst>
              <a:path w="4124" h="839">
                <a:moveTo>
                  <a:pt x="0" y="0"/>
                </a:moveTo>
                <a:lnTo>
                  <a:pt x="0" y="838"/>
                </a:lnTo>
                <a:lnTo>
                  <a:pt x="4123" y="838"/>
                </a:lnTo>
              </a:path>
            </a:pathLst>
          </a:custGeom>
          <a:noFill/>
          <a:ln w="50800" cap="rnd">
            <a:solidFill>
              <a:srgbClr val="FEE5BC"/>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lIns="130046" tIns="65023" rIns="130046" bIns="65023"/>
          <a:lstStyle/>
          <a:p>
            <a:endParaRPr lang="en-US"/>
          </a:p>
        </p:txBody>
      </p:sp>
      <p:sp>
        <p:nvSpPr>
          <p:cNvPr id="18436" name="Line 5"/>
          <p:cNvSpPr>
            <a:spLocks noChangeShapeType="1"/>
          </p:cNvSpPr>
          <p:nvPr/>
        </p:nvSpPr>
        <p:spPr bwMode="auto">
          <a:xfrm>
            <a:off x="11428871" y="7997049"/>
            <a:ext cx="0" cy="2258"/>
          </a:xfrm>
          <a:prstGeom prst="line">
            <a:avLst/>
          </a:prstGeom>
          <a:noFill/>
          <a:ln w="50800">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lIns="130046" tIns="65023" rIns="130046" bIns="65023" anchor="ctr"/>
          <a:lstStyle/>
          <a:p>
            <a:endParaRPr lang="en-US"/>
          </a:p>
        </p:txBody>
      </p:sp>
      <p:sp>
        <p:nvSpPr>
          <p:cNvPr id="18437" name="Line 6"/>
          <p:cNvSpPr>
            <a:spLocks noChangeShapeType="1"/>
          </p:cNvSpPr>
          <p:nvPr/>
        </p:nvSpPr>
        <p:spPr bwMode="auto">
          <a:xfrm>
            <a:off x="10514472" y="7997049"/>
            <a:ext cx="0" cy="2258"/>
          </a:xfrm>
          <a:prstGeom prst="line">
            <a:avLst/>
          </a:prstGeom>
          <a:noFill/>
          <a:ln w="50800">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lIns="130046" tIns="65023" rIns="130046" bIns="65023" anchor="ctr"/>
          <a:lstStyle/>
          <a:p>
            <a:endParaRPr lang="en-US"/>
          </a:p>
        </p:txBody>
      </p:sp>
      <p:sp>
        <p:nvSpPr>
          <p:cNvPr id="18438" name="Line 7"/>
          <p:cNvSpPr>
            <a:spLocks noChangeShapeType="1"/>
          </p:cNvSpPr>
          <p:nvPr/>
        </p:nvSpPr>
        <p:spPr bwMode="auto">
          <a:xfrm>
            <a:off x="9593298" y="7997049"/>
            <a:ext cx="0" cy="2258"/>
          </a:xfrm>
          <a:prstGeom prst="line">
            <a:avLst/>
          </a:prstGeom>
          <a:noFill/>
          <a:ln w="50800">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lIns="130046" tIns="65023" rIns="130046" bIns="65023" anchor="ctr"/>
          <a:lstStyle/>
          <a:p>
            <a:endParaRPr lang="en-US"/>
          </a:p>
        </p:txBody>
      </p:sp>
      <p:sp>
        <p:nvSpPr>
          <p:cNvPr id="18439" name="Line 8"/>
          <p:cNvSpPr>
            <a:spLocks noChangeShapeType="1"/>
          </p:cNvSpPr>
          <p:nvPr/>
        </p:nvSpPr>
        <p:spPr bwMode="auto">
          <a:xfrm>
            <a:off x="8672125" y="7997049"/>
            <a:ext cx="0" cy="2258"/>
          </a:xfrm>
          <a:prstGeom prst="line">
            <a:avLst/>
          </a:prstGeom>
          <a:noFill/>
          <a:ln w="50800">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lIns="130046" tIns="65023" rIns="130046" bIns="65023" anchor="ctr"/>
          <a:lstStyle/>
          <a:p>
            <a:endParaRPr lang="en-US"/>
          </a:p>
        </p:txBody>
      </p:sp>
      <p:sp>
        <p:nvSpPr>
          <p:cNvPr id="18440" name="Line 9"/>
          <p:cNvSpPr>
            <a:spLocks noChangeShapeType="1"/>
          </p:cNvSpPr>
          <p:nvPr/>
        </p:nvSpPr>
        <p:spPr bwMode="auto">
          <a:xfrm>
            <a:off x="7750952" y="7997049"/>
            <a:ext cx="0" cy="2258"/>
          </a:xfrm>
          <a:prstGeom prst="line">
            <a:avLst/>
          </a:prstGeom>
          <a:noFill/>
          <a:ln w="50800">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lIns="130046" tIns="65023" rIns="130046" bIns="65023" anchor="ctr"/>
          <a:lstStyle/>
          <a:p>
            <a:endParaRPr lang="en-US"/>
          </a:p>
        </p:txBody>
      </p:sp>
      <p:sp>
        <p:nvSpPr>
          <p:cNvPr id="18441" name="Line 10"/>
          <p:cNvSpPr>
            <a:spLocks noChangeShapeType="1"/>
          </p:cNvSpPr>
          <p:nvPr/>
        </p:nvSpPr>
        <p:spPr bwMode="auto">
          <a:xfrm>
            <a:off x="6829778" y="7997049"/>
            <a:ext cx="0" cy="2258"/>
          </a:xfrm>
          <a:prstGeom prst="line">
            <a:avLst/>
          </a:prstGeom>
          <a:noFill/>
          <a:ln w="50800">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lIns="130046" tIns="65023" rIns="130046" bIns="65023" anchor="ctr"/>
          <a:lstStyle/>
          <a:p>
            <a:endParaRPr lang="en-US"/>
          </a:p>
        </p:txBody>
      </p:sp>
      <p:sp>
        <p:nvSpPr>
          <p:cNvPr id="18442" name="Line 11"/>
          <p:cNvSpPr>
            <a:spLocks noChangeShapeType="1"/>
          </p:cNvSpPr>
          <p:nvPr/>
        </p:nvSpPr>
        <p:spPr bwMode="auto">
          <a:xfrm>
            <a:off x="5908605" y="7997049"/>
            <a:ext cx="0" cy="2258"/>
          </a:xfrm>
          <a:prstGeom prst="line">
            <a:avLst/>
          </a:prstGeom>
          <a:noFill/>
          <a:ln w="50800">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lIns="130046" tIns="65023" rIns="130046" bIns="65023" anchor="ctr"/>
          <a:lstStyle/>
          <a:p>
            <a:endParaRPr lang="en-US"/>
          </a:p>
        </p:txBody>
      </p:sp>
      <p:sp>
        <p:nvSpPr>
          <p:cNvPr id="18443" name="Line 12"/>
          <p:cNvSpPr>
            <a:spLocks noChangeShapeType="1"/>
          </p:cNvSpPr>
          <p:nvPr/>
        </p:nvSpPr>
        <p:spPr bwMode="auto">
          <a:xfrm>
            <a:off x="4991947" y="7997049"/>
            <a:ext cx="0" cy="2258"/>
          </a:xfrm>
          <a:prstGeom prst="line">
            <a:avLst/>
          </a:prstGeom>
          <a:noFill/>
          <a:ln w="50800">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lIns="130046" tIns="65023" rIns="130046" bIns="65023" anchor="ctr"/>
          <a:lstStyle/>
          <a:p>
            <a:endParaRPr lang="en-US"/>
          </a:p>
        </p:txBody>
      </p:sp>
      <p:sp>
        <p:nvSpPr>
          <p:cNvPr id="18444" name="Line 13"/>
          <p:cNvSpPr>
            <a:spLocks noChangeShapeType="1"/>
          </p:cNvSpPr>
          <p:nvPr/>
        </p:nvSpPr>
        <p:spPr bwMode="auto">
          <a:xfrm>
            <a:off x="4070774" y="7997049"/>
            <a:ext cx="0" cy="2258"/>
          </a:xfrm>
          <a:prstGeom prst="line">
            <a:avLst/>
          </a:prstGeom>
          <a:noFill/>
          <a:ln w="50800">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lIns="130046" tIns="65023" rIns="130046" bIns="65023" anchor="ctr"/>
          <a:lstStyle/>
          <a:p>
            <a:endParaRPr lang="en-US"/>
          </a:p>
        </p:txBody>
      </p:sp>
      <p:sp>
        <p:nvSpPr>
          <p:cNvPr id="18445" name="Line 14"/>
          <p:cNvSpPr>
            <a:spLocks noChangeShapeType="1"/>
          </p:cNvSpPr>
          <p:nvPr/>
        </p:nvSpPr>
        <p:spPr bwMode="auto">
          <a:xfrm>
            <a:off x="3149601" y="7997049"/>
            <a:ext cx="0" cy="2258"/>
          </a:xfrm>
          <a:prstGeom prst="line">
            <a:avLst/>
          </a:prstGeom>
          <a:noFill/>
          <a:ln w="50800">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lIns="130046" tIns="65023" rIns="130046" bIns="65023" anchor="ctr"/>
          <a:lstStyle/>
          <a:p>
            <a:endParaRPr lang="en-US"/>
          </a:p>
        </p:txBody>
      </p:sp>
      <p:sp>
        <p:nvSpPr>
          <p:cNvPr id="18446" name="Rectangle 15"/>
          <p:cNvSpPr>
            <a:spLocks noChangeArrowheads="1"/>
          </p:cNvSpPr>
          <p:nvPr/>
        </p:nvSpPr>
        <p:spPr bwMode="auto">
          <a:xfrm>
            <a:off x="1487877" y="6897512"/>
            <a:ext cx="130951" cy="2619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30046" tIns="65023" rIns="130046" bIns="65023" anchor="ctr"/>
          <a:lstStyle/>
          <a:p>
            <a:endParaRPr lang="en-US"/>
          </a:p>
        </p:txBody>
      </p:sp>
      <p:sp>
        <p:nvSpPr>
          <p:cNvPr id="18447" name="Rectangle 16"/>
          <p:cNvSpPr>
            <a:spLocks noChangeArrowheads="1"/>
          </p:cNvSpPr>
          <p:nvPr/>
        </p:nvSpPr>
        <p:spPr bwMode="auto">
          <a:xfrm>
            <a:off x="8974930" y="8105423"/>
            <a:ext cx="2613983" cy="543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8692" tIns="63217" rIns="128692" bIns="63217">
            <a:spAutoFit/>
          </a:bodyPr>
          <a:lstStyle/>
          <a:p>
            <a:r>
              <a:rPr lang="en-US" sz="2700" b="1">
                <a:solidFill>
                  <a:srgbClr val="0615DD"/>
                </a:solidFill>
              </a:rPr>
              <a:t>Sample Mean</a:t>
            </a:r>
          </a:p>
        </p:txBody>
      </p:sp>
      <p:sp>
        <p:nvSpPr>
          <p:cNvPr id="18448" name="Rectangle 18"/>
          <p:cNvSpPr>
            <a:spLocks noChangeArrowheads="1"/>
          </p:cNvSpPr>
          <p:nvPr/>
        </p:nvSpPr>
        <p:spPr bwMode="auto">
          <a:xfrm>
            <a:off x="6199069" y="8100907"/>
            <a:ext cx="1733295" cy="773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8692" tIns="63217" rIns="128692" bIns="63217">
            <a:spAutoFit/>
          </a:bodyPr>
          <a:lstStyle/>
          <a:p>
            <a:r>
              <a:rPr lang="en-US" b="1"/>
              <a:t>µ</a:t>
            </a:r>
            <a:r>
              <a:rPr lang="en-US" sz="3600" b="1">
                <a:solidFill>
                  <a:srgbClr val="0615DD"/>
                </a:solidFill>
              </a:rPr>
              <a:t> = 50</a:t>
            </a:r>
          </a:p>
        </p:txBody>
      </p:sp>
      <p:sp>
        <p:nvSpPr>
          <p:cNvPr id="18449" name="Rectangle 19"/>
          <p:cNvSpPr>
            <a:spLocks noChangeArrowheads="1"/>
          </p:cNvSpPr>
          <p:nvPr/>
        </p:nvSpPr>
        <p:spPr bwMode="auto">
          <a:xfrm>
            <a:off x="7504853" y="8432801"/>
            <a:ext cx="261902" cy="130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30046" tIns="65023" rIns="130046" bIns="65023" anchor="ctr"/>
          <a:lstStyle/>
          <a:p>
            <a:endParaRPr lang="en-US"/>
          </a:p>
        </p:txBody>
      </p:sp>
      <p:sp>
        <p:nvSpPr>
          <p:cNvPr id="18450" name="Rectangle 20"/>
          <p:cNvSpPr>
            <a:spLocks noChangeArrowheads="1"/>
          </p:cNvSpPr>
          <p:nvPr/>
        </p:nvSpPr>
        <p:spPr bwMode="auto">
          <a:xfrm>
            <a:off x="318348" y="2594188"/>
            <a:ext cx="5865707" cy="7432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8692" tIns="63217" rIns="128692" bIns="63217">
            <a:spAutoFit/>
          </a:bodyPr>
          <a:lstStyle/>
          <a:p>
            <a:pPr algn="ctr">
              <a:spcBef>
                <a:spcPct val="50000"/>
              </a:spcBef>
            </a:pPr>
            <a:r>
              <a:rPr lang="en-US" sz="4000">
                <a:solidFill>
                  <a:srgbClr val="0615DD"/>
                </a:solidFill>
              </a:rPr>
              <a:t>Sampling Distribution</a:t>
            </a:r>
          </a:p>
        </p:txBody>
      </p:sp>
      <p:sp>
        <p:nvSpPr>
          <p:cNvPr id="18453" name="Rectangle 21"/>
          <p:cNvSpPr>
            <a:spLocks noChangeArrowheads="1"/>
          </p:cNvSpPr>
          <p:nvPr/>
        </p:nvSpPr>
        <p:spPr bwMode="auto">
          <a:xfrm>
            <a:off x="381720" y="3352801"/>
            <a:ext cx="5112567" cy="2712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8692" tIns="63217" rIns="128692" bIns="63217">
            <a:spAutoFit/>
          </a:bodyPr>
          <a:lstStyle/>
          <a:p>
            <a:pPr>
              <a:spcBef>
                <a:spcPct val="50000"/>
              </a:spcBef>
            </a:pPr>
            <a:r>
              <a:rPr lang="en-US" b="1" dirty="0"/>
              <a:t>Our sample mean (20) falls in the tails</a:t>
            </a:r>
            <a:r>
              <a:rPr lang="en-US" b="1" dirty="0" smtClean="0"/>
              <a:t>! It</a:t>
            </a:r>
            <a:r>
              <a:rPr lang="ja-JP" altLang="en-US" b="1" dirty="0" smtClean="0"/>
              <a:t>’</a:t>
            </a:r>
            <a:r>
              <a:rPr lang="en-US" altLang="ja-JP" b="1" dirty="0" smtClean="0"/>
              <a:t>s </a:t>
            </a:r>
            <a:r>
              <a:rPr lang="en-US" altLang="ja-JP" b="1" dirty="0"/>
              <a:t>not likely!</a:t>
            </a:r>
            <a:endParaRPr lang="en-US" b="1" dirty="0"/>
          </a:p>
        </p:txBody>
      </p:sp>
      <p:sp>
        <p:nvSpPr>
          <p:cNvPr id="18452" name="Rectangle 22"/>
          <p:cNvSpPr>
            <a:spLocks noChangeArrowheads="1"/>
          </p:cNvSpPr>
          <p:nvPr/>
        </p:nvSpPr>
        <p:spPr bwMode="auto">
          <a:xfrm>
            <a:off x="4538134" y="6068907"/>
            <a:ext cx="4565227" cy="2066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8692" tIns="63217" rIns="128692" bIns="63217">
            <a:spAutoFit/>
          </a:bodyPr>
          <a:lstStyle/>
          <a:p>
            <a:pPr algn="ctr">
              <a:spcBef>
                <a:spcPct val="50000"/>
              </a:spcBef>
            </a:pPr>
            <a:r>
              <a:rPr lang="en-US" b="1">
                <a:solidFill>
                  <a:srgbClr val="0615DD"/>
                </a:solidFill>
              </a:rPr>
              <a:t>Hypotyzed population mean.</a:t>
            </a:r>
          </a:p>
        </p:txBody>
      </p:sp>
      <p:sp>
        <p:nvSpPr>
          <p:cNvPr id="18455" name="Rectangle 23"/>
          <p:cNvSpPr>
            <a:spLocks noChangeArrowheads="1"/>
          </p:cNvSpPr>
          <p:nvPr/>
        </p:nvSpPr>
        <p:spPr bwMode="auto">
          <a:xfrm>
            <a:off x="8879841" y="3894668"/>
            <a:ext cx="3373120" cy="2712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8692" tIns="63217" rIns="128692" bIns="63217">
            <a:spAutoFit/>
          </a:bodyPr>
          <a:lstStyle/>
          <a:p>
            <a:pPr algn="ctr">
              <a:spcBef>
                <a:spcPct val="50000"/>
              </a:spcBef>
            </a:pPr>
            <a:r>
              <a:rPr lang="en-US" b="1">
                <a:solidFill>
                  <a:srgbClr val="D51BAE"/>
                </a:solidFill>
              </a:rPr>
              <a:t>we reject the null hypothesis that </a:t>
            </a:r>
            <a:r>
              <a:rPr lang="en-US" b="1"/>
              <a:t>µ</a:t>
            </a:r>
            <a:r>
              <a:rPr lang="en-US" b="1">
                <a:solidFill>
                  <a:srgbClr val="D51BAE"/>
                </a:solidFill>
              </a:rPr>
              <a:t> = 50.</a:t>
            </a:r>
          </a:p>
        </p:txBody>
      </p:sp>
      <p:sp>
        <p:nvSpPr>
          <p:cNvPr id="18454" name="Line 24"/>
          <p:cNvSpPr>
            <a:spLocks noChangeShapeType="1"/>
          </p:cNvSpPr>
          <p:nvPr/>
        </p:nvSpPr>
        <p:spPr bwMode="auto">
          <a:xfrm flipV="1">
            <a:off x="2573989" y="8691779"/>
            <a:ext cx="1192107" cy="433493"/>
          </a:xfrm>
          <a:prstGeom prst="line">
            <a:avLst/>
          </a:prstGeom>
          <a:noFill/>
          <a:ln w="50800">
            <a:solidFill>
              <a:schemeClr val="folHlink"/>
            </a:solidFill>
            <a:round/>
            <a:headEnd type="none" w="sm" len="sm"/>
            <a:tailEnd type="stealth" w="med" len="med"/>
          </a:ln>
          <a:extLst>
            <a:ext uri="{909E8E84-426E-40dd-AFC4-6F175D3DCCD1}">
              <a14:hiddenFill xmlns:a14="http://schemas.microsoft.com/office/drawing/2010/main">
                <a:noFill/>
              </a14:hiddenFill>
            </a:ext>
          </a:extLst>
        </p:spPr>
        <p:txBody>
          <a:bodyPr wrap="none" lIns="130046" tIns="65023" rIns="130046" bIns="65023" anchor="ctr"/>
          <a:lstStyle/>
          <a:p>
            <a:endParaRPr lang="en-US"/>
          </a:p>
        </p:txBody>
      </p:sp>
      <p:sp>
        <p:nvSpPr>
          <p:cNvPr id="2" name="Line 25"/>
          <p:cNvSpPr>
            <a:spLocks noChangeShapeType="1"/>
          </p:cNvSpPr>
          <p:nvPr/>
        </p:nvSpPr>
        <p:spPr bwMode="auto">
          <a:xfrm>
            <a:off x="6935893" y="7599681"/>
            <a:ext cx="0" cy="94827"/>
          </a:xfrm>
          <a:prstGeom prst="line">
            <a:avLst/>
          </a:prstGeom>
          <a:noFill/>
          <a:ln w="76200">
            <a:solidFill>
              <a:schemeClr val="accent2"/>
            </a:solidFill>
            <a:round/>
            <a:headEnd type="none" w="sm" len="sm"/>
            <a:tailEnd type="stealth" w="med" len="med"/>
          </a:ln>
          <a:extLst>
            <a:ext uri="{909E8E84-426E-40dd-AFC4-6F175D3DCCD1}">
              <a14:hiddenFill xmlns:a14="http://schemas.microsoft.com/office/drawing/2010/main">
                <a:noFill/>
              </a14:hiddenFill>
            </a:ext>
          </a:extLst>
        </p:spPr>
        <p:txBody>
          <a:bodyPr wrap="none" lIns="130046" tIns="65023" rIns="130046" bIns="65023" anchor="ctr"/>
          <a:lstStyle/>
          <a:p>
            <a:endParaRPr lang="en-US"/>
          </a:p>
        </p:txBody>
      </p:sp>
      <p:sp>
        <p:nvSpPr>
          <p:cNvPr id="18456" name="Rectangle 26"/>
          <p:cNvSpPr>
            <a:spLocks noChangeArrowheads="1"/>
          </p:cNvSpPr>
          <p:nvPr/>
        </p:nvSpPr>
        <p:spPr bwMode="auto">
          <a:xfrm>
            <a:off x="3677921" y="8121228"/>
            <a:ext cx="1097280" cy="773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8692" tIns="63217" rIns="128692" bIns="63217">
            <a:spAutoFit/>
          </a:bodyPr>
          <a:lstStyle/>
          <a:p>
            <a:pPr>
              <a:spcBef>
                <a:spcPct val="50000"/>
              </a:spcBef>
            </a:pPr>
            <a:r>
              <a:rPr lang="en-US" b="1">
                <a:solidFill>
                  <a:schemeClr val="folHlink"/>
                </a:solidFill>
              </a:rPr>
              <a:t>20</a:t>
            </a:r>
          </a:p>
        </p:txBody>
      </p:sp>
      <p:sp>
        <p:nvSpPr>
          <p:cNvPr id="18457" name="Rectangle 27"/>
          <p:cNvSpPr>
            <a:spLocks noChangeArrowheads="1"/>
          </p:cNvSpPr>
          <p:nvPr/>
        </p:nvSpPr>
        <p:spPr bwMode="auto">
          <a:xfrm>
            <a:off x="6001174" y="4775201"/>
            <a:ext cx="1422400" cy="7432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8692" tIns="63217" rIns="128692" bIns="63217">
            <a:spAutoFit/>
          </a:bodyPr>
          <a:lstStyle/>
          <a:p>
            <a:pPr algn="ctr">
              <a:spcBef>
                <a:spcPct val="50000"/>
              </a:spcBef>
            </a:pPr>
            <a:r>
              <a:rPr lang="en-US" sz="4000" i="1">
                <a:solidFill>
                  <a:srgbClr val="0615DD"/>
                </a:solidFill>
              </a:rPr>
              <a:t>H</a:t>
            </a:r>
            <a:r>
              <a:rPr lang="en-US" sz="4000" baseline="-25000">
                <a:solidFill>
                  <a:srgbClr val="0615DD"/>
                </a:solidFill>
              </a:rPr>
              <a:t>0</a:t>
            </a:r>
          </a:p>
        </p:txBody>
      </p:sp>
      <p:sp>
        <p:nvSpPr>
          <p:cNvPr id="18458" name="Rectangle 28"/>
          <p:cNvSpPr>
            <a:spLocks noChangeArrowheads="1"/>
          </p:cNvSpPr>
          <p:nvPr/>
        </p:nvSpPr>
        <p:spPr bwMode="auto">
          <a:xfrm>
            <a:off x="2052321" y="535095"/>
            <a:ext cx="9767147" cy="9076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8692" tIns="63217" rIns="128692" bIns="63217">
            <a:spAutoFit/>
          </a:bodyPr>
          <a:lstStyle/>
          <a:p>
            <a:pPr algn="ctr">
              <a:spcBef>
                <a:spcPct val="50000"/>
              </a:spcBef>
            </a:pPr>
            <a:r>
              <a:rPr lang="en-US" sz="5100" b="1" dirty="0">
                <a:solidFill>
                  <a:srgbClr val="2D2D8A"/>
                </a:solidFill>
              </a:rPr>
              <a:t>Reason for Rejecting </a:t>
            </a:r>
            <a:r>
              <a:rPr lang="en-US" sz="5100" b="1" i="1" dirty="0">
                <a:solidFill>
                  <a:srgbClr val="2D2D8A"/>
                </a:solidFill>
              </a:rPr>
              <a:t>H</a:t>
            </a:r>
            <a:r>
              <a:rPr lang="en-US" sz="5100" b="1" baseline="-25000" dirty="0">
                <a:solidFill>
                  <a:srgbClr val="2D2D8A"/>
                </a:solidFill>
              </a:rPr>
              <a:t>0</a:t>
            </a:r>
            <a:r>
              <a:rPr lang="en-US" sz="5100" b="1" dirty="0">
                <a:solidFill>
                  <a:srgbClr val="2D2D8A"/>
                </a:solidFill>
              </a:rPr>
              <a:t> </a:t>
            </a:r>
          </a:p>
        </p:txBody>
      </p:sp>
      <p:sp>
        <p:nvSpPr>
          <p:cNvPr id="18459" name="Text Box 29"/>
          <p:cNvSpPr txBox="1">
            <a:spLocks noChangeArrowheads="1"/>
          </p:cNvSpPr>
          <p:nvPr/>
        </p:nvSpPr>
        <p:spPr bwMode="auto">
          <a:xfrm>
            <a:off x="1223695" y="9128680"/>
            <a:ext cx="4134034" cy="5006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lIns="130046" tIns="65023" rIns="130046" bIns="65023">
            <a:spAutoFit/>
          </a:bodyPr>
          <a:lstStyle>
            <a:lvl1pPr>
              <a:defRPr sz="2400">
                <a:solidFill>
                  <a:schemeClr val="tx1"/>
                </a:solidFill>
                <a:latin typeface="Comic Sans MS" charset="0"/>
                <a:ea typeface="ヒラギノ角ゴ Pro W3" charset="0"/>
                <a:cs typeface="ヒラギノ角ゴ Pro W3" charset="0"/>
              </a:defRPr>
            </a:lvl1pPr>
            <a:lvl2pPr marL="742950" indent="-285750">
              <a:defRPr sz="2400">
                <a:solidFill>
                  <a:schemeClr val="tx1"/>
                </a:solidFill>
                <a:latin typeface="Comic Sans MS" charset="0"/>
                <a:ea typeface="ヒラギノ角ゴ Pro W3" charset="0"/>
                <a:cs typeface="ヒラギノ角ゴ Pro W3" charset="0"/>
              </a:defRPr>
            </a:lvl2pPr>
            <a:lvl3pPr marL="1143000" indent="-228600">
              <a:defRPr sz="2400">
                <a:solidFill>
                  <a:schemeClr val="tx1"/>
                </a:solidFill>
                <a:latin typeface="Comic Sans MS" charset="0"/>
                <a:ea typeface="ヒラギノ角ゴ Pro W3" charset="0"/>
                <a:cs typeface="ヒラギノ角ゴ Pro W3" charset="0"/>
              </a:defRPr>
            </a:lvl3pPr>
            <a:lvl4pPr marL="1600200" indent="-228600">
              <a:defRPr sz="2400">
                <a:solidFill>
                  <a:schemeClr val="tx1"/>
                </a:solidFill>
                <a:latin typeface="Comic Sans MS" charset="0"/>
                <a:ea typeface="ヒラギノ角ゴ Pro W3" charset="0"/>
                <a:cs typeface="ヒラギノ角ゴ Pro W3" charset="0"/>
              </a:defRPr>
            </a:lvl4pPr>
            <a:lvl5pPr marL="2057400" indent="-228600">
              <a:defRPr sz="2400">
                <a:solidFill>
                  <a:schemeClr val="tx1"/>
                </a:solidFill>
                <a:latin typeface="Comic Sans MS" charset="0"/>
                <a:ea typeface="ヒラギノ角ゴ Pro W3" charset="0"/>
                <a:cs typeface="ヒラギノ角ゴ Pro W3" charset="0"/>
              </a:defRPr>
            </a:lvl5pPr>
            <a:lvl6pPr marL="2514600" indent="-228600" eaLnBrk="0" fontAlgn="base" hangingPunct="0">
              <a:spcBef>
                <a:spcPct val="0"/>
              </a:spcBef>
              <a:spcAft>
                <a:spcPct val="0"/>
              </a:spcAft>
              <a:defRPr sz="2400">
                <a:solidFill>
                  <a:schemeClr val="tx1"/>
                </a:solidFill>
                <a:latin typeface="Comic Sans MS" charset="0"/>
                <a:ea typeface="ヒラギノ角ゴ Pro W3" charset="0"/>
                <a:cs typeface="ヒラギノ角ゴ Pro W3" charset="0"/>
              </a:defRPr>
            </a:lvl6pPr>
            <a:lvl7pPr marL="2971800" indent="-228600" eaLnBrk="0" fontAlgn="base" hangingPunct="0">
              <a:spcBef>
                <a:spcPct val="0"/>
              </a:spcBef>
              <a:spcAft>
                <a:spcPct val="0"/>
              </a:spcAft>
              <a:defRPr sz="2400">
                <a:solidFill>
                  <a:schemeClr val="tx1"/>
                </a:solidFill>
                <a:latin typeface="Comic Sans MS" charset="0"/>
                <a:ea typeface="ヒラギノ角ゴ Pro W3" charset="0"/>
                <a:cs typeface="ヒラギノ角ゴ Pro W3" charset="0"/>
              </a:defRPr>
            </a:lvl7pPr>
            <a:lvl8pPr marL="3429000" indent="-228600" eaLnBrk="0" fontAlgn="base" hangingPunct="0">
              <a:spcBef>
                <a:spcPct val="0"/>
              </a:spcBef>
              <a:spcAft>
                <a:spcPct val="0"/>
              </a:spcAft>
              <a:defRPr sz="2400">
                <a:solidFill>
                  <a:schemeClr val="tx1"/>
                </a:solidFill>
                <a:latin typeface="Comic Sans MS" charset="0"/>
                <a:ea typeface="ヒラギノ角ゴ Pro W3" charset="0"/>
                <a:cs typeface="ヒラギノ角ゴ Pro W3" charset="0"/>
              </a:defRPr>
            </a:lvl8pPr>
            <a:lvl9pPr marL="3886200" indent="-228600" eaLnBrk="0" fontAlgn="base" hangingPunct="0">
              <a:spcBef>
                <a:spcPct val="0"/>
              </a:spcBef>
              <a:spcAft>
                <a:spcPct val="0"/>
              </a:spcAft>
              <a:defRPr sz="2400">
                <a:solidFill>
                  <a:schemeClr val="tx1"/>
                </a:solidFill>
                <a:latin typeface="Comic Sans MS" charset="0"/>
                <a:ea typeface="ヒラギノ角ゴ Pro W3" charset="0"/>
                <a:cs typeface="ヒラギノ角ゴ Pro W3" charset="0"/>
              </a:defRPr>
            </a:lvl9pPr>
          </a:lstStyle>
          <a:p>
            <a:r>
              <a:rPr lang="en-US" b="1" dirty="0">
                <a:solidFill>
                  <a:schemeClr val="hlink"/>
                </a:solidFill>
              </a:rPr>
              <a:t>Observed population mean</a:t>
            </a:r>
          </a:p>
        </p:txBody>
      </p:sp>
    </p:spTree>
    <p:extLst>
      <p:ext uri="{BB962C8B-B14F-4D97-AF65-F5344CB8AC3E}">
        <p14:creationId xmlns:p14="http://schemas.microsoft.com/office/powerpoint/2010/main" val="3325539405"/>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8453"/>
                                        </p:tgtEl>
                                        <p:attrNameLst>
                                          <p:attrName>style.visibility</p:attrName>
                                        </p:attrNameLst>
                                      </p:cBhvr>
                                      <p:to>
                                        <p:strVal val="visible"/>
                                      </p:to>
                                    </p:set>
                                  </p:childTnLst>
                                </p:cTn>
                              </p:par>
                            </p:childTnLst>
                          </p:cTn>
                        </p:par>
                        <p:par>
                          <p:cTn id="7" fill="hold" nodeType="afterGroup">
                            <p:stCondLst>
                              <p:cond delay="500"/>
                            </p:stCondLst>
                            <p:childTnLst>
                              <p:par>
                                <p:cTn id="8" presetID="1" presetClass="entr" presetSubtype="0" fill="hold" grpId="0" nodeType="afterEffect">
                                  <p:stCondLst>
                                    <p:cond delay="0"/>
                                  </p:stCondLst>
                                  <p:childTnLst>
                                    <p:set>
                                      <p:cBhvr>
                                        <p:cTn id="9" dur="1" fill="hold">
                                          <p:stCondLst>
                                            <p:cond delay="499"/>
                                          </p:stCondLst>
                                        </p:cTn>
                                        <p:tgtEl>
                                          <p:spTgt spid="184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53" grpId="0" autoUpdateAnimBg="0"/>
      <p:bldP spid="18455" grpId="0"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idx="4294967295"/>
          </p:nvPr>
        </p:nvSpPr>
        <p:spPr>
          <a:xfrm>
            <a:off x="813768" y="1348408"/>
            <a:ext cx="11595947" cy="6394027"/>
          </a:xfrm>
        </p:spPr>
        <p:txBody>
          <a:bodyPr lIns="128692" tIns="63217" rIns="128692" bIns="63217"/>
          <a:lstStyle/>
          <a:p>
            <a:pPr eaLnBrk="1" hangingPunct="1"/>
            <a:r>
              <a:rPr lang="en-US" b="1" dirty="0">
                <a:ea typeface="ヒラギノ角ゴ Pro W3" charset="0"/>
                <a:cs typeface="ヒラギノ角ゴ Pro W3" charset="0"/>
              </a:rPr>
              <a:t>Defines the Rejection region </a:t>
            </a:r>
          </a:p>
          <a:p>
            <a:pPr eaLnBrk="1" hangingPunct="1"/>
            <a:endParaRPr lang="en-US" b="1" dirty="0">
              <a:ea typeface="ヒラギノ角ゴ Pro W3" charset="0"/>
              <a:cs typeface="ヒラギノ角ゴ Pro W3" charset="0"/>
            </a:endParaRPr>
          </a:p>
          <a:p>
            <a:pPr eaLnBrk="1" hangingPunct="1"/>
            <a:r>
              <a:rPr lang="en-US" b="1" dirty="0">
                <a:ea typeface="ヒラギノ角ゴ Pro W3" charset="0"/>
                <a:cs typeface="ヒラギノ角ゴ Pro W3" charset="0"/>
              </a:rPr>
              <a:t> </a:t>
            </a:r>
            <a:r>
              <a:rPr lang="en-US" b="1" dirty="0">
                <a:solidFill>
                  <a:srgbClr val="FF0000"/>
                </a:solidFill>
                <a:ea typeface="ヒラギノ角ゴ Pro W3" charset="0"/>
                <a:cs typeface="ヒラギノ角ゴ Pro W3" charset="0"/>
              </a:rPr>
              <a:t>Typical value of </a:t>
            </a:r>
            <a:r>
              <a:rPr lang="en-US" b="1" i="1" dirty="0">
                <a:solidFill>
                  <a:srgbClr val="FF0000"/>
                </a:solidFill>
                <a:ea typeface="ヒラギノ角ゴ Pro W3" charset="0"/>
                <a:cs typeface="ヒラギノ角ゴ Pro W3" charset="0"/>
              </a:rPr>
              <a:t>a</a:t>
            </a:r>
            <a:r>
              <a:rPr lang="en-US" b="1" dirty="0">
                <a:solidFill>
                  <a:srgbClr val="FF0000"/>
                </a:solidFill>
                <a:ea typeface="ヒラギノ角ゴ Pro W3" charset="0"/>
                <a:cs typeface="ヒラギノ角ゴ Pro W3" charset="0"/>
              </a:rPr>
              <a:t> is 0.05</a:t>
            </a:r>
            <a:r>
              <a:rPr lang="en-US" b="1" dirty="0">
                <a:ea typeface="ヒラギノ角ゴ Pro W3" charset="0"/>
                <a:cs typeface="ヒラギノ角ゴ Pro W3" charset="0"/>
              </a:rPr>
              <a:t>. It Provides the Critical Value(s) of the Test</a:t>
            </a:r>
          </a:p>
        </p:txBody>
      </p:sp>
      <p:sp>
        <p:nvSpPr>
          <p:cNvPr id="2" name="Rectangle 3"/>
          <p:cNvSpPr>
            <a:spLocks noChangeArrowheads="1"/>
          </p:cNvSpPr>
          <p:nvPr/>
        </p:nvSpPr>
        <p:spPr bwMode="auto">
          <a:xfrm>
            <a:off x="968588" y="535095"/>
            <a:ext cx="10959253" cy="9076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8692" tIns="63217" rIns="128692" bIns="63217">
            <a:spAutoFit/>
          </a:bodyPr>
          <a:lstStyle/>
          <a:p>
            <a:pPr algn="ctr">
              <a:spcBef>
                <a:spcPct val="50000"/>
              </a:spcBef>
            </a:pPr>
            <a:r>
              <a:rPr lang="en-US" sz="5100" b="1" dirty="0">
                <a:solidFill>
                  <a:srgbClr val="333399"/>
                </a:solidFill>
              </a:rPr>
              <a:t>Level of Significance, </a:t>
            </a:r>
            <a:r>
              <a:rPr lang="el-GR" sz="5100" b="1" dirty="0">
                <a:solidFill>
                  <a:srgbClr val="333399"/>
                </a:solidFill>
              </a:rPr>
              <a:t>α</a:t>
            </a:r>
            <a:endParaRPr lang="el-GR" sz="5100" b="1" i="1" dirty="0">
              <a:solidFill>
                <a:srgbClr val="333399"/>
              </a:solidFill>
            </a:endParaRPr>
          </a:p>
        </p:txBody>
      </p:sp>
      <p:sp>
        <p:nvSpPr>
          <p:cNvPr id="20483" name="Rectangle 4"/>
          <p:cNvSpPr>
            <a:spLocks noChangeArrowheads="1"/>
          </p:cNvSpPr>
          <p:nvPr/>
        </p:nvSpPr>
        <p:spPr bwMode="auto">
          <a:xfrm>
            <a:off x="8806656" y="7397080"/>
            <a:ext cx="707167" cy="7432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8692" tIns="63217" rIns="128692" bIns="63217">
            <a:spAutoFit/>
          </a:bodyPr>
          <a:lstStyle/>
          <a:p>
            <a:pPr>
              <a:spcBef>
                <a:spcPct val="50000"/>
              </a:spcBef>
            </a:pPr>
            <a:r>
              <a:rPr lang="el-GR" sz="4000" b="1" dirty="0">
                <a:solidFill>
                  <a:srgbClr val="000066"/>
                </a:solidFill>
              </a:rPr>
              <a:t>α</a:t>
            </a:r>
            <a:endParaRPr lang="en-US" sz="4000" b="1" dirty="0">
              <a:solidFill>
                <a:srgbClr val="000066"/>
              </a:solidFill>
            </a:endParaRPr>
          </a:p>
        </p:txBody>
      </p:sp>
      <p:grpSp>
        <p:nvGrpSpPr>
          <p:cNvPr id="20484" name="Group 5"/>
          <p:cNvGrpSpPr>
            <a:grpSpLocks/>
          </p:cNvGrpSpPr>
          <p:nvPr/>
        </p:nvGrpSpPr>
        <p:grpSpPr bwMode="auto">
          <a:xfrm>
            <a:off x="4226561" y="7373903"/>
            <a:ext cx="2957689" cy="1928142"/>
            <a:chOff x="2832" y="2208"/>
            <a:chExt cx="1310" cy="854"/>
          </a:xfrm>
        </p:grpSpPr>
        <p:sp>
          <p:nvSpPr>
            <p:cNvPr id="20491" name="Freeform 6"/>
            <p:cNvSpPr>
              <a:spLocks/>
            </p:cNvSpPr>
            <p:nvPr/>
          </p:nvSpPr>
          <p:spPr bwMode="auto">
            <a:xfrm>
              <a:off x="3648" y="2496"/>
              <a:ext cx="288" cy="288"/>
            </a:xfrm>
            <a:custGeom>
              <a:avLst/>
              <a:gdLst>
                <a:gd name="T0" fmla="*/ 287 w 288"/>
                <a:gd name="T1" fmla="*/ 282 h 288"/>
                <a:gd name="T2" fmla="*/ 192 w 288"/>
                <a:gd name="T3" fmla="*/ 240 h 288"/>
                <a:gd name="T4" fmla="*/ 131 w 288"/>
                <a:gd name="T5" fmla="*/ 194 h 288"/>
                <a:gd name="T6" fmla="*/ 83 w 288"/>
                <a:gd name="T7" fmla="*/ 133 h 288"/>
                <a:gd name="T8" fmla="*/ 36 w 288"/>
                <a:gd name="T9" fmla="*/ 53 h 288"/>
                <a:gd name="T10" fmla="*/ 0 w 288"/>
                <a:gd name="T11" fmla="*/ 0 h 288"/>
                <a:gd name="T12" fmla="*/ 0 w 288"/>
                <a:gd name="T13" fmla="*/ 287 h 288"/>
                <a:gd name="T14" fmla="*/ 287 w 288"/>
                <a:gd name="T15" fmla="*/ 287 h 288"/>
                <a:gd name="T16" fmla="*/ 287 w 288"/>
                <a:gd name="T17" fmla="*/ 282 h 28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88"/>
                <a:gd name="T28" fmla="*/ 0 h 288"/>
                <a:gd name="T29" fmla="*/ 288 w 288"/>
                <a:gd name="T30" fmla="*/ 288 h 28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88" h="288">
                  <a:moveTo>
                    <a:pt x="287" y="282"/>
                  </a:moveTo>
                  <a:lnTo>
                    <a:pt x="192" y="240"/>
                  </a:lnTo>
                  <a:lnTo>
                    <a:pt x="131" y="194"/>
                  </a:lnTo>
                  <a:lnTo>
                    <a:pt x="83" y="133"/>
                  </a:lnTo>
                  <a:lnTo>
                    <a:pt x="36" y="53"/>
                  </a:lnTo>
                  <a:lnTo>
                    <a:pt x="0" y="0"/>
                  </a:lnTo>
                  <a:lnTo>
                    <a:pt x="0" y="287"/>
                  </a:lnTo>
                  <a:lnTo>
                    <a:pt x="287" y="287"/>
                  </a:lnTo>
                  <a:lnTo>
                    <a:pt x="287" y="282"/>
                  </a:lnTo>
                </a:path>
              </a:pathLst>
            </a:custGeom>
            <a:solidFill>
              <a:schemeClr val="tx2"/>
            </a:solidFill>
            <a:ln w="12700" cap="rnd">
              <a:solidFill>
                <a:srgbClr val="66FFFF"/>
              </a:solidFill>
              <a:round/>
              <a:headEnd type="none" w="sm" len="sm"/>
              <a:tailEnd type="none" w="sm" len="sm"/>
            </a:ln>
          </p:spPr>
          <p:txBody>
            <a:bodyPr/>
            <a:lstStyle/>
            <a:p>
              <a:endParaRPr lang="en-US"/>
            </a:p>
          </p:txBody>
        </p:sp>
        <p:sp>
          <p:nvSpPr>
            <p:cNvPr id="20492" name="Freeform 7"/>
            <p:cNvSpPr>
              <a:spLocks/>
            </p:cNvSpPr>
            <p:nvPr/>
          </p:nvSpPr>
          <p:spPr bwMode="auto">
            <a:xfrm>
              <a:off x="2832" y="2208"/>
              <a:ext cx="600" cy="576"/>
            </a:xfrm>
            <a:custGeom>
              <a:avLst/>
              <a:gdLst>
                <a:gd name="T0" fmla="*/ 0 w 600"/>
                <a:gd name="T1" fmla="*/ 575 h 576"/>
                <a:gd name="T2" fmla="*/ 63 w 600"/>
                <a:gd name="T3" fmla="*/ 570 h 576"/>
                <a:gd name="T4" fmla="*/ 95 w 600"/>
                <a:gd name="T5" fmla="*/ 562 h 576"/>
                <a:gd name="T6" fmla="*/ 127 w 600"/>
                <a:gd name="T7" fmla="*/ 553 h 576"/>
                <a:gd name="T8" fmla="*/ 158 w 600"/>
                <a:gd name="T9" fmla="*/ 540 h 576"/>
                <a:gd name="T10" fmla="*/ 190 w 600"/>
                <a:gd name="T11" fmla="*/ 521 h 576"/>
                <a:gd name="T12" fmla="*/ 222 w 600"/>
                <a:gd name="T13" fmla="*/ 498 h 576"/>
                <a:gd name="T14" fmla="*/ 284 w 600"/>
                <a:gd name="T15" fmla="*/ 432 h 576"/>
                <a:gd name="T16" fmla="*/ 347 w 600"/>
                <a:gd name="T17" fmla="*/ 338 h 576"/>
                <a:gd name="T18" fmla="*/ 410 w 600"/>
                <a:gd name="T19" fmla="*/ 224 h 576"/>
                <a:gd name="T20" fmla="*/ 441 w 600"/>
                <a:gd name="T21" fmla="*/ 167 h 576"/>
                <a:gd name="T22" fmla="*/ 473 w 600"/>
                <a:gd name="T23" fmla="*/ 114 h 576"/>
                <a:gd name="T24" fmla="*/ 505 w 600"/>
                <a:gd name="T25" fmla="*/ 67 h 576"/>
                <a:gd name="T26" fmla="*/ 535 w 600"/>
                <a:gd name="T27" fmla="*/ 31 h 576"/>
                <a:gd name="T28" fmla="*/ 567 w 600"/>
                <a:gd name="T29" fmla="*/ 8 h 576"/>
                <a:gd name="T30" fmla="*/ 599 w 600"/>
                <a:gd name="T31" fmla="*/ 0 h 57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600"/>
                <a:gd name="T49" fmla="*/ 0 h 576"/>
                <a:gd name="T50" fmla="*/ 600 w 600"/>
                <a:gd name="T51" fmla="*/ 576 h 57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600" h="576">
                  <a:moveTo>
                    <a:pt x="0" y="575"/>
                  </a:moveTo>
                  <a:lnTo>
                    <a:pt x="63" y="570"/>
                  </a:lnTo>
                  <a:lnTo>
                    <a:pt x="95" y="562"/>
                  </a:lnTo>
                  <a:lnTo>
                    <a:pt x="127" y="553"/>
                  </a:lnTo>
                  <a:lnTo>
                    <a:pt x="158" y="540"/>
                  </a:lnTo>
                  <a:lnTo>
                    <a:pt x="190" y="521"/>
                  </a:lnTo>
                  <a:lnTo>
                    <a:pt x="222" y="498"/>
                  </a:lnTo>
                  <a:lnTo>
                    <a:pt x="284" y="432"/>
                  </a:lnTo>
                  <a:lnTo>
                    <a:pt x="347" y="338"/>
                  </a:lnTo>
                  <a:lnTo>
                    <a:pt x="410" y="224"/>
                  </a:lnTo>
                  <a:lnTo>
                    <a:pt x="441" y="167"/>
                  </a:lnTo>
                  <a:lnTo>
                    <a:pt x="473" y="114"/>
                  </a:lnTo>
                  <a:lnTo>
                    <a:pt x="505" y="67"/>
                  </a:lnTo>
                  <a:lnTo>
                    <a:pt x="535" y="31"/>
                  </a:lnTo>
                  <a:lnTo>
                    <a:pt x="567" y="8"/>
                  </a:lnTo>
                  <a:lnTo>
                    <a:pt x="599" y="0"/>
                  </a:lnTo>
                </a:path>
              </a:pathLst>
            </a:custGeom>
            <a:noFill/>
            <a:ln w="50800" cap="rnd">
              <a:solidFill>
                <a:srgbClr val="FF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0493" name="Freeform 8"/>
            <p:cNvSpPr>
              <a:spLocks/>
            </p:cNvSpPr>
            <p:nvPr/>
          </p:nvSpPr>
          <p:spPr bwMode="auto">
            <a:xfrm>
              <a:off x="3456" y="2208"/>
              <a:ext cx="576" cy="576"/>
            </a:xfrm>
            <a:custGeom>
              <a:avLst/>
              <a:gdLst>
                <a:gd name="T0" fmla="*/ 575 w 576"/>
                <a:gd name="T1" fmla="*/ 575 h 576"/>
                <a:gd name="T2" fmla="*/ 515 w 576"/>
                <a:gd name="T3" fmla="*/ 570 h 576"/>
                <a:gd name="T4" fmla="*/ 484 w 576"/>
                <a:gd name="T5" fmla="*/ 562 h 576"/>
                <a:gd name="T6" fmla="*/ 455 w 576"/>
                <a:gd name="T7" fmla="*/ 553 h 576"/>
                <a:gd name="T8" fmla="*/ 424 w 576"/>
                <a:gd name="T9" fmla="*/ 540 h 576"/>
                <a:gd name="T10" fmla="*/ 393 w 576"/>
                <a:gd name="T11" fmla="*/ 521 h 576"/>
                <a:gd name="T12" fmla="*/ 364 w 576"/>
                <a:gd name="T13" fmla="*/ 498 h 576"/>
                <a:gd name="T14" fmla="*/ 303 w 576"/>
                <a:gd name="T15" fmla="*/ 432 h 576"/>
                <a:gd name="T16" fmla="*/ 242 w 576"/>
                <a:gd name="T17" fmla="*/ 338 h 576"/>
                <a:gd name="T18" fmla="*/ 182 w 576"/>
                <a:gd name="T19" fmla="*/ 224 h 576"/>
                <a:gd name="T20" fmla="*/ 151 w 576"/>
                <a:gd name="T21" fmla="*/ 167 h 576"/>
                <a:gd name="T22" fmla="*/ 120 w 576"/>
                <a:gd name="T23" fmla="*/ 114 h 576"/>
                <a:gd name="T24" fmla="*/ 91 w 576"/>
                <a:gd name="T25" fmla="*/ 67 h 576"/>
                <a:gd name="T26" fmla="*/ 60 w 576"/>
                <a:gd name="T27" fmla="*/ 31 h 576"/>
                <a:gd name="T28" fmla="*/ 30 w 576"/>
                <a:gd name="T29" fmla="*/ 8 h 576"/>
                <a:gd name="T30" fmla="*/ 0 w 576"/>
                <a:gd name="T31" fmla="*/ 0 h 57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576"/>
                <a:gd name="T49" fmla="*/ 0 h 576"/>
                <a:gd name="T50" fmla="*/ 576 w 576"/>
                <a:gd name="T51" fmla="*/ 576 h 57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576" h="576">
                  <a:moveTo>
                    <a:pt x="575" y="575"/>
                  </a:moveTo>
                  <a:lnTo>
                    <a:pt x="515" y="570"/>
                  </a:lnTo>
                  <a:lnTo>
                    <a:pt x="484" y="562"/>
                  </a:lnTo>
                  <a:lnTo>
                    <a:pt x="455" y="553"/>
                  </a:lnTo>
                  <a:lnTo>
                    <a:pt x="424" y="540"/>
                  </a:lnTo>
                  <a:lnTo>
                    <a:pt x="393" y="521"/>
                  </a:lnTo>
                  <a:lnTo>
                    <a:pt x="364" y="498"/>
                  </a:lnTo>
                  <a:lnTo>
                    <a:pt x="303" y="432"/>
                  </a:lnTo>
                  <a:lnTo>
                    <a:pt x="242" y="338"/>
                  </a:lnTo>
                  <a:lnTo>
                    <a:pt x="182" y="224"/>
                  </a:lnTo>
                  <a:lnTo>
                    <a:pt x="151" y="167"/>
                  </a:lnTo>
                  <a:lnTo>
                    <a:pt x="120" y="114"/>
                  </a:lnTo>
                  <a:lnTo>
                    <a:pt x="91" y="67"/>
                  </a:lnTo>
                  <a:lnTo>
                    <a:pt x="60" y="31"/>
                  </a:lnTo>
                  <a:lnTo>
                    <a:pt x="30" y="8"/>
                  </a:lnTo>
                  <a:lnTo>
                    <a:pt x="0" y="0"/>
                  </a:lnTo>
                </a:path>
              </a:pathLst>
            </a:custGeom>
            <a:noFill/>
            <a:ln w="50800" cap="rnd">
              <a:solidFill>
                <a:srgbClr val="FF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0494" name="Line 9"/>
            <p:cNvSpPr>
              <a:spLocks noChangeShapeType="1"/>
            </p:cNvSpPr>
            <p:nvPr/>
          </p:nvSpPr>
          <p:spPr bwMode="auto">
            <a:xfrm>
              <a:off x="2842" y="2784"/>
              <a:ext cx="1300" cy="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0495" name="Rectangle 10"/>
            <p:cNvSpPr>
              <a:spLocks noChangeArrowheads="1"/>
            </p:cNvSpPr>
            <p:nvPr/>
          </p:nvSpPr>
          <p:spPr bwMode="auto">
            <a:xfrm>
              <a:off x="3216" y="2736"/>
              <a:ext cx="534"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spAutoFit/>
            </a:bodyPr>
            <a:lstStyle/>
            <a:p>
              <a:pPr>
                <a:spcBef>
                  <a:spcPct val="50000"/>
                </a:spcBef>
              </a:pPr>
              <a:r>
                <a:rPr lang="en-US" b="1">
                  <a:solidFill>
                    <a:schemeClr val="tx2"/>
                  </a:solidFill>
                </a:rPr>
                <a:t>   0</a:t>
              </a:r>
            </a:p>
          </p:txBody>
        </p:sp>
        <p:sp>
          <p:nvSpPr>
            <p:cNvPr id="20496" name="Freeform 11"/>
            <p:cNvSpPr>
              <a:spLocks/>
            </p:cNvSpPr>
            <p:nvPr/>
          </p:nvSpPr>
          <p:spPr bwMode="auto">
            <a:xfrm>
              <a:off x="3552" y="2688"/>
              <a:ext cx="193" cy="193"/>
            </a:xfrm>
            <a:custGeom>
              <a:avLst/>
              <a:gdLst>
                <a:gd name="T0" fmla="*/ 192 w 193"/>
                <a:gd name="T1" fmla="*/ 96 h 193"/>
                <a:gd name="T2" fmla="*/ 113 w 193"/>
                <a:gd name="T3" fmla="*/ 79 h 193"/>
                <a:gd name="T4" fmla="*/ 96 w 193"/>
                <a:gd name="T5" fmla="*/ 0 h 193"/>
                <a:gd name="T6" fmla="*/ 79 w 193"/>
                <a:gd name="T7" fmla="*/ 79 h 193"/>
                <a:gd name="T8" fmla="*/ 0 w 193"/>
                <a:gd name="T9" fmla="*/ 96 h 193"/>
                <a:gd name="T10" fmla="*/ 79 w 193"/>
                <a:gd name="T11" fmla="*/ 113 h 193"/>
                <a:gd name="T12" fmla="*/ 96 w 193"/>
                <a:gd name="T13" fmla="*/ 192 h 193"/>
                <a:gd name="T14" fmla="*/ 113 w 193"/>
                <a:gd name="T15" fmla="*/ 113 h 193"/>
                <a:gd name="T16" fmla="*/ 192 w 193"/>
                <a:gd name="T17" fmla="*/ 96 h 19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93"/>
                <a:gd name="T28" fmla="*/ 0 h 193"/>
                <a:gd name="T29" fmla="*/ 193 w 193"/>
                <a:gd name="T30" fmla="*/ 193 h 19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93" h="193">
                  <a:moveTo>
                    <a:pt x="192" y="96"/>
                  </a:moveTo>
                  <a:lnTo>
                    <a:pt x="113" y="79"/>
                  </a:lnTo>
                  <a:lnTo>
                    <a:pt x="96" y="0"/>
                  </a:lnTo>
                  <a:lnTo>
                    <a:pt x="79" y="79"/>
                  </a:lnTo>
                  <a:lnTo>
                    <a:pt x="0" y="96"/>
                  </a:lnTo>
                  <a:lnTo>
                    <a:pt x="79" y="113"/>
                  </a:lnTo>
                  <a:lnTo>
                    <a:pt x="96" y="192"/>
                  </a:lnTo>
                  <a:lnTo>
                    <a:pt x="113" y="113"/>
                  </a:lnTo>
                  <a:lnTo>
                    <a:pt x="192" y="96"/>
                  </a:lnTo>
                </a:path>
              </a:pathLst>
            </a:custGeom>
            <a:solidFill>
              <a:srgbClr val="F8F800"/>
            </a:solidFill>
            <a:ln w="12700" cap="rnd">
              <a:solidFill>
                <a:schemeClr val="tx1"/>
              </a:solidFill>
              <a:round/>
              <a:headEnd type="none" w="sm" len="sm"/>
              <a:tailEnd type="none" w="sm" len="sm"/>
            </a:ln>
          </p:spPr>
          <p:txBody>
            <a:bodyPr/>
            <a:lstStyle/>
            <a:p>
              <a:endParaRPr lang="en-US"/>
            </a:p>
          </p:txBody>
        </p:sp>
      </p:grpSp>
      <p:sp>
        <p:nvSpPr>
          <p:cNvPr id="20485" name="Rectangle 12"/>
          <p:cNvSpPr>
            <a:spLocks noChangeArrowheads="1"/>
          </p:cNvSpPr>
          <p:nvPr/>
        </p:nvSpPr>
        <p:spPr bwMode="auto">
          <a:xfrm>
            <a:off x="8734648" y="5956920"/>
            <a:ext cx="3456384" cy="989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8692" tIns="63217" rIns="128692" bIns="63217">
            <a:spAutoFit/>
          </a:bodyPr>
          <a:lstStyle/>
          <a:p>
            <a:pPr>
              <a:spcBef>
                <a:spcPct val="50000"/>
              </a:spcBef>
            </a:pPr>
            <a:r>
              <a:rPr lang="en-US" sz="2800" b="1" dirty="0"/>
              <a:t>Critical          Value</a:t>
            </a:r>
          </a:p>
        </p:txBody>
      </p:sp>
      <p:sp>
        <p:nvSpPr>
          <p:cNvPr id="20486" name="Freeform 13"/>
          <p:cNvSpPr>
            <a:spLocks/>
          </p:cNvSpPr>
          <p:nvPr/>
        </p:nvSpPr>
        <p:spPr bwMode="auto">
          <a:xfrm>
            <a:off x="8734648" y="6172944"/>
            <a:ext cx="435752" cy="435752"/>
          </a:xfrm>
          <a:custGeom>
            <a:avLst/>
            <a:gdLst>
              <a:gd name="T0" fmla="*/ 2147483647 w 193"/>
              <a:gd name="T1" fmla="*/ 2147483647 h 193"/>
              <a:gd name="T2" fmla="*/ 2147483647 w 193"/>
              <a:gd name="T3" fmla="*/ 2147483647 h 193"/>
              <a:gd name="T4" fmla="*/ 2147483647 w 193"/>
              <a:gd name="T5" fmla="*/ 0 h 193"/>
              <a:gd name="T6" fmla="*/ 2147483647 w 193"/>
              <a:gd name="T7" fmla="*/ 2147483647 h 193"/>
              <a:gd name="T8" fmla="*/ 0 w 193"/>
              <a:gd name="T9" fmla="*/ 2147483647 h 193"/>
              <a:gd name="T10" fmla="*/ 2147483647 w 193"/>
              <a:gd name="T11" fmla="*/ 2147483647 h 193"/>
              <a:gd name="T12" fmla="*/ 2147483647 w 193"/>
              <a:gd name="T13" fmla="*/ 2147483647 h 193"/>
              <a:gd name="T14" fmla="*/ 2147483647 w 193"/>
              <a:gd name="T15" fmla="*/ 2147483647 h 193"/>
              <a:gd name="T16" fmla="*/ 2147483647 w 193"/>
              <a:gd name="T17" fmla="*/ 2147483647 h 19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93"/>
              <a:gd name="T28" fmla="*/ 0 h 193"/>
              <a:gd name="T29" fmla="*/ 193 w 193"/>
              <a:gd name="T30" fmla="*/ 193 h 19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93" h="193">
                <a:moveTo>
                  <a:pt x="192" y="96"/>
                </a:moveTo>
                <a:lnTo>
                  <a:pt x="113" y="79"/>
                </a:lnTo>
                <a:lnTo>
                  <a:pt x="96" y="0"/>
                </a:lnTo>
                <a:lnTo>
                  <a:pt x="79" y="79"/>
                </a:lnTo>
                <a:lnTo>
                  <a:pt x="0" y="96"/>
                </a:lnTo>
                <a:lnTo>
                  <a:pt x="79" y="113"/>
                </a:lnTo>
                <a:lnTo>
                  <a:pt x="96" y="192"/>
                </a:lnTo>
                <a:lnTo>
                  <a:pt x="113" y="113"/>
                </a:lnTo>
                <a:lnTo>
                  <a:pt x="192" y="96"/>
                </a:lnTo>
              </a:path>
            </a:pathLst>
          </a:custGeom>
          <a:solidFill>
            <a:srgbClr val="F8F800"/>
          </a:solidFill>
          <a:ln w="12700" cap="rnd">
            <a:solidFill>
              <a:schemeClr val="tx1"/>
            </a:solidFill>
            <a:round/>
            <a:headEnd type="none" w="sm" len="sm"/>
            <a:tailEnd type="none" w="sm" len="sm"/>
          </a:ln>
        </p:spPr>
        <p:txBody>
          <a:bodyPr lIns="130046" tIns="65023" rIns="130046" bIns="65023"/>
          <a:lstStyle/>
          <a:p>
            <a:endParaRPr lang="en-US"/>
          </a:p>
        </p:txBody>
      </p:sp>
      <p:sp>
        <p:nvSpPr>
          <p:cNvPr id="20487" name="Rectangle 14"/>
          <p:cNvSpPr>
            <a:spLocks noChangeArrowheads="1"/>
          </p:cNvSpPr>
          <p:nvPr/>
        </p:nvSpPr>
        <p:spPr bwMode="auto">
          <a:xfrm>
            <a:off x="1408854" y="6073422"/>
            <a:ext cx="3264747" cy="989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8692" tIns="63217" rIns="128692" bIns="63217">
            <a:spAutoFit/>
          </a:bodyPr>
          <a:lstStyle/>
          <a:p>
            <a:pPr algn="ctr">
              <a:spcBef>
                <a:spcPct val="50000"/>
              </a:spcBef>
            </a:pPr>
            <a:r>
              <a:rPr lang="en-US" sz="2800" b="1" dirty="0">
                <a:solidFill>
                  <a:srgbClr val="0615DD"/>
                </a:solidFill>
              </a:rPr>
              <a:t>Rejection Regions</a:t>
            </a:r>
          </a:p>
        </p:txBody>
      </p:sp>
      <p:sp>
        <p:nvSpPr>
          <p:cNvPr id="20488" name="Line 15"/>
          <p:cNvSpPr>
            <a:spLocks noChangeShapeType="1"/>
          </p:cNvSpPr>
          <p:nvPr/>
        </p:nvSpPr>
        <p:spPr bwMode="auto">
          <a:xfrm flipH="1">
            <a:off x="6827521" y="7586133"/>
            <a:ext cx="1964267" cy="641209"/>
          </a:xfrm>
          <a:prstGeom prst="line">
            <a:avLst/>
          </a:prstGeom>
          <a:noFill/>
          <a:ln w="12700">
            <a:solidFill>
              <a:schemeClr val="tx1"/>
            </a:solidFill>
            <a:round/>
            <a:headEnd type="none" w="sm" len="sm"/>
            <a:tailEnd type="stealth" w="med" len="med"/>
          </a:ln>
          <a:extLst>
            <a:ext uri="{909E8E84-426E-40dd-AFC4-6F175D3DCCD1}">
              <a14:hiddenFill xmlns:a14="http://schemas.microsoft.com/office/drawing/2010/main">
                <a:noFill/>
              </a14:hiddenFill>
            </a:ext>
          </a:extLst>
        </p:spPr>
        <p:txBody>
          <a:bodyPr wrap="none" lIns="130046" tIns="65023" rIns="130046" bIns="65023" anchor="ctr"/>
          <a:lstStyle/>
          <a:p>
            <a:endParaRPr lang="en-US"/>
          </a:p>
        </p:txBody>
      </p:sp>
      <p:sp>
        <p:nvSpPr>
          <p:cNvPr id="20489" name="Line 16"/>
          <p:cNvSpPr>
            <a:spLocks noChangeShapeType="1"/>
          </p:cNvSpPr>
          <p:nvPr/>
        </p:nvSpPr>
        <p:spPr bwMode="auto">
          <a:xfrm>
            <a:off x="4118187" y="6719147"/>
            <a:ext cx="1517227" cy="1300480"/>
          </a:xfrm>
          <a:prstGeom prst="line">
            <a:avLst/>
          </a:prstGeom>
          <a:noFill/>
          <a:ln w="12700">
            <a:solidFill>
              <a:schemeClr val="tx1"/>
            </a:solidFill>
            <a:round/>
            <a:headEnd type="none" w="sm" len="sm"/>
            <a:tailEnd type="stealth" w="med" len="med"/>
          </a:ln>
          <a:extLst>
            <a:ext uri="{909E8E84-426E-40dd-AFC4-6F175D3DCCD1}">
              <a14:hiddenFill xmlns:a14="http://schemas.microsoft.com/office/drawing/2010/main">
                <a:noFill/>
              </a14:hiddenFill>
            </a:ext>
          </a:extLst>
        </p:spPr>
        <p:txBody>
          <a:bodyPr wrap="none" lIns="130046" tIns="65023" rIns="130046" bIns="65023" anchor="ctr"/>
          <a:lstStyle/>
          <a:p>
            <a:endParaRPr lang="en-US"/>
          </a:p>
        </p:txBody>
      </p:sp>
      <p:sp>
        <p:nvSpPr>
          <p:cNvPr id="20490" name="Text Box 17"/>
          <p:cNvSpPr txBox="1">
            <a:spLocks noChangeArrowheads="1"/>
          </p:cNvSpPr>
          <p:nvPr/>
        </p:nvSpPr>
        <p:spPr bwMode="auto">
          <a:xfrm>
            <a:off x="8805333" y="7469088"/>
            <a:ext cx="4199467" cy="993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lIns="130046" tIns="65023" rIns="130046" bIns="65023">
            <a:spAutoFit/>
          </a:bodyPr>
          <a:lstStyle>
            <a:lvl1pPr>
              <a:defRPr sz="2400">
                <a:solidFill>
                  <a:schemeClr val="tx1"/>
                </a:solidFill>
                <a:latin typeface="Comic Sans MS" charset="0"/>
                <a:ea typeface="ヒラギノ角ゴ Pro W3" charset="0"/>
                <a:cs typeface="ヒラギノ角ゴ Pro W3" charset="0"/>
              </a:defRPr>
            </a:lvl1pPr>
            <a:lvl2pPr marL="742950" indent="-285750">
              <a:defRPr sz="2400">
                <a:solidFill>
                  <a:schemeClr val="tx1"/>
                </a:solidFill>
                <a:latin typeface="Comic Sans MS" charset="0"/>
                <a:ea typeface="ヒラギノ角ゴ Pro W3" charset="0"/>
                <a:cs typeface="ヒラギノ角ゴ Pro W3" charset="0"/>
              </a:defRPr>
            </a:lvl2pPr>
            <a:lvl3pPr marL="1143000" indent="-228600">
              <a:defRPr sz="2400">
                <a:solidFill>
                  <a:schemeClr val="tx1"/>
                </a:solidFill>
                <a:latin typeface="Comic Sans MS" charset="0"/>
                <a:ea typeface="ヒラギノ角ゴ Pro W3" charset="0"/>
                <a:cs typeface="ヒラギノ角ゴ Pro W3" charset="0"/>
              </a:defRPr>
            </a:lvl3pPr>
            <a:lvl4pPr marL="1600200" indent="-228600">
              <a:defRPr sz="2400">
                <a:solidFill>
                  <a:schemeClr val="tx1"/>
                </a:solidFill>
                <a:latin typeface="Comic Sans MS" charset="0"/>
                <a:ea typeface="ヒラギノ角ゴ Pro W3" charset="0"/>
                <a:cs typeface="ヒラギノ角ゴ Pro W3" charset="0"/>
              </a:defRPr>
            </a:lvl4pPr>
            <a:lvl5pPr marL="2057400" indent="-228600">
              <a:defRPr sz="2400">
                <a:solidFill>
                  <a:schemeClr val="tx1"/>
                </a:solidFill>
                <a:latin typeface="Comic Sans MS" charset="0"/>
                <a:ea typeface="ヒラギノ角ゴ Pro W3" charset="0"/>
                <a:cs typeface="ヒラギノ角ゴ Pro W3" charset="0"/>
              </a:defRPr>
            </a:lvl5pPr>
            <a:lvl6pPr marL="2514600" indent="-228600" eaLnBrk="0" fontAlgn="base" hangingPunct="0">
              <a:spcBef>
                <a:spcPct val="0"/>
              </a:spcBef>
              <a:spcAft>
                <a:spcPct val="0"/>
              </a:spcAft>
              <a:defRPr sz="2400">
                <a:solidFill>
                  <a:schemeClr val="tx1"/>
                </a:solidFill>
                <a:latin typeface="Comic Sans MS" charset="0"/>
                <a:ea typeface="ヒラギノ角ゴ Pro W3" charset="0"/>
                <a:cs typeface="ヒラギノ角ゴ Pro W3" charset="0"/>
              </a:defRPr>
            </a:lvl6pPr>
            <a:lvl7pPr marL="2971800" indent="-228600" eaLnBrk="0" fontAlgn="base" hangingPunct="0">
              <a:spcBef>
                <a:spcPct val="0"/>
              </a:spcBef>
              <a:spcAft>
                <a:spcPct val="0"/>
              </a:spcAft>
              <a:defRPr sz="2400">
                <a:solidFill>
                  <a:schemeClr val="tx1"/>
                </a:solidFill>
                <a:latin typeface="Comic Sans MS" charset="0"/>
                <a:ea typeface="ヒラギノ角ゴ Pro W3" charset="0"/>
                <a:cs typeface="ヒラギノ角ゴ Pro W3" charset="0"/>
              </a:defRPr>
            </a:lvl7pPr>
            <a:lvl8pPr marL="3429000" indent="-228600" eaLnBrk="0" fontAlgn="base" hangingPunct="0">
              <a:spcBef>
                <a:spcPct val="0"/>
              </a:spcBef>
              <a:spcAft>
                <a:spcPct val="0"/>
              </a:spcAft>
              <a:defRPr sz="2400">
                <a:solidFill>
                  <a:schemeClr val="tx1"/>
                </a:solidFill>
                <a:latin typeface="Comic Sans MS" charset="0"/>
                <a:ea typeface="ヒラギノ角ゴ Pro W3" charset="0"/>
                <a:cs typeface="ヒラギノ角ゴ Pro W3" charset="0"/>
              </a:defRPr>
            </a:lvl8pPr>
            <a:lvl9pPr marL="3886200" indent="-228600" eaLnBrk="0" fontAlgn="base" hangingPunct="0">
              <a:spcBef>
                <a:spcPct val="0"/>
              </a:spcBef>
              <a:spcAft>
                <a:spcPct val="0"/>
              </a:spcAft>
              <a:defRPr sz="2400">
                <a:solidFill>
                  <a:schemeClr val="tx1"/>
                </a:solidFill>
                <a:latin typeface="Comic Sans MS" charset="0"/>
                <a:ea typeface="ヒラギノ角ゴ Pro W3" charset="0"/>
                <a:cs typeface="ヒラギノ角ゴ Pro W3" charset="0"/>
              </a:defRPr>
            </a:lvl9pPr>
          </a:lstStyle>
          <a:p>
            <a:r>
              <a:rPr lang="ja-JP" altLang="en-US" sz="2800" b="1" dirty="0">
                <a:latin typeface="+mn-lt"/>
              </a:rPr>
              <a:t>“</a:t>
            </a:r>
            <a:r>
              <a:rPr lang="en-US" altLang="ja-JP" sz="2800" b="1" dirty="0">
                <a:latin typeface="+mn-lt"/>
              </a:rPr>
              <a:t>Area</a:t>
            </a:r>
            <a:r>
              <a:rPr lang="ja-JP" altLang="en-US" sz="2800" b="1" dirty="0">
                <a:latin typeface="+mn-lt"/>
              </a:rPr>
              <a:t>”</a:t>
            </a:r>
            <a:r>
              <a:rPr lang="en-US" altLang="ja-JP" sz="2800" b="1" dirty="0">
                <a:latin typeface="+mn-lt"/>
              </a:rPr>
              <a:t> of the </a:t>
            </a:r>
          </a:p>
          <a:p>
            <a:r>
              <a:rPr lang="en-US" altLang="ja-JP" sz="2800" b="1" dirty="0">
                <a:latin typeface="+mn-lt"/>
              </a:rPr>
              <a:t>Rejection </a:t>
            </a:r>
            <a:r>
              <a:rPr lang="en-US" sz="2800" b="1" dirty="0">
                <a:latin typeface="+mn-lt"/>
              </a:rPr>
              <a:t>region </a:t>
            </a:r>
          </a:p>
        </p:txBody>
      </p:sp>
    </p:spTree>
    <p:extLst>
      <p:ext uri="{BB962C8B-B14F-4D97-AF65-F5344CB8AC3E}">
        <p14:creationId xmlns:p14="http://schemas.microsoft.com/office/powerpoint/2010/main" val="3822112152"/>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20482">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20482">
                                            <p:txEl>
                                              <p:pRg st="0" end="0"/>
                                            </p:txEl>
                                          </p:spTgt>
                                        </p:tgtEl>
                                        <p:attrNameLst>
                                          <p:attrName>ppt_c</p:attrName>
                                        </p:attrNameLst>
                                      </p:cBhvr>
                                      <p:to>
                                        <a:srgbClr val="0000FF"/>
                                      </p:to>
                                    </p:animClr>
                                  </p:sub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048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2" grpId="0" build="p"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2"/>
          <p:cNvSpPr>
            <a:spLocks noChangeArrowheads="1"/>
          </p:cNvSpPr>
          <p:nvPr/>
        </p:nvSpPr>
        <p:spPr bwMode="auto">
          <a:xfrm>
            <a:off x="1510455" y="-6773"/>
            <a:ext cx="9983893" cy="16888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8692" tIns="63217" rIns="128692" bIns="63217">
            <a:spAutoFit/>
          </a:bodyPr>
          <a:lstStyle/>
          <a:p>
            <a:pPr algn="ctr">
              <a:spcBef>
                <a:spcPct val="50000"/>
              </a:spcBef>
            </a:pPr>
            <a:r>
              <a:rPr lang="en-US" sz="5100" b="1" dirty="0">
                <a:solidFill>
                  <a:srgbClr val="2D2D8A"/>
                </a:solidFill>
              </a:rPr>
              <a:t>Level of Significance, </a:t>
            </a:r>
            <a:r>
              <a:rPr lang="el-GR" sz="5100" b="1" dirty="0">
                <a:solidFill>
                  <a:srgbClr val="2D2D8A"/>
                </a:solidFill>
              </a:rPr>
              <a:t>α</a:t>
            </a:r>
            <a:r>
              <a:rPr lang="en-US" sz="5100" b="1" i="1" dirty="0">
                <a:solidFill>
                  <a:srgbClr val="2D2D8A"/>
                </a:solidFill>
              </a:rPr>
              <a:t> </a:t>
            </a:r>
            <a:r>
              <a:rPr lang="en-US" sz="5100" b="1" dirty="0">
                <a:solidFill>
                  <a:srgbClr val="2D2D8A"/>
                </a:solidFill>
              </a:rPr>
              <a:t>and the Rejection Region</a:t>
            </a:r>
          </a:p>
        </p:txBody>
      </p:sp>
      <p:sp>
        <p:nvSpPr>
          <p:cNvPr id="22530" name="Rectangle 3"/>
          <p:cNvSpPr>
            <a:spLocks noChangeArrowheads="1"/>
          </p:cNvSpPr>
          <p:nvPr/>
        </p:nvSpPr>
        <p:spPr bwMode="auto">
          <a:xfrm>
            <a:off x="1192107" y="2709333"/>
            <a:ext cx="2939627" cy="14630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8692" tIns="63217" rIns="128692" bIns="63217">
            <a:spAutoFit/>
          </a:bodyPr>
          <a:lstStyle/>
          <a:p>
            <a:pPr>
              <a:lnSpc>
                <a:spcPct val="110000"/>
              </a:lnSpc>
              <a:spcBef>
                <a:spcPct val="50000"/>
              </a:spcBef>
            </a:pPr>
            <a:r>
              <a:rPr lang="en-US" sz="4000" b="1" i="1" dirty="0">
                <a:latin typeface="Times New Roman" charset="0"/>
              </a:rPr>
              <a:t>H</a:t>
            </a:r>
            <a:r>
              <a:rPr lang="en-US" sz="4000" b="1" baseline="-25000" dirty="0">
                <a:latin typeface="Times New Roman" charset="0"/>
              </a:rPr>
              <a:t>0</a:t>
            </a:r>
            <a:r>
              <a:rPr lang="en-US" sz="4000" b="1" dirty="0">
                <a:latin typeface="Times New Roman" charset="0"/>
              </a:rPr>
              <a:t>:</a:t>
            </a:r>
            <a:r>
              <a:rPr lang="en-US" sz="4000" b="1" dirty="0">
                <a:latin typeface="Symbol" charset="0"/>
              </a:rPr>
              <a:t> m</a:t>
            </a:r>
            <a:r>
              <a:rPr lang="en-US" sz="4000" b="1" dirty="0">
                <a:latin typeface="Times New Roman" charset="0"/>
              </a:rPr>
              <a:t> </a:t>
            </a:r>
            <a:r>
              <a:rPr lang="en-US" sz="4000" b="1" dirty="0">
                <a:latin typeface="Symbol" charset="0"/>
              </a:rPr>
              <a:t> </a:t>
            </a:r>
            <a:r>
              <a:rPr lang="en-US" sz="4000" b="1" dirty="0">
                <a:latin typeface="Times New Roman" charset="0"/>
              </a:rPr>
              <a:t>0   </a:t>
            </a:r>
            <a:r>
              <a:rPr lang="en-US" sz="4000" b="1" i="1" dirty="0">
                <a:latin typeface="Times New Roman" charset="0"/>
              </a:rPr>
              <a:t>H</a:t>
            </a:r>
            <a:r>
              <a:rPr lang="en-US" sz="4000" b="1" baseline="-25000" dirty="0">
                <a:latin typeface="Times New Roman" charset="0"/>
              </a:rPr>
              <a:t>1</a:t>
            </a:r>
            <a:r>
              <a:rPr lang="en-US" sz="4000" b="1" dirty="0">
                <a:latin typeface="Times New Roman" charset="0"/>
              </a:rPr>
              <a:t>: </a:t>
            </a:r>
            <a:r>
              <a:rPr lang="en-US" sz="4000" b="1" dirty="0">
                <a:latin typeface="Symbol" charset="0"/>
              </a:rPr>
              <a:t>m</a:t>
            </a:r>
            <a:r>
              <a:rPr lang="en-US" sz="4000" b="1" dirty="0">
                <a:latin typeface="Times New Roman" charset="0"/>
              </a:rPr>
              <a:t> &lt; 0</a:t>
            </a:r>
          </a:p>
        </p:txBody>
      </p:sp>
      <p:sp>
        <p:nvSpPr>
          <p:cNvPr id="22531" name="Rectangle 4"/>
          <p:cNvSpPr>
            <a:spLocks noChangeArrowheads="1"/>
          </p:cNvSpPr>
          <p:nvPr/>
        </p:nvSpPr>
        <p:spPr bwMode="auto">
          <a:xfrm>
            <a:off x="1083734" y="4876800"/>
            <a:ext cx="3048000" cy="14630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8692" tIns="63217" rIns="128692" bIns="63217">
            <a:spAutoFit/>
          </a:bodyPr>
          <a:lstStyle/>
          <a:p>
            <a:pPr>
              <a:lnSpc>
                <a:spcPct val="110000"/>
              </a:lnSpc>
              <a:spcBef>
                <a:spcPct val="50000"/>
              </a:spcBef>
            </a:pPr>
            <a:r>
              <a:rPr lang="en-US" sz="4000" b="1" i="1">
                <a:latin typeface="Times New Roman" charset="0"/>
              </a:rPr>
              <a:t>H</a:t>
            </a:r>
            <a:r>
              <a:rPr lang="en-US" sz="4000" b="1" baseline="-25000">
                <a:latin typeface="Times New Roman" charset="0"/>
              </a:rPr>
              <a:t>0</a:t>
            </a:r>
            <a:r>
              <a:rPr lang="en-US" sz="4000" b="1">
                <a:latin typeface="Times New Roman" charset="0"/>
              </a:rPr>
              <a:t>: </a:t>
            </a:r>
            <a:r>
              <a:rPr lang="en-US" sz="4000" b="1">
                <a:latin typeface="Symbol" charset="0"/>
              </a:rPr>
              <a:t>m</a:t>
            </a:r>
            <a:r>
              <a:rPr lang="en-US" sz="4000" b="1">
                <a:latin typeface="Times New Roman" charset="0"/>
              </a:rPr>
              <a:t> </a:t>
            </a:r>
            <a:r>
              <a:rPr lang="en-US" sz="4000" b="1">
                <a:latin typeface="Symbol" charset="0"/>
              </a:rPr>
              <a:t></a:t>
            </a:r>
            <a:r>
              <a:rPr lang="en-US" sz="4000" b="1">
                <a:latin typeface="Times New Roman" charset="0"/>
              </a:rPr>
              <a:t> 0  </a:t>
            </a:r>
            <a:r>
              <a:rPr lang="en-US" sz="4000" b="1" i="1">
                <a:latin typeface="Times New Roman" charset="0"/>
              </a:rPr>
              <a:t>H</a:t>
            </a:r>
            <a:r>
              <a:rPr lang="en-US" sz="4000" b="1" baseline="-25000">
                <a:latin typeface="Times New Roman" charset="0"/>
              </a:rPr>
              <a:t>1</a:t>
            </a:r>
            <a:r>
              <a:rPr lang="en-US" sz="4000" b="1">
                <a:latin typeface="Times New Roman" charset="0"/>
              </a:rPr>
              <a:t>: </a:t>
            </a:r>
            <a:r>
              <a:rPr lang="en-US" sz="4000" b="1">
                <a:latin typeface="Symbol" charset="0"/>
              </a:rPr>
              <a:t>m</a:t>
            </a:r>
            <a:r>
              <a:rPr lang="en-US" sz="4000" b="1">
                <a:latin typeface="Times New Roman" charset="0"/>
              </a:rPr>
              <a:t> &gt; 0</a:t>
            </a:r>
          </a:p>
        </p:txBody>
      </p:sp>
      <p:sp>
        <p:nvSpPr>
          <p:cNvPr id="22532" name="Rectangle 5"/>
          <p:cNvSpPr>
            <a:spLocks noChangeArrowheads="1"/>
          </p:cNvSpPr>
          <p:nvPr/>
        </p:nvSpPr>
        <p:spPr bwMode="auto">
          <a:xfrm>
            <a:off x="1076961" y="6820747"/>
            <a:ext cx="2722880" cy="14630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8692" tIns="63217" rIns="128692" bIns="63217">
            <a:spAutoFit/>
          </a:bodyPr>
          <a:lstStyle/>
          <a:p>
            <a:pPr>
              <a:lnSpc>
                <a:spcPct val="110000"/>
              </a:lnSpc>
              <a:spcBef>
                <a:spcPct val="50000"/>
              </a:spcBef>
            </a:pPr>
            <a:r>
              <a:rPr lang="en-US" sz="4000" b="1" i="1">
                <a:latin typeface="Times New Roman" charset="0"/>
              </a:rPr>
              <a:t>H</a:t>
            </a:r>
            <a:r>
              <a:rPr lang="en-US" sz="4000" b="1" baseline="-25000">
                <a:latin typeface="Times New Roman" charset="0"/>
              </a:rPr>
              <a:t>0</a:t>
            </a:r>
            <a:r>
              <a:rPr lang="en-US" sz="4000" b="1">
                <a:latin typeface="Times New Roman" charset="0"/>
              </a:rPr>
              <a:t>: </a:t>
            </a:r>
            <a:r>
              <a:rPr lang="en-US" sz="4000" b="1">
                <a:latin typeface="Symbol" charset="0"/>
              </a:rPr>
              <a:t>m</a:t>
            </a:r>
            <a:r>
              <a:rPr lang="en-US" sz="4000" b="1">
                <a:latin typeface="Times New Roman" charset="0"/>
              </a:rPr>
              <a:t> </a:t>
            </a:r>
            <a:r>
              <a:rPr lang="en-US" sz="4000" b="1">
                <a:latin typeface="Symbol" charset="0"/>
              </a:rPr>
              <a:t>= </a:t>
            </a:r>
            <a:r>
              <a:rPr lang="en-US" sz="4000" b="1">
                <a:latin typeface="Times New Roman" charset="0"/>
              </a:rPr>
              <a:t>0    </a:t>
            </a:r>
            <a:r>
              <a:rPr lang="en-US" sz="4000" b="1" i="1">
                <a:latin typeface="Times New Roman" charset="0"/>
              </a:rPr>
              <a:t>H</a:t>
            </a:r>
            <a:r>
              <a:rPr lang="en-US" sz="4000" b="1" baseline="-25000">
                <a:latin typeface="Times New Roman" charset="0"/>
              </a:rPr>
              <a:t>1</a:t>
            </a:r>
            <a:r>
              <a:rPr lang="en-US" sz="4000" b="1">
                <a:latin typeface="Times New Roman" charset="0"/>
              </a:rPr>
              <a:t>: </a:t>
            </a:r>
            <a:r>
              <a:rPr lang="en-US" sz="4000" b="1">
                <a:latin typeface="Symbol" charset="0"/>
              </a:rPr>
              <a:t>m</a:t>
            </a:r>
            <a:r>
              <a:rPr lang="en-US" sz="4000" b="1">
                <a:latin typeface="Times New Roman" charset="0"/>
              </a:rPr>
              <a:t> </a:t>
            </a:r>
            <a:r>
              <a:rPr lang="en-US" sz="4000" b="1">
                <a:latin typeface="Symbol" charset="0"/>
              </a:rPr>
              <a:t>¹</a:t>
            </a:r>
            <a:r>
              <a:rPr lang="en-US" sz="4000" b="1">
                <a:latin typeface="Times New Roman" charset="0"/>
              </a:rPr>
              <a:t> 0</a:t>
            </a:r>
          </a:p>
        </p:txBody>
      </p:sp>
      <p:sp>
        <p:nvSpPr>
          <p:cNvPr id="22533" name="Rectangle 6"/>
          <p:cNvSpPr>
            <a:spLocks noChangeArrowheads="1"/>
          </p:cNvSpPr>
          <p:nvPr/>
        </p:nvSpPr>
        <p:spPr bwMode="auto">
          <a:xfrm flipH="1">
            <a:off x="8669867" y="2384214"/>
            <a:ext cx="754098" cy="7432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8692" tIns="63217" rIns="128692" bIns="63217">
            <a:spAutoFit/>
          </a:bodyPr>
          <a:lstStyle/>
          <a:p>
            <a:pPr>
              <a:spcBef>
                <a:spcPct val="50000"/>
              </a:spcBef>
            </a:pPr>
            <a:r>
              <a:rPr lang="en-US" sz="4000" b="1" i="1">
                <a:latin typeface="Symbol" charset="0"/>
              </a:rPr>
              <a:t>a</a:t>
            </a:r>
          </a:p>
        </p:txBody>
      </p:sp>
      <p:sp>
        <p:nvSpPr>
          <p:cNvPr id="22534" name="Rectangle 7"/>
          <p:cNvSpPr>
            <a:spLocks noChangeArrowheads="1"/>
          </p:cNvSpPr>
          <p:nvPr/>
        </p:nvSpPr>
        <p:spPr bwMode="auto">
          <a:xfrm>
            <a:off x="10620587" y="5201920"/>
            <a:ext cx="1314027" cy="7432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8692" tIns="63217" rIns="128692" bIns="63217">
            <a:spAutoFit/>
          </a:bodyPr>
          <a:lstStyle/>
          <a:p>
            <a:pPr>
              <a:spcBef>
                <a:spcPct val="50000"/>
              </a:spcBef>
            </a:pPr>
            <a:r>
              <a:rPr lang="en-US" sz="4000" b="1" i="1">
                <a:latin typeface="Symbol" charset="0"/>
              </a:rPr>
              <a:t>a</a:t>
            </a:r>
          </a:p>
        </p:txBody>
      </p:sp>
      <p:sp>
        <p:nvSpPr>
          <p:cNvPr id="22535" name="Rectangle 8"/>
          <p:cNvSpPr>
            <a:spLocks noChangeArrowheads="1"/>
          </p:cNvSpPr>
          <p:nvPr/>
        </p:nvSpPr>
        <p:spPr bwMode="auto">
          <a:xfrm>
            <a:off x="10187094" y="7477760"/>
            <a:ext cx="1314027" cy="7432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8692" tIns="63217" rIns="128692" bIns="63217">
            <a:spAutoFit/>
          </a:bodyPr>
          <a:lstStyle/>
          <a:p>
            <a:pPr>
              <a:spcBef>
                <a:spcPct val="50000"/>
              </a:spcBef>
            </a:pPr>
            <a:r>
              <a:rPr lang="en-US" sz="4000" b="1" i="1">
                <a:latin typeface="Symbol" charset="0"/>
              </a:rPr>
              <a:t> a</a:t>
            </a:r>
            <a:r>
              <a:rPr lang="en-US" sz="4000" b="1" i="1">
                <a:latin typeface="Times New Roman" charset="0"/>
              </a:rPr>
              <a:t>/2</a:t>
            </a:r>
          </a:p>
        </p:txBody>
      </p:sp>
      <p:sp>
        <p:nvSpPr>
          <p:cNvPr id="22536" name="Line 9"/>
          <p:cNvSpPr>
            <a:spLocks noChangeShapeType="1"/>
          </p:cNvSpPr>
          <p:nvPr/>
        </p:nvSpPr>
        <p:spPr bwMode="auto">
          <a:xfrm flipH="1">
            <a:off x="8453121" y="5743787"/>
            <a:ext cx="1964267" cy="641209"/>
          </a:xfrm>
          <a:prstGeom prst="line">
            <a:avLst/>
          </a:prstGeom>
          <a:noFill/>
          <a:ln w="12700">
            <a:solidFill>
              <a:schemeClr val="tx1"/>
            </a:solidFill>
            <a:round/>
            <a:headEnd type="none" w="sm" len="sm"/>
            <a:tailEnd type="stealth" w="med" len="med"/>
          </a:ln>
          <a:extLst>
            <a:ext uri="{909E8E84-426E-40dd-AFC4-6F175D3DCCD1}">
              <a14:hiddenFill xmlns:a14="http://schemas.microsoft.com/office/drawing/2010/main">
                <a:noFill/>
              </a14:hiddenFill>
            </a:ext>
          </a:extLst>
        </p:spPr>
        <p:txBody>
          <a:bodyPr wrap="none" lIns="130046" tIns="65023" rIns="130046" bIns="65023" anchor="ctr"/>
          <a:lstStyle/>
          <a:p>
            <a:endParaRPr lang="en-US"/>
          </a:p>
        </p:txBody>
      </p:sp>
      <p:sp>
        <p:nvSpPr>
          <p:cNvPr id="22537" name="Line 10"/>
          <p:cNvSpPr>
            <a:spLocks noChangeShapeType="1"/>
          </p:cNvSpPr>
          <p:nvPr/>
        </p:nvSpPr>
        <p:spPr bwMode="auto">
          <a:xfrm flipH="1">
            <a:off x="8236374" y="8019627"/>
            <a:ext cx="2054578" cy="839893"/>
          </a:xfrm>
          <a:prstGeom prst="line">
            <a:avLst/>
          </a:prstGeom>
          <a:noFill/>
          <a:ln w="12700">
            <a:solidFill>
              <a:schemeClr val="tx1"/>
            </a:solidFill>
            <a:round/>
            <a:headEnd type="none" w="sm" len="sm"/>
            <a:tailEnd type="stealth" w="med" len="med"/>
          </a:ln>
          <a:extLst>
            <a:ext uri="{909E8E84-426E-40dd-AFC4-6F175D3DCCD1}">
              <a14:hiddenFill xmlns:a14="http://schemas.microsoft.com/office/drawing/2010/main">
                <a:noFill/>
              </a14:hiddenFill>
            </a:ext>
          </a:extLst>
        </p:spPr>
        <p:txBody>
          <a:bodyPr wrap="none" lIns="130046" tIns="65023" rIns="130046" bIns="65023" anchor="ctr"/>
          <a:lstStyle/>
          <a:p>
            <a:endParaRPr lang="en-US"/>
          </a:p>
        </p:txBody>
      </p:sp>
      <p:sp>
        <p:nvSpPr>
          <p:cNvPr id="22538" name="Line 11"/>
          <p:cNvSpPr>
            <a:spLocks noChangeShapeType="1"/>
          </p:cNvSpPr>
          <p:nvPr/>
        </p:nvSpPr>
        <p:spPr bwMode="auto">
          <a:xfrm flipH="1">
            <a:off x="6827520" y="7802881"/>
            <a:ext cx="3422791" cy="952782"/>
          </a:xfrm>
          <a:prstGeom prst="line">
            <a:avLst/>
          </a:prstGeom>
          <a:noFill/>
          <a:ln w="12700">
            <a:solidFill>
              <a:schemeClr val="tx1"/>
            </a:solidFill>
            <a:round/>
            <a:headEnd type="none" w="sm" len="sm"/>
            <a:tailEnd type="stealth" w="med" len="med"/>
          </a:ln>
          <a:extLst>
            <a:ext uri="{909E8E84-426E-40dd-AFC4-6F175D3DCCD1}">
              <a14:hiddenFill xmlns:a14="http://schemas.microsoft.com/office/drawing/2010/main">
                <a:noFill/>
              </a14:hiddenFill>
            </a:ext>
          </a:extLst>
        </p:spPr>
        <p:txBody>
          <a:bodyPr wrap="none" lIns="130046" tIns="65023" rIns="130046" bIns="65023" anchor="ctr"/>
          <a:lstStyle/>
          <a:p>
            <a:endParaRPr lang="en-US"/>
          </a:p>
        </p:txBody>
      </p:sp>
      <p:grpSp>
        <p:nvGrpSpPr>
          <p:cNvPr id="22539" name="Group 12"/>
          <p:cNvGrpSpPr>
            <a:grpSpLocks/>
          </p:cNvGrpSpPr>
          <p:nvPr/>
        </p:nvGrpSpPr>
        <p:grpSpPr bwMode="auto">
          <a:xfrm>
            <a:off x="6068907" y="5418667"/>
            <a:ext cx="2957689" cy="1928142"/>
            <a:chOff x="2832" y="2208"/>
            <a:chExt cx="1310" cy="854"/>
          </a:xfrm>
        </p:grpSpPr>
        <p:sp>
          <p:nvSpPr>
            <p:cNvPr id="22565" name="Freeform 13"/>
            <p:cNvSpPr>
              <a:spLocks/>
            </p:cNvSpPr>
            <p:nvPr/>
          </p:nvSpPr>
          <p:spPr bwMode="auto">
            <a:xfrm>
              <a:off x="3648" y="2496"/>
              <a:ext cx="288" cy="288"/>
            </a:xfrm>
            <a:custGeom>
              <a:avLst/>
              <a:gdLst>
                <a:gd name="T0" fmla="*/ 287 w 288"/>
                <a:gd name="T1" fmla="*/ 282 h 288"/>
                <a:gd name="T2" fmla="*/ 192 w 288"/>
                <a:gd name="T3" fmla="*/ 240 h 288"/>
                <a:gd name="T4" fmla="*/ 131 w 288"/>
                <a:gd name="T5" fmla="*/ 194 h 288"/>
                <a:gd name="T6" fmla="*/ 83 w 288"/>
                <a:gd name="T7" fmla="*/ 133 h 288"/>
                <a:gd name="T8" fmla="*/ 36 w 288"/>
                <a:gd name="T9" fmla="*/ 53 h 288"/>
                <a:gd name="T10" fmla="*/ 0 w 288"/>
                <a:gd name="T11" fmla="*/ 0 h 288"/>
                <a:gd name="T12" fmla="*/ 0 w 288"/>
                <a:gd name="T13" fmla="*/ 287 h 288"/>
                <a:gd name="T14" fmla="*/ 287 w 288"/>
                <a:gd name="T15" fmla="*/ 287 h 288"/>
                <a:gd name="T16" fmla="*/ 287 w 288"/>
                <a:gd name="T17" fmla="*/ 282 h 28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88"/>
                <a:gd name="T28" fmla="*/ 0 h 288"/>
                <a:gd name="T29" fmla="*/ 288 w 288"/>
                <a:gd name="T30" fmla="*/ 288 h 28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88" h="288">
                  <a:moveTo>
                    <a:pt x="287" y="282"/>
                  </a:moveTo>
                  <a:lnTo>
                    <a:pt x="192" y="240"/>
                  </a:lnTo>
                  <a:lnTo>
                    <a:pt x="131" y="194"/>
                  </a:lnTo>
                  <a:lnTo>
                    <a:pt x="83" y="133"/>
                  </a:lnTo>
                  <a:lnTo>
                    <a:pt x="36" y="53"/>
                  </a:lnTo>
                  <a:lnTo>
                    <a:pt x="0" y="0"/>
                  </a:lnTo>
                  <a:lnTo>
                    <a:pt x="0" y="287"/>
                  </a:lnTo>
                  <a:lnTo>
                    <a:pt x="287" y="287"/>
                  </a:lnTo>
                  <a:lnTo>
                    <a:pt x="287" y="282"/>
                  </a:lnTo>
                </a:path>
              </a:pathLst>
            </a:custGeom>
            <a:solidFill>
              <a:schemeClr val="tx2"/>
            </a:solidFill>
            <a:ln w="12700" cap="rnd">
              <a:solidFill>
                <a:srgbClr val="66FFFF"/>
              </a:solidFill>
              <a:round/>
              <a:headEnd type="none" w="sm" len="sm"/>
              <a:tailEnd type="none" w="sm" len="sm"/>
            </a:ln>
          </p:spPr>
          <p:txBody>
            <a:bodyPr/>
            <a:lstStyle/>
            <a:p>
              <a:endParaRPr lang="en-US"/>
            </a:p>
          </p:txBody>
        </p:sp>
        <p:sp>
          <p:nvSpPr>
            <p:cNvPr id="22566" name="Freeform 14"/>
            <p:cNvSpPr>
              <a:spLocks/>
            </p:cNvSpPr>
            <p:nvPr/>
          </p:nvSpPr>
          <p:spPr bwMode="auto">
            <a:xfrm>
              <a:off x="2832" y="2208"/>
              <a:ext cx="600" cy="576"/>
            </a:xfrm>
            <a:custGeom>
              <a:avLst/>
              <a:gdLst>
                <a:gd name="T0" fmla="*/ 0 w 600"/>
                <a:gd name="T1" fmla="*/ 575 h 576"/>
                <a:gd name="T2" fmla="*/ 63 w 600"/>
                <a:gd name="T3" fmla="*/ 570 h 576"/>
                <a:gd name="T4" fmla="*/ 95 w 600"/>
                <a:gd name="T5" fmla="*/ 562 h 576"/>
                <a:gd name="T6" fmla="*/ 127 w 600"/>
                <a:gd name="T7" fmla="*/ 553 h 576"/>
                <a:gd name="T8" fmla="*/ 158 w 600"/>
                <a:gd name="T9" fmla="*/ 540 h 576"/>
                <a:gd name="T10" fmla="*/ 190 w 600"/>
                <a:gd name="T11" fmla="*/ 521 h 576"/>
                <a:gd name="T12" fmla="*/ 222 w 600"/>
                <a:gd name="T13" fmla="*/ 498 h 576"/>
                <a:gd name="T14" fmla="*/ 284 w 600"/>
                <a:gd name="T15" fmla="*/ 432 h 576"/>
                <a:gd name="T16" fmla="*/ 347 w 600"/>
                <a:gd name="T17" fmla="*/ 338 h 576"/>
                <a:gd name="T18" fmla="*/ 410 w 600"/>
                <a:gd name="T19" fmla="*/ 224 h 576"/>
                <a:gd name="T20" fmla="*/ 441 w 600"/>
                <a:gd name="T21" fmla="*/ 167 h 576"/>
                <a:gd name="T22" fmla="*/ 473 w 600"/>
                <a:gd name="T23" fmla="*/ 114 h 576"/>
                <a:gd name="T24" fmla="*/ 505 w 600"/>
                <a:gd name="T25" fmla="*/ 67 h 576"/>
                <a:gd name="T26" fmla="*/ 535 w 600"/>
                <a:gd name="T27" fmla="*/ 31 h 576"/>
                <a:gd name="T28" fmla="*/ 567 w 600"/>
                <a:gd name="T29" fmla="*/ 8 h 576"/>
                <a:gd name="T30" fmla="*/ 599 w 600"/>
                <a:gd name="T31" fmla="*/ 0 h 57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600"/>
                <a:gd name="T49" fmla="*/ 0 h 576"/>
                <a:gd name="T50" fmla="*/ 600 w 600"/>
                <a:gd name="T51" fmla="*/ 576 h 57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600" h="576">
                  <a:moveTo>
                    <a:pt x="0" y="575"/>
                  </a:moveTo>
                  <a:lnTo>
                    <a:pt x="63" y="570"/>
                  </a:lnTo>
                  <a:lnTo>
                    <a:pt x="95" y="562"/>
                  </a:lnTo>
                  <a:lnTo>
                    <a:pt x="127" y="553"/>
                  </a:lnTo>
                  <a:lnTo>
                    <a:pt x="158" y="540"/>
                  </a:lnTo>
                  <a:lnTo>
                    <a:pt x="190" y="521"/>
                  </a:lnTo>
                  <a:lnTo>
                    <a:pt x="222" y="498"/>
                  </a:lnTo>
                  <a:lnTo>
                    <a:pt x="284" y="432"/>
                  </a:lnTo>
                  <a:lnTo>
                    <a:pt x="347" y="338"/>
                  </a:lnTo>
                  <a:lnTo>
                    <a:pt x="410" y="224"/>
                  </a:lnTo>
                  <a:lnTo>
                    <a:pt x="441" y="167"/>
                  </a:lnTo>
                  <a:lnTo>
                    <a:pt x="473" y="114"/>
                  </a:lnTo>
                  <a:lnTo>
                    <a:pt x="505" y="67"/>
                  </a:lnTo>
                  <a:lnTo>
                    <a:pt x="535" y="31"/>
                  </a:lnTo>
                  <a:lnTo>
                    <a:pt x="567" y="8"/>
                  </a:lnTo>
                  <a:lnTo>
                    <a:pt x="599" y="0"/>
                  </a:lnTo>
                </a:path>
              </a:pathLst>
            </a:custGeom>
            <a:noFill/>
            <a:ln w="50800" cap="rnd">
              <a:solidFill>
                <a:srgbClr val="FF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2567" name="Freeform 15"/>
            <p:cNvSpPr>
              <a:spLocks/>
            </p:cNvSpPr>
            <p:nvPr/>
          </p:nvSpPr>
          <p:spPr bwMode="auto">
            <a:xfrm>
              <a:off x="3456" y="2208"/>
              <a:ext cx="576" cy="576"/>
            </a:xfrm>
            <a:custGeom>
              <a:avLst/>
              <a:gdLst>
                <a:gd name="T0" fmla="*/ 575 w 576"/>
                <a:gd name="T1" fmla="*/ 575 h 576"/>
                <a:gd name="T2" fmla="*/ 515 w 576"/>
                <a:gd name="T3" fmla="*/ 570 h 576"/>
                <a:gd name="T4" fmla="*/ 484 w 576"/>
                <a:gd name="T5" fmla="*/ 562 h 576"/>
                <a:gd name="T6" fmla="*/ 455 w 576"/>
                <a:gd name="T7" fmla="*/ 553 h 576"/>
                <a:gd name="T8" fmla="*/ 424 w 576"/>
                <a:gd name="T9" fmla="*/ 540 h 576"/>
                <a:gd name="T10" fmla="*/ 393 w 576"/>
                <a:gd name="T11" fmla="*/ 521 h 576"/>
                <a:gd name="T12" fmla="*/ 364 w 576"/>
                <a:gd name="T13" fmla="*/ 498 h 576"/>
                <a:gd name="T14" fmla="*/ 303 w 576"/>
                <a:gd name="T15" fmla="*/ 432 h 576"/>
                <a:gd name="T16" fmla="*/ 242 w 576"/>
                <a:gd name="T17" fmla="*/ 338 h 576"/>
                <a:gd name="T18" fmla="*/ 182 w 576"/>
                <a:gd name="T19" fmla="*/ 224 h 576"/>
                <a:gd name="T20" fmla="*/ 151 w 576"/>
                <a:gd name="T21" fmla="*/ 167 h 576"/>
                <a:gd name="T22" fmla="*/ 120 w 576"/>
                <a:gd name="T23" fmla="*/ 114 h 576"/>
                <a:gd name="T24" fmla="*/ 91 w 576"/>
                <a:gd name="T25" fmla="*/ 67 h 576"/>
                <a:gd name="T26" fmla="*/ 60 w 576"/>
                <a:gd name="T27" fmla="*/ 31 h 576"/>
                <a:gd name="T28" fmla="*/ 30 w 576"/>
                <a:gd name="T29" fmla="*/ 8 h 576"/>
                <a:gd name="T30" fmla="*/ 0 w 576"/>
                <a:gd name="T31" fmla="*/ 0 h 57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576"/>
                <a:gd name="T49" fmla="*/ 0 h 576"/>
                <a:gd name="T50" fmla="*/ 576 w 576"/>
                <a:gd name="T51" fmla="*/ 576 h 57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576" h="576">
                  <a:moveTo>
                    <a:pt x="575" y="575"/>
                  </a:moveTo>
                  <a:lnTo>
                    <a:pt x="515" y="570"/>
                  </a:lnTo>
                  <a:lnTo>
                    <a:pt x="484" y="562"/>
                  </a:lnTo>
                  <a:lnTo>
                    <a:pt x="455" y="553"/>
                  </a:lnTo>
                  <a:lnTo>
                    <a:pt x="424" y="540"/>
                  </a:lnTo>
                  <a:lnTo>
                    <a:pt x="393" y="521"/>
                  </a:lnTo>
                  <a:lnTo>
                    <a:pt x="364" y="498"/>
                  </a:lnTo>
                  <a:lnTo>
                    <a:pt x="303" y="432"/>
                  </a:lnTo>
                  <a:lnTo>
                    <a:pt x="242" y="338"/>
                  </a:lnTo>
                  <a:lnTo>
                    <a:pt x="182" y="224"/>
                  </a:lnTo>
                  <a:lnTo>
                    <a:pt x="151" y="167"/>
                  </a:lnTo>
                  <a:lnTo>
                    <a:pt x="120" y="114"/>
                  </a:lnTo>
                  <a:lnTo>
                    <a:pt x="91" y="67"/>
                  </a:lnTo>
                  <a:lnTo>
                    <a:pt x="60" y="31"/>
                  </a:lnTo>
                  <a:lnTo>
                    <a:pt x="30" y="8"/>
                  </a:lnTo>
                  <a:lnTo>
                    <a:pt x="0" y="0"/>
                  </a:lnTo>
                </a:path>
              </a:pathLst>
            </a:custGeom>
            <a:noFill/>
            <a:ln w="50800" cap="rnd">
              <a:solidFill>
                <a:srgbClr val="FF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2568" name="Line 16"/>
            <p:cNvSpPr>
              <a:spLocks noChangeShapeType="1"/>
            </p:cNvSpPr>
            <p:nvPr/>
          </p:nvSpPr>
          <p:spPr bwMode="auto">
            <a:xfrm>
              <a:off x="2842" y="2784"/>
              <a:ext cx="1300" cy="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2569" name="Rectangle 17"/>
            <p:cNvSpPr>
              <a:spLocks noChangeArrowheads="1"/>
            </p:cNvSpPr>
            <p:nvPr/>
          </p:nvSpPr>
          <p:spPr bwMode="auto">
            <a:xfrm>
              <a:off x="3216" y="2736"/>
              <a:ext cx="534"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spAutoFit/>
            </a:bodyPr>
            <a:lstStyle/>
            <a:p>
              <a:pPr>
                <a:spcBef>
                  <a:spcPct val="50000"/>
                </a:spcBef>
              </a:pPr>
              <a:r>
                <a:rPr lang="en-US" b="1">
                  <a:solidFill>
                    <a:schemeClr val="tx2"/>
                  </a:solidFill>
                  <a:latin typeface="Times New Roman" charset="0"/>
                </a:rPr>
                <a:t>   0</a:t>
              </a:r>
            </a:p>
          </p:txBody>
        </p:sp>
        <p:sp>
          <p:nvSpPr>
            <p:cNvPr id="22570" name="Freeform 18"/>
            <p:cNvSpPr>
              <a:spLocks/>
            </p:cNvSpPr>
            <p:nvPr/>
          </p:nvSpPr>
          <p:spPr bwMode="auto">
            <a:xfrm>
              <a:off x="3552" y="2688"/>
              <a:ext cx="193" cy="193"/>
            </a:xfrm>
            <a:custGeom>
              <a:avLst/>
              <a:gdLst>
                <a:gd name="T0" fmla="*/ 192 w 193"/>
                <a:gd name="T1" fmla="*/ 96 h 193"/>
                <a:gd name="T2" fmla="*/ 113 w 193"/>
                <a:gd name="T3" fmla="*/ 79 h 193"/>
                <a:gd name="T4" fmla="*/ 96 w 193"/>
                <a:gd name="T5" fmla="*/ 0 h 193"/>
                <a:gd name="T6" fmla="*/ 79 w 193"/>
                <a:gd name="T7" fmla="*/ 79 h 193"/>
                <a:gd name="T8" fmla="*/ 0 w 193"/>
                <a:gd name="T9" fmla="*/ 96 h 193"/>
                <a:gd name="T10" fmla="*/ 79 w 193"/>
                <a:gd name="T11" fmla="*/ 113 h 193"/>
                <a:gd name="T12" fmla="*/ 96 w 193"/>
                <a:gd name="T13" fmla="*/ 192 h 193"/>
                <a:gd name="T14" fmla="*/ 113 w 193"/>
                <a:gd name="T15" fmla="*/ 113 h 193"/>
                <a:gd name="T16" fmla="*/ 192 w 193"/>
                <a:gd name="T17" fmla="*/ 96 h 19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93"/>
                <a:gd name="T28" fmla="*/ 0 h 193"/>
                <a:gd name="T29" fmla="*/ 193 w 193"/>
                <a:gd name="T30" fmla="*/ 193 h 19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93" h="193">
                  <a:moveTo>
                    <a:pt x="192" y="96"/>
                  </a:moveTo>
                  <a:lnTo>
                    <a:pt x="113" y="79"/>
                  </a:lnTo>
                  <a:lnTo>
                    <a:pt x="96" y="0"/>
                  </a:lnTo>
                  <a:lnTo>
                    <a:pt x="79" y="79"/>
                  </a:lnTo>
                  <a:lnTo>
                    <a:pt x="0" y="96"/>
                  </a:lnTo>
                  <a:lnTo>
                    <a:pt x="79" y="113"/>
                  </a:lnTo>
                  <a:lnTo>
                    <a:pt x="96" y="192"/>
                  </a:lnTo>
                  <a:lnTo>
                    <a:pt x="113" y="113"/>
                  </a:lnTo>
                  <a:lnTo>
                    <a:pt x="192" y="96"/>
                  </a:lnTo>
                </a:path>
              </a:pathLst>
            </a:custGeom>
            <a:solidFill>
              <a:srgbClr val="F8F800"/>
            </a:solidFill>
            <a:ln w="12700" cap="rnd">
              <a:solidFill>
                <a:schemeClr val="tx1"/>
              </a:solidFill>
              <a:round/>
              <a:headEnd type="none" w="sm" len="sm"/>
              <a:tailEnd type="none" w="sm" len="sm"/>
            </a:ln>
          </p:spPr>
          <p:txBody>
            <a:bodyPr/>
            <a:lstStyle/>
            <a:p>
              <a:endParaRPr lang="en-US"/>
            </a:p>
          </p:txBody>
        </p:sp>
      </p:grpSp>
      <p:grpSp>
        <p:nvGrpSpPr>
          <p:cNvPr id="22540" name="Group 19"/>
          <p:cNvGrpSpPr>
            <a:grpSpLocks/>
          </p:cNvGrpSpPr>
          <p:nvPr/>
        </p:nvGrpSpPr>
        <p:grpSpPr bwMode="auto">
          <a:xfrm>
            <a:off x="5960534" y="7915769"/>
            <a:ext cx="2957689" cy="1819769"/>
            <a:chOff x="2832" y="3120"/>
            <a:chExt cx="1310" cy="806"/>
          </a:xfrm>
        </p:grpSpPr>
        <p:sp>
          <p:nvSpPr>
            <p:cNvPr id="22557" name="Freeform 20"/>
            <p:cNvSpPr>
              <a:spLocks/>
            </p:cNvSpPr>
            <p:nvPr/>
          </p:nvSpPr>
          <p:spPr bwMode="auto">
            <a:xfrm>
              <a:off x="3648" y="3408"/>
              <a:ext cx="288" cy="288"/>
            </a:xfrm>
            <a:custGeom>
              <a:avLst/>
              <a:gdLst>
                <a:gd name="T0" fmla="*/ 287 w 288"/>
                <a:gd name="T1" fmla="*/ 282 h 288"/>
                <a:gd name="T2" fmla="*/ 192 w 288"/>
                <a:gd name="T3" fmla="*/ 240 h 288"/>
                <a:gd name="T4" fmla="*/ 131 w 288"/>
                <a:gd name="T5" fmla="*/ 194 h 288"/>
                <a:gd name="T6" fmla="*/ 83 w 288"/>
                <a:gd name="T7" fmla="*/ 133 h 288"/>
                <a:gd name="T8" fmla="*/ 36 w 288"/>
                <a:gd name="T9" fmla="*/ 53 h 288"/>
                <a:gd name="T10" fmla="*/ 0 w 288"/>
                <a:gd name="T11" fmla="*/ 0 h 288"/>
                <a:gd name="T12" fmla="*/ 0 w 288"/>
                <a:gd name="T13" fmla="*/ 287 h 288"/>
                <a:gd name="T14" fmla="*/ 287 w 288"/>
                <a:gd name="T15" fmla="*/ 287 h 288"/>
                <a:gd name="T16" fmla="*/ 287 w 288"/>
                <a:gd name="T17" fmla="*/ 282 h 28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88"/>
                <a:gd name="T28" fmla="*/ 0 h 288"/>
                <a:gd name="T29" fmla="*/ 288 w 288"/>
                <a:gd name="T30" fmla="*/ 288 h 28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88" h="288">
                  <a:moveTo>
                    <a:pt x="287" y="282"/>
                  </a:moveTo>
                  <a:lnTo>
                    <a:pt x="192" y="240"/>
                  </a:lnTo>
                  <a:lnTo>
                    <a:pt x="131" y="194"/>
                  </a:lnTo>
                  <a:lnTo>
                    <a:pt x="83" y="133"/>
                  </a:lnTo>
                  <a:lnTo>
                    <a:pt x="36" y="53"/>
                  </a:lnTo>
                  <a:lnTo>
                    <a:pt x="0" y="0"/>
                  </a:lnTo>
                  <a:lnTo>
                    <a:pt x="0" y="287"/>
                  </a:lnTo>
                  <a:lnTo>
                    <a:pt x="287" y="287"/>
                  </a:lnTo>
                  <a:lnTo>
                    <a:pt x="287" y="282"/>
                  </a:lnTo>
                </a:path>
              </a:pathLst>
            </a:custGeom>
            <a:solidFill>
              <a:schemeClr val="tx2"/>
            </a:solidFill>
            <a:ln w="12700" cap="rnd">
              <a:solidFill>
                <a:srgbClr val="66FFFF"/>
              </a:solidFill>
              <a:round/>
              <a:headEnd type="none" w="sm" len="sm"/>
              <a:tailEnd type="none" w="sm" len="sm"/>
            </a:ln>
          </p:spPr>
          <p:txBody>
            <a:bodyPr/>
            <a:lstStyle/>
            <a:p>
              <a:endParaRPr lang="en-US"/>
            </a:p>
          </p:txBody>
        </p:sp>
        <p:sp>
          <p:nvSpPr>
            <p:cNvPr id="22558" name="Freeform 21"/>
            <p:cNvSpPr>
              <a:spLocks/>
            </p:cNvSpPr>
            <p:nvPr/>
          </p:nvSpPr>
          <p:spPr bwMode="auto">
            <a:xfrm>
              <a:off x="2928" y="3408"/>
              <a:ext cx="288" cy="288"/>
            </a:xfrm>
            <a:custGeom>
              <a:avLst/>
              <a:gdLst>
                <a:gd name="T0" fmla="*/ 0 w 288"/>
                <a:gd name="T1" fmla="*/ 282 h 288"/>
                <a:gd name="T2" fmla="*/ 96 w 288"/>
                <a:gd name="T3" fmla="*/ 240 h 288"/>
                <a:gd name="T4" fmla="*/ 156 w 288"/>
                <a:gd name="T5" fmla="*/ 194 h 288"/>
                <a:gd name="T6" fmla="*/ 203 w 288"/>
                <a:gd name="T7" fmla="*/ 133 h 288"/>
                <a:gd name="T8" fmla="*/ 251 w 288"/>
                <a:gd name="T9" fmla="*/ 53 h 288"/>
                <a:gd name="T10" fmla="*/ 287 w 288"/>
                <a:gd name="T11" fmla="*/ 0 h 288"/>
                <a:gd name="T12" fmla="*/ 287 w 288"/>
                <a:gd name="T13" fmla="*/ 287 h 288"/>
                <a:gd name="T14" fmla="*/ 0 w 288"/>
                <a:gd name="T15" fmla="*/ 287 h 288"/>
                <a:gd name="T16" fmla="*/ 0 w 288"/>
                <a:gd name="T17" fmla="*/ 282 h 28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88"/>
                <a:gd name="T28" fmla="*/ 0 h 288"/>
                <a:gd name="T29" fmla="*/ 288 w 288"/>
                <a:gd name="T30" fmla="*/ 288 h 28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88" h="288">
                  <a:moveTo>
                    <a:pt x="0" y="282"/>
                  </a:moveTo>
                  <a:lnTo>
                    <a:pt x="96" y="240"/>
                  </a:lnTo>
                  <a:lnTo>
                    <a:pt x="156" y="194"/>
                  </a:lnTo>
                  <a:lnTo>
                    <a:pt x="203" y="133"/>
                  </a:lnTo>
                  <a:lnTo>
                    <a:pt x="251" y="53"/>
                  </a:lnTo>
                  <a:lnTo>
                    <a:pt x="287" y="0"/>
                  </a:lnTo>
                  <a:lnTo>
                    <a:pt x="287" y="287"/>
                  </a:lnTo>
                  <a:lnTo>
                    <a:pt x="0" y="287"/>
                  </a:lnTo>
                  <a:lnTo>
                    <a:pt x="0" y="282"/>
                  </a:lnTo>
                </a:path>
              </a:pathLst>
            </a:custGeom>
            <a:solidFill>
              <a:schemeClr val="tx2"/>
            </a:solidFill>
            <a:ln w="12700" cap="rnd">
              <a:solidFill>
                <a:srgbClr val="66FFFF"/>
              </a:solidFill>
              <a:round/>
              <a:headEnd type="none" w="sm" len="sm"/>
              <a:tailEnd type="none" w="sm" len="sm"/>
            </a:ln>
          </p:spPr>
          <p:txBody>
            <a:bodyPr/>
            <a:lstStyle/>
            <a:p>
              <a:endParaRPr lang="en-US"/>
            </a:p>
          </p:txBody>
        </p:sp>
        <p:sp>
          <p:nvSpPr>
            <p:cNvPr id="22559" name="Freeform 22"/>
            <p:cNvSpPr>
              <a:spLocks/>
            </p:cNvSpPr>
            <p:nvPr/>
          </p:nvSpPr>
          <p:spPr bwMode="auto">
            <a:xfrm>
              <a:off x="2832" y="3120"/>
              <a:ext cx="600" cy="576"/>
            </a:xfrm>
            <a:custGeom>
              <a:avLst/>
              <a:gdLst>
                <a:gd name="T0" fmla="*/ 0 w 600"/>
                <a:gd name="T1" fmla="*/ 575 h 576"/>
                <a:gd name="T2" fmla="*/ 63 w 600"/>
                <a:gd name="T3" fmla="*/ 570 h 576"/>
                <a:gd name="T4" fmla="*/ 95 w 600"/>
                <a:gd name="T5" fmla="*/ 562 h 576"/>
                <a:gd name="T6" fmla="*/ 127 w 600"/>
                <a:gd name="T7" fmla="*/ 553 h 576"/>
                <a:gd name="T8" fmla="*/ 158 w 600"/>
                <a:gd name="T9" fmla="*/ 540 h 576"/>
                <a:gd name="T10" fmla="*/ 190 w 600"/>
                <a:gd name="T11" fmla="*/ 521 h 576"/>
                <a:gd name="T12" fmla="*/ 222 w 600"/>
                <a:gd name="T13" fmla="*/ 498 h 576"/>
                <a:gd name="T14" fmla="*/ 284 w 600"/>
                <a:gd name="T15" fmla="*/ 432 h 576"/>
                <a:gd name="T16" fmla="*/ 347 w 600"/>
                <a:gd name="T17" fmla="*/ 338 h 576"/>
                <a:gd name="T18" fmla="*/ 410 w 600"/>
                <a:gd name="T19" fmla="*/ 224 h 576"/>
                <a:gd name="T20" fmla="*/ 441 w 600"/>
                <a:gd name="T21" fmla="*/ 167 h 576"/>
                <a:gd name="T22" fmla="*/ 473 w 600"/>
                <a:gd name="T23" fmla="*/ 114 h 576"/>
                <a:gd name="T24" fmla="*/ 505 w 600"/>
                <a:gd name="T25" fmla="*/ 67 h 576"/>
                <a:gd name="T26" fmla="*/ 535 w 600"/>
                <a:gd name="T27" fmla="*/ 31 h 576"/>
                <a:gd name="T28" fmla="*/ 567 w 600"/>
                <a:gd name="T29" fmla="*/ 8 h 576"/>
                <a:gd name="T30" fmla="*/ 599 w 600"/>
                <a:gd name="T31" fmla="*/ 0 h 57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600"/>
                <a:gd name="T49" fmla="*/ 0 h 576"/>
                <a:gd name="T50" fmla="*/ 600 w 600"/>
                <a:gd name="T51" fmla="*/ 576 h 57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600" h="576">
                  <a:moveTo>
                    <a:pt x="0" y="575"/>
                  </a:moveTo>
                  <a:lnTo>
                    <a:pt x="63" y="570"/>
                  </a:lnTo>
                  <a:lnTo>
                    <a:pt x="95" y="562"/>
                  </a:lnTo>
                  <a:lnTo>
                    <a:pt x="127" y="553"/>
                  </a:lnTo>
                  <a:lnTo>
                    <a:pt x="158" y="540"/>
                  </a:lnTo>
                  <a:lnTo>
                    <a:pt x="190" y="521"/>
                  </a:lnTo>
                  <a:lnTo>
                    <a:pt x="222" y="498"/>
                  </a:lnTo>
                  <a:lnTo>
                    <a:pt x="284" y="432"/>
                  </a:lnTo>
                  <a:lnTo>
                    <a:pt x="347" y="338"/>
                  </a:lnTo>
                  <a:lnTo>
                    <a:pt x="410" y="224"/>
                  </a:lnTo>
                  <a:lnTo>
                    <a:pt x="441" y="167"/>
                  </a:lnTo>
                  <a:lnTo>
                    <a:pt x="473" y="114"/>
                  </a:lnTo>
                  <a:lnTo>
                    <a:pt x="505" y="67"/>
                  </a:lnTo>
                  <a:lnTo>
                    <a:pt x="535" y="31"/>
                  </a:lnTo>
                  <a:lnTo>
                    <a:pt x="567" y="8"/>
                  </a:lnTo>
                  <a:lnTo>
                    <a:pt x="599" y="0"/>
                  </a:lnTo>
                </a:path>
              </a:pathLst>
            </a:custGeom>
            <a:noFill/>
            <a:ln w="50800" cap="rnd">
              <a:solidFill>
                <a:srgbClr val="FF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2560" name="Freeform 23"/>
            <p:cNvSpPr>
              <a:spLocks/>
            </p:cNvSpPr>
            <p:nvPr/>
          </p:nvSpPr>
          <p:spPr bwMode="auto">
            <a:xfrm>
              <a:off x="3456" y="3120"/>
              <a:ext cx="576" cy="576"/>
            </a:xfrm>
            <a:custGeom>
              <a:avLst/>
              <a:gdLst>
                <a:gd name="T0" fmla="*/ 575 w 576"/>
                <a:gd name="T1" fmla="*/ 575 h 576"/>
                <a:gd name="T2" fmla="*/ 515 w 576"/>
                <a:gd name="T3" fmla="*/ 570 h 576"/>
                <a:gd name="T4" fmla="*/ 484 w 576"/>
                <a:gd name="T5" fmla="*/ 562 h 576"/>
                <a:gd name="T6" fmla="*/ 455 w 576"/>
                <a:gd name="T7" fmla="*/ 553 h 576"/>
                <a:gd name="T8" fmla="*/ 424 w 576"/>
                <a:gd name="T9" fmla="*/ 540 h 576"/>
                <a:gd name="T10" fmla="*/ 393 w 576"/>
                <a:gd name="T11" fmla="*/ 521 h 576"/>
                <a:gd name="T12" fmla="*/ 364 w 576"/>
                <a:gd name="T13" fmla="*/ 498 h 576"/>
                <a:gd name="T14" fmla="*/ 303 w 576"/>
                <a:gd name="T15" fmla="*/ 432 h 576"/>
                <a:gd name="T16" fmla="*/ 242 w 576"/>
                <a:gd name="T17" fmla="*/ 338 h 576"/>
                <a:gd name="T18" fmla="*/ 182 w 576"/>
                <a:gd name="T19" fmla="*/ 224 h 576"/>
                <a:gd name="T20" fmla="*/ 151 w 576"/>
                <a:gd name="T21" fmla="*/ 167 h 576"/>
                <a:gd name="T22" fmla="*/ 120 w 576"/>
                <a:gd name="T23" fmla="*/ 114 h 576"/>
                <a:gd name="T24" fmla="*/ 91 w 576"/>
                <a:gd name="T25" fmla="*/ 67 h 576"/>
                <a:gd name="T26" fmla="*/ 60 w 576"/>
                <a:gd name="T27" fmla="*/ 31 h 576"/>
                <a:gd name="T28" fmla="*/ 30 w 576"/>
                <a:gd name="T29" fmla="*/ 8 h 576"/>
                <a:gd name="T30" fmla="*/ 0 w 576"/>
                <a:gd name="T31" fmla="*/ 0 h 57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576"/>
                <a:gd name="T49" fmla="*/ 0 h 576"/>
                <a:gd name="T50" fmla="*/ 576 w 576"/>
                <a:gd name="T51" fmla="*/ 576 h 57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576" h="576">
                  <a:moveTo>
                    <a:pt x="575" y="575"/>
                  </a:moveTo>
                  <a:lnTo>
                    <a:pt x="515" y="570"/>
                  </a:lnTo>
                  <a:lnTo>
                    <a:pt x="484" y="562"/>
                  </a:lnTo>
                  <a:lnTo>
                    <a:pt x="455" y="553"/>
                  </a:lnTo>
                  <a:lnTo>
                    <a:pt x="424" y="540"/>
                  </a:lnTo>
                  <a:lnTo>
                    <a:pt x="393" y="521"/>
                  </a:lnTo>
                  <a:lnTo>
                    <a:pt x="364" y="498"/>
                  </a:lnTo>
                  <a:lnTo>
                    <a:pt x="303" y="432"/>
                  </a:lnTo>
                  <a:lnTo>
                    <a:pt x="242" y="338"/>
                  </a:lnTo>
                  <a:lnTo>
                    <a:pt x="182" y="224"/>
                  </a:lnTo>
                  <a:lnTo>
                    <a:pt x="151" y="167"/>
                  </a:lnTo>
                  <a:lnTo>
                    <a:pt x="120" y="114"/>
                  </a:lnTo>
                  <a:lnTo>
                    <a:pt x="91" y="67"/>
                  </a:lnTo>
                  <a:lnTo>
                    <a:pt x="60" y="31"/>
                  </a:lnTo>
                  <a:lnTo>
                    <a:pt x="30" y="8"/>
                  </a:lnTo>
                  <a:lnTo>
                    <a:pt x="0" y="0"/>
                  </a:lnTo>
                </a:path>
              </a:pathLst>
            </a:custGeom>
            <a:noFill/>
            <a:ln w="50800" cap="rnd">
              <a:solidFill>
                <a:srgbClr val="FF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2561" name="Line 24"/>
            <p:cNvSpPr>
              <a:spLocks noChangeShapeType="1"/>
            </p:cNvSpPr>
            <p:nvPr/>
          </p:nvSpPr>
          <p:spPr bwMode="auto">
            <a:xfrm>
              <a:off x="2842" y="3696"/>
              <a:ext cx="1300" cy="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2562" name="Rectangle 25"/>
            <p:cNvSpPr>
              <a:spLocks noChangeArrowheads="1"/>
            </p:cNvSpPr>
            <p:nvPr/>
          </p:nvSpPr>
          <p:spPr bwMode="auto">
            <a:xfrm>
              <a:off x="3360" y="3600"/>
              <a:ext cx="390"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spAutoFit/>
            </a:bodyPr>
            <a:lstStyle/>
            <a:p>
              <a:pPr>
                <a:spcBef>
                  <a:spcPct val="50000"/>
                </a:spcBef>
              </a:pPr>
              <a:r>
                <a:rPr lang="en-US" b="1">
                  <a:solidFill>
                    <a:schemeClr val="tx2"/>
                  </a:solidFill>
                  <a:latin typeface="Times New Roman" charset="0"/>
                </a:rPr>
                <a:t>0</a:t>
              </a:r>
            </a:p>
          </p:txBody>
        </p:sp>
        <p:sp>
          <p:nvSpPr>
            <p:cNvPr id="22563" name="Freeform 26"/>
            <p:cNvSpPr>
              <a:spLocks/>
            </p:cNvSpPr>
            <p:nvPr/>
          </p:nvSpPr>
          <p:spPr bwMode="auto">
            <a:xfrm>
              <a:off x="3120" y="3648"/>
              <a:ext cx="193" cy="193"/>
            </a:xfrm>
            <a:custGeom>
              <a:avLst/>
              <a:gdLst>
                <a:gd name="T0" fmla="*/ 192 w 193"/>
                <a:gd name="T1" fmla="*/ 96 h 193"/>
                <a:gd name="T2" fmla="*/ 113 w 193"/>
                <a:gd name="T3" fmla="*/ 79 h 193"/>
                <a:gd name="T4" fmla="*/ 96 w 193"/>
                <a:gd name="T5" fmla="*/ 0 h 193"/>
                <a:gd name="T6" fmla="*/ 79 w 193"/>
                <a:gd name="T7" fmla="*/ 79 h 193"/>
                <a:gd name="T8" fmla="*/ 0 w 193"/>
                <a:gd name="T9" fmla="*/ 96 h 193"/>
                <a:gd name="T10" fmla="*/ 79 w 193"/>
                <a:gd name="T11" fmla="*/ 113 h 193"/>
                <a:gd name="T12" fmla="*/ 96 w 193"/>
                <a:gd name="T13" fmla="*/ 192 h 193"/>
                <a:gd name="T14" fmla="*/ 113 w 193"/>
                <a:gd name="T15" fmla="*/ 113 h 193"/>
                <a:gd name="T16" fmla="*/ 192 w 193"/>
                <a:gd name="T17" fmla="*/ 96 h 19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93"/>
                <a:gd name="T28" fmla="*/ 0 h 193"/>
                <a:gd name="T29" fmla="*/ 193 w 193"/>
                <a:gd name="T30" fmla="*/ 193 h 19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93" h="193">
                  <a:moveTo>
                    <a:pt x="192" y="96"/>
                  </a:moveTo>
                  <a:lnTo>
                    <a:pt x="113" y="79"/>
                  </a:lnTo>
                  <a:lnTo>
                    <a:pt x="96" y="0"/>
                  </a:lnTo>
                  <a:lnTo>
                    <a:pt x="79" y="79"/>
                  </a:lnTo>
                  <a:lnTo>
                    <a:pt x="0" y="96"/>
                  </a:lnTo>
                  <a:lnTo>
                    <a:pt x="79" y="113"/>
                  </a:lnTo>
                  <a:lnTo>
                    <a:pt x="96" y="192"/>
                  </a:lnTo>
                  <a:lnTo>
                    <a:pt x="113" y="113"/>
                  </a:lnTo>
                  <a:lnTo>
                    <a:pt x="192" y="96"/>
                  </a:lnTo>
                </a:path>
              </a:pathLst>
            </a:custGeom>
            <a:solidFill>
              <a:schemeClr val="accent2"/>
            </a:solidFill>
            <a:ln w="12700" cap="rnd">
              <a:solidFill>
                <a:schemeClr val="tx1"/>
              </a:solidFill>
              <a:round/>
              <a:headEnd type="none" w="sm" len="sm"/>
              <a:tailEnd type="none" w="sm" len="sm"/>
            </a:ln>
          </p:spPr>
          <p:txBody>
            <a:bodyPr/>
            <a:lstStyle/>
            <a:p>
              <a:endParaRPr lang="en-US"/>
            </a:p>
          </p:txBody>
        </p:sp>
        <p:sp>
          <p:nvSpPr>
            <p:cNvPr id="22564" name="Freeform 27"/>
            <p:cNvSpPr>
              <a:spLocks/>
            </p:cNvSpPr>
            <p:nvPr/>
          </p:nvSpPr>
          <p:spPr bwMode="auto">
            <a:xfrm>
              <a:off x="3552" y="3648"/>
              <a:ext cx="193" cy="193"/>
            </a:xfrm>
            <a:custGeom>
              <a:avLst/>
              <a:gdLst>
                <a:gd name="T0" fmla="*/ 192 w 193"/>
                <a:gd name="T1" fmla="*/ 96 h 193"/>
                <a:gd name="T2" fmla="*/ 113 w 193"/>
                <a:gd name="T3" fmla="*/ 79 h 193"/>
                <a:gd name="T4" fmla="*/ 96 w 193"/>
                <a:gd name="T5" fmla="*/ 0 h 193"/>
                <a:gd name="T6" fmla="*/ 79 w 193"/>
                <a:gd name="T7" fmla="*/ 79 h 193"/>
                <a:gd name="T8" fmla="*/ 0 w 193"/>
                <a:gd name="T9" fmla="*/ 96 h 193"/>
                <a:gd name="T10" fmla="*/ 79 w 193"/>
                <a:gd name="T11" fmla="*/ 113 h 193"/>
                <a:gd name="T12" fmla="*/ 96 w 193"/>
                <a:gd name="T13" fmla="*/ 192 h 193"/>
                <a:gd name="T14" fmla="*/ 113 w 193"/>
                <a:gd name="T15" fmla="*/ 113 h 193"/>
                <a:gd name="T16" fmla="*/ 192 w 193"/>
                <a:gd name="T17" fmla="*/ 96 h 19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93"/>
                <a:gd name="T28" fmla="*/ 0 h 193"/>
                <a:gd name="T29" fmla="*/ 193 w 193"/>
                <a:gd name="T30" fmla="*/ 193 h 19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93" h="193">
                  <a:moveTo>
                    <a:pt x="192" y="96"/>
                  </a:moveTo>
                  <a:lnTo>
                    <a:pt x="113" y="79"/>
                  </a:lnTo>
                  <a:lnTo>
                    <a:pt x="96" y="0"/>
                  </a:lnTo>
                  <a:lnTo>
                    <a:pt x="79" y="79"/>
                  </a:lnTo>
                  <a:lnTo>
                    <a:pt x="0" y="96"/>
                  </a:lnTo>
                  <a:lnTo>
                    <a:pt x="79" y="113"/>
                  </a:lnTo>
                  <a:lnTo>
                    <a:pt x="96" y="192"/>
                  </a:lnTo>
                  <a:lnTo>
                    <a:pt x="113" y="113"/>
                  </a:lnTo>
                  <a:lnTo>
                    <a:pt x="192" y="96"/>
                  </a:lnTo>
                </a:path>
              </a:pathLst>
            </a:custGeom>
            <a:solidFill>
              <a:srgbClr val="F8F800"/>
            </a:solidFill>
            <a:ln w="12700" cap="rnd">
              <a:solidFill>
                <a:schemeClr val="tx1"/>
              </a:solidFill>
              <a:round/>
              <a:headEnd type="none" w="sm" len="sm"/>
              <a:tailEnd type="none" w="sm" len="sm"/>
            </a:ln>
          </p:spPr>
          <p:txBody>
            <a:bodyPr/>
            <a:lstStyle/>
            <a:p>
              <a:endParaRPr lang="en-US"/>
            </a:p>
          </p:txBody>
        </p:sp>
      </p:grpSp>
      <p:sp>
        <p:nvSpPr>
          <p:cNvPr id="22541" name="Rectangle 28"/>
          <p:cNvSpPr>
            <a:spLocks noChangeArrowheads="1"/>
          </p:cNvSpPr>
          <p:nvPr/>
        </p:nvSpPr>
        <p:spPr bwMode="auto">
          <a:xfrm>
            <a:off x="10701867" y="1950720"/>
            <a:ext cx="2302933" cy="2005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8692" tIns="63217" rIns="128692" bIns="63217">
            <a:spAutoFit/>
          </a:bodyPr>
          <a:lstStyle/>
          <a:p>
            <a:pPr>
              <a:spcBef>
                <a:spcPct val="50000"/>
              </a:spcBef>
            </a:pPr>
            <a:r>
              <a:rPr lang="en-US" b="1" dirty="0">
                <a:latin typeface="Times New Roman" charset="0"/>
              </a:rPr>
              <a:t>   </a:t>
            </a:r>
          </a:p>
          <a:p>
            <a:pPr>
              <a:spcBef>
                <a:spcPct val="50000"/>
              </a:spcBef>
            </a:pPr>
            <a:r>
              <a:rPr lang="en-US" sz="3200" b="1" dirty="0"/>
              <a:t>Critical          Value(s)</a:t>
            </a:r>
          </a:p>
        </p:txBody>
      </p:sp>
      <p:sp>
        <p:nvSpPr>
          <p:cNvPr id="22542" name="Freeform 29"/>
          <p:cNvSpPr>
            <a:spLocks/>
          </p:cNvSpPr>
          <p:nvPr/>
        </p:nvSpPr>
        <p:spPr bwMode="auto">
          <a:xfrm>
            <a:off x="10189353" y="2930595"/>
            <a:ext cx="435750" cy="435752"/>
          </a:xfrm>
          <a:custGeom>
            <a:avLst/>
            <a:gdLst>
              <a:gd name="T0" fmla="*/ 2147483647 w 193"/>
              <a:gd name="T1" fmla="*/ 2147483647 h 193"/>
              <a:gd name="T2" fmla="*/ 2147483647 w 193"/>
              <a:gd name="T3" fmla="*/ 2147483647 h 193"/>
              <a:gd name="T4" fmla="*/ 2147483647 w 193"/>
              <a:gd name="T5" fmla="*/ 0 h 193"/>
              <a:gd name="T6" fmla="*/ 2147483647 w 193"/>
              <a:gd name="T7" fmla="*/ 2147483647 h 193"/>
              <a:gd name="T8" fmla="*/ 0 w 193"/>
              <a:gd name="T9" fmla="*/ 2147483647 h 193"/>
              <a:gd name="T10" fmla="*/ 2147483647 w 193"/>
              <a:gd name="T11" fmla="*/ 2147483647 h 193"/>
              <a:gd name="T12" fmla="*/ 2147483647 w 193"/>
              <a:gd name="T13" fmla="*/ 2147483647 h 193"/>
              <a:gd name="T14" fmla="*/ 2147483647 w 193"/>
              <a:gd name="T15" fmla="*/ 2147483647 h 193"/>
              <a:gd name="T16" fmla="*/ 2147483647 w 193"/>
              <a:gd name="T17" fmla="*/ 2147483647 h 19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93"/>
              <a:gd name="T28" fmla="*/ 0 h 193"/>
              <a:gd name="T29" fmla="*/ 193 w 193"/>
              <a:gd name="T30" fmla="*/ 193 h 19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93" h="193">
                <a:moveTo>
                  <a:pt x="192" y="96"/>
                </a:moveTo>
                <a:lnTo>
                  <a:pt x="113" y="79"/>
                </a:lnTo>
                <a:lnTo>
                  <a:pt x="96" y="0"/>
                </a:lnTo>
                <a:lnTo>
                  <a:pt x="79" y="79"/>
                </a:lnTo>
                <a:lnTo>
                  <a:pt x="0" y="96"/>
                </a:lnTo>
                <a:lnTo>
                  <a:pt x="79" y="113"/>
                </a:lnTo>
                <a:lnTo>
                  <a:pt x="96" y="192"/>
                </a:lnTo>
                <a:lnTo>
                  <a:pt x="113" y="113"/>
                </a:lnTo>
                <a:lnTo>
                  <a:pt x="192" y="96"/>
                </a:lnTo>
              </a:path>
            </a:pathLst>
          </a:custGeom>
          <a:solidFill>
            <a:srgbClr val="F8F800"/>
          </a:solidFill>
          <a:ln w="12700" cap="rnd">
            <a:solidFill>
              <a:schemeClr val="tx1"/>
            </a:solidFill>
            <a:round/>
            <a:headEnd type="none" w="sm" len="sm"/>
            <a:tailEnd type="none" w="sm" len="sm"/>
          </a:ln>
        </p:spPr>
        <p:txBody>
          <a:bodyPr lIns="130046" tIns="65023" rIns="130046" bIns="65023"/>
          <a:lstStyle/>
          <a:p>
            <a:endParaRPr lang="en-US"/>
          </a:p>
        </p:txBody>
      </p:sp>
      <p:sp>
        <p:nvSpPr>
          <p:cNvPr id="22543" name="Rectangle 30"/>
          <p:cNvSpPr>
            <a:spLocks noChangeArrowheads="1"/>
          </p:cNvSpPr>
          <p:nvPr/>
        </p:nvSpPr>
        <p:spPr bwMode="auto">
          <a:xfrm>
            <a:off x="3251201" y="4118187"/>
            <a:ext cx="3264747" cy="1420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8692" tIns="63217" rIns="128692" bIns="63217">
            <a:spAutoFit/>
          </a:bodyPr>
          <a:lstStyle/>
          <a:p>
            <a:pPr algn="ctr">
              <a:spcBef>
                <a:spcPct val="50000"/>
              </a:spcBef>
            </a:pPr>
            <a:r>
              <a:rPr lang="en-US" b="1" dirty="0">
                <a:solidFill>
                  <a:srgbClr val="0615DD"/>
                </a:solidFill>
              </a:rPr>
              <a:t>Rejection Regions</a:t>
            </a:r>
          </a:p>
        </p:txBody>
      </p:sp>
      <p:grpSp>
        <p:nvGrpSpPr>
          <p:cNvPr id="22544" name="Group 31"/>
          <p:cNvGrpSpPr>
            <a:grpSpLocks/>
          </p:cNvGrpSpPr>
          <p:nvPr/>
        </p:nvGrpSpPr>
        <p:grpSpPr bwMode="auto">
          <a:xfrm>
            <a:off x="5743787" y="2492587"/>
            <a:ext cx="2953173" cy="1928142"/>
            <a:chOff x="2786" y="1296"/>
            <a:chExt cx="1308" cy="854"/>
          </a:xfrm>
        </p:grpSpPr>
        <p:sp>
          <p:nvSpPr>
            <p:cNvPr id="22549" name="Freeform 32"/>
            <p:cNvSpPr>
              <a:spLocks/>
            </p:cNvSpPr>
            <p:nvPr/>
          </p:nvSpPr>
          <p:spPr bwMode="auto">
            <a:xfrm>
              <a:off x="2928" y="1584"/>
              <a:ext cx="288" cy="288"/>
            </a:xfrm>
            <a:custGeom>
              <a:avLst/>
              <a:gdLst>
                <a:gd name="T0" fmla="*/ 0 w 288"/>
                <a:gd name="T1" fmla="*/ 282 h 288"/>
                <a:gd name="T2" fmla="*/ 96 w 288"/>
                <a:gd name="T3" fmla="*/ 240 h 288"/>
                <a:gd name="T4" fmla="*/ 156 w 288"/>
                <a:gd name="T5" fmla="*/ 194 h 288"/>
                <a:gd name="T6" fmla="*/ 203 w 288"/>
                <a:gd name="T7" fmla="*/ 133 h 288"/>
                <a:gd name="T8" fmla="*/ 251 w 288"/>
                <a:gd name="T9" fmla="*/ 53 h 288"/>
                <a:gd name="T10" fmla="*/ 287 w 288"/>
                <a:gd name="T11" fmla="*/ 0 h 288"/>
                <a:gd name="T12" fmla="*/ 287 w 288"/>
                <a:gd name="T13" fmla="*/ 287 h 288"/>
                <a:gd name="T14" fmla="*/ 0 w 288"/>
                <a:gd name="T15" fmla="*/ 287 h 288"/>
                <a:gd name="T16" fmla="*/ 0 w 288"/>
                <a:gd name="T17" fmla="*/ 282 h 28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88"/>
                <a:gd name="T28" fmla="*/ 0 h 288"/>
                <a:gd name="T29" fmla="*/ 288 w 288"/>
                <a:gd name="T30" fmla="*/ 288 h 28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88" h="288">
                  <a:moveTo>
                    <a:pt x="0" y="282"/>
                  </a:moveTo>
                  <a:lnTo>
                    <a:pt x="96" y="240"/>
                  </a:lnTo>
                  <a:lnTo>
                    <a:pt x="156" y="194"/>
                  </a:lnTo>
                  <a:lnTo>
                    <a:pt x="203" y="133"/>
                  </a:lnTo>
                  <a:lnTo>
                    <a:pt x="251" y="53"/>
                  </a:lnTo>
                  <a:lnTo>
                    <a:pt x="287" y="0"/>
                  </a:lnTo>
                  <a:lnTo>
                    <a:pt x="287" y="287"/>
                  </a:lnTo>
                  <a:lnTo>
                    <a:pt x="0" y="287"/>
                  </a:lnTo>
                  <a:lnTo>
                    <a:pt x="0" y="282"/>
                  </a:lnTo>
                </a:path>
              </a:pathLst>
            </a:custGeom>
            <a:solidFill>
              <a:schemeClr val="tx2"/>
            </a:solidFill>
            <a:ln w="12700" cap="rnd">
              <a:solidFill>
                <a:srgbClr val="66FFFF"/>
              </a:solidFill>
              <a:round/>
              <a:headEnd type="none" w="sm" len="sm"/>
              <a:tailEnd type="none" w="sm" len="sm"/>
            </a:ln>
          </p:spPr>
          <p:txBody>
            <a:bodyPr/>
            <a:lstStyle/>
            <a:p>
              <a:endParaRPr lang="en-US"/>
            </a:p>
          </p:txBody>
        </p:sp>
        <p:sp>
          <p:nvSpPr>
            <p:cNvPr id="22550" name="Freeform 33"/>
            <p:cNvSpPr>
              <a:spLocks/>
            </p:cNvSpPr>
            <p:nvPr/>
          </p:nvSpPr>
          <p:spPr bwMode="auto">
            <a:xfrm>
              <a:off x="2832" y="1296"/>
              <a:ext cx="600" cy="576"/>
            </a:xfrm>
            <a:custGeom>
              <a:avLst/>
              <a:gdLst>
                <a:gd name="T0" fmla="*/ 0 w 600"/>
                <a:gd name="T1" fmla="*/ 575 h 576"/>
                <a:gd name="T2" fmla="*/ 63 w 600"/>
                <a:gd name="T3" fmla="*/ 570 h 576"/>
                <a:gd name="T4" fmla="*/ 95 w 600"/>
                <a:gd name="T5" fmla="*/ 562 h 576"/>
                <a:gd name="T6" fmla="*/ 127 w 600"/>
                <a:gd name="T7" fmla="*/ 553 h 576"/>
                <a:gd name="T8" fmla="*/ 158 w 600"/>
                <a:gd name="T9" fmla="*/ 540 h 576"/>
                <a:gd name="T10" fmla="*/ 190 w 600"/>
                <a:gd name="T11" fmla="*/ 521 h 576"/>
                <a:gd name="T12" fmla="*/ 222 w 600"/>
                <a:gd name="T13" fmla="*/ 498 h 576"/>
                <a:gd name="T14" fmla="*/ 284 w 600"/>
                <a:gd name="T15" fmla="*/ 432 h 576"/>
                <a:gd name="T16" fmla="*/ 347 w 600"/>
                <a:gd name="T17" fmla="*/ 338 h 576"/>
                <a:gd name="T18" fmla="*/ 410 w 600"/>
                <a:gd name="T19" fmla="*/ 224 h 576"/>
                <a:gd name="T20" fmla="*/ 441 w 600"/>
                <a:gd name="T21" fmla="*/ 167 h 576"/>
                <a:gd name="T22" fmla="*/ 473 w 600"/>
                <a:gd name="T23" fmla="*/ 114 h 576"/>
                <a:gd name="T24" fmla="*/ 505 w 600"/>
                <a:gd name="T25" fmla="*/ 67 h 576"/>
                <a:gd name="T26" fmla="*/ 535 w 600"/>
                <a:gd name="T27" fmla="*/ 31 h 576"/>
                <a:gd name="T28" fmla="*/ 567 w 600"/>
                <a:gd name="T29" fmla="*/ 8 h 576"/>
                <a:gd name="T30" fmla="*/ 599 w 600"/>
                <a:gd name="T31" fmla="*/ 0 h 57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600"/>
                <a:gd name="T49" fmla="*/ 0 h 576"/>
                <a:gd name="T50" fmla="*/ 600 w 600"/>
                <a:gd name="T51" fmla="*/ 576 h 57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600" h="576">
                  <a:moveTo>
                    <a:pt x="0" y="575"/>
                  </a:moveTo>
                  <a:lnTo>
                    <a:pt x="63" y="570"/>
                  </a:lnTo>
                  <a:lnTo>
                    <a:pt x="95" y="562"/>
                  </a:lnTo>
                  <a:lnTo>
                    <a:pt x="127" y="553"/>
                  </a:lnTo>
                  <a:lnTo>
                    <a:pt x="158" y="540"/>
                  </a:lnTo>
                  <a:lnTo>
                    <a:pt x="190" y="521"/>
                  </a:lnTo>
                  <a:lnTo>
                    <a:pt x="222" y="498"/>
                  </a:lnTo>
                  <a:lnTo>
                    <a:pt x="284" y="432"/>
                  </a:lnTo>
                  <a:lnTo>
                    <a:pt x="347" y="338"/>
                  </a:lnTo>
                  <a:lnTo>
                    <a:pt x="410" y="224"/>
                  </a:lnTo>
                  <a:lnTo>
                    <a:pt x="441" y="167"/>
                  </a:lnTo>
                  <a:lnTo>
                    <a:pt x="473" y="114"/>
                  </a:lnTo>
                  <a:lnTo>
                    <a:pt x="505" y="67"/>
                  </a:lnTo>
                  <a:lnTo>
                    <a:pt x="535" y="31"/>
                  </a:lnTo>
                  <a:lnTo>
                    <a:pt x="567" y="8"/>
                  </a:lnTo>
                  <a:lnTo>
                    <a:pt x="599" y="0"/>
                  </a:lnTo>
                </a:path>
              </a:pathLst>
            </a:custGeom>
            <a:noFill/>
            <a:ln w="50800" cap="rnd">
              <a:solidFill>
                <a:srgbClr val="FF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2551" name="Freeform 34"/>
            <p:cNvSpPr>
              <a:spLocks/>
            </p:cNvSpPr>
            <p:nvPr/>
          </p:nvSpPr>
          <p:spPr bwMode="auto">
            <a:xfrm>
              <a:off x="3456" y="1296"/>
              <a:ext cx="576" cy="576"/>
            </a:xfrm>
            <a:custGeom>
              <a:avLst/>
              <a:gdLst>
                <a:gd name="T0" fmla="*/ 575 w 576"/>
                <a:gd name="T1" fmla="*/ 575 h 576"/>
                <a:gd name="T2" fmla="*/ 515 w 576"/>
                <a:gd name="T3" fmla="*/ 570 h 576"/>
                <a:gd name="T4" fmla="*/ 484 w 576"/>
                <a:gd name="T5" fmla="*/ 562 h 576"/>
                <a:gd name="T6" fmla="*/ 455 w 576"/>
                <a:gd name="T7" fmla="*/ 553 h 576"/>
                <a:gd name="T8" fmla="*/ 424 w 576"/>
                <a:gd name="T9" fmla="*/ 540 h 576"/>
                <a:gd name="T10" fmla="*/ 393 w 576"/>
                <a:gd name="T11" fmla="*/ 521 h 576"/>
                <a:gd name="T12" fmla="*/ 364 w 576"/>
                <a:gd name="T13" fmla="*/ 498 h 576"/>
                <a:gd name="T14" fmla="*/ 303 w 576"/>
                <a:gd name="T15" fmla="*/ 432 h 576"/>
                <a:gd name="T16" fmla="*/ 242 w 576"/>
                <a:gd name="T17" fmla="*/ 338 h 576"/>
                <a:gd name="T18" fmla="*/ 182 w 576"/>
                <a:gd name="T19" fmla="*/ 224 h 576"/>
                <a:gd name="T20" fmla="*/ 151 w 576"/>
                <a:gd name="T21" fmla="*/ 167 h 576"/>
                <a:gd name="T22" fmla="*/ 120 w 576"/>
                <a:gd name="T23" fmla="*/ 114 h 576"/>
                <a:gd name="T24" fmla="*/ 91 w 576"/>
                <a:gd name="T25" fmla="*/ 67 h 576"/>
                <a:gd name="T26" fmla="*/ 60 w 576"/>
                <a:gd name="T27" fmla="*/ 31 h 576"/>
                <a:gd name="T28" fmla="*/ 30 w 576"/>
                <a:gd name="T29" fmla="*/ 8 h 576"/>
                <a:gd name="T30" fmla="*/ 0 w 576"/>
                <a:gd name="T31" fmla="*/ 0 h 57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576"/>
                <a:gd name="T49" fmla="*/ 0 h 576"/>
                <a:gd name="T50" fmla="*/ 576 w 576"/>
                <a:gd name="T51" fmla="*/ 576 h 57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576" h="576">
                  <a:moveTo>
                    <a:pt x="575" y="575"/>
                  </a:moveTo>
                  <a:lnTo>
                    <a:pt x="515" y="570"/>
                  </a:lnTo>
                  <a:lnTo>
                    <a:pt x="484" y="562"/>
                  </a:lnTo>
                  <a:lnTo>
                    <a:pt x="455" y="553"/>
                  </a:lnTo>
                  <a:lnTo>
                    <a:pt x="424" y="540"/>
                  </a:lnTo>
                  <a:lnTo>
                    <a:pt x="393" y="521"/>
                  </a:lnTo>
                  <a:lnTo>
                    <a:pt x="364" y="498"/>
                  </a:lnTo>
                  <a:lnTo>
                    <a:pt x="303" y="432"/>
                  </a:lnTo>
                  <a:lnTo>
                    <a:pt x="242" y="338"/>
                  </a:lnTo>
                  <a:lnTo>
                    <a:pt x="182" y="224"/>
                  </a:lnTo>
                  <a:lnTo>
                    <a:pt x="151" y="167"/>
                  </a:lnTo>
                  <a:lnTo>
                    <a:pt x="120" y="114"/>
                  </a:lnTo>
                  <a:lnTo>
                    <a:pt x="91" y="67"/>
                  </a:lnTo>
                  <a:lnTo>
                    <a:pt x="60" y="31"/>
                  </a:lnTo>
                  <a:lnTo>
                    <a:pt x="30" y="8"/>
                  </a:lnTo>
                  <a:lnTo>
                    <a:pt x="0" y="0"/>
                  </a:lnTo>
                </a:path>
              </a:pathLst>
            </a:custGeom>
            <a:noFill/>
            <a:ln w="50800" cap="rnd">
              <a:solidFill>
                <a:srgbClr val="FF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2552" name="Line 35"/>
            <p:cNvSpPr>
              <a:spLocks noChangeShapeType="1"/>
            </p:cNvSpPr>
            <p:nvPr/>
          </p:nvSpPr>
          <p:spPr bwMode="auto">
            <a:xfrm>
              <a:off x="2794" y="1872"/>
              <a:ext cx="1300" cy="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2553" name="Rectangle 36"/>
            <p:cNvSpPr>
              <a:spLocks noChangeArrowheads="1"/>
            </p:cNvSpPr>
            <p:nvPr/>
          </p:nvSpPr>
          <p:spPr bwMode="auto">
            <a:xfrm>
              <a:off x="3312" y="1824"/>
              <a:ext cx="486"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spAutoFit/>
            </a:bodyPr>
            <a:lstStyle/>
            <a:p>
              <a:pPr>
                <a:spcBef>
                  <a:spcPct val="50000"/>
                </a:spcBef>
              </a:pPr>
              <a:r>
                <a:rPr lang="en-US" b="1">
                  <a:solidFill>
                    <a:schemeClr val="tx2"/>
                  </a:solidFill>
                  <a:latin typeface="Times New Roman" charset="0"/>
                </a:rPr>
                <a:t>0</a:t>
              </a:r>
            </a:p>
          </p:txBody>
        </p:sp>
        <p:sp>
          <p:nvSpPr>
            <p:cNvPr id="22554" name="Line 37"/>
            <p:cNvSpPr>
              <a:spLocks noChangeShapeType="1"/>
            </p:cNvSpPr>
            <p:nvPr/>
          </p:nvSpPr>
          <p:spPr bwMode="auto">
            <a:xfrm flipH="1">
              <a:off x="3262" y="1398"/>
              <a:ext cx="726" cy="332"/>
            </a:xfrm>
            <a:prstGeom prst="line">
              <a:avLst/>
            </a:prstGeom>
            <a:noFill/>
            <a:ln w="12700">
              <a:solidFill>
                <a:schemeClr val="tx1"/>
              </a:solidFill>
              <a:round/>
              <a:headEnd type="none" w="sm" len="sm"/>
              <a:tailEnd type="stealth"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2555" name="Freeform 38"/>
            <p:cNvSpPr>
              <a:spLocks/>
            </p:cNvSpPr>
            <p:nvPr/>
          </p:nvSpPr>
          <p:spPr bwMode="auto">
            <a:xfrm>
              <a:off x="3120" y="1824"/>
              <a:ext cx="193" cy="193"/>
            </a:xfrm>
            <a:custGeom>
              <a:avLst/>
              <a:gdLst>
                <a:gd name="T0" fmla="*/ 192 w 193"/>
                <a:gd name="T1" fmla="*/ 96 h 193"/>
                <a:gd name="T2" fmla="*/ 113 w 193"/>
                <a:gd name="T3" fmla="*/ 79 h 193"/>
                <a:gd name="T4" fmla="*/ 96 w 193"/>
                <a:gd name="T5" fmla="*/ 0 h 193"/>
                <a:gd name="T6" fmla="*/ 79 w 193"/>
                <a:gd name="T7" fmla="*/ 79 h 193"/>
                <a:gd name="T8" fmla="*/ 0 w 193"/>
                <a:gd name="T9" fmla="*/ 96 h 193"/>
                <a:gd name="T10" fmla="*/ 79 w 193"/>
                <a:gd name="T11" fmla="*/ 113 h 193"/>
                <a:gd name="T12" fmla="*/ 96 w 193"/>
                <a:gd name="T13" fmla="*/ 192 h 193"/>
                <a:gd name="T14" fmla="*/ 113 w 193"/>
                <a:gd name="T15" fmla="*/ 113 h 193"/>
                <a:gd name="T16" fmla="*/ 192 w 193"/>
                <a:gd name="T17" fmla="*/ 96 h 19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93"/>
                <a:gd name="T28" fmla="*/ 0 h 193"/>
                <a:gd name="T29" fmla="*/ 193 w 193"/>
                <a:gd name="T30" fmla="*/ 193 h 19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93" h="193">
                  <a:moveTo>
                    <a:pt x="192" y="96"/>
                  </a:moveTo>
                  <a:lnTo>
                    <a:pt x="113" y="79"/>
                  </a:lnTo>
                  <a:lnTo>
                    <a:pt x="96" y="0"/>
                  </a:lnTo>
                  <a:lnTo>
                    <a:pt x="79" y="79"/>
                  </a:lnTo>
                  <a:lnTo>
                    <a:pt x="0" y="96"/>
                  </a:lnTo>
                  <a:lnTo>
                    <a:pt x="79" y="113"/>
                  </a:lnTo>
                  <a:lnTo>
                    <a:pt x="96" y="192"/>
                  </a:lnTo>
                  <a:lnTo>
                    <a:pt x="113" y="113"/>
                  </a:lnTo>
                  <a:lnTo>
                    <a:pt x="192" y="96"/>
                  </a:lnTo>
                </a:path>
              </a:pathLst>
            </a:custGeom>
            <a:solidFill>
              <a:srgbClr val="F8F800"/>
            </a:solidFill>
            <a:ln w="12700" cap="rnd">
              <a:solidFill>
                <a:schemeClr val="tx1"/>
              </a:solidFill>
              <a:round/>
              <a:headEnd type="none" w="sm" len="sm"/>
              <a:tailEnd type="none" w="sm" len="sm"/>
            </a:ln>
          </p:spPr>
          <p:txBody>
            <a:bodyPr/>
            <a:lstStyle/>
            <a:p>
              <a:endParaRPr lang="en-US"/>
            </a:p>
          </p:txBody>
        </p:sp>
        <p:sp>
          <p:nvSpPr>
            <p:cNvPr id="22556" name="Line 39"/>
            <p:cNvSpPr>
              <a:spLocks noChangeShapeType="1"/>
            </p:cNvSpPr>
            <p:nvPr/>
          </p:nvSpPr>
          <p:spPr bwMode="auto">
            <a:xfrm flipV="1">
              <a:off x="2786" y="1869"/>
              <a:ext cx="281" cy="185"/>
            </a:xfrm>
            <a:prstGeom prst="line">
              <a:avLst/>
            </a:prstGeom>
            <a:noFill/>
            <a:ln w="12700">
              <a:solidFill>
                <a:schemeClr val="tx2"/>
              </a:solidFill>
              <a:round/>
              <a:headEnd type="none" w="sm" len="sm"/>
              <a:tailEnd type="stealth" w="med" len="med"/>
            </a:ln>
            <a:extLst>
              <a:ext uri="{909E8E84-426E-40dd-AFC4-6F175D3DCCD1}">
                <a14:hiddenFill xmlns:a14="http://schemas.microsoft.com/office/drawing/2010/main">
                  <a:noFill/>
                </a14:hiddenFill>
              </a:ext>
            </a:extLst>
          </p:spPr>
          <p:txBody>
            <a:bodyPr wrap="none" anchor="ctr"/>
            <a:lstStyle/>
            <a:p>
              <a:endParaRPr lang="en-US"/>
            </a:p>
          </p:txBody>
        </p:sp>
      </p:grpSp>
      <p:sp>
        <p:nvSpPr>
          <p:cNvPr id="22545" name="Line 40"/>
          <p:cNvSpPr>
            <a:spLocks noChangeShapeType="1"/>
          </p:cNvSpPr>
          <p:nvPr/>
        </p:nvSpPr>
        <p:spPr bwMode="auto">
          <a:xfrm>
            <a:off x="5418667" y="5310294"/>
            <a:ext cx="2144889" cy="844409"/>
          </a:xfrm>
          <a:prstGeom prst="line">
            <a:avLst/>
          </a:prstGeom>
          <a:noFill/>
          <a:ln w="12700">
            <a:solidFill>
              <a:schemeClr val="tx2"/>
            </a:solidFill>
            <a:round/>
            <a:headEnd type="none" w="sm" len="sm"/>
            <a:tailEnd type="stealth" w="med" len="med"/>
          </a:ln>
          <a:extLst>
            <a:ext uri="{909E8E84-426E-40dd-AFC4-6F175D3DCCD1}">
              <a14:hiddenFill xmlns:a14="http://schemas.microsoft.com/office/drawing/2010/main">
                <a:noFill/>
              </a14:hiddenFill>
            </a:ext>
          </a:extLst>
        </p:spPr>
        <p:txBody>
          <a:bodyPr wrap="none" lIns="130046" tIns="65023" rIns="130046" bIns="65023" anchor="ctr"/>
          <a:lstStyle/>
          <a:p>
            <a:endParaRPr lang="en-US"/>
          </a:p>
        </p:txBody>
      </p:sp>
      <p:sp>
        <p:nvSpPr>
          <p:cNvPr id="22546" name="Text Box 41"/>
          <p:cNvSpPr txBox="1">
            <a:spLocks noChangeArrowheads="1"/>
          </p:cNvSpPr>
          <p:nvPr/>
        </p:nvSpPr>
        <p:spPr bwMode="auto">
          <a:xfrm>
            <a:off x="6293749" y="1842347"/>
            <a:ext cx="2975364" cy="5006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lIns="130046" tIns="65023" rIns="130046" bIns="65023">
            <a:spAutoFit/>
          </a:bodyPr>
          <a:lstStyle>
            <a:lvl1pPr>
              <a:defRPr sz="2400">
                <a:solidFill>
                  <a:schemeClr val="tx1"/>
                </a:solidFill>
                <a:latin typeface="Comic Sans MS" charset="0"/>
                <a:ea typeface="ヒラギノ角ゴ Pro W3" charset="0"/>
                <a:cs typeface="ヒラギノ角ゴ Pro W3" charset="0"/>
              </a:defRPr>
            </a:lvl1pPr>
            <a:lvl2pPr marL="742950" indent="-285750">
              <a:defRPr sz="2400">
                <a:solidFill>
                  <a:schemeClr val="tx1"/>
                </a:solidFill>
                <a:latin typeface="Comic Sans MS" charset="0"/>
                <a:ea typeface="ヒラギノ角ゴ Pro W3" charset="0"/>
                <a:cs typeface="ヒラギノ角ゴ Pro W3" charset="0"/>
              </a:defRPr>
            </a:lvl2pPr>
            <a:lvl3pPr marL="1143000" indent="-228600">
              <a:defRPr sz="2400">
                <a:solidFill>
                  <a:schemeClr val="tx1"/>
                </a:solidFill>
                <a:latin typeface="Comic Sans MS" charset="0"/>
                <a:ea typeface="ヒラギノ角ゴ Pro W3" charset="0"/>
                <a:cs typeface="ヒラギノ角ゴ Pro W3" charset="0"/>
              </a:defRPr>
            </a:lvl3pPr>
            <a:lvl4pPr marL="1600200" indent="-228600">
              <a:defRPr sz="2400">
                <a:solidFill>
                  <a:schemeClr val="tx1"/>
                </a:solidFill>
                <a:latin typeface="Comic Sans MS" charset="0"/>
                <a:ea typeface="ヒラギノ角ゴ Pro W3" charset="0"/>
                <a:cs typeface="ヒラギノ角ゴ Pro W3" charset="0"/>
              </a:defRPr>
            </a:lvl4pPr>
            <a:lvl5pPr marL="2057400" indent="-228600">
              <a:defRPr sz="2400">
                <a:solidFill>
                  <a:schemeClr val="tx1"/>
                </a:solidFill>
                <a:latin typeface="Comic Sans MS" charset="0"/>
                <a:ea typeface="ヒラギノ角ゴ Pro W3" charset="0"/>
                <a:cs typeface="ヒラギノ角ゴ Pro W3" charset="0"/>
              </a:defRPr>
            </a:lvl5pPr>
            <a:lvl6pPr marL="2514600" indent="-228600" eaLnBrk="0" fontAlgn="base" hangingPunct="0">
              <a:spcBef>
                <a:spcPct val="0"/>
              </a:spcBef>
              <a:spcAft>
                <a:spcPct val="0"/>
              </a:spcAft>
              <a:defRPr sz="2400">
                <a:solidFill>
                  <a:schemeClr val="tx1"/>
                </a:solidFill>
                <a:latin typeface="Comic Sans MS" charset="0"/>
                <a:ea typeface="ヒラギノ角ゴ Pro W3" charset="0"/>
                <a:cs typeface="ヒラギノ角ゴ Pro W3" charset="0"/>
              </a:defRPr>
            </a:lvl6pPr>
            <a:lvl7pPr marL="2971800" indent="-228600" eaLnBrk="0" fontAlgn="base" hangingPunct="0">
              <a:spcBef>
                <a:spcPct val="0"/>
              </a:spcBef>
              <a:spcAft>
                <a:spcPct val="0"/>
              </a:spcAft>
              <a:defRPr sz="2400">
                <a:solidFill>
                  <a:schemeClr val="tx1"/>
                </a:solidFill>
                <a:latin typeface="Comic Sans MS" charset="0"/>
                <a:ea typeface="ヒラギノ角ゴ Pro W3" charset="0"/>
                <a:cs typeface="ヒラギノ角ゴ Pro W3" charset="0"/>
              </a:defRPr>
            </a:lvl7pPr>
            <a:lvl8pPr marL="3429000" indent="-228600" eaLnBrk="0" fontAlgn="base" hangingPunct="0">
              <a:spcBef>
                <a:spcPct val="0"/>
              </a:spcBef>
              <a:spcAft>
                <a:spcPct val="0"/>
              </a:spcAft>
              <a:defRPr sz="2400">
                <a:solidFill>
                  <a:schemeClr val="tx1"/>
                </a:solidFill>
                <a:latin typeface="Comic Sans MS" charset="0"/>
                <a:ea typeface="ヒラギノ角ゴ Pro W3" charset="0"/>
                <a:cs typeface="ヒラギノ角ゴ Pro W3" charset="0"/>
              </a:defRPr>
            </a:lvl8pPr>
            <a:lvl9pPr marL="3886200" indent="-228600" eaLnBrk="0" fontAlgn="base" hangingPunct="0">
              <a:spcBef>
                <a:spcPct val="0"/>
              </a:spcBef>
              <a:spcAft>
                <a:spcPct val="0"/>
              </a:spcAft>
              <a:defRPr sz="2400">
                <a:solidFill>
                  <a:schemeClr val="tx1"/>
                </a:solidFill>
                <a:latin typeface="Comic Sans MS" charset="0"/>
                <a:ea typeface="ヒラギノ角ゴ Pro W3" charset="0"/>
                <a:cs typeface="ヒラギノ角ゴ Pro W3" charset="0"/>
              </a:defRPr>
            </a:lvl9pPr>
          </a:lstStyle>
          <a:p>
            <a:r>
              <a:rPr lang="en-US"/>
              <a:t>One tail (left) test</a:t>
            </a:r>
          </a:p>
        </p:txBody>
      </p:sp>
      <p:sp>
        <p:nvSpPr>
          <p:cNvPr id="22547" name="Text Box 42"/>
          <p:cNvSpPr txBox="1">
            <a:spLocks noChangeArrowheads="1"/>
          </p:cNvSpPr>
          <p:nvPr/>
        </p:nvSpPr>
        <p:spPr bwMode="auto">
          <a:xfrm>
            <a:off x="6652189" y="4768427"/>
            <a:ext cx="3141275" cy="5006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lIns="130046" tIns="65023" rIns="130046" bIns="65023">
            <a:spAutoFit/>
          </a:bodyPr>
          <a:lstStyle>
            <a:lvl1pPr>
              <a:defRPr sz="2400">
                <a:solidFill>
                  <a:schemeClr val="tx1"/>
                </a:solidFill>
                <a:latin typeface="Comic Sans MS" charset="0"/>
                <a:ea typeface="ヒラギノ角ゴ Pro W3" charset="0"/>
                <a:cs typeface="ヒラギノ角ゴ Pro W3" charset="0"/>
              </a:defRPr>
            </a:lvl1pPr>
            <a:lvl2pPr marL="742950" indent="-285750">
              <a:defRPr sz="2400">
                <a:solidFill>
                  <a:schemeClr val="tx1"/>
                </a:solidFill>
                <a:latin typeface="Comic Sans MS" charset="0"/>
                <a:ea typeface="ヒラギノ角ゴ Pro W3" charset="0"/>
                <a:cs typeface="ヒラギノ角ゴ Pro W3" charset="0"/>
              </a:defRPr>
            </a:lvl2pPr>
            <a:lvl3pPr marL="1143000" indent="-228600">
              <a:defRPr sz="2400">
                <a:solidFill>
                  <a:schemeClr val="tx1"/>
                </a:solidFill>
                <a:latin typeface="Comic Sans MS" charset="0"/>
                <a:ea typeface="ヒラギノ角ゴ Pro W3" charset="0"/>
                <a:cs typeface="ヒラギノ角ゴ Pro W3" charset="0"/>
              </a:defRPr>
            </a:lvl3pPr>
            <a:lvl4pPr marL="1600200" indent="-228600">
              <a:defRPr sz="2400">
                <a:solidFill>
                  <a:schemeClr val="tx1"/>
                </a:solidFill>
                <a:latin typeface="Comic Sans MS" charset="0"/>
                <a:ea typeface="ヒラギノ角ゴ Pro W3" charset="0"/>
                <a:cs typeface="ヒラギノ角ゴ Pro W3" charset="0"/>
              </a:defRPr>
            </a:lvl4pPr>
            <a:lvl5pPr marL="2057400" indent="-228600">
              <a:defRPr sz="2400">
                <a:solidFill>
                  <a:schemeClr val="tx1"/>
                </a:solidFill>
                <a:latin typeface="Comic Sans MS" charset="0"/>
                <a:ea typeface="ヒラギノ角ゴ Pro W3" charset="0"/>
                <a:cs typeface="ヒラギノ角ゴ Pro W3" charset="0"/>
              </a:defRPr>
            </a:lvl5pPr>
            <a:lvl6pPr marL="2514600" indent="-228600" eaLnBrk="0" fontAlgn="base" hangingPunct="0">
              <a:spcBef>
                <a:spcPct val="0"/>
              </a:spcBef>
              <a:spcAft>
                <a:spcPct val="0"/>
              </a:spcAft>
              <a:defRPr sz="2400">
                <a:solidFill>
                  <a:schemeClr val="tx1"/>
                </a:solidFill>
                <a:latin typeface="Comic Sans MS" charset="0"/>
                <a:ea typeface="ヒラギノ角ゴ Pro W3" charset="0"/>
                <a:cs typeface="ヒラギノ角ゴ Pro W3" charset="0"/>
              </a:defRPr>
            </a:lvl6pPr>
            <a:lvl7pPr marL="2971800" indent="-228600" eaLnBrk="0" fontAlgn="base" hangingPunct="0">
              <a:spcBef>
                <a:spcPct val="0"/>
              </a:spcBef>
              <a:spcAft>
                <a:spcPct val="0"/>
              </a:spcAft>
              <a:defRPr sz="2400">
                <a:solidFill>
                  <a:schemeClr val="tx1"/>
                </a:solidFill>
                <a:latin typeface="Comic Sans MS" charset="0"/>
                <a:ea typeface="ヒラギノ角ゴ Pro W3" charset="0"/>
                <a:cs typeface="ヒラギノ角ゴ Pro W3" charset="0"/>
              </a:defRPr>
            </a:lvl7pPr>
            <a:lvl8pPr marL="3429000" indent="-228600" eaLnBrk="0" fontAlgn="base" hangingPunct="0">
              <a:spcBef>
                <a:spcPct val="0"/>
              </a:spcBef>
              <a:spcAft>
                <a:spcPct val="0"/>
              </a:spcAft>
              <a:defRPr sz="2400">
                <a:solidFill>
                  <a:schemeClr val="tx1"/>
                </a:solidFill>
                <a:latin typeface="Comic Sans MS" charset="0"/>
                <a:ea typeface="ヒラギノ角ゴ Pro W3" charset="0"/>
                <a:cs typeface="ヒラギノ角ゴ Pro W3" charset="0"/>
              </a:defRPr>
            </a:lvl8pPr>
            <a:lvl9pPr marL="3886200" indent="-228600" eaLnBrk="0" fontAlgn="base" hangingPunct="0">
              <a:spcBef>
                <a:spcPct val="0"/>
              </a:spcBef>
              <a:spcAft>
                <a:spcPct val="0"/>
              </a:spcAft>
              <a:defRPr sz="2400">
                <a:solidFill>
                  <a:schemeClr val="tx1"/>
                </a:solidFill>
                <a:latin typeface="Comic Sans MS" charset="0"/>
                <a:ea typeface="ヒラギノ角ゴ Pro W3" charset="0"/>
                <a:cs typeface="ヒラギノ角ゴ Pro W3" charset="0"/>
              </a:defRPr>
            </a:lvl9pPr>
          </a:lstStyle>
          <a:p>
            <a:r>
              <a:rPr lang="en-US"/>
              <a:t>One tail (right) test</a:t>
            </a:r>
          </a:p>
        </p:txBody>
      </p:sp>
      <p:sp>
        <p:nvSpPr>
          <p:cNvPr id="22548" name="Text Box 43"/>
          <p:cNvSpPr txBox="1">
            <a:spLocks noChangeArrowheads="1"/>
          </p:cNvSpPr>
          <p:nvPr/>
        </p:nvSpPr>
        <p:spPr bwMode="auto">
          <a:xfrm>
            <a:off x="6581655" y="7261013"/>
            <a:ext cx="2259573" cy="5006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lIns="130046" tIns="65023" rIns="130046" bIns="65023">
            <a:spAutoFit/>
          </a:bodyPr>
          <a:lstStyle>
            <a:lvl1pPr>
              <a:defRPr sz="2400">
                <a:solidFill>
                  <a:schemeClr val="tx1"/>
                </a:solidFill>
                <a:latin typeface="Comic Sans MS" charset="0"/>
                <a:ea typeface="ヒラギノ角ゴ Pro W3" charset="0"/>
                <a:cs typeface="ヒラギノ角ゴ Pro W3" charset="0"/>
              </a:defRPr>
            </a:lvl1pPr>
            <a:lvl2pPr marL="742950" indent="-285750">
              <a:defRPr sz="2400">
                <a:solidFill>
                  <a:schemeClr val="tx1"/>
                </a:solidFill>
                <a:latin typeface="Comic Sans MS" charset="0"/>
                <a:ea typeface="ヒラギノ角ゴ Pro W3" charset="0"/>
                <a:cs typeface="ヒラギノ角ゴ Pro W3" charset="0"/>
              </a:defRPr>
            </a:lvl2pPr>
            <a:lvl3pPr marL="1143000" indent="-228600">
              <a:defRPr sz="2400">
                <a:solidFill>
                  <a:schemeClr val="tx1"/>
                </a:solidFill>
                <a:latin typeface="Comic Sans MS" charset="0"/>
                <a:ea typeface="ヒラギノ角ゴ Pro W3" charset="0"/>
                <a:cs typeface="ヒラギノ角ゴ Pro W3" charset="0"/>
              </a:defRPr>
            </a:lvl3pPr>
            <a:lvl4pPr marL="1600200" indent="-228600">
              <a:defRPr sz="2400">
                <a:solidFill>
                  <a:schemeClr val="tx1"/>
                </a:solidFill>
                <a:latin typeface="Comic Sans MS" charset="0"/>
                <a:ea typeface="ヒラギノ角ゴ Pro W3" charset="0"/>
                <a:cs typeface="ヒラギノ角ゴ Pro W3" charset="0"/>
              </a:defRPr>
            </a:lvl4pPr>
            <a:lvl5pPr marL="2057400" indent="-228600">
              <a:defRPr sz="2400">
                <a:solidFill>
                  <a:schemeClr val="tx1"/>
                </a:solidFill>
                <a:latin typeface="Comic Sans MS" charset="0"/>
                <a:ea typeface="ヒラギノ角ゴ Pro W3" charset="0"/>
                <a:cs typeface="ヒラギノ角ゴ Pro W3" charset="0"/>
              </a:defRPr>
            </a:lvl5pPr>
            <a:lvl6pPr marL="2514600" indent="-228600" eaLnBrk="0" fontAlgn="base" hangingPunct="0">
              <a:spcBef>
                <a:spcPct val="0"/>
              </a:spcBef>
              <a:spcAft>
                <a:spcPct val="0"/>
              </a:spcAft>
              <a:defRPr sz="2400">
                <a:solidFill>
                  <a:schemeClr val="tx1"/>
                </a:solidFill>
                <a:latin typeface="Comic Sans MS" charset="0"/>
                <a:ea typeface="ヒラギノ角ゴ Pro W3" charset="0"/>
                <a:cs typeface="ヒラギノ角ゴ Pro W3" charset="0"/>
              </a:defRPr>
            </a:lvl6pPr>
            <a:lvl7pPr marL="2971800" indent="-228600" eaLnBrk="0" fontAlgn="base" hangingPunct="0">
              <a:spcBef>
                <a:spcPct val="0"/>
              </a:spcBef>
              <a:spcAft>
                <a:spcPct val="0"/>
              </a:spcAft>
              <a:defRPr sz="2400">
                <a:solidFill>
                  <a:schemeClr val="tx1"/>
                </a:solidFill>
                <a:latin typeface="Comic Sans MS" charset="0"/>
                <a:ea typeface="ヒラギノ角ゴ Pro W3" charset="0"/>
                <a:cs typeface="ヒラギノ角ゴ Pro W3" charset="0"/>
              </a:defRPr>
            </a:lvl7pPr>
            <a:lvl8pPr marL="3429000" indent="-228600" eaLnBrk="0" fontAlgn="base" hangingPunct="0">
              <a:spcBef>
                <a:spcPct val="0"/>
              </a:spcBef>
              <a:spcAft>
                <a:spcPct val="0"/>
              </a:spcAft>
              <a:defRPr sz="2400">
                <a:solidFill>
                  <a:schemeClr val="tx1"/>
                </a:solidFill>
                <a:latin typeface="Comic Sans MS" charset="0"/>
                <a:ea typeface="ヒラギノ角ゴ Pro W3" charset="0"/>
                <a:cs typeface="ヒラギノ角ゴ Pro W3" charset="0"/>
              </a:defRPr>
            </a:lvl8pPr>
            <a:lvl9pPr marL="3886200" indent="-228600" eaLnBrk="0" fontAlgn="base" hangingPunct="0">
              <a:spcBef>
                <a:spcPct val="0"/>
              </a:spcBef>
              <a:spcAft>
                <a:spcPct val="0"/>
              </a:spcAft>
              <a:defRPr sz="2400">
                <a:solidFill>
                  <a:schemeClr val="tx1"/>
                </a:solidFill>
                <a:latin typeface="Comic Sans MS" charset="0"/>
                <a:ea typeface="ヒラギノ角ゴ Pro W3" charset="0"/>
                <a:cs typeface="ヒラギノ角ゴ Pro W3" charset="0"/>
              </a:defRPr>
            </a:lvl9pPr>
          </a:lstStyle>
          <a:p>
            <a:r>
              <a:rPr lang="en-US"/>
              <a:t>Two tails test</a:t>
            </a:r>
          </a:p>
        </p:txBody>
      </p:sp>
    </p:spTree>
    <p:extLst>
      <p:ext uri="{BB962C8B-B14F-4D97-AF65-F5344CB8AC3E}">
        <p14:creationId xmlns:p14="http://schemas.microsoft.com/office/powerpoint/2010/main" val="3079714925"/>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78" name="Rectangle 2"/>
          <p:cNvSpPr>
            <a:spLocks noGrp="1" noChangeArrowheads="1"/>
          </p:cNvSpPr>
          <p:nvPr>
            <p:ph idx="4294967295"/>
          </p:nvPr>
        </p:nvSpPr>
        <p:spPr>
          <a:xfrm>
            <a:off x="866987" y="1492424"/>
            <a:ext cx="11162453" cy="7680960"/>
          </a:xfrm>
        </p:spPr>
        <p:txBody>
          <a:bodyPr lIns="128692" tIns="63217" rIns="128692" bIns="63217"/>
          <a:lstStyle/>
          <a:p>
            <a:r>
              <a:rPr lang="en-US" b="1" dirty="0">
                <a:solidFill>
                  <a:srgbClr val="0615DD"/>
                </a:solidFill>
                <a:latin typeface="Comic Sans MS" charset="0"/>
                <a:ea typeface="ヒラギノ角ゴ Pro W3" charset="0"/>
                <a:cs typeface="ヒラギノ角ゴ Pro W3" charset="0"/>
              </a:rPr>
              <a:t>Type I Error</a:t>
            </a:r>
            <a:endParaRPr lang="en-US" b="1" dirty="0">
              <a:latin typeface="Comic Sans MS" charset="0"/>
              <a:ea typeface="ヒラギノ角ゴ Pro W3" charset="0"/>
              <a:cs typeface="ヒラギノ角ゴ Pro W3" charset="0"/>
            </a:endParaRPr>
          </a:p>
          <a:p>
            <a:pPr lvl="1">
              <a:buSzPct val="65000"/>
            </a:pPr>
            <a:r>
              <a:rPr lang="en-US" b="1" dirty="0">
                <a:latin typeface="Comic Sans MS" charset="0"/>
                <a:ea typeface="ヒラギノ角ゴ Pro W3" charset="0"/>
                <a:cs typeface="ヒラギノ角ゴ Pro W3" charset="0"/>
              </a:rPr>
              <a:t>Reject Null Hypothesis when it is </a:t>
            </a:r>
            <a:r>
              <a:rPr lang="en-US" b="1" dirty="0">
                <a:solidFill>
                  <a:srgbClr val="0615DD"/>
                </a:solidFill>
                <a:latin typeface="Comic Sans MS" charset="0"/>
                <a:ea typeface="ヒラギノ角ゴ Pro W3" charset="0"/>
                <a:cs typeface="ヒラギノ角ゴ Pro W3" charset="0"/>
              </a:rPr>
              <a:t>True</a:t>
            </a:r>
            <a:r>
              <a:rPr lang="en-US" b="1" dirty="0">
                <a:latin typeface="Comic Sans MS" charset="0"/>
                <a:ea typeface="ヒラギノ角ゴ Pro W3" charset="0"/>
                <a:cs typeface="ヒラギノ角ゴ Pro W3" charset="0"/>
              </a:rPr>
              <a:t> (</a:t>
            </a:r>
            <a:r>
              <a:rPr lang="ja-JP" altLang="en-US" b="1" dirty="0">
                <a:latin typeface="Comic Sans MS" charset="0"/>
                <a:ea typeface="ヒラギノ角ゴ Pro W3" charset="0"/>
                <a:cs typeface="ヒラギノ角ゴ Pro W3" charset="0"/>
              </a:rPr>
              <a:t>“</a:t>
            </a:r>
            <a:r>
              <a:rPr lang="en-US" altLang="ja-JP" b="1" dirty="0">
                <a:latin typeface="Comic Sans MS" charset="0"/>
                <a:ea typeface="ヒラギノ角ゴ Pro W3" charset="0"/>
                <a:cs typeface="ヒラギノ角ゴ Pro W3" charset="0"/>
              </a:rPr>
              <a:t>False Positive</a:t>
            </a:r>
            <a:r>
              <a:rPr lang="ja-JP" altLang="en-US" b="1" dirty="0">
                <a:latin typeface="Comic Sans MS" charset="0"/>
                <a:ea typeface="ヒラギノ角ゴ Pro W3" charset="0"/>
                <a:cs typeface="ヒラギノ角ゴ Pro W3" charset="0"/>
              </a:rPr>
              <a:t>”</a:t>
            </a:r>
            <a:r>
              <a:rPr lang="en-US" altLang="ja-JP" b="1" dirty="0">
                <a:latin typeface="Comic Sans MS" charset="0"/>
                <a:ea typeface="ヒラギノ角ゴ Pro W3" charset="0"/>
                <a:cs typeface="ヒラギノ角ゴ Pro W3" charset="0"/>
              </a:rPr>
              <a:t>)</a:t>
            </a:r>
          </a:p>
          <a:p>
            <a:pPr lvl="1">
              <a:buSzPct val="65000"/>
            </a:pPr>
            <a:r>
              <a:rPr lang="en-US" b="1" dirty="0">
                <a:latin typeface="Comic Sans MS" charset="0"/>
                <a:ea typeface="ヒラギノ角ゴ Pro W3" charset="0"/>
                <a:cs typeface="ヒラギノ角ゴ Pro W3" charset="0"/>
              </a:rPr>
              <a:t>Has Serious Consequences</a:t>
            </a:r>
          </a:p>
          <a:p>
            <a:pPr lvl="1">
              <a:buSzPct val="65000"/>
            </a:pPr>
            <a:r>
              <a:rPr lang="en-US" b="1" dirty="0">
                <a:latin typeface="Comic Sans MS" charset="0"/>
                <a:ea typeface="ヒラギノ角ゴ Pro W3" charset="0"/>
                <a:cs typeface="ヒラギノ角ゴ Pro W3" charset="0"/>
              </a:rPr>
              <a:t>Probability of Type I Error Is </a:t>
            </a:r>
            <a:r>
              <a:rPr lang="el-GR" b="1" dirty="0">
                <a:solidFill>
                  <a:srgbClr val="0000FF"/>
                </a:solidFill>
                <a:ea typeface="ヒラギノ角ゴ Pro W3" charset="0"/>
                <a:cs typeface="ヒラギノ角ゴ Pro W3" charset="0"/>
              </a:rPr>
              <a:t>α</a:t>
            </a:r>
            <a:endParaRPr lang="en-US" b="1" dirty="0">
              <a:solidFill>
                <a:srgbClr val="0000FF"/>
              </a:solidFill>
              <a:latin typeface="Comic Sans MS" charset="0"/>
              <a:ea typeface="ヒラギノ角ゴ Pro W3" charset="0"/>
              <a:cs typeface="ヒラギノ角ゴ Pro W3" charset="0"/>
            </a:endParaRPr>
          </a:p>
          <a:p>
            <a:pPr lvl="2">
              <a:buSzPct val="65000"/>
            </a:pPr>
            <a:r>
              <a:rPr lang="en-US" b="1" dirty="0">
                <a:latin typeface="Comic Sans MS" charset="0"/>
                <a:ea typeface="ヒラギノ角ゴ Pro W3" charset="0"/>
                <a:cs typeface="ヒラギノ角ゴ Pro W3" charset="0"/>
              </a:rPr>
              <a:t>Called Level of Significance</a:t>
            </a:r>
          </a:p>
          <a:p>
            <a:pPr>
              <a:spcBef>
                <a:spcPct val="35000"/>
              </a:spcBef>
            </a:pPr>
            <a:r>
              <a:rPr lang="en-US" b="1" dirty="0">
                <a:solidFill>
                  <a:srgbClr val="0615DD"/>
                </a:solidFill>
                <a:latin typeface="Comic Sans MS" charset="0"/>
                <a:ea typeface="ヒラギノ角ゴ Pro W3" charset="0"/>
                <a:cs typeface="ヒラギノ角ゴ Pro W3" charset="0"/>
              </a:rPr>
              <a:t>Type II Error</a:t>
            </a:r>
            <a:endParaRPr lang="en-US" b="1" dirty="0">
              <a:latin typeface="Comic Sans MS" charset="0"/>
              <a:ea typeface="ヒラギノ角ゴ Pro W3" charset="0"/>
              <a:cs typeface="ヒラギノ角ゴ Pro W3" charset="0"/>
            </a:endParaRPr>
          </a:p>
          <a:p>
            <a:pPr lvl="1">
              <a:buSzPct val="65000"/>
            </a:pPr>
            <a:r>
              <a:rPr lang="en-US" b="1" dirty="0">
                <a:latin typeface="Comic Sans MS" charset="0"/>
                <a:ea typeface="ヒラギノ角ゴ Pro W3" charset="0"/>
                <a:cs typeface="ヒラギノ角ゴ Pro W3" charset="0"/>
              </a:rPr>
              <a:t>Do Not Reject Null Hypothesis when it is </a:t>
            </a:r>
            <a:r>
              <a:rPr lang="en-US" b="1" dirty="0">
                <a:solidFill>
                  <a:srgbClr val="0615DD"/>
                </a:solidFill>
                <a:latin typeface="Comic Sans MS" charset="0"/>
                <a:ea typeface="ヒラギノ角ゴ Pro W3" charset="0"/>
                <a:cs typeface="ヒラギノ角ゴ Pro W3" charset="0"/>
              </a:rPr>
              <a:t>False</a:t>
            </a:r>
            <a:r>
              <a:rPr lang="en-US" b="1" dirty="0">
                <a:latin typeface="Comic Sans MS" charset="0"/>
                <a:ea typeface="ヒラギノ角ゴ Pro W3" charset="0"/>
                <a:cs typeface="ヒラギノ角ゴ Pro W3" charset="0"/>
              </a:rPr>
              <a:t> (</a:t>
            </a:r>
            <a:r>
              <a:rPr lang="ja-JP" altLang="en-US" b="1" dirty="0">
                <a:latin typeface="Comic Sans MS" charset="0"/>
                <a:ea typeface="ヒラギノ角ゴ Pro W3" charset="0"/>
                <a:cs typeface="ヒラギノ角ゴ Pro W3" charset="0"/>
              </a:rPr>
              <a:t>“</a:t>
            </a:r>
            <a:r>
              <a:rPr lang="en-US" altLang="ja-JP" b="1" dirty="0">
                <a:latin typeface="Comic Sans MS" charset="0"/>
                <a:ea typeface="ヒラギノ角ゴ Pro W3" charset="0"/>
                <a:cs typeface="ヒラギノ角ゴ Pro W3" charset="0"/>
              </a:rPr>
              <a:t>False Negative</a:t>
            </a:r>
            <a:r>
              <a:rPr lang="ja-JP" altLang="en-US" b="1" dirty="0">
                <a:latin typeface="Comic Sans MS" charset="0"/>
                <a:ea typeface="ヒラギノ角ゴ Pro W3" charset="0"/>
                <a:cs typeface="ヒラギノ角ゴ Pro W3" charset="0"/>
              </a:rPr>
              <a:t>”</a:t>
            </a:r>
            <a:r>
              <a:rPr lang="en-US" altLang="ja-JP" b="1" dirty="0">
                <a:latin typeface="Comic Sans MS" charset="0"/>
                <a:ea typeface="ヒラギノ角ゴ Pro W3" charset="0"/>
                <a:cs typeface="ヒラギノ角ゴ Pro W3" charset="0"/>
              </a:rPr>
              <a:t>)</a:t>
            </a:r>
          </a:p>
          <a:p>
            <a:pPr lvl="1">
              <a:buSzPct val="65000"/>
            </a:pPr>
            <a:r>
              <a:rPr lang="en-US" b="1" dirty="0">
                <a:latin typeface="Comic Sans MS" charset="0"/>
                <a:ea typeface="ヒラギノ角ゴ Pro W3" charset="0"/>
                <a:cs typeface="ヒラギノ角ゴ Pro W3" charset="0"/>
              </a:rPr>
              <a:t>Probability of Type II Error Is</a:t>
            </a:r>
            <a:r>
              <a:rPr lang="en-US" b="1" dirty="0">
                <a:solidFill>
                  <a:srgbClr val="0000FF"/>
                </a:solidFill>
                <a:latin typeface="Comic Sans MS" charset="0"/>
                <a:ea typeface="ヒラギノ角ゴ Pro W3" charset="0"/>
                <a:cs typeface="ヒラギノ角ゴ Pro W3" charset="0"/>
              </a:rPr>
              <a:t> </a:t>
            </a:r>
            <a:r>
              <a:rPr lang="el-GR" b="1" i="1" dirty="0">
                <a:solidFill>
                  <a:srgbClr val="0000FF"/>
                </a:solidFill>
                <a:latin typeface="Comic Sans MS" charset="0"/>
                <a:ea typeface="ヒラギノ角ゴ Pro W3" charset="0"/>
                <a:cs typeface="ヒラギノ角ゴ Pro W3" charset="0"/>
              </a:rPr>
              <a:t>β</a:t>
            </a:r>
            <a:r>
              <a:rPr lang="en-US" b="1" dirty="0">
                <a:latin typeface="Comic Sans MS" charset="0"/>
                <a:ea typeface="ヒラギノ角ゴ Pro W3" charset="0"/>
                <a:cs typeface="ヒラギノ角ゴ Pro W3" charset="0"/>
              </a:rPr>
              <a:t>       </a:t>
            </a:r>
            <a:r>
              <a:rPr lang="en-US" b="1" dirty="0">
                <a:solidFill>
                  <a:srgbClr val="0615DD"/>
                </a:solidFill>
                <a:latin typeface="Comic Sans MS" charset="0"/>
                <a:ea typeface="ヒラギノ角ゴ Pro W3" charset="0"/>
                <a:cs typeface="ヒラギノ角ゴ Pro W3" charset="0"/>
              </a:rPr>
              <a:t>( Power 1- </a:t>
            </a:r>
            <a:r>
              <a:rPr lang="el-GR" b="1" i="1" dirty="0">
                <a:solidFill>
                  <a:srgbClr val="0000FF"/>
                </a:solidFill>
                <a:latin typeface="Comic Sans MS" charset="0"/>
                <a:ea typeface="ヒラギノ角ゴ Pro W3" charset="0"/>
                <a:cs typeface="ヒラギノ角ゴ Pro W3" charset="0"/>
              </a:rPr>
              <a:t>β</a:t>
            </a:r>
            <a:r>
              <a:rPr lang="it-IT" b="1" i="1" dirty="0">
                <a:solidFill>
                  <a:srgbClr val="0000FF"/>
                </a:solidFill>
                <a:latin typeface="Comic Sans MS" charset="0"/>
                <a:ea typeface="ヒラギノ角ゴ Pro W3" charset="0"/>
                <a:cs typeface="ヒラギノ角ゴ Pro W3" charset="0"/>
              </a:rPr>
              <a:t> </a:t>
            </a:r>
            <a:r>
              <a:rPr lang="it-IT" b="1" dirty="0">
                <a:solidFill>
                  <a:srgbClr val="0000FF"/>
                </a:solidFill>
                <a:latin typeface="Comic Sans MS" charset="0"/>
                <a:ea typeface="ヒラギノ角ゴ Pro W3" charset="0"/>
                <a:cs typeface="ヒラギノ角ゴ Pro W3" charset="0"/>
              </a:rPr>
              <a:t>)</a:t>
            </a:r>
            <a:r>
              <a:rPr lang="en-US" b="1" dirty="0">
                <a:latin typeface="Comic Sans MS" charset="0"/>
                <a:ea typeface="ヒラギノ角ゴ Pro W3" charset="0"/>
                <a:cs typeface="ヒラギノ角ゴ Pro W3" charset="0"/>
              </a:rPr>
              <a:t> </a:t>
            </a:r>
          </a:p>
        </p:txBody>
      </p:sp>
      <p:sp>
        <p:nvSpPr>
          <p:cNvPr id="2" name="Rectangle 3"/>
          <p:cNvSpPr>
            <a:spLocks noChangeArrowheads="1"/>
          </p:cNvSpPr>
          <p:nvPr/>
        </p:nvSpPr>
        <p:spPr bwMode="auto">
          <a:xfrm>
            <a:off x="1185335" y="52264"/>
            <a:ext cx="11462737" cy="9076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8692" tIns="63217" rIns="128692" bIns="63217">
            <a:spAutoFit/>
          </a:bodyPr>
          <a:lstStyle/>
          <a:p>
            <a:pPr>
              <a:spcBef>
                <a:spcPct val="50000"/>
              </a:spcBef>
            </a:pPr>
            <a:r>
              <a:rPr lang="en-US" sz="5100" b="1" dirty="0">
                <a:solidFill>
                  <a:srgbClr val="333399"/>
                </a:solidFill>
              </a:rPr>
              <a:t>Errors in Making Decisions</a:t>
            </a:r>
          </a:p>
        </p:txBody>
      </p:sp>
    </p:spTree>
    <p:extLst>
      <p:ext uri="{BB962C8B-B14F-4D97-AF65-F5344CB8AC3E}">
        <p14:creationId xmlns:p14="http://schemas.microsoft.com/office/powerpoint/2010/main" val="4279989749"/>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457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24578">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24578">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24578">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24578">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4578">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24578">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24578">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8" grpId="0" build="p"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2"/>
          <p:cNvSpPr>
            <a:spLocks noChangeArrowheads="1"/>
          </p:cNvSpPr>
          <p:nvPr/>
        </p:nvSpPr>
        <p:spPr bwMode="auto">
          <a:xfrm rot="-900000">
            <a:off x="1743005" y="5644445"/>
            <a:ext cx="4750364" cy="523804"/>
          </a:xfrm>
          <a:prstGeom prst="rect">
            <a:avLst/>
          </a:prstGeom>
          <a:solidFill>
            <a:schemeClr val="accent1"/>
          </a:solidFill>
          <a:ln w="12700">
            <a:solidFill>
              <a:srgbClr val="772655"/>
            </a:solidFill>
            <a:miter lim="800000"/>
            <a:headEnd/>
            <a:tailEnd/>
          </a:ln>
        </p:spPr>
        <p:txBody>
          <a:bodyPr wrap="none" lIns="130046" tIns="65023" rIns="130046" bIns="65023" anchor="ctr"/>
          <a:lstStyle/>
          <a:p>
            <a:endParaRPr lang="en-US">
              <a:latin typeface="Arial" charset="0"/>
            </a:endParaRPr>
          </a:p>
        </p:txBody>
      </p:sp>
      <p:grpSp>
        <p:nvGrpSpPr>
          <p:cNvPr id="26626" name="Group 5"/>
          <p:cNvGrpSpPr>
            <a:grpSpLocks/>
          </p:cNvGrpSpPr>
          <p:nvPr/>
        </p:nvGrpSpPr>
        <p:grpSpPr bwMode="auto">
          <a:xfrm>
            <a:off x="5727983" y="5904090"/>
            <a:ext cx="1659466" cy="2569351"/>
            <a:chOff x="2537" y="2615"/>
            <a:chExt cx="735" cy="1138"/>
          </a:xfrm>
        </p:grpSpPr>
        <p:sp>
          <p:nvSpPr>
            <p:cNvPr id="26638" name="Freeform 3"/>
            <p:cNvSpPr>
              <a:spLocks/>
            </p:cNvSpPr>
            <p:nvPr/>
          </p:nvSpPr>
          <p:spPr bwMode="auto">
            <a:xfrm>
              <a:off x="2537" y="2615"/>
              <a:ext cx="734" cy="1136"/>
            </a:xfrm>
            <a:custGeom>
              <a:avLst/>
              <a:gdLst>
                <a:gd name="T0" fmla="*/ 27 w 734"/>
                <a:gd name="T1" fmla="*/ 1135 h 1136"/>
                <a:gd name="T2" fmla="*/ 130 w 734"/>
                <a:gd name="T3" fmla="*/ 1105 h 1136"/>
                <a:gd name="T4" fmla="*/ 189 w 734"/>
                <a:gd name="T5" fmla="*/ 1076 h 1136"/>
                <a:gd name="T6" fmla="*/ 248 w 734"/>
                <a:gd name="T7" fmla="*/ 1040 h 1136"/>
                <a:gd name="T8" fmla="*/ 301 w 734"/>
                <a:gd name="T9" fmla="*/ 999 h 1136"/>
                <a:gd name="T10" fmla="*/ 356 w 734"/>
                <a:gd name="T11" fmla="*/ 953 h 1136"/>
                <a:gd name="T12" fmla="*/ 415 w 734"/>
                <a:gd name="T13" fmla="*/ 893 h 1136"/>
                <a:gd name="T14" fmla="*/ 484 w 734"/>
                <a:gd name="T15" fmla="*/ 811 h 1136"/>
                <a:gd name="T16" fmla="*/ 531 w 734"/>
                <a:gd name="T17" fmla="*/ 733 h 1136"/>
                <a:gd name="T18" fmla="*/ 570 w 734"/>
                <a:gd name="T19" fmla="*/ 660 h 1136"/>
                <a:gd name="T20" fmla="*/ 597 w 734"/>
                <a:gd name="T21" fmla="*/ 580 h 1136"/>
                <a:gd name="T22" fmla="*/ 611 w 734"/>
                <a:gd name="T23" fmla="*/ 507 h 1136"/>
                <a:gd name="T24" fmla="*/ 609 w 734"/>
                <a:gd name="T25" fmla="*/ 433 h 1136"/>
                <a:gd name="T26" fmla="*/ 590 w 734"/>
                <a:gd name="T27" fmla="*/ 353 h 1136"/>
                <a:gd name="T28" fmla="*/ 556 w 734"/>
                <a:gd name="T29" fmla="*/ 285 h 1136"/>
                <a:gd name="T30" fmla="*/ 533 w 734"/>
                <a:gd name="T31" fmla="*/ 246 h 1136"/>
                <a:gd name="T32" fmla="*/ 702 w 734"/>
                <a:gd name="T33" fmla="*/ 207 h 1136"/>
                <a:gd name="T34" fmla="*/ 629 w 734"/>
                <a:gd name="T35" fmla="*/ 185 h 1136"/>
                <a:gd name="T36" fmla="*/ 552 w 734"/>
                <a:gd name="T37" fmla="*/ 158 h 1136"/>
                <a:gd name="T38" fmla="*/ 485 w 734"/>
                <a:gd name="T39" fmla="*/ 125 h 1136"/>
                <a:gd name="T40" fmla="*/ 419 w 734"/>
                <a:gd name="T41" fmla="*/ 87 h 1136"/>
                <a:gd name="T42" fmla="*/ 342 w 734"/>
                <a:gd name="T43" fmla="*/ 26 h 1136"/>
                <a:gd name="T44" fmla="*/ 292 w 734"/>
                <a:gd name="T45" fmla="*/ 27 h 1136"/>
                <a:gd name="T46" fmla="*/ 282 w 734"/>
                <a:gd name="T47" fmla="*/ 85 h 1136"/>
                <a:gd name="T48" fmla="*/ 265 w 734"/>
                <a:gd name="T49" fmla="*/ 126 h 1136"/>
                <a:gd name="T50" fmla="*/ 240 w 734"/>
                <a:gd name="T51" fmla="*/ 165 h 1136"/>
                <a:gd name="T52" fmla="*/ 207 w 734"/>
                <a:gd name="T53" fmla="*/ 203 h 1136"/>
                <a:gd name="T54" fmla="*/ 163 w 734"/>
                <a:gd name="T55" fmla="*/ 239 h 1136"/>
                <a:gd name="T56" fmla="*/ 170 w 734"/>
                <a:gd name="T57" fmla="*/ 291 h 1136"/>
                <a:gd name="T58" fmla="*/ 344 w 734"/>
                <a:gd name="T59" fmla="*/ 280 h 1136"/>
                <a:gd name="T60" fmla="*/ 377 w 734"/>
                <a:gd name="T61" fmla="*/ 365 h 1136"/>
                <a:gd name="T62" fmla="*/ 396 w 734"/>
                <a:gd name="T63" fmla="*/ 447 h 1136"/>
                <a:gd name="T64" fmla="*/ 406 w 734"/>
                <a:gd name="T65" fmla="*/ 516 h 1136"/>
                <a:gd name="T66" fmla="*/ 407 w 734"/>
                <a:gd name="T67" fmla="*/ 597 h 1136"/>
                <a:gd name="T68" fmla="*/ 392 w 734"/>
                <a:gd name="T69" fmla="*/ 670 h 1136"/>
                <a:gd name="T70" fmla="*/ 373 w 734"/>
                <a:gd name="T71" fmla="*/ 737 h 1136"/>
                <a:gd name="T72" fmla="*/ 334 w 734"/>
                <a:gd name="T73" fmla="*/ 812 h 1136"/>
                <a:gd name="T74" fmla="*/ 292 w 734"/>
                <a:gd name="T75" fmla="*/ 880 h 1136"/>
                <a:gd name="T76" fmla="*/ 237 w 734"/>
                <a:gd name="T77" fmla="*/ 961 h 1136"/>
                <a:gd name="T78" fmla="*/ 183 w 734"/>
                <a:gd name="T79" fmla="*/ 1017 h 1136"/>
                <a:gd name="T80" fmla="*/ 135 w 734"/>
                <a:gd name="T81" fmla="*/ 1056 h 1136"/>
                <a:gd name="T82" fmla="*/ 88 w 734"/>
                <a:gd name="T83" fmla="*/ 1084 h 11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734"/>
                <a:gd name="T127" fmla="*/ 0 h 1136"/>
                <a:gd name="T128" fmla="*/ 734 w 734"/>
                <a:gd name="T129" fmla="*/ 1136 h 11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734" h="1136">
                  <a:moveTo>
                    <a:pt x="0" y="1122"/>
                  </a:moveTo>
                  <a:lnTo>
                    <a:pt x="27" y="1135"/>
                  </a:lnTo>
                  <a:lnTo>
                    <a:pt x="92" y="1117"/>
                  </a:lnTo>
                  <a:lnTo>
                    <a:pt x="130" y="1105"/>
                  </a:lnTo>
                  <a:lnTo>
                    <a:pt x="160" y="1087"/>
                  </a:lnTo>
                  <a:lnTo>
                    <a:pt x="189" y="1076"/>
                  </a:lnTo>
                  <a:lnTo>
                    <a:pt x="219" y="1058"/>
                  </a:lnTo>
                  <a:lnTo>
                    <a:pt x="248" y="1040"/>
                  </a:lnTo>
                  <a:lnTo>
                    <a:pt x="276" y="1016"/>
                  </a:lnTo>
                  <a:lnTo>
                    <a:pt x="301" y="999"/>
                  </a:lnTo>
                  <a:lnTo>
                    <a:pt x="326" y="983"/>
                  </a:lnTo>
                  <a:lnTo>
                    <a:pt x="356" y="953"/>
                  </a:lnTo>
                  <a:lnTo>
                    <a:pt x="383" y="926"/>
                  </a:lnTo>
                  <a:lnTo>
                    <a:pt x="415" y="893"/>
                  </a:lnTo>
                  <a:lnTo>
                    <a:pt x="454" y="850"/>
                  </a:lnTo>
                  <a:lnTo>
                    <a:pt x="484" y="811"/>
                  </a:lnTo>
                  <a:lnTo>
                    <a:pt x="503" y="779"/>
                  </a:lnTo>
                  <a:lnTo>
                    <a:pt x="531" y="733"/>
                  </a:lnTo>
                  <a:lnTo>
                    <a:pt x="553" y="697"/>
                  </a:lnTo>
                  <a:lnTo>
                    <a:pt x="570" y="660"/>
                  </a:lnTo>
                  <a:lnTo>
                    <a:pt x="584" y="621"/>
                  </a:lnTo>
                  <a:lnTo>
                    <a:pt x="597" y="580"/>
                  </a:lnTo>
                  <a:lnTo>
                    <a:pt x="607" y="545"/>
                  </a:lnTo>
                  <a:lnTo>
                    <a:pt x="611" y="507"/>
                  </a:lnTo>
                  <a:lnTo>
                    <a:pt x="611" y="469"/>
                  </a:lnTo>
                  <a:lnTo>
                    <a:pt x="609" y="433"/>
                  </a:lnTo>
                  <a:lnTo>
                    <a:pt x="605" y="394"/>
                  </a:lnTo>
                  <a:lnTo>
                    <a:pt x="590" y="353"/>
                  </a:lnTo>
                  <a:lnTo>
                    <a:pt x="578" y="321"/>
                  </a:lnTo>
                  <a:lnTo>
                    <a:pt x="556" y="285"/>
                  </a:lnTo>
                  <a:lnTo>
                    <a:pt x="542" y="257"/>
                  </a:lnTo>
                  <a:lnTo>
                    <a:pt x="533" y="246"/>
                  </a:lnTo>
                  <a:lnTo>
                    <a:pt x="733" y="226"/>
                  </a:lnTo>
                  <a:lnTo>
                    <a:pt x="702" y="207"/>
                  </a:lnTo>
                  <a:lnTo>
                    <a:pt x="663" y="195"/>
                  </a:lnTo>
                  <a:lnTo>
                    <a:pt x="629" y="185"/>
                  </a:lnTo>
                  <a:lnTo>
                    <a:pt x="592" y="173"/>
                  </a:lnTo>
                  <a:lnTo>
                    <a:pt x="552" y="158"/>
                  </a:lnTo>
                  <a:lnTo>
                    <a:pt x="516" y="140"/>
                  </a:lnTo>
                  <a:lnTo>
                    <a:pt x="485" y="125"/>
                  </a:lnTo>
                  <a:lnTo>
                    <a:pt x="451" y="106"/>
                  </a:lnTo>
                  <a:lnTo>
                    <a:pt x="419" y="87"/>
                  </a:lnTo>
                  <a:lnTo>
                    <a:pt x="380" y="63"/>
                  </a:lnTo>
                  <a:lnTo>
                    <a:pt x="342" y="26"/>
                  </a:lnTo>
                  <a:lnTo>
                    <a:pt x="295" y="0"/>
                  </a:lnTo>
                  <a:lnTo>
                    <a:pt x="292" y="27"/>
                  </a:lnTo>
                  <a:lnTo>
                    <a:pt x="288" y="52"/>
                  </a:lnTo>
                  <a:lnTo>
                    <a:pt x="282" y="85"/>
                  </a:lnTo>
                  <a:lnTo>
                    <a:pt x="273" y="109"/>
                  </a:lnTo>
                  <a:lnTo>
                    <a:pt x="265" y="126"/>
                  </a:lnTo>
                  <a:lnTo>
                    <a:pt x="256" y="142"/>
                  </a:lnTo>
                  <a:lnTo>
                    <a:pt x="240" y="165"/>
                  </a:lnTo>
                  <a:lnTo>
                    <a:pt x="221" y="185"/>
                  </a:lnTo>
                  <a:lnTo>
                    <a:pt x="207" y="203"/>
                  </a:lnTo>
                  <a:lnTo>
                    <a:pt x="185" y="219"/>
                  </a:lnTo>
                  <a:lnTo>
                    <a:pt x="163" y="239"/>
                  </a:lnTo>
                  <a:lnTo>
                    <a:pt x="122" y="265"/>
                  </a:lnTo>
                  <a:lnTo>
                    <a:pt x="170" y="291"/>
                  </a:lnTo>
                  <a:lnTo>
                    <a:pt x="336" y="266"/>
                  </a:lnTo>
                  <a:lnTo>
                    <a:pt x="344" y="280"/>
                  </a:lnTo>
                  <a:lnTo>
                    <a:pt x="363" y="328"/>
                  </a:lnTo>
                  <a:lnTo>
                    <a:pt x="377" y="365"/>
                  </a:lnTo>
                  <a:lnTo>
                    <a:pt x="390" y="416"/>
                  </a:lnTo>
                  <a:lnTo>
                    <a:pt x="396" y="447"/>
                  </a:lnTo>
                  <a:lnTo>
                    <a:pt x="402" y="474"/>
                  </a:lnTo>
                  <a:lnTo>
                    <a:pt x="406" y="516"/>
                  </a:lnTo>
                  <a:lnTo>
                    <a:pt x="410" y="554"/>
                  </a:lnTo>
                  <a:lnTo>
                    <a:pt x="407" y="597"/>
                  </a:lnTo>
                  <a:lnTo>
                    <a:pt x="401" y="632"/>
                  </a:lnTo>
                  <a:lnTo>
                    <a:pt x="392" y="670"/>
                  </a:lnTo>
                  <a:lnTo>
                    <a:pt x="384" y="709"/>
                  </a:lnTo>
                  <a:lnTo>
                    <a:pt x="373" y="737"/>
                  </a:lnTo>
                  <a:lnTo>
                    <a:pt x="355" y="773"/>
                  </a:lnTo>
                  <a:lnTo>
                    <a:pt x="334" y="812"/>
                  </a:lnTo>
                  <a:lnTo>
                    <a:pt x="314" y="845"/>
                  </a:lnTo>
                  <a:lnTo>
                    <a:pt x="292" y="880"/>
                  </a:lnTo>
                  <a:lnTo>
                    <a:pt x="264" y="922"/>
                  </a:lnTo>
                  <a:lnTo>
                    <a:pt x="237" y="961"/>
                  </a:lnTo>
                  <a:lnTo>
                    <a:pt x="204" y="993"/>
                  </a:lnTo>
                  <a:lnTo>
                    <a:pt x="183" y="1017"/>
                  </a:lnTo>
                  <a:lnTo>
                    <a:pt x="158" y="1040"/>
                  </a:lnTo>
                  <a:lnTo>
                    <a:pt x="135" y="1056"/>
                  </a:lnTo>
                  <a:lnTo>
                    <a:pt x="111" y="1069"/>
                  </a:lnTo>
                  <a:lnTo>
                    <a:pt x="88" y="1084"/>
                  </a:lnTo>
                  <a:lnTo>
                    <a:pt x="0" y="1122"/>
                  </a:lnTo>
                </a:path>
              </a:pathLst>
            </a:custGeom>
            <a:solidFill>
              <a:srgbClr val="FEE5BC"/>
            </a:solidFill>
            <a:ln w="12700" cap="rnd">
              <a:solidFill>
                <a:srgbClr val="000000"/>
              </a:solidFill>
              <a:round/>
              <a:headEnd type="none" w="sm" len="sm"/>
              <a:tailEnd type="none" w="sm" len="sm"/>
            </a:ln>
          </p:spPr>
          <p:txBody>
            <a:bodyPr/>
            <a:lstStyle/>
            <a:p>
              <a:endParaRPr lang="en-US"/>
            </a:p>
          </p:txBody>
        </p:sp>
        <p:sp>
          <p:nvSpPr>
            <p:cNvPr id="26639" name="Freeform 4"/>
            <p:cNvSpPr>
              <a:spLocks/>
            </p:cNvSpPr>
            <p:nvPr/>
          </p:nvSpPr>
          <p:spPr bwMode="auto">
            <a:xfrm>
              <a:off x="2565" y="2643"/>
              <a:ext cx="707" cy="1110"/>
            </a:xfrm>
            <a:custGeom>
              <a:avLst/>
              <a:gdLst>
                <a:gd name="T0" fmla="*/ 86 w 707"/>
                <a:gd name="T1" fmla="*/ 1093 h 1110"/>
                <a:gd name="T2" fmla="*/ 150 w 707"/>
                <a:gd name="T3" fmla="*/ 1068 h 1110"/>
                <a:gd name="T4" fmla="*/ 208 w 707"/>
                <a:gd name="T5" fmla="*/ 1039 h 1110"/>
                <a:gd name="T6" fmla="*/ 271 w 707"/>
                <a:gd name="T7" fmla="*/ 1000 h 1110"/>
                <a:gd name="T8" fmla="*/ 318 w 707"/>
                <a:gd name="T9" fmla="*/ 964 h 1110"/>
                <a:gd name="T10" fmla="*/ 374 w 707"/>
                <a:gd name="T11" fmla="*/ 910 h 1110"/>
                <a:gd name="T12" fmla="*/ 447 w 707"/>
                <a:gd name="T13" fmla="*/ 833 h 1110"/>
                <a:gd name="T14" fmla="*/ 497 w 707"/>
                <a:gd name="T15" fmla="*/ 763 h 1110"/>
                <a:gd name="T16" fmla="*/ 547 w 707"/>
                <a:gd name="T17" fmla="*/ 681 h 1110"/>
                <a:gd name="T18" fmla="*/ 582 w 707"/>
                <a:gd name="T19" fmla="*/ 607 h 1110"/>
                <a:gd name="T20" fmla="*/ 603 w 707"/>
                <a:gd name="T21" fmla="*/ 530 h 1110"/>
                <a:gd name="T22" fmla="*/ 611 w 707"/>
                <a:gd name="T23" fmla="*/ 458 h 1110"/>
                <a:gd name="T24" fmla="*/ 605 w 707"/>
                <a:gd name="T25" fmla="*/ 382 h 1110"/>
                <a:gd name="T26" fmla="*/ 582 w 707"/>
                <a:gd name="T27" fmla="*/ 312 h 1110"/>
                <a:gd name="T28" fmla="*/ 551 w 707"/>
                <a:gd name="T29" fmla="*/ 253 h 1110"/>
                <a:gd name="T30" fmla="*/ 706 w 707"/>
                <a:gd name="T31" fmla="*/ 198 h 1110"/>
                <a:gd name="T32" fmla="*/ 635 w 707"/>
                <a:gd name="T33" fmla="*/ 177 h 1110"/>
                <a:gd name="T34" fmla="*/ 565 w 707"/>
                <a:gd name="T35" fmla="*/ 152 h 1110"/>
                <a:gd name="T36" fmla="*/ 500 w 707"/>
                <a:gd name="T37" fmla="*/ 122 h 1110"/>
                <a:gd name="T38" fmla="*/ 439 w 707"/>
                <a:gd name="T39" fmla="*/ 85 h 1110"/>
                <a:gd name="T40" fmla="*/ 366 w 707"/>
                <a:gd name="T41" fmla="*/ 38 h 1110"/>
                <a:gd name="T42" fmla="*/ 317 w 707"/>
                <a:gd name="T43" fmla="*/ 0 h 1110"/>
                <a:gd name="T44" fmla="*/ 312 w 707"/>
                <a:gd name="T45" fmla="*/ 54 h 1110"/>
                <a:gd name="T46" fmla="*/ 295 w 707"/>
                <a:gd name="T47" fmla="*/ 111 h 1110"/>
                <a:gd name="T48" fmla="*/ 277 w 707"/>
                <a:gd name="T49" fmla="*/ 141 h 1110"/>
                <a:gd name="T50" fmla="*/ 245 w 707"/>
                <a:gd name="T51" fmla="*/ 185 h 1110"/>
                <a:gd name="T52" fmla="*/ 206 w 707"/>
                <a:gd name="T53" fmla="*/ 220 h 1110"/>
                <a:gd name="T54" fmla="*/ 144 w 707"/>
                <a:gd name="T55" fmla="*/ 265 h 1110"/>
                <a:gd name="T56" fmla="*/ 361 w 707"/>
                <a:gd name="T57" fmla="*/ 275 h 1110"/>
                <a:gd name="T58" fmla="*/ 388 w 707"/>
                <a:gd name="T59" fmla="*/ 358 h 1110"/>
                <a:gd name="T60" fmla="*/ 404 w 707"/>
                <a:gd name="T61" fmla="*/ 438 h 1110"/>
                <a:gd name="T62" fmla="*/ 413 w 707"/>
                <a:gd name="T63" fmla="*/ 507 h 1110"/>
                <a:gd name="T64" fmla="*/ 409 w 707"/>
                <a:gd name="T65" fmla="*/ 586 h 1110"/>
                <a:gd name="T66" fmla="*/ 392 w 707"/>
                <a:gd name="T67" fmla="*/ 657 h 1110"/>
                <a:gd name="T68" fmla="*/ 371 w 707"/>
                <a:gd name="T69" fmla="*/ 726 h 1110"/>
                <a:gd name="T70" fmla="*/ 331 w 707"/>
                <a:gd name="T71" fmla="*/ 797 h 1110"/>
                <a:gd name="T72" fmla="*/ 288 w 707"/>
                <a:gd name="T73" fmla="*/ 868 h 1110"/>
                <a:gd name="T74" fmla="*/ 233 w 707"/>
                <a:gd name="T75" fmla="*/ 944 h 1110"/>
                <a:gd name="T76" fmla="*/ 181 w 707"/>
                <a:gd name="T77" fmla="*/ 1002 h 1110"/>
                <a:gd name="T78" fmla="*/ 133 w 707"/>
                <a:gd name="T79" fmla="*/ 1042 h 1110"/>
                <a:gd name="T80" fmla="*/ 86 w 707"/>
                <a:gd name="T81" fmla="*/ 1069 h 1110"/>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707"/>
                <a:gd name="T124" fmla="*/ 0 h 1110"/>
                <a:gd name="T125" fmla="*/ 707 w 707"/>
                <a:gd name="T126" fmla="*/ 1110 h 1110"/>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707" h="1110">
                  <a:moveTo>
                    <a:pt x="0" y="1109"/>
                  </a:moveTo>
                  <a:lnTo>
                    <a:pt x="86" y="1093"/>
                  </a:lnTo>
                  <a:lnTo>
                    <a:pt x="115" y="1084"/>
                  </a:lnTo>
                  <a:lnTo>
                    <a:pt x="150" y="1068"/>
                  </a:lnTo>
                  <a:lnTo>
                    <a:pt x="175" y="1057"/>
                  </a:lnTo>
                  <a:lnTo>
                    <a:pt x="208" y="1039"/>
                  </a:lnTo>
                  <a:lnTo>
                    <a:pt x="237" y="1023"/>
                  </a:lnTo>
                  <a:lnTo>
                    <a:pt x="271" y="1000"/>
                  </a:lnTo>
                  <a:lnTo>
                    <a:pt x="295" y="981"/>
                  </a:lnTo>
                  <a:lnTo>
                    <a:pt x="318" y="964"/>
                  </a:lnTo>
                  <a:lnTo>
                    <a:pt x="352" y="938"/>
                  </a:lnTo>
                  <a:lnTo>
                    <a:pt x="374" y="910"/>
                  </a:lnTo>
                  <a:lnTo>
                    <a:pt x="409" y="876"/>
                  </a:lnTo>
                  <a:lnTo>
                    <a:pt x="447" y="833"/>
                  </a:lnTo>
                  <a:lnTo>
                    <a:pt x="476" y="796"/>
                  </a:lnTo>
                  <a:lnTo>
                    <a:pt x="497" y="763"/>
                  </a:lnTo>
                  <a:lnTo>
                    <a:pt x="527" y="718"/>
                  </a:lnTo>
                  <a:lnTo>
                    <a:pt x="547" y="681"/>
                  </a:lnTo>
                  <a:lnTo>
                    <a:pt x="564" y="645"/>
                  </a:lnTo>
                  <a:lnTo>
                    <a:pt x="582" y="607"/>
                  </a:lnTo>
                  <a:lnTo>
                    <a:pt x="593" y="566"/>
                  </a:lnTo>
                  <a:lnTo>
                    <a:pt x="603" y="530"/>
                  </a:lnTo>
                  <a:lnTo>
                    <a:pt x="610" y="492"/>
                  </a:lnTo>
                  <a:lnTo>
                    <a:pt x="611" y="458"/>
                  </a:lnTo>
                  <a:lnTo>
                    <a:pt x="611" y="421"/>
                  </a:lnTo>
                  <a:lnTo>
                    <a:pt x="605" y="382"/>
                  </a:lnTo>
                  <a:lnTo>
                    <a:pt x="594" y="343"/>
                  </a:lnTo>
                  <a:lnTo>
                    <a:pt x="582" y="312"/>
                  </a:lnTo>
                  <a:lnTo>
                    <a:pt x="565" y="278"/>
                  </a:lnTo>
                  <a:lnTo>
                    <a:pt x="551" y="253"/>
                  </a:lnTo>
                  <a:lnTo>
                    <a:pt x="531" y="216"/>
                  </a:lnTo>
                  <a:lnTo>
                    <a:pt x="706" y="198"/>
                  </a:lnTo>
                  <a:lnTo>
                    <a:pt x="669" y="189"/>
                  </a:lnTo>
                  <a:lnTo>
                    <a:pt x="635" y="177"/>
                  </a:lnTo>
                  <a:lnTo>
                    <a:pt x="601" y="167"/>
                  </a:lnTo>
                  <a:lnTo>
                    <a:pt x="565" y="152"/>
                  </a:lnTo>
                  <a:lnTo>
                    <a:pt x="531" y="136"/>
                  </a:lnTo>
                  <a:lnTo>
                    <a:pt x="500" y="122"/>
                  </a:lnTo>
                  <a:lnTo>
                    <a:pt x="468" y="104"/>
                  </a:lnTo>
                  <a:lnTo>
                    <a:pt x="439" y="85"/>
                  </a:lnTo>
                  <a:lnTo>
                    <a:pt x="399" y="60"/>
                  </a:lnTo>
                  <a:lnTo>
                    <a:pt x="366" y="38"/>
                  </a:lnTo>
                  <a:lnTo>
                    <a:pt x="345" y="21"/>
                  </a:lnTo>
                  <a:lnTo>
                    <a:pt x="317" y="0"/>
                  </a:lnTo>
                  <a:lnTo>
                    <a:pt x="315" y="28"/>
                  </a:lnTo>
                  <a:lnTo>
                    <a:pt x="312" y="54"/>
                  </a:lnTo>
                  <a:lnTo>
                    <a:pt x="305" y="85"/>
                  </a:lnTo>
                  <a:lnTo>
                    <a:pt x="295" y="111"/>
                  </a:lnTo>
                  <a:lnTo>
                    <a:pt x="287" y="126"/>
                  </a:lnTo>
                  <a:lnTo>
                    <a:pt x="277" y="141"/>
                  </a:lnTo>
                  <a:lnTo>
                    <a:pt x="263" y="165"/>
                  </a:lnTo>
                  <a:lnTo>
                    <a:pt x="245" y="185"/>
                  </a:lnTo>
                  <a:lnTo>
                    <a:pt x="230" y="201"/>
                  </a:lnTo>
                  <a:lnTo>
                    <a:pt x="206" y="220"/>
                  </a:lnTo>
                  <a:lnTo>
                    <a:pt x="183" y="239"/>
                  </a:lnTo>
                  <a:lnTo>
                    <a:pt x="144" y="265"/>
                  </a:lnTo>
                  <a:lnTo>
                    <a:pt x="343" y="237"/>
                  </a:lnTo>
                  <a:lnTo>
                    <a:pt x="361" y="275"/>
                  </a:lnTo>
                  <a:lnTo>
                    <a:pt x="375" y="320"/>
                  </a:lnTo>
                  <a:lnTo>
                    <a:pt x="388" y="358"/>
                  </a:lnTo>
                  <a:lnTo>
                    <a:pt x="400" y="409"/>
                  </a:lnTo>
                  <a:lnTo>
                    <a:pt x="404" y="438"/>
                  </a:lnTo>
                  <a:lnTo>
                    <a:pt x="409" y="467"/>
                  </a:lnTo>
                  <a:lnTo>
                    <a:pt x="413" y="507"/>
                  </a:lnTo>
                  <a:lnTo>
                    <a:pt x="414" y="544"/>
                  </a:lnTo>
                  <a:lnTo>
                    <a:pt x="409" y="586"/>
                  </a:lnTo>
                  <a:lnTo>
                    <a:pt x="402" y="620"/>
                  </a:lnTo>
                  <a:lnTo>
                    <a:pt x="392" y="657"/>
                  </a:lnTo>
                  <a:lnTo>
                    <a:pt x="382" y="696"/>
                  </a:lnTo>
                  <a:lnTo>
                    <a:pt x="371" y="726"/>
                  </a:lnTo>
                  <a:lnTo>
                    <a:pt x="352" y="760"/>
                  </a:lnTo>
                  <a:lnTo>
                    <a:pt x="331" y="797"/>
                  </a:lnTo>
                  <a:lnTo>
                    <a:pt x="312" y="831"/>
                  </a:lnTo>
                  <a:lnTo>
                    <a:pt x="288" y="868"/>
                  </a:lnTo>
                  <a:lnTo>
                    <a:pt x="260" y="906"/>
                  </a:lnTo>
                  <a:lnTo>
                    <a:pt x="233" y="944"/>
                  </a:lnTo>
                  <a:lnTo>
                    <a:pt x="200" y="979"/>
                  </a:lnTo>
                  <a:lnTo>
                    <a:pt x="181" y="1002"/>
                  </a:lnTo>
                  <a:lnTo>
                    <a:pt x="156" y="1025"/>
                  </a:lnTo>
                  <a:lnTo>
                    <a:pt x="133" y="1042"/>
                  </a:lnTo>
                  <a:lnTo>
                    <a:pt x="111" y="1059"/>
                  </a:lnTo>
                  <a:lnTo>
                    <a:pt x="86" y="1069"/>
                  </a:lnTo>
                  <a:lnTo>
                    <a:pt x="0" y="1109"/>
                  </a:lnTo>
                </a:path>
              </a:pathLst>
            </a:custGeom>
            <a:solidFill>
              <a:srgbClr val="FEE5BC"/>
            </a:solidFill>
            <a:ln w="12700" cap="rnd">
              <a:solidFill>
                <a:srgbClr val="000000"/>
              </a:solidFill>
              <a:round/>
              <a:headEnd type="none" w="sm" len="sm"/>
              <a:tailEnd type="none" w="sm" len="sm"/>
            </a:ln>
          </p:spPr>
          <p:txBody>
            <a:bodyPr/>
            <a:lstStyle/>
            <a:p>
              <a:endParaRPr lang="en-US"/>
            </a:p>
          </p:txBody>
        </p:sp>
      </p:grpSp>
      <p:grpSp>
        <p:nvGrpSpPr>
          <p:cNvPr id="26627" name="Group 8"/>
          <p:cNvGrpSpPr>
            <a:grpSpLocks/>
          </p:cNvGrpSpPr>
          <p:nvPr/>
        </p:nvGrpSpPr>
        <p:grpSpPr bwMode="auto">
          <a:xfrm>
            <a:off x="742810" y="3409245"/>
            <a:ext cx="1659466" cy="2569351"/>
            <a:chOff x="329" y="1510"/>
            <a:chExt cx="735" cy="1138"/>
          </a:xfrm>
        </p:grpSpPr>
        <p:sp>
          <p:nvSpPr>
            <p:cNvPr id="26636" name="Freeform 6"/>
            <p:cNvSpPr>
              <a:spLocks/>
            </p:cNvSpPr>
            <p:nvPr/>
          </p:nvSpPr>
          <p:spPr bwMode="auto">
            <a:xfrm>
              <a:off x="330" y="1512"/>
              <a:ext cx="734" cy="1136"/>
            </a:xfrm>
            <a:custGeom>
              <a:avLst/>
              <a:gdLst>
                <a:gd name="T0" fmla="*/ 706 w 734"/>
                <a:gd name="T1" fmla="*/ 0 h 1136"/>
                <a:gd name="T2" fmla="*/ 603 w 734"/>
                <a:gd name="T3" fmla="*/ 30 h 1136"/>
                <a:gd name="T4" fmla="*/ 544 w 734"/>
                <a:gd name="T5" fmla="*/ 59 h 1136"/>
                <a:gd name="T6" fmla="*/ 485 w 734"/>
                <a:gd name="T7" fmla="*/ 95 h 1136"/>
                <a:gd name="T8" fmla="*/ 432 w 734"/>
                <a:gd name="T9" fmla="*/ 136 h 1136"/>
                <a:gd name="T10" fmla="*/ 377 w 734"/>
                <a:gd name="T11" fmla="*/ 182 h 1136"/>
                <a:gd name="T12" fmla="*/ 318 w 734"/>
                <a:gd name="T13" fmla="*/ 242 h 1136"/>
                <a:gd name="T14" fmla="*/ 249 w 734"/>
                <a:gd name="T15" fmla="*/ 324 h 1136"/>
                <a:gd name="T16" fmla="*/ 202 w 734"/>
                <a:gd name="T17" fmla="*/ 402 h 1136"/>
                <a:gd name="T18" fmla="*/ 163 w 734"/>
                <a:gd name="T19" fmla="*/ 475 h 1136"/>
                <a:gd name="T20" fmla="*/ 136 w 734"/>
                <a:gd name="T21" fmla="*/ 555 h 1136"/>
                <a:gd name="T22" fmla="*/ 122 w 734"/>
                <a:gd name="T23" fmla="*/ 628 h 1136"/>
                <a:gd name="T24" fmla="*/ 124 w 734"/>
                <a:gd name="T25" fmla="*/ 702 h 1136"/>
                <a:gd name="T26" fmla="*/ 143 w 734"/>
                <a:gd name="T27" fmla="*/ 782 h 1136"/>
                <a:gd name="T28" fmla="*/ 177 w 734"/>
                <a:gd name="T29" fmla="*/ 850 h 1136"/>
                <a:gd name="T30" fmla="*/ 200 w 734"/>
                <a:gd name="T31" fmla="*/ 889 h 1136"/>
                <a:gd name="T32" fmla="*/ 31 w 734"/>
                <a:gd name="T33" fmla="*/ 928 h 1136"/>
                <a:gd name="T34" fmla="*/ 104 w 734"/>
                <a:gd name="T35" fmla="*/ 950 h 1136"/>
                <a:gd name="T36" fmla="*/ 181 w 734"/>
                <a:gd name="T37" fmla="*/ 977 h 1136"/>
                <a:gd name="T38" fmla="*/ 248 w 734"/>
                <a:gd name="T39" fmla="*/ 1010 h 1136"/>
                <a:gd name="T40" fmla="*/ 314 w 734"/>
                <a:gd name="T41" fmla="*/ 1048 h 1136"/>
                <a:gd name="T42" fmla="*/ 391 w 734"/>
                <a:gd name="T43" fmla="*/ 1109 h 1136"/>
                <a:gd name="T44" fmla="*/ 441 w 734"/>
                <a:gd name="T45" fmla="*/ 1108 h 1136"/>
                <a:gd name="T46" fmla="*/ 451 w 734"/>
                <a:gd name="T47" fmla="*/ 1050 h 1136"/>
                <a:gd name="T48" fmla="*/ 468 w 734"/>
                <a:gd name="T49" fmla="*/ 1009 h 1136"/>
                <a:gd name="T50" fmla="*/ 493 w 734"/>
                <a:gd name="T51" fmla="*/ 970 h 1136"/>
                <a:gd name="T52" fmla="*/ 526 w 734"/>
                <a:gd name="T53" fmla="*/ 932 h 1136"/>
                <a:gd name="T54" fmla="*/ 570 w 734"/>
                <a:gd name="T55" fmla="*/ 896 h 1136"/>
                <a:gd name="T56" fmla="*/ 563 w 734"/>
                <a:gd name="T57" fmla="*/ 844 h 1136"/>
                <a:gd name="T58" fmla="*/ 389 w 734"/>
                <a:gd name="T59" fmla="*/ 855 h 1136"/>
                <a:gd name="T60" fmla="*/ 356 w 734"/>
                <a:gd name="T61" fmla="*/ 770 h 1136"/>
                <a:gd name="T62" fmla="*/ 337 w 734"/>
                <a:gd name="T63" fmla="*/ 688 h 1136"/>
                <a:gd name="T64" fmla="*/ 327 w 734"/>
                <a:gd name="T65" fmla="*/ 619 h 1136"/>
                <a:gd name="T66" fmla="*/ 326 w 734"/>
                <a:gd name="T67" fmla="*/ 538 h 1136"/>
                <a:gd name="T68" fmla="*/ 341 w 734"/>
                <a:gd name="T69" fmla="*/ 465 h 1136"/>
                <a:gd name="T70" fmla="*/ 360 w 734"/>
                <a:gd name="T71" fmla="*/ 398 h 1136"/>
                <a:gd name="T72" fmla="*/ 399 w 734"/>
                <a:gd name="T73" fmla="*/ 323 h 1136"/>
                <a:gd name="T74" fmla="*/ 441 w 734"/>
                <a:gd name="T75" fmla="*/ 255 h 1136"/>
                <a:gd name="T76" fmla="*/ 496 w 734"/>
                <a:gd name="T77" fmla="*/ 174 h 1136"/>
                <a:gd name="T78" fmla="*/ 550 w 734"/>
                <a:gd name="T79" fmla="*/ 118 h 1136"/>
                <a:gd name="T80" fmla="*/ 598 w 734"/>
                <a:gd name="T81" fmla="*/ 79 h 1136"/>
                <a:gd name="T82" fmla="*/ 645 w 734"/>
                <a:gd name="T83" fmla="*/ 51 h 11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734"/>
                <a:gd name="T127" fmla="*/ 0 h 1136"/>
                <a:gd name="T128" fmla="*/ 734 w 734"/>
                <a:gd name="T129" fmla="*/ 1136 h 11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734" h="1136">
                  <a:moveTo>
                    <a:pt x="733" y="13"/>
                  </a:moveTo>
                  <a:lnTo>
                    <a:pt x="706" y="0"/>
                  </a:lnTo>
                  <a:lnTo>
                    <a:pt x="641" y="18"/>
                  </a:lnTo>
                  <a:lnTo>
                    <a:pt x="603" y="30"/>
                  </a:lnTo>
                  <a:lnTo>
                    <a:pt x="573" y="48"/>
                  </a:lnTo>
                  <a:lnTo>
                    <a:pt x="544" y="59"/>
                  </a:lnTo>
                  <a:lnTo>
                    <a:pt x="514" y="77"/>
                  </a:lnTo>
                  <a:lnTo>
                    <a:pt x="485" y="95"/>
                  </a:lnTo>
                  <a:lnTo>
                    <a:pt x="457" y="119"/>
                  </a:lnTo>
                  <a:lnTo>
                    <a:pt x="432" y="136"/>
                  </a:lnTo>
                  <a:lnTo>
                    <a:pt x="407" y="152"/>
                  </a:lnTo>
                  <a:lnTo>
                    <a:pt x="377" y="182"/>
                  </a:lnTo>
                  <a:lnTo>
                    <a:pt x="350" y="209"/>
                  </a:lnTo>
                  <a:lnTo>
                    <a:pt x="318" y="242"/>
                  </a:lnTo>
                  <a:lnTo>
                    <a:pt x="279" y="285"/>
                  </a:lnTo>
                  <a:lnTo>
                    <a:pt x="249" y="324"/>
                  </a:lnTo>
                  <a:lnTo>
                    <a:pt x="230" y="356"/>
                  </a:lnTo>
                  <a:lnTo>
                    <a:pt x="202" y="402"/>
                  </a:lnTo>
                  <a:lnTo>
                    <a:pt x="180" y="438"/>
                  </a:lnTo>
                  <a:lnTo>
                    <a:pt x="163" y="475"/>
                  </a:lnTo>
                  <a:lnTo>
                    <a:pt x="149" y="514"/>
                  </a:lnTo>
                  <a:lnTo>
                    <a:pt x="136" y="555"/>
                  </a:lnTo>
                  <a:lnTo>
                    <a:pt x="126" y="590"/>
                  </a:lnTo>
                  <a:lnTo>
                    <a:pt x="122" y="628"/>
                  </a:lnTo>
                  <a:lnTo>
                    <a:pt x="122" y="666"/>
                  </a:lnTo>
                  <a:lnTo>
                    <a:pt x="124" y="702"/>
                  </a:lnTo>
                  <a:lnTo>
                    <a:pt x="128" y="741"/>
                  </a:lnTo>
                  <a:lnTo>
                    <a:pt x="143" y="782"/>
                  </a:lnTo>
                  <a:lnTo>
                    <a:pt x="155" y="814"/>
                  </a:lnTo>
                  <a:lnTo>
                    <a:pt x="177" y="850"/>
                  </a:lnTo>
                  <a:lnTo>
                    <a:pt x="191" y="878"/>
                  </a:lnTo>
                  <a:lnTo>
                    <a:pt x="200" y="889"/>
                  </a:lnTo>
                  <a:lnTo>
                    <a:pt x="0" y="909"/>
                  </a:lnTo>
                  <a:lnTo>
                    <a:pt x="31" y="928"/>
                  </a:lnTo>
                  <a:lnTo>
                    <a:pt x="70" y="940"/>
                  </a:lnTo>
                  <a:lnTo>
                    <a:pt x="104" y="950"/>
                  </a:lnTo>
                  <a:lnTo>
                    <a:pt x="141" y="962"/>
                  </a:lnTo>
                  <a:lnTo>
                    <a:pt x="181" y="977"/>
                  </a:lnTo>
                  <a:lnTo>
                    <a:pt x="217" y="995"/>
                  </a:lnTo>
                  <a:lnTo>
                    <a:pt x="248" y="1010"/>
                  </a:lnTo>
                  <a:lnTo>
                    <a:pt x="282" y="1029"/>
                  </a:lnTo>
                  <a:lnTo>
                    <a:pt x="314" y="1048"/>
                  </a:lnTo>
                  <a:lnTo>
                    <a:pt x="353" y="1072"/>
                  </a:lnTo>
                  <a:lnTo>
                    <a:pt x="391" y="1109"/>
                  </a:lnTo>
                  <a:lnTo>
                    <a:pt x="438" y="1135"/>
                  </a:lnTo>
                  <a:lnTo>
                    <a:pt x="441" y="1108"/>
                  </a:lnTo>
                  <a:lnTo>
                    <a:pt x="445" y="1083"/>
                  </a:lnTo>
                  <a:lnTo>
                    <a:pt x="451" y="1050"/>
                  </a:lnTo>
                  <a:lnTo>
                    <a:pt x="460" y="1026"/>
                  </a:lnTo>
                  <a:lnTo>
                    <a:pt x="468" y="1009"/>
                  </a:lnTo>
                  <a:lnTo>
                    <a:pt x="477" y="993"/>
                  </a:lnTo>
                  <a:lnTo>
                    <a:pt x="493" y="970"/>
                  </a:lnTo>
                  <a:lnTo>
                    <a:pt x="512" y="950"/>
                  </a:lnTo>
                  <a:lnTo>
                    <a:pt x="526" y="932"/>
                  </a:lnTo>
                  <a:lnTo>
                    <a:pt x="548" y="916"/>
                  </a:lnTo>
                  <a:lnTo>
                    <a:pt x="570" y="896"/>
                  </a:lnTo>
                  <a:lnTo>
                    <a:pt x="611" y="870"/>
                  </a:lnTo>
                  <a:lnTo>
                    <a:pt x="563" y="844"/>
                  </a:lnTo>
                  <a:lnTo>
                    <a:pt x="397" y="869"/>
                  </a:lnTo>
                  <a:lnTo>
                    <a:pt x="389" y="855"/>
                  </a:lnTo>
                  <a:lnTo>
                    <a:pt x="370" y="807"/>
                  </a:lnTo>
                  <a:lnTo>
                    <a:pt x="356" y="770"/>
                  </a:lnTo>
                  <a:lnTo>
                    <a:pt x="343" y="719"/>
                  </a:lnTo>
                  <a:lnTo>
                    <a:pt x="337" y="688"/>
                  </a:lnTo>
                  <a:lnTo>
                    <a:pt x="331" y="661"/>
                  </a:lnTo>
                  <a:lnTo>
                    <a:pt x="327" y="619"/>
                  </a:lnTo>
                  <a:lnTo>
                    <a:pt x="323" y="581"/>
                  </a:lnTo>
                  <a:lnTo>
                    <a:pt x="326" y="538"/>
                  </a:lnTo>
                  <a:lnTo>
                    <a:pt x="332" y="503"/>
                  </a:lnTo>
                  <a:lnTo>
                    <a:pt x="341" y="465"/>
                  </a:lnTo>
                  <a:lnTo>
                    <a:pt x="349" y="426"/>
                  </a:lnTo>
                  <a:lnTo>
                    <a:pt x="360" y="398"/>
                  </a:lnTo>
                  <a:lnTo>
                    <a:pt x="378" y="362"/>
                  </a:lnTo>
                  <a:lnTo>
                    <a:pt x="399" y="323"/>
                  </a:lnTo>
                  <a:lnTo>
                    <a:pt x="419" y="290"/>
                  </a:lnTo>
                  <a:lnTo>
                    <a:pt x="441" y="255"/>
                  </a:lnTo>
                  <a:lnTo>
                    <a:pt x="469" y="213"/>
                  </a:lnTo>
                  <a:lnTo>
                    <a:pt x="496" y="174"/>
                  </a:lnTo>
                  <a:lnTo>
                    <a:pt x="529" y="142"/>
                  </a:lnTo>
                  <a:lnTo>
                    <a:pt x="550" y="118"/>
                  </a:lnTo>
                  <a:lnTo>
                    <a:pt x="575" y="95"/>
                  </a:lnTo>
                  <a:lnTo>
                    <a:pt x="598" y="79"/>
                  </a:lnTo>
                  <a:lnTo>
                    <a:pt x="622" y="66"/>
                  </a:lnTo>
                  <a:lnTo>
                    <a:pt x="645" y="51"/>
                  </a:lnTo>
                  <a:lnTo>
                    <a:pt x="733" y="13"/>
                  </a:lnTo>
                </a:path>
              </a:pathLst>
            </a:custGeom>
            <a:solidFill>
              <a:srgbClr val="FEE5BC"/>
            </a:solidFill>
            <a:ln w="12700" cap="rnd">
              <a:solidFill>
                <a:srgbClr val="000000"/>
              </a:solidFill>
              <a:round/>
              <a:headEnd type="none" w="sm" len="sm"/>
              <a:tailEnd type="none" w="sm" len="sm"/>
            </a:ln>
          </p:spPr>
          <p:txBody>
            <a:bodyPr/>
            <a:lstStyle/>
            <a:p>
              <a:endParaRPr lang="en-US"/>
            </a:p>
          </p:txBody>
        </p:sp>
        <p:sp>
          <p:nvSpPr>
            <p:cNvPr id="26637" name="Freeform 7"/>
            <p:cNvSpPr>
              <a:spLocks/>
            </p:cNvSpPr>
            <p:nvPr/>
          </p:nvSpPr>
          <p:spPr bwMode="auto">
            <a:xfrm>
              <a:off x="329" y="1510"/>
              <a:ext cx="707" cy="1110"/>
            </a:xfrm>
            <a:custGeom>
              <a:avLst/>
              <a:gdLst>
                <a:gd name="T0" fmla="*/ 620 w 707"/>
                <a:gd name="T1" fmla="*/ 16 h 1110"/>
                <a:gd name="T2" fmla="*/ 556 w 707"/>
                <a:gd name="T3" fmla="*/ 41 h 1110"/>
                <a:gd name="T4" fmla="*/ 498 w 707"/>
                <a:gd name="T5" fmla="*/ 70 h 1110"/>
                <a:gd name="T6" fmla="*/ 435 w 707"/>
                <a:gd name="T7" fmla="*/ 109 h 1110"/>
                <a:gd name="T8" fmla="*/ 388 w 707"/>
                <a:gd name="T9" fmla="*/ 145 h 1110"/>
                <a:gd name="T10" fmla="*/ 332 w 707"/>
                <a:gd name="T11" fmla="*/ 199 h 1110"/>
                <a:gd name="T12" fmla="*/ 259 w 707"/>
                <a:gd name="T13" fmla="*/ 276 h 1110"/>
                <a:gd name="T14" fmla="*/ 209 w 707"/>
                <a:gd name="T15" fmla="*/ 346 h 1110"/>
                <a:gd name="T16" fmla="*/ 159 w 707"/>
                <a:gd name="T17" fmla="*/ 428 h 1110"/>
                <a:gd name="T18" fmla="*/ 124 w 707"/>
                <a:gd name="T19" fmla="*/ 502 h 1110"/>
                <a:gd name="T20" fmla="*/ 103 w 707"/>
                <a:gd name="T21" fmla="*/ 579 h 1110"/>
                <a:gd name="T22" fmla="*/ 95 w 707"/>
                <a:gd name="T23" fmla="*/ 651 h 1110"/>
                <a:gd name="T24" fmla="*/ 101 w 707"/>
                <a:gd name="T25" fmla="*/ 727 h 1110"/>
                <a:gd name="T26" fmla="*/ 124 w 707"/>
                <a:gd name="T27" fmla="*/ 797 h 1110"/>
                <a:gd name="T28" fmla="*/ 155 w 707"/>
                <a:gd name="T29" fmla="*/ 856 h 1110"/>
                <a:gd name="T30" fmla="*/ 0 w 707"/>
                <a:gd name="T31" fmla="*/ 911 h 1110"/>
                <a:gd name="T32" fmla="*/ 71 w 707"/>
                <a:gd name="T33" fmla="*/ 932 h 1110"/>
                <a:gd name="T34" fmla="*/ 141 w 707"/>
                <a:gd name="T35" fmla="*/ 957 h 1110"/>
                <a:gd name="T36" fmla="*/ 206 w 707"/>
                <a:gd name="T37" fmla="*/ 987 h 1110"/>
                <a:gd name="T38" fmla="*/ 267 w 707"/>
                <a:gd name="T39" fmla="*/ 1024 h 1110"/>
                <a:gd name="T40" fmla="*/ 340 w 707"/>
                <a:gd name="T41" fmla="*/ 1071 h 1110"/>
                <a:gd name="T42" fmla="*/ 389 w 707"/>
                <a:gd name="T43" fmla="*/ 1109 h 1110"/>
                <a:gd name="T44" fmla="*/ 394 w 707"/>
                <a:gd name="T45" fmla="*/ 1055 h 1110"/>
                <a:gd name="T46" fmla="*/ 411 w 707"/>
                <a:gd name="T47" fmla="*/ 998 h 1110"/>
                <a:gd name="T48" fmla="*/ 429 w 707"/>
                <a:gd name="T49" fmla="*/ 968 h 1110"/>
                <a:gd name="T50" fmla="*/ 461 w 707"/>
                <a:gd name="T51" fmla="*/ 924 h 1110"/>
                <a:gd name="T52" fmla="*/ 500 w 707"/>
                <a:gd name="T53" fmla="*/ 889 h 1110"/>
                <a:gd name="T54" fmla="*/ 562 w 707"/>
                <a:gd name="T55" fmla="*/ 844 h 1110"/>
                <a:gd name="T56" fmla="*/ 345 w 707"/>
                <a:gd name="T57" fmla="*/ 834 h 1110"/>
                <a:gd name="T58" fmla="*/ 318 w 707"/>
                <a:gd name="T59" fmla="*/ 751 h 1110"/>
                <a:gd name="T60" fmla="*/ 302 w 707"/>
                <a:gd name="T61" fmla="*/ 671 h 1110"/>
                <a:gd name="T62" fmla="*/ 293 w 707"/>
                <a:gd name="T63" fmla="*/ 602 h 1110"/>
                <a:gd name="T64" fmla="*/ 297 w 707"/>
                <a:gd name="T65" fmla="*/ 523 h 1110"/>
                <a:gd name="T66" fmla="*/ 314 w 707"/>
                <a:gd name="T67" fmla="*/ 452 h 1110"/>
                <a:gd name="T68" fmla="*/ 335 w 707"/>
                <a:gd name="T69" fmla="*/ 383 h 1110"/>
                <a:gd name="T70" fmla="*/ 375 w 707"/>
                <a:gd name="T71" fmla="*/ 312 h 1110"/>
                <a:gd name="T72" fmla="*/ 418 w 707"/>
                <a:gd name="T73" fmla="*/ 241 h 1110"/>
                <a:gd name="T74" fmla="*/ 473 w 707"/>
                <a:gd name="T75" fmla="*/ 165 h 1110"/>
                <a:gd name="T76" fmla="*/ 525 w 707"/>
                <a:gd name="T77" fmla="*/ 107 h 1110"/>
                <a:gd name="T78" fmla="*/ 573 w 707"/>
                <a:gd name="T79" fmla="*/ 67 h 1110"/>
                <a:gd name="T80" fmla="*/ 620 w 707"/>
                <a:gd name="T81" fmla="*/ 40 h 1110"/>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707"/>
                <a:gd name="T124" fmla="*/ 0 h 1110"/>
                <a:gd name="T125" fmla="*/ 707 w 707"/>
                <a:gd name="T126" fmla="*/ 1110 h 1110"/>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707" h="1110">
                  <a:moveTo>
                    <a:pt x="706" y="0"/>
                  </a:moveTo>
                  <a:lnTo>
                    <a:pt x="620" y="16"/>
                  </a:lnTo>
                  <a:lnTo>
                    <a:pt x="591" y="25"/>
                  </a:lnTo>
                  <a:lnTo>
                    <a:pt x="556" y="41"/>
                  </a:lnTo>
                  <a:lnTo>
                    <a:pt x="531" y="52"/>
                  </a:lnTo>
                  <a:lnTo>
                    <a:pt x="498" y="70"/>
                  </a:lnTo>
                  <a:lnTo>
                    <a:pt x="469" y="86"/>
                  </a:lnTo>
                  <a:lnTo>
                    <a:pt x="435" y="109"/>
                  </a:lnTo>
                  <a:lnTo>
                    <a:pt x="411" y="128"/>
                  </a:lnTo>
                  <a:lnTo>
                    <a:pt x="388" y="145"/>
                  </a:lnTo>
                  <a:lnTo>
                    <a:pt x="354" y="171"/>
                  </a:lnTo>
                  <a:lnTo>
                    <a:pt x="332" y="199"/>
                  </a:lnTo>
                  <a:lnTo>
                    <a:pt x="297" y="233"/>
                  </a:lnTo>
                  <a:lnTo>
                    <a:pt x="259" y="276"/>
                  </a:lnTo>
                  <a:lnTo>
                    <a:pt x="230" y="313"/>
                  </a:lnTo>
                  <a:lnTo>
                    <a:pt x="209" y="346"/>
                  </a:lnTo>
                  <a:lnTo>
                    <a:pt x="179" y="391"/>
                  </a:lnTo>
                  <a:lnTo>
                    <a:pt x="159" y="428"/>
                  </a:lnTo>
                  <a:lnTo>
                    <a:pt x="142" y="464"/>
                  </a:lnTo>
                  <a:lnTo>
                    <a:pt x="124" y="502"/>
                  </a:lnTo>
                  <a:lnTo>
                    <a:pt x="113" y="543"/>
                  </a:lnTo>
                  <a:lnTo>
                    <a:pt x="103" y="579"/>
                  </a:lnTo>
                  <a:lnTo>
                    <a:pt x="96" y="617"/>
                  </a:lnTo>
                  <a:lnTo>
                    <a:pt x="95" y="651"/>
                  </a:lnTo>
                  <a:lnTo>
                    <a:pt x="95" y="688"/>
                  </a:lnTo>
                  <a:lnTo>
                    <a:pt x="101" y="727"/>
                  </a:lnTo>
                  <a:lnTo>
                    <a:pt x="112" y="766"/>
                  </a:lnTo>
                  <a:lnTo>
                    <a:pt x="124" y="797"/>
                  </a:lnTo>
                  <a:lnTo>
                    <a:pt x="141" y="831"/>
                  </a:lnTo>
                  <a:lnTo>
                    <a:pt x="155" y="856"/>
                  </a:lnTo>
                  <a:lnTo>
                    <a:pt x="175" y="893"/>
                  </a:lnTo>
                  <a:lnTo>
                    <a:pt x="0" y="911"/>
                  </a:lnTo>
                  <a:lnTo>
                    <a:pt x="37" y="920"/>
                  </a:lnTo>
                  <a:lnTo>
                    <a:pt x="71" y="932"/>
                  </a:lnTo>
                  <a:lnTo>
                    <a:pt x="105" y="942"/>
                  </a:lnTo>
                  <a:lnTo>
                    <a:pt x="141" y="957"/>
                  </a:lnTo>
                  <a:lnTo>
                    <a:pt x="175" y="973"/>
                  </a:lnTo>
                  <a:lnTo>
                    <a:pt x="206" y="987"/>
                  </a:lnTo>
                  <a:lnTo>
                    <a:pt x="238" y="1005"/>
                  </a:lnTo>
                  <a:lnTo>
                    <a:pt x="267" y="1024"/>
                  </a:lnTo>
                  <a:lnTo>
                    <a:pt x="307" y="1049"/>
                  </a:lnTo>
                  <a:lnTo>
                    <a:pt x="340" y="1071"/>
                  </a:lnTo>
                  <a:lnTo>
                    <a:pt x="361" y="1088"/>
                  </a:lnTo>
                  <a:lnTo>
                    <a:pt x="389" y="1109"/>
                  </a:lnTo>
                  <a:lnTo>
                    <a:pt x="391" y="1081"/>
                  </a:lnTo>
                  <a:lnTo>
                    <a:pt x="394" y="1055"/>
                  </a:lnTo>
                  <a:lnTo>
                    <a:pt x="401" y="1024"/>
                  </a:lnTo>
                  <a:lnTo>
                    <a:pt x="411" y="998"/>
                  </a:lnTo>
                  <a:lnTo>
                    <a:pt x="419" y="983"/>
                  </a:lnTo>
                  <a:lnTo>
                    <a:pt x="429" y="968"/>
                  </a:lnTo>
                  <a:lnTo>
                    <a:pt x="443" y="944"/>
                  </a:lnTo>
                  <a:lnTo>
                    <a:pt x="461" y="924"/>
                  </a:lnTo>
                  <a:lnTo>
                    <a:pt x="476" y="908"/>
                  </a:lnTo>
                  <a:lnTo>
                    <a:pt x="500" y="889"/>
                  </a:lnTo>
                  <a:lnTo>
                    <a:pt x="523" y="870"/>
                  </a:lnTo>
                  <a:lnTo>
                    <a:pt x="562" y="844"/>
                  </a:lnTo>
                  <a:lnTo>
                    <a:pt x="363" y="872"/>
                  </a:lnTo>
                  <a:lnTo>
                    <a:pt x="345" y="834"/>
                  </a:lnTo>
                  <a:lnTo>
                    <a:pt x="331" y="789"/>
                  </a:lnTo>
                  <a:lnTo>
                    <a:pt x="318" y="751"/>
                  </a:lnTo>
                  <a:lnTo>
                    <a:pt x="306" y="700"/>
                  </a:lnTo>
                  <a:lnTo>
                    <a:pt x="302" y="671"/>
                  </a:lnTo>
                  <a:lnTo>
                    <a:pt x="297" y="642"/>
                  </a:lnTo>
                  <a:lnTo>
                    <a:pt x="293" y="602"/>
                  </a:lnTo>
                  <a:lnTo>
                    <a:pt x="292" y="565"/>
                  </a:lnTo>
                  <a:lnTo>
                    <a:pt x="297" y="523"/>
                  </a:lnTo>
                  <a:lnTo>
                    <a:pt x="304" y="489"/>
                  </a:lnTo>
                  <a:lnTo>
                    <a:pt x="314" y="452"/>
                  </a:lnTo>
                  <a:lnTo>
                    <a:pt x="324" y="413"/>
                  </a:lnTo>
                  <a:lnTo>
                    <a:pt x="335" y="383"/>
                  </a:lnTo>
                  <a:lnTo>
                    <a:pt x="354" y="349"/>
                  </a:lnTo>
                  <a:lnTo>
                    <a:pt x="375" y="312"/>
                  </a:lnTo>
                  <a:lnTo>
                    <a:pt x="394" y="278"/>
                  </a:lnTo>
                  <a:lnTo>
                    <a:pt x="418" y="241"/>
                  </a:lnTo>
                  <a:lnTo>
                    <a:pt x="446" y="203"/>
                  </a:lnTo>
                  <a:lnTo>
                    <a:pt x="473" y="165"/>
                  </a:lnTo>
                  <a:lnTo>
                    <a:pt x="506" y="130"/>
                  </a:lnTo>
                  <a:lnTo>
                    <a:pt x="525" y="107"/>
                  </a:lnTo>
                  <a:lnTo>
                    <a:pt x="550" y="84"/>
                  </a:lnTo>
                  <a:lnTo>
                    <a:pt x="573" y="67"/>
                  </a:lnTo>
                  <a:lnTo>
                    <a:pt x="595" y="50"/>
                  </a:lnTo>
                  <a:lnTo>
                    <a:pt x="620" y="40"/>
                  </a:lnTo>
                  <a:lnTo>
                    <a:pt x="706" y="0"/>
                  </a:lnTo>
                </a:path>
              </a:pathLst>
            </a:custGeom>
            <a:solidFill>
              <a:srgbClr val="FEE5BC"/>
            </a:solidFill>
            <a:ln w="12700" cap="rnd">
              <a:solidFill>
                <a:srgbClr val="000000"/>
              </a:solidFill>
              <a:round/>
              <a:headEnd type="none" w="sm" len="sm"/>
              <a:tailEnd type="none" w="sm" len="sm"/>
            </a:ln>
          </p:spPr>
          <p:txBody>
            <a:bodyPr/>
            <a:lstStyle/>
            <a:p>
              <a:endParaRPr lang="en-US"/>
            </a:p>
          </p:txBody>
        </p:sp>
      </p:grpSp>
      <p:sp>
        <p:nvSpPr>
          <p:cNvPr id="26628" name="AutoShape 9"/>
          <p:cNvSpPr>
            <a:spLocks noChangeArrowheads="1"/>
          </p:cNvSpPr>
          <p:nvPr/>
        </p:nvSpPr>
        <p:spPr bwMode="auto">
          <a:xfrm>
            <a:off x="3621475" y="6229210"/>
            <a:ext cx="995681" cy="763129"/>
          </a:xfrm>
          <a:prstGeom prst="triangle">
            <a:avLst>
              <a:gd name="adj" fmla="val 49875"/>
            </a:avLst>
          </a:prstGeom>
          <a:solidFill>
            <a:schemeClr val="accent1"/>
          </a:solidFill>
          <a:ln w="12700">
            <a:solidFill>
              <a:srgbClr val="000000"/>
            </a:solidFill>
            <a:miter lim="800000"/>
            <a:headEnd/>
            <a:tailEnd/>
          </a:ln>
        </p:spPr>
        <p:txBody>
          <a:bodyPr wrap="none" lIns="130046" tIns="65023" rIns="130046" bIns="65023" anchor="ctr"/>
          <a:lstStyle/>
          <a:p>
            <a:endParaRPr lang="en-US">
              <a:latin typeface="Arial" charset="0"/>
            </a:endParaRPr>
          </a:p>
        </p:txBody>
      </p:sp>
      <p:sp>
        <p:nvSpPr>
          <p:cNvPr id="26629" name="Rectangle 10"/>
          <p:cNvSpPr>
            <a:spLocks noChangeArrowheads="1"/>
          </p:cNvSpPr>
          <p:nvPr/>
        </p:nvSpPr>
        <p:spPr bwMode="auto">
          <a:xfrm>
            <a:off x="535095" y="6170507"/>
            <a:ext cx="1422400" cy="1004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8692" tIns="63217" rIns="128692" bIns="63217">
            <a:spAutoFit/>
          </a:bodyPr>
          <a:lstStyle/>
          <a:p>
            <a:pPr algn="ctr">
              <a:spcBef>
                <a:spcPct val="50000"/>
              </a:spcBef>
            </a:pPr>
            <a:r>
              <a:rPr lang="en-US" sz="5700" i="1">
                <a:solidFill>
                  <a:srgbClr val="0615DD"/>
                </a:solidFill>
                <a:latin typeface="Symbol" charset="0"/>
              </a:rPr>
              <a:t>a</a:t>
            </a:r>
          </a:p>
        </p:txBody>
      </p:sp>
      <p:sp>
        <p:nvSpPr>
          <p:cNvPr id="26630" name="Rectangle 11"/>
          <p:cNvSpPr>
            <a:spLocks noChangeArrowheads="1"/>
          </p:cNvSpPr>
          <p:nvPr/>
        </p:nvSpPr>
        <p:spPr bwMode="auto">
          <a:xfrm>
            <a:off x="6278881" y="4544907"/>
            <a:ext cx="1533030" cy="1004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8692" tIns="63217" rIns="128692" bIns="63217">
            <a:spAutoFit/>
          </a:bodyPr>
          <a:lstStyle/>
          <a:p>
            <a:pPr algn="ctr">
              <a:spcBef>
                <a:spcPct val="50000"/>
              </a:spcBef>
            </a:pPr>
            <a:r>
              <a:rPr lang="en-US" sz="5700" i="1">
                <a:solidFill>
                  <a:srgbClr val="D51BAE"/>
                </a:solidFill>
                <a:latin typeface="Symbol" charset="0"/>
              </a:rPr>
              <a:t>b</a:t>
            </a:r>
          </a:p>
        </p:txBody>
      </p:sp>
      <p:sp>
        <p:nvSpPr>
          <p:cNvPr id="26631" name="Rectangle 12"/>
          <p:cNvSpPr>
            <a:spLocks noChangeArrowheads="1"/>
          </p:cNvSpPr>
          <p:nvPr/>
        </p:nvSpPr>
        <p:spPr bwMode="auto">
          <a:xfrm>
            <a:off x="6093743" y="1907823"/>
            <a:ext cx="6195342" cy="1974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8692" tIns="63217" rIns="128692" bIns="63217">
            <a:spAutoFit/>
          </a:bodyPr>
          <a:lstStyle/>
          <a:p>
            <a:pPr>
              <a:spcBef>
                <a:spcPct val="50000"/>
              </a:spcBef>
            </a:pPr>
            <a:r>
              <a:rPr lang="en-US" sz="4000" b="1" dirty="0">
                <a:solidFill>
                  <a:srgbClr val="0615DD"/>
                </a:solidFill>
              </a:rPr>
              <a:t>Reduce probability of one error and the other one goes up.</a:t>
            </a:r>
          </a:p>
        </p:txBody>
      </p:sp>
      <p:sp>
        <p:nvSpPr>
          <p:cNvPr id="26632" name="AutoShape 13"/>
          <p:cNvSpPr>
            <a:spLocks noChangeArrowheads="1"/>
          </p:cNvSpPr>
          <p:nvPr/>
        </p:nvSpPr>
        <p:spPr bwMode="auto">
          <a:xfrm>
            <a:off x="5784427" y="1907823"/>
            <a:ext cx="6285653" cy="1878471"/>
          </a:xfrm>
          <a:prstGeom prst="wedgeRoundRectCallout">
            <a:avLst>
              <a:gd name="adj1" fmla="val -24139"/>
              <a:gd name="adj2" fmla="val 83051"/>
              <a:gd name="adj3" fmla="val 16667"/>
            </a:avLst>
          </a:prstGeom>
          <a:noFill/>
          <a:ln w="12700">
            <a:solidFill>
              <a:srgbClr val="FEE5BC"/>
            </a:solidFill>
            <a:miter lim="800000"/>
            <a:headEnd/>
            <a:tailEnd/>
          </a:ln>
          <a:extLst>
            <a:ext uri="{909E8E84-426E-40dd-AFC4-6F175D3DCCD1}">
              <a14:hiddenFill xmlns:a14="http://schemas.microsoft.com/office/drawing/2010/main">
                <a:solidFill>
                  <a:srgbClr val="FFFFFF"/>
                </a:solidFill>
              </a14:hiddenFill>
            </a:ext>
          </a:extLst>
        </p:spPr>
        <p:txBody>
          <a:bodyPr wrap="none" lIns="130046" tIns="65023" rIns="130046" bIns="65023" anchor="ctr"/>
          <a:lstStyle/>
          <a:p>
            <a:pPr algn="ctr"/>
            <a:endParaRPr lang="en-US">
              <a:solidFill>
                <a:srgbClr val="0615DD"/>
              </a:solidFill>
              <a:latin typeface="Arial" charset="0"/>
            </a:endParaRPr>
          </a:p>
        </p:txBody>
      </p:sp>
      <p:sp>
        <p:nvSpPr>
          <p:cNvPr id="26633" name="Rectangle 14"/>
          <p:cNvSpPr>
            <a:spLocks noChangeArrowheads="1"/>
          </p:cNvSpPr>
          <p:nvPr/>
        </p:nvSpPr>
        <p:spPr bwMode="auto">
          <a:xfrm>
            <a:off x="1352410" y="79023"/>
            <a:ext cx="9758116" cy="1881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8692" tIns="63217" rIns="128692" bIns="63217">
            <a:spAutoFit/>
          </a:bodyPr>
          <a:lstStyle/>
          <a:p>
            <a:pPr algn="ctr">
              <a:spcBef>
                <a:spcPct val="50000"/>
              </a:spcBef>
            </a:pPr>
            <a:r>
              <a:rPr lang="en-US" sz="6300" b="1" i="1" dirty="0">
                <a:solidFill>
                  <a:srgbClr val="0615DD"/>
                </a:solidFill>
                <a:latin typeface="Symbol" charset="0"/>
              </a:rPr>
              <a:t>a </a:t>
            </a:r>
            <a:r>
              <a:rPr lang="en-US" sz="6300" b="1" i="1" dirty="0">
                <a:solidFill>
                  <a:srgbClr val="7EF6F0"/>
                </a:solidFill>
                <a:latin typeface="Symbol" charset="0"/>
              </a:rPr>
              <a:t> </a:t>
            </a:r>
            <a:r>
              <a:rPr lang="en-US" sz="6300" b="1" dirty="0">
                <a:solidFill>
                  <a:srgbClr val="333399"/>
                </a:solidFill>
                <a:latin typeface="Arial" charset="0"/>
              </a:rPr>
              <a:t>&amp;</a:t>
            </a:r>
            <a:r>
              <a:rPr lang="en-US" sz="6300" b="1" dirty="0">
                <a:solidFill>
                  <a:srgbClr val="7EF6F0"/>
                </a:solidFill>
                <a:latin typeface="Arial" charset="0"/>
              </a:rPr>
              <a:t> </a:t>
            </a:r>
            <a:r>
              <a:rPr lang="en-US" sz="6300" b="1" i="1" dirty="0">
                <a:solidFill>
                  <a:srgbClr val="D51BAE"/>
                </a:solidFill>
                <a:latin typeface="Symbol" charset="0"/>
              </a:rPr>
              <a:t>b</a:t>
            </a:r>
            <a:r>
              <a:rPr lang="en-US" sz="6300" b="1" i="1" dirty="0">
                <a:solidFill>
                  <a:srgbClr val="FF9999"/>
                </a:solidFill>
                <a:latin typeface="Symbol" charset="0"/>
              </a:rPr>
              <a:t> </a:t>
            </a:r>
            <a:r>
              <a:rPr lang="en-US" sz="6300" b="1" i="1" dirty="0">
                <a:solidFill>
                  <a:srgbClr val="7EF6F0"/>
                </a:solidFill>
                <a:latin typeface="Symbol" charset="0"/>
              </a:rPr>
              <a:t> </a:t>
            </a:r>
            <a:r>
              <a:rPr lang="en-US" sz="5100" b="1" dirty="0">
                <a:solidFill>
                  <a:srgbClr val="333399"/>
                </a:solidFill>
              </a:rPr>
              <a:t>Have an Inverse Relationship</a:t>
            </a:r>
          </a:p>
        </p:txBody>
      </p:sp>
      <p:graphicFrame>
        <p:nvGraphicFramePr>
          <p:cNvPr id="26634" name="Object 2">
            <a:hlinkClick r:id="" action="ppaction://ole?verb=0"/>
          </p:cNvPr>
          <p:cNvGraphicFramePr>
            <a:graphicFrameLocks/>
          </p:cNvGraphicFramePr>
          <p:nvPr>
            <p:extLst>
              <p:ext uri="{D42A27DB-BD31-4B8C-83A1-F6EECF244321}">
                <p14:modId xmlns:p14="http://schemas.microsoft.com/office/powerpoint/2010/main" val="4212359123"/>
              </p:ext>
            </p:extLst>
          </p:nvPr>
        </p:nvGraphicFramePr>
        <p:xfrm>
          <a:off x="9222068" y="3508648"/>
          <a:ext cx="3797705" cy="5770248"/>
        </p:xfrm>
        <a:graphic>
          <a:graphicData uri="http://schemas.openxmlformats.org/presentationml/2006/ole">
            <mc:AlternateContent xmlns:mc="http://schemas.openxmlformats.org/markup-compatibility/2006">
              <mc:Choice xmlns:v="urn:schemas-microsoft-com:vml" Requires="v">
                <p:oleObj spid="_x0000_s66568" name="Clip" r:id="rId4" imgW="3263900" imgH="4572000" progId="MS_ClipArt_Gallery.2">
                  <p:embed/>
                </p:oleObj>
              </mc:Choice>
              <mc:Fallback>
                <p:oleObj name="Clip" r:id="rId4" imgW="3263900" imgH="4572000" progId="MS_ClipArt_Gallery.2">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222068" y="3508648"/>
                        <a:ext cx="3797705" cy="5770248"/>
                      </a:xfrm>
                      <a:prstGeom prst="rect">
                        <a:avLst/>
                      </a:prstGeom>
                      <a:noFill/>
                      <a:ln>
                        <a:noFill/>
                      </a:ln>
                      <a:effectLst/>
                    </p:spPr>
                  </p:pic>
                </p:oleObj>
              </mc:Fallback>
            </mc:AlternateContent>
          </a:graphicData>
        </a:graphic>
      </p:graphicFrame>
      <p:sp>
        <p:nvSpPr>
          <p:cNvPr id="26635" name="Rectangle 16"/>
          <p:cNvSpPr>
            <a:spLocks noGrp="1" noChangeArrowheads="1"/>
          </p:cNvSpPr>
          <p:nvPr>
            <p:ph type="title" idx="4294967295"/>
          </p:nvPr>
        </p:nvSpPr>
        <p:spPr>
          <a:xfrm>
            <a:off x="453960" y="8477200"/>
            <a:ext cx="10728960" cy="1300480"/>
          </a:xfrm>
        </p:spPr>
        <p:txBody>
          <a:bodyPr/>
          <a:lstStyle/>
          <a:p>
            <a:r>
              <a:rPr lang="en-US" sz="4000" b="1" dirty="0">
                <a:solidFill>
                  <a:srgbClr val="333399"/>
                </a:solidFill>
                <a:latin typeface="Comic Sans MS" charset="0"/>
                <a:ea typeface="ヒラギノ角ゴ Pro W3" charset="0"/>
                <a:cs typeface="ヒラギノ角ゴ Pro W3" charset="0"/>
              </a:rPr>
              <a:t>One possibility: Increase the sample size!!!!</a:t>
            </a:r>
          </a:p>
        </p:txBody>
      </p:sp>
    </p:spTree>
    <p:extLst>
      <p:ext uri="{BB962C8B-B14F-4D97-AF65-F5344CB8AC3E}">
        <p14:creationId xmlns:p14="http://schemas.microsoft.com/office/powerpoint/2010/main" val="2721148869"/>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2"/>
          <p:cNvSpPr>
            <a:spLocks noGrp="1" noChangeArrowheads="1"/>
          </p:cNvSpPr>
          <p:nvPr>
            <p:ph idx="4294967295"/>
          </p:nvPr>
        </p:nvSpPr>
        <p:spPr>
          <a:xfrm>
            <a:off x="0" y="2817707"/>
            <a:ext cx="12788053" cy="6719147"/>
          </a:xfrm>
        </p:spPr>
        <p:txBody>
          <a:bodyPr lIns="128692" tIns="63217" rIns="128692" bIns="63217"/>
          <a:lstStyle/>
          <a:p>
            <a:pPr eaLnBrk="1" hangingPunct="1"/>
            <a:r>
              <a:rPr lang="en-US" sz="2800" b="1" dirty="0">
                <a:latin typeface="Comic Sans MS" charset="0"/>
                <a:ea typeface="ヒラギノ角ゴ Pro W3" charset="0"/>
                <a:cs typeface="ヒラギノ角ゴ Pro W3" charset="0"/>
              </a:rPr>
              <a:t>The p-value is the Probability of Obtaining a Test Statistic</a:t>
            </a:r>
            <a:r>
              <a:rPr lang="en-US" sz="2800" b="1" dirty="0">
                <a:latin typeface="Times New Roman" charset="0"/>
                <a:ea typeface="ヒラギノ角ゴ Pro W3" charset="0"/>
                <a:cs typeface="ヒラギノ角ゴ Pro W3" charset="0"/>
              </a:rPr>
              <a:t> (</a:t>
            </a:r>
            <a:r>
              <a:rPr lang="en-US" sz="2800" b="1" dirty="0">
                <a:latin typeface="Comic Sans MS" charset="0"/>
                <a:ea typeface="ヒラギノ角ゴ Pro W3" charset="0"/>
                <a:cs typeface="ヒラギノ角ゴ Pro W3" charset="0"/>
              </a:rPr>
              <a:t>under H</a:t>
            </a:r>
            <a:r>
              <a:rPr lang="en-US" sz="2800" b="1" baseline="-25000" dirty="0">
                <a:latin typeface="Comic Sans MS" charset="0"/>
                <a:ea typeface="ヒラギノ角ゴ Pro W3" charset="0"/>
                <a:cs typeface="ヒラギノ角ゴ Pro W3" charset="0"/>
              </a:rPr>
              <a:t>0</a:t>
            </a:r>
            <a:r>
              <a:rPr lang="en-US" sz="2800" b="1" dirty="0">
                <a:latin typeface="Comic Sans MS" charset="0"/>
                <a:ea typeface="ヒラギノ角ゴ Pro W3" charset="0"/>
                <a:cs typeface="ヒラギノ角ゴ Pro W3" charset="0"/>
              </a:rPr>
              <a:t>) more Extreme</a:t>
            </a:r>
            <a:r>
              <a:rPr lang="en-US" sz="2800" b="1" dirty="0">
                <a:latin typeface="Times New Roman" charset="0"/>
                <a:ea typeface="ヒラギノ角ゴ Pro W3" charset="0"/>
                <a:cs typeface="ヒラギノ角ゴ Pro W3" charset="0"/>
              </a:rPr>
              <a:t> </a:t>
            </a:r>
            <a:r>
              <a:rPr lang="en-US" sz="2800" b="1" dirty="0">
                <a:latin typeface="Symbol" charset="0"/>
                <a:ea typeface="ヒラギノ角ゴ Pro W3" charset="0"/>
                <a:cs typeface="ヒラギノ角ゴ Pro W3" charset="0"/>
              </a:rPr>
              <a:t>(£</a:t>
            </a:r>
            <a:r>
              <a:rPr lang="en-US" sz="2800" b="1" dirty="0">
                <a:latin typeface="Times New Roman" charset="0"/>
                <a:ea typeface="ヒラギノ角ゴ Pro W3" charset="0"/>
                <a:cs typeface="ヒラギノ角ゴ Pro W3" charset="0"/>
              </a:rPr>
              <a:t> or </a:t>
            </a:r>
            <a:r>
              <a:rPr lang="en-US" sz="2800" b="1" dirty="0">
                <a:latin typeface="Symbol" charset="0"/>
                <a:ea typeface="ヒラギノ角ゴ Pro W3" charset="0"/>
                <a:cs typeface="ヒラギノ角ゴ Pro W3" charset="0"/>
              </a:rPr>
              <a:t>³</a:t>
            </a:r>
            <a:r>
              <a:rPr lang="en-US" sz="2800" b="1" dirty="0">
                <a:latin typeface="Times New Roman" charset="0"/>
                <a:ea typeface="ヒラギノ角ゴ Pro W3" charset="0"/>
                <a:cs typeface="ヒラギノ角ゴ Pro W3" charset="0"/>
              </a:rPr>
              <a:t>) </a:t>
            </a:r>
            <a:r>
              <a:rPr lang="en-US" sz="2800" b="1" dirty="0">
                <a:latin typeface="Comic Sans MS" charset="0"/>
                <a:ea typeface="ヒラギノ角ゴ Pro W3" charset="0"/>
                <a:cs typeface="ヒラギノ角ゴ Pro W3" charset="0"/>
              </a:rPr>
              <a:t>than the observed Sample Value</a:t>
            </a:r>
          </a:p>
          <a:p>
            <a:pPr eaLnBrk="1" hangingPunct="1">
              <a:spcBef>
                <a:spcPct val="30000"/>
              </a:spcBef>
              <a:buFontTx/>
              <a:buNone/>
            </a:pPr>
            <a:endParaRPr lang="en-US" sz="2800" b="1" dirty="0">
              <a:latin typeface="Comic Sans MS" charset="0"/>
              <a:ea typeface="ヒラギノ角ゴ Pro W3" charset="0"/>
              <a:cs typeface="ヒラギノ角ゴ Pro W3" charset="0"/>
            </a:endParaRPr>
          </a:p>
          <a:p>
            <a:pPr eaLnBrk="1" hangingPunct="1">
              <a:spcBef>
                <a:spcPct val="30000"/>
              </a:spcBef>
              <a:buFontTx/>
              <a:buNone/>
            </a:pPr>
            <a:endParaRPr lang="en-US" sz="2800" b="1" dirty="0">
              <a:latin typeface="Times New Roman" charset="0"/>
              <a:ea typeface="ヒラギノ角ゴ Pro W3" charset="0"/>
              <a:cs typeface="ヒラギノ角ゴ Pro W3" charset="0"/>
            </a:endParaRPr>
          </a:p>
          <a:p>
            <a:pPr eaLnBrk="1" hangingPunct="1">
              <a:spcBef>
                <a:spcPct val="30000"/>
              </a:spcBef>
              <a:buFontTx/>
              <a:buNone/>
            </a:pPr>
            <a:endParaRPr lang="en-US" sz="2800" b="1" dirty="0">
              <a:latin typeface="Times New Roman" charset="0"/>
              <a:ea typeface="ヒラギノ角ゴ Pro W3" charset="0"/>
              <a:cs typeface="ヒラギノ角ゴ Pro W3" charset="0"/>
            </a:endParaRPr>
          </a:p>
          <a:p>
            <a:pPr eaLnBrk="1" hangingPunct="1">
              <a:spcBef>
                <a:spcPct val="30000"/>
              </a:spcBef>
              <a:buFontTx/>
              <a:buNone/>
            </a:pPr>
            <a:endParaRPr lang="en-US" sz="2800" b="1" dirty="0">
              <a:latin typeface="Times New Roman" charset="0"/>
              <a:ea typeface="ヒラギノ角ゴ Pro W3" charset="0"/>
              <a:cs typeface="ヒラギノ角ゴ Pro W3" charset="0"/>
            </a:endParaRPr>
          </a:p>
          <a:p>
            <a:pPr eaLnBrk="1" hangingPunct="1">
              <a:spcBef>
                <a:spcPct val="30000"/>
              </a:spcBef>
              <a:buFontTx/>
              <a:buNone/>
            </a:pPr>
            <a:endParaRPr lang="en-US" sz="2800" b="1" dirty="0">
              <a:latin typeface="Times New Roman" charset="0"/>
              <a:ea typeface="ヒラギノ角ゴ Pro W3" charset="0"/>
              <a:cs typeface="ヒラギノ角ゴ Pro W3" charset="0"/>
            </a:endParaRPr>
          </a:p>
          <a:p>
            <a:pPr eaLnBrk="1" hangingPunct="1">
              <a:spcBef>
                <a:spcPct val="30000"/>
              </a:spcBef>
            </a:pPr>
            <a:r>
              <a:rPr lang="en-US" sz="2800" b="1" dirty="0">
                <a:latin typeface="Comic Sans MS" charset="0"/>
                <a:ea typeface="ヒラギノ角ゴ Pro W3" charset="0"/>
                <a:cs typeface="ヒラギノ角ゴ Pro W3" charset="0"/>
              </a:rPr>
              <a:t>Used to Make Rejection Decision</a:t>
            </a:r>
          </a:p>
          <a:p>
            <a:pPr eaLnBrk="1" hangingPunct="1">
              <a:spcBef>
                <a:spcPct val="30000"/>
              </a:spcBef>
            </a:pPr>
            <a:endParaRPr lang="en-US" sz="2800" b="1" dirty="0">
              <a:latin typeface="Comic Sans MS" charset="0"/>
              <a:ea typeface="ヒラギノ角ゴ Pro W3" charset="0"/>
              <a:cs typeface="ヒラギノ角ゴ Pro W3" charset="0"/>
            </a:endParaRPr>
          </a:p>
          <a:p>
            <a:pPr lvl="1" eaLnBrk="1" hangingPunct="1">
              <a:buSzPct val="65000"/>
            </a:pPr>
            <a:r>
              <a:rPr lang="en-US" sz="2800" b="1" dirty="0">
                <a:solidFill>
                  <a:srgbClr val="0615DD"/>
                </a:solidFill>
                <a:latin typeface="Comic Sans MS" charset="0"/>
                <a:ea typeface="ヒラギノ角ゴ Pro W3" charset="0"/>
                <a:cs typeface="ヒラギノ角ゴ Pro W3" charset="0"/>
              </a:rPr>
              <a:t>If </a:t>
            </a:r>
            <a:r>
              <a:rPr lang="en-US" sz="2800" b="1" i="1" dirty="0">
                <a:solidFill>
                  <a:srgbClr val="0615DD"/>
                </a:solidFill>
                <a:latin typeface="Comic Sans MS" charset="0"/>
                <a:ea typeface="ヒラギノ角ゴ Pro W3" charset="0"/>
                <a:cs typeface="ヒラギノ角ゴ Pro W3" charset="0"/>
              </a:rPr>
              <a:t>p</a:t>
            </a:r>
            <a:r>
              <a:rPr lang="en-US" sz="2800" b="1" dirty="0">
                <a:solidFill>
                  <a:srgbClr val="0615DD"/>
                </a:solidFill>
                <a:latin typeface="Comic Sans MS" charset="0"/>
                <a:ea typeface="ヒラギノ角ゴ Pro W3" charset="0"/>
                <a:cs typeface="ヒラギノ角ゴ Pro W3" charset="0"/>
              </a:rPr>
              <a:t> value</a:t>
            </a:r>
            <a:r>
              <a:rPr lang="en-US" sz="2800" b="1" dirty="0">
                <a:solidFill>
                  <a:srgbClr val="0615DD"/>
                </a:solidFill>
                <a:latin typeface="Times New Roman" charset="0"/>
                <a:ea typeface="ヒラギノ角ゴ Pro W3" charset="0"/>
                <a:cs typeface="ヒラギノ角ゴ Pro W3" charset="0"/>
              </a:rPr>
              <a:t> &lt;</a:t>
            </a:r>
            <a:r>
              <a:rPr lang="en-US" sz="2800" b="1" dirty="0">
                <a:solidFill>
                  <a:srgbClr val="0615DD"/>
                </a:solidFill>
                <a:latin typeface="Symbol" charset="0"/>
                <a:ea typeface="ヒラギノ角ゴ Pro W3" charset="0"/>
                <a:cs typeface="ヒラギノ角ゴ Pro W3" charset="0"/>
              </a:rPr>
              <a:t> a</a:t>
            </a:r>
            <a:r>
              <a:rPr lang="en-US" sz="2800" b="1" dirty="0">
                <a:solidFill>
                  <a:srgbClr val="0615DD"/>
                </a:solidFill>
                <a:latin typeface="Times New Roman" charset="0"/>
                <a:ea typeface="ヒラギノ角ゴ Pro W3" charset="0"/>
                <a:cs typeface="ヒラギノ角ゴ Pro W3" charset="0"/>
              </a:rPr>
              <a:t>  </a:t>
            </a:r>
            <a:r>
              <a:rPr lang="en-US" sz="2800" b="1" dirty="0">
                <a:solidFill>
                  <a:srgbClr val="0615DD"/>
                </a:solidFill>
                <a:latin typeface="Symbol" charset="0"/>
                <a:ea typeface="ヒラギノ角ゴ Pro W3" charset="0"/>
                <a:cs typeface="ヒラギノ角ゴ Pro W3" charset="0"/>
              </a:rPr>
              <a:t> </a:t>
            </a:r>
            <a:r>
              <a:rPr lang="en-US" sz="2800" b="1" dirty="0">
                <a:solidFill>
                  <a:srgbClr val="0615DD"/>
                </a:solidFill>
                <a:latin typeface="Comic Sans MS" charset="0"/>
                <a:ea typeface="ヒラギノ角ゴ Pro W3" charset="0"/>
                <a:cs typeface="ヒラギノ角ゴ Pro W3" charset="0"/>
              </a:rPr>
              <a:t>Reject H</a:t>
            </a:r>
            <a:r>
              <a:rPr lang="en-US" sz="2800" b="1" baseline="-25000" dirty="0">
                <a:solidFill>
                  <a:srgbClr val="0615DD"/>
                </a:solidFill>
                <a:latin typeface="Comic Sans MS" charset="0"/>
                <a:ea typeface="ヒラギノ角ゴ Pro W3" charset="0"/>
                <a:cs typeface="ヒラギノ角ゴ Pro W3" charset="0"/>
              </a:rPr>
              <a:t>0 </a:t>
            </a:r>
            <a:r>
              <a:rPr lang="en-US" sz="2800" b="1" dirty="0">
                <a:solidFill>
                  <a:srgbClr val="0615DD"/>
                </a:solidFill>
                <a:latin typeface="Symbol" charset="0"/>
                <a:ea typeface="ヒラギノ角ゴ Pro W3" charset="0"/>
                <a:cs typeface="ヒラギノ角ゴ Pro W3" charset="0"/>
              </a:rPr>
              <a:t> </a:t>
            </a:r>
            <a:r>
              <a:rPr lang="en-US" sz="2800" b="1" dirty="0">
                <a:solidFill>
                  <a:srgbClr val="0615DD"/>
                </a:solidFill>
                <a:latin typeface="Comic Sans MS" charset="0"/>
                <a:ea typeface="ヒラギノ角ゴ Pro W3" charset="0"/>
                <a:cs typeface="ヒラギノ角ゴ Pro W3" charset="0"/>
              </a:rPr>
              <a:t>SUCCESS</a:t>
            </a:r>
          </a:p>
          <a:p>
            <a:pPr lvl="1" eaLnBrk="1" hangingPunct="1">
              <a:buSzPct val="65000"/>
            </a:pPr>
            <a:endParaRPr lang="en-US" sz="2800" b="1" dirty="0">
              <a:solidFill>
                <a:srgbClr val="0615DD"/>
              </a:solidFill>
              <a:latin typeface="Comic Sans MS" charset="0"/>
              <a:ea typeface="ヒラギノ角ゴ Pro W3" charset="0"/>
              <a:cs typeface="ヒラギノ角ゴ Pro W3" charset="0"/>
            </a:endParaRPr>
          </a:p>
          <a:p>
            <a:pPr lvl="1" eaLnBrk="1" hangingPunct="1">
              <a:buSzPct val="65000"/>
            </a:pPr>
            <a:r>
              <a:rPr lang="en-US" sz="2800" b="1" dirty="0">
                <a:solidFill>
                  <a:srgbClr val="0615DD"/>
                </a:solidFill>
                <a:latin typeface="Comic Sans MS" charset="0"/>
                <a:ea typeface="ヒラギノ角ゴ Pro W3" charset="0"/>
                <a:cs typeface="ヒラギノ角ゴ Pro W3" charset="0"/>
              </a:rPr>
              <a:t>If </a:t>
            </a:r>
            <a:r>
              <a:rPr lang="en-US" sz="2800" b="1" i="1" dirty="0">
                <a:solidFill>
                  <a:srgbClr val="0615DD"/>
                </a:solidFill>
                <a:latin typeface="Comic Sans MS" charset="0"/>
                <a:ea typeface="ヒラギノ角ゴ Pro W3" charset="0"/>
                <a:cs typeface="ヒラギノ角ゴ Pro W3" charset="0"/>
              </a:rPr>
              <a:t>p</a:t>
            </a:r>
            <a:r>
              <a:rPr lang="en-US" sz="2800" b="1" dirty="0">
                <a:solidFill>
                  <a:srgbClr val="0615DD"/>
                </a:solidFill>
                <a:latin typeface="Comic Sans MS" charset="0"/>
                <a:ea typeface="ヒラギノ角ゴ Pro W3" charset="0"/>
                <a:cs typeface="ヒラギノ角ゴ Pro W3" charset="0"/>
              </a:rPr>
              <a:t> value</a:t>
            </a:r>
            <a:r>
              <a:rPr lang="en-US" sz="2800" b="1" dirty="0">
                <a:solidFill>
                  <a:srgbClr val="0615DD"/>
                </a:solidFill>
                <a:latin typeface="Times New Roman" charset="0"/>
                <a:ea typeface="ヒラギノ角ゴ Pro W3" charset="0"/>
                <a:cs typeface="ヒラギノ角ゴ Pro W3" charset="0"/>
              </a:rPr>
              <a:t> </a:t>
            </a:r>
            <a:r>
              <a:rPr lang="en-US" sz="2800" b="1" dirty="0">
                <a:solidFill>
                  <a:srgbClr val="0615DD"/>
                </a:solidFill>
                <a:latin typeface="Symbol" charset="0"/>
                <a:ea typeface="ヒラギノ角ゴ Pro W3" charset="0"/>
                <a:cs typeface="ヒラギノ角ゴ Pro W3" charset="0"/>
              </a:rPr>
              <a:t>³ a  </a:t>
            </a:r>
            <a:r>
              <a:rPr lang="en-US" sz="2800" b="1" dirty="0">
                <a:solidFill>
                  <a:srgbClr val="0615DD"/>
                </a:solidFill>
                <a:latin typeface="Comic Sans MS" charset="0"/>
                <a:ea typeface="ヒラギノ角ゴ Pro W3" charset="0"/>
                <a:cs typeface="ヒラギノ角ゴ Pro W3" charset="0"/>
              </a:rPr>
              <a:t>Do Not Reject H</a:t>
            </a:r>
            <a:r>
              <a:rPr lang="en-US" sz="2800" b="1" baseline="-25000" dirty="0">
                <a:solidFill>
                  <a:srgbClr val="0615DD"/>
                </a:solidFill>
                <a:latin typeface="Comic Sans MS" charset="0"/>
                <a:ea typeface="ヒラギノ角ゴ Pro W3" charset="0"/>
                <a:cs typeface="ヒラギノ角ゴ Pro W3" charset="0"/>
              </a:rPr>
              <a:t>0</a:t>
            </a:r>
            <a:r>
              <a:rPr lang="en-US" sz="2800" b="1" baseline="-25000" dirty="0">
                <a:solidFill>
                  <a:srgbClr val="0615DD"/>
                </a:solidFill>
                <a:latin typeface="Times New Roman" charset="0"/>
                <a:ea typeface="ヒラギノ角ゴ Pro W3" charset="0"/>
                <a:cs typeface="ヒラギノ角ゴ Pro W3" charset="0"/>
              </a:rPr>
              <a:t> </a:t>
            </a:r>
            <a:r>
              <a:rPr lang="en-US" sz="2800" b="1" dirty="0">
                <a:solidFill>
                  <a:srgbClr val="0615DD"/>
                </a:solidFill>
                <a:latin typeface="Symbol" charset="0"/>
                <a:ea typeface="ヒラギノ角ゴ Pro W3" charset="0"/>
                <a:cs typeface="ヒラギノ角ゴ Pro W3" charset="0"/>
              </a:rPr>
              <a:t> </a:t>
            </a:r>
            <a:r>
              <a:rPr lang="en-US" sz="2800" b="1" baseline="-25000" dirty="0">
                <a:solidFill>
                  <a:srgbClr val="0615DD"/>
                </a:solidFill>
                <a:latin typeface="Times New Roman" charset="0"/>
                <a:ea typeface="ヒラギノ角ゴ Pro W3" charset="0"/>
                <a:cs typeface="ヒラギノ角ゴ Pro W3" charset="0"/>
              </a:rPr>
              <a:t> </a:t>
            </a:r>
            <a:r>
              <a:rPr lang="en-US" sz="2800" b="1" dirty="0">
                <a:solidFill>
                  <a:srgbClr val="0615DD"/>
                </a:solidFill>
                <a:latin typeface="Comic Sans MS" charset="0"/>
                <a:ea typeface="ヒラギノ角ゴ Pro W3" charset="0"/>
                <a:cs typeface="ヒラギノ角ゴ Pro W3" charset="0"/>
              </a:rPr>
              <a:t>FAILURE</a:t>
            </a:r>
          </a:p>
          <a:p>
            <a:pPr lvl="1" eaLnBrk="1" hangingPunct="1">
              <a:buSzPct val="65000"/>
            </a:pPr>
            <a:endParaRPr lang="en-US" sz="2800" b="1" dirty="0">
              <a:latin typeface="Comic Sans MS" charset="0"/>
              <a:ea typeface="ヒラギノ角ゴ Pro W3" charset="0"/>
              <a:cs typeface="ヒラギノ角ゴ Pro W3" charset="0"/>
            </a:endParaRPr>
          </a:p>
        </p:txBody>
      </p:sp>
      <p:sp>
        <p:nvSpPr>
          <p:cNvPr id="28674" name="Rectangle 3"/>
          <p:cNvSpPr>
            <a:spLocks noChangeArrowheads="1"/>
          </p:cNvSpPr>
          <p:nvPr/>
        </p:nvSpPr>
        <p:spPr bwMode="auto">
          <a:xfrm>
            <a:off x="0" y="0"/>
            <a:ext cx="13004800" cy="16888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8692" tIns="63217" rIns="128692" bIns="63217">
            <a:spAutoFit/>
          </a:bodyPr>
          <a:lstStyle/>
          <a:p>
            <a:pPr algn="ctr">
              <a:spcBef>
                <a:spcPct val="50000"/>
              </a:spcBef>
            </a:pPr>
            <a:r>
              <a:rPr lang="en-US" sz="5100" b="1" dirty="0">
                <a:solidFill>
                  <a:srgbClr val="0615DD"/>
                </a:solidFill>
              </a:rPr>
              <a:t>What is the</a:t>
            </a:r>
            <a:r>
              <a:rPr lang="en-US" sz="5100" b="1" i="1" dirty="0">
                <a:solidFill>
                  <a:srgbClr val="0615DD"/>
                </a:solidFill>
              </a:rPr>
              <a:t> p</a:t>
            </a:r>
            <a:r>
              <a:rPr lang="en-US" sz="5100" b="1" dirty="0">
                <a:solidFill>
                  <a:srgbClr val="0615DD"/>
                </a:solidFill>
              </a:rPr>
              <a:t> Value and how to use it in a Test?</a:t>
            </a:r>
          </a:p>
        </p:txBody>
      </p:sp>
      <p:grpSp>
        <p:nvGrpSpPr>
          <p:cNvPr id="28675" name="Group 18"/>
          <p:cNvGrpSpPr>
            <a:grpSpLocks/>
          </p:cNvGrpSpPr>
          <p:nvPr/>
        </p:nvGrpSpPr>
        <p:grpSpPr bwMode="auto">
          <a:xfrm>
            <a:off x="2740943" y="4057228"/>
            <a:ext cx="8575040" cy="2578382"/>
            <a:chOff x="1488" y="2112"/>
            <a:chExt cx="3798" cy="1142"/>
          </a:xfrm>
        </p:grpSpPr>
        <p:grpSp>
          <p:nvGrpSpPr>
            <p:cNvPr id="28676" name="Group 17"/>
            <p:cNvGrpSpPr>
              <a:grpSpLocks/>
            </p:cNvGrpSpPr>
            <p:nvPr/>
          </p:nvGrpSpPr>
          <p:grpSpPr bwMode="auto">
            <a:xfrm>
              <a:off x="2400" y="2112"/>
              <a:ext cx="2886" cy="1142"/>
              <a:chOff x="2400" y="2112"/>
              <a:chExt cx="2886" cy="1142"/>
            </a:xfrm>
          </p:grpSpPr>
          <p:sp>
            <p:nvSpPr>
              <p:cNvPr id="28679" name="Rectangle 4"/>
              <p:cNvSpPr>
                <a:spLocks noChangeArrowheads="1"/>
              </p:cNvSpPr>
              <p:nvPr/>
            </p:nvSpPr>
            <p:spPr bwMode="auto">
              <a:xfrm>
                <a:off x="4704" y="2304"/>
                <a:ext cx="582"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spAutoFit/>
              </a:bodyPr>
              <a:lstStyle/>
              <a:p>
                <a:pPr>
                  <a:spcBef>
                    <a:spcPct val="50000"/>
                  </a:spcBef>
                </a:pPr>
                <a:r>
                  <a:rPr lang="en-US" sz="4000" b="1" i="1">
                    <a:latin typeface="Myriad Pro Bold" charset="0"/>
                  </a:rPr>
                  <a:t>p</a:t>
                </a:r>
              </a:p>
            </p:txBody>
          </p:sp>
          <p:sp>
            <p:nvSpPr>
              <p:cNvPr id="28680" name="Line 5"/>
              <p:cNvSpPr>
                <a:spLocks noChangeShapeType="1"/>
              </p:cNvSpPr>
              <p:nvPr/>
            </p:nvSpPr>
            <p:spPr bwMode="auto">
              <a:xfrm flipH="1">
                <a:off x="3744" y="2544"/>
                <a:ext cx="870" cy="284"/>
              </a:xfrm>
              <a:prstGeom prst="line">
                <a:avLst/>
              </a:prstGeom>
              <a:noFill/>
              <a:ln w="12700">
                <a:solidFill>
                  <a:schemeClr val="tx1"/>
                </a:solidFill>
                <a:round/>
                <a:headEnd type="none" w="sm" len="sm"/>
                <a:tailEnd type="stealth"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28681" name="Group 6"/>
              <p:cNvGrpSpPr>
                <a:grpSpLocks/>
              </p:cNvGrpSpPr>
              <p:nvPr/>
            </p:nvGrpSpPr>
            <p:grpSpPr bwMode="auto">
              <a:xfrm>
                <a:off x="2688" y="2400"/>
                <a:ext cx="1310" cy="854"/>
                <a:chOff x="2832" y="2208"/>
                <a:chExt cx="1310" cy="854"/>
              </a:xfrm>
            </p:grpSpPr>
            <p:sp>
              <p:nvSpPr>
                <p:cNvPr id="28684" name="Freeform 7"/>
                <p:cNvSpPr>
                  <a:spLocks/>
                </p:cNvSpPr>
                <p:nvPr/>
              </p:nvSpPr>
              <p:spPr bwMode="auto">
                <a:xfrm>
                  <a:off x="3648" y="2496"/>
                  <a:ext cx="288" cy="288"/>
                </a:xfrm>
                <a:custGeom>
                  <a:avLst/>
                  <a:gdLst>
                    <a:gd name="T0" fmla="*/ 287 w 288"/>
                    <a:gd name="T1" fmla="*/ 282 h 288"/>
                    <a:gd name="T2" fmla="*/ 192 w 288"/>
                    <a:gd name="T3" fmla="*/ 240 h 288"/>
                    <a:gd name="T4" fmla="*/ 131 w 288"/>
                    <a:gd name="T5" fmla="*/ 194 h 288"/>
                    <a:gd name="T6" fmla="*/ 83 w 288"/>
                    <a:gd name="T7" fmla="*/ 133 h 288"/>
                    <a:gd name="T8" fmla="*/ 36 w 288"/>
                    <a:gd name="T9" fmla="*/ 53 h 288"/>
                    <a:gd name="T10" fmla="*/ 0 w 288"/>
                    <a:gd name="T11" fmla="*/ 0 h 288"/>
                    <a:gd name="T12" fmla="*/ 0 w 288"/>
                    <a:gd name="T13" fmla="*/ 287 h 288"/>
                    <a:gd name="T14" fmla="*/ 287 w 288"/>
                    <a:gd name="T15" fmla="*/ 287 h 288"/>
                    <a:gd name="T16" fmla="*/ 287 w 288"/>
                    <a:gd name="T17" fmla="*/ 282 h 28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88"/>
                    <a:gd name="T28" fmla="*/ 0 h 288"/>
                    <a:gd name="T29" fmla="*/ 288 w 288"/>
                    <a:gd name="T30" fmla="*/ 288 h 28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88" h="288">
                      <a:moveTo>
                        <a:pt x="287" y="282"/>
                      </a:moveTo>
                      <a:lnTo>
                        <a:pt x="192" y="240"/>
                      </a:lnTo>
                      <a:lnTo>
                        <a:pt x="131" y="194"/>
                      </a:lnTo>
                      <a:lnTo>
                        <a:pt x="83" y="133"/>
                      </a:lnTo>
                      <a:lnTo>
                        <a:pt x="36" y="53"/>
                      </a:lnTo>
                      <a:lnTo>
                        <a:pt x="0" y="0"/>
                      </a:lnTo>
                      <a:lnTo>
                        <a:pt x="0" y="287"/>
                      </a:lnTo>
                      <a:lnTo>
                        <a:pt x="287" y="287"/>
                      </a:lnTo>
                      <a:lnTo>
                        <a:pt x="287" y="282"/>
                      </a:lnTo>
                    </a:path>
                  </a:pathLst>
                </a:custGeom>
                <a:solidFill>
                  <a:schemeClr val="tx2"/>
                </a:solidFill>
                <a:ln w="12700" cap="rnd">
                  <a:solidFill>
                    <a:srgbClr val="66FFFF"/>
                  </a:solidFill>
                  <a:round/>
                  <a:headEnd type="none" w="sm" len="sm"/>
                  <a:tailEnd type="none" w="sm" len="sm"/>
                </a:ln>
              </p:spPr>
              <p:txBody>
                <a:bodyPr/>
                <a:lstStyle/>
                <a:p>
                  <a:endParaRPr lang="en-US"/>
                </a:p>
              </p:txBody>
            </p:sp>
            <p:sp>
              <p:nvSpPr>
                <p:cNvPr id="28685" name="Freeform 8"/>
                <p:cNvSpPr>
                  <a:spLocks/>
                </p:cNvSpPr>
                <p:nvPr/>
              </p:nvSpPr>
              <p:spPr bwMode="auto">
                <a:xfrm>
                  <a:off x="2832" y="2208"/>
                  <a:ext cx="600" cy="576"/>
                </a:xfrm>
                <a:custGeom>
                  <a:avLst/>
                  <a:gdLst>
                    <a:gd name="T0" fmla="*/ 0 w 600"/>
                    <a:gd name="T1" fmla="*/ 575 h 576"/>
                    <a:gd name="T2" fmla="*/ 63 w 600"/>
                    <a:gd name="T3" fmla="*/ 570 h 576"/>
                    <a:gd name="T4" fmla="*/ 95 w 600"/>
                    <a:gd name="T5" fmla="*/ 562 h 576"/>
                    <a:gd name="T6" fmla="*/ 127 w 600"/>
                    <a:gd name="T7" fmla="*/ 553 h 576"/>
                    <a:gd name="T8" fmla="*/ 158 w 600"/>
                    <a:gd name="T9" fmla="*/ 540 h 576"/>
                    <a:gd name="T10" fmla="*/ 190 w 600"/>
                    <a:gd name="T11" fmla="*/ 521 h 576"/>
                    <a:gd name="T12" fmla="*/ 222 w 600"/>
                    <a:gd name="T13" fmla="*/ 498 h 576"/>
                    <a:gd name="T14" fmla="*/ 284 w 600"/>
                    <a:gd name="T15" fmla="*/ 432 h 576"/>
                    <a:gd name="T16" fmla="*/ 347 w 600"/>
                    <a:gd name="T17" fmla="*/ 338 h 576"/>
                    <a:gd name="T18" fmla="*/ 410 w 600"/>
                    <a:gd name="T19" fmla="*/ 224 h 576"/>
                    <a:gd name="T20" fmla="*/ 441 w 600"/>
                    <a:gd name="T21" fmla="*/ 167 h 576"/>
                    <a:gd name="T22" fmla="*/ 473 w 600"/>
                    <a:gd name="T23" fmla="*/ 114 h 576"/>
                    <a:gd name="T24" fmla="*/ 505 w 600"/>
                    <a:gd name="T25" fmla="*/ 67 h 576"/>
                    <a:gd name="T26" fmla="*/ 535 w 600"/>
                    <a:gd name="T27" fmla="*/ 31 h 576"/>
                    <a:gd name="T28" fmla="*/ 567 w 600"/>
                    <a:gd name="T29" fmla="*/ 8 h 576"/>
                    <a:gd name="T30" fmla="*/ 599 w 600"/>
                    <a:gd name="T31" fmla="*/ 0 h 57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600"/>
                    <a:gd name="T49" fmla="*/ 0 h 576"/>
                    <a:gd name="T50" fmla="*/ 600 w 600"/>
                    <a:gd name="T51" fmla="*/ 576 h 57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600" h="576">
                      <a:moveTo>
                        <a:pt x="0" y="575"/>
                      </a:moveTo>
                      <a:lnTo>
                        <a:pt x="63" y="570"/>
                      </a:lnTo>
                      <a:lnTo>
                        <a:pt x="95" y="562"/>
                      </a:lnTo>
                      <a:lnTo>
                        <a:pt x="127" y="553"/>
                      </a:lnTo>
                      <a:lnTo>
                        <a:pt x="158" y="540"/>
                      </a:lnTo>
                      <a:lnTo>
                        <a:pt x="190" y="521"/>
                      </a:lnTo>
                      <a:lnTo>
                        <a:pt x="222" y="498"/>
                      </a:lnTo>
                      <a:lnTo>
                        <a:pt x="284" y="432"/>
                      </a:lnTo>
                      <a:lnTo>
                        <a:pt x="347" y="338"/>
                      </a:lnTo>
                      <a:lnTo>
                        <a:pt x="410" y="224"/>
                      </a:lnTo>
                      <a:lnTo>
                        <a:pt x="441" y="167"/>
                      </a:lnTo>
                      <a:lnTo>
                        <a:pt x="473" y="114"/>
                      </a:lnTo>
                      <a:lnTo>
                        <a:pt x="505" y="67"/>
                      </a:lnTo>
                      <a:lnTo>
                        <a:pt x="535" y="31"/>
                      </a:lnTo>
                      <a:lnTo>
                        <a:pt x="567" y="8"/>
                      </a:lnTo>
                      <a:lnTo>
                        <a:pt x="599" y="0"/>
                      </a:lnTo>
                    </a:path>
                  </a:pathLst>
                </a:custGeom>
                <a:noFill/>
                <a:ln w="50800" cap="rnd">
                  <a:solidFill>
                    <a:srgbClr val="FF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686" name="Freeform 9"/>
                <p:cNvSpPr>
                  <a:spLocks/>
                </p:cNvSpPr>
                <p:nvPr/>
              </p:nvSpPr>
              <p:spPr bwMode="auto">
                <a:xfrm>
                  <a:off x="3456" y="2208"/>
                  <a:ext cx="576" cy="576"/>
                </a:xfrm>
                <a:custGeom>
                  <a:avLst/>
                  <a:gdLst>
                    <a:gd name="T0" fmla="*/ 575 w 576"/>
                    <a:gd name="T1" fmla="*/ 575 h 576"/>
                    <a:gd name="T2" fmla="*/ 515 w 576"/>
                    <a:gd name="T3" fmla="*/ 570 h 576"/>
                    <a:gd name="T4" fmla="*/ 484 w 576"/>
                    <a:gd name="T5" fmla="*/ 562 h 576"/>
                    <a:gd name="T6" fmla="*/ 455 w 576"/>
                    <a:gd name="T7" fmla="*/ 553 h 576"/>
                    <a:gd name="T8" fmla="*/ 424 w 576"/>
                    <a:gd name="T9" fmla="*/ 540 h 576"/>
                    <a:gd name="T10" fmla="*/ 393 w 576"/>
                    <a:gd name="T11" fmla="*/ 521 h 576"/>
                    <a:gd name="T12" fmla="*/ 364 w 576"/>
                    <a:gd name="T13" fmla="*/ 498 h 576"/>
                    <a:gd name="T14" fmla="*/ 303 w 576"/>
                    <a:gd name="T15" fmla="*/ 432 h 576"/>
                    <a:gd name="T16" fmla="*/ 242 w 576"/>
                    <a:gd name="T17" fmla="*/ 338 h 576"/>
                    <a:gd name="T18" fmla="*/ 182 w 576"/>
                    <a:gd name="T19" fmla="*/ 224 h 576"/>
                    <a:gd name="T20" fmla="*/ 151 w 576"/>
                    <a:gd name="T21" fmla="*/ 167 h 576"/>
                    <a:gd name="T22" fmla="*/ 120 w 576"/>
                    <a:gd name="T23" fmla="*/ 114 h 576"/>
                    <a:gd name="T24" fmla="*/ 91 w 576"/>
                    <a:gd name="T25" fmla="*/ 67 h 576"/>
                    <a:gd name="T26" fmla="*/ 60 w 576"/>
                    <a:gd name="T27" fmla="*/ 31 h 576"/>
                    <a:gd name="T28" fmla="*/ 30 w 576"/>
                    <a:gd name="T29" fmla="*/ 8 h 576"/>
                    <a:gd name="T30" fmla="*/ 0 w 576"/>
                    <a:gd name="T31" fmla="*/ 0 h 57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576"/>
                    <a:gd name="T49" fmla="*/ 0 h 576"/>
                    <a:gd name="T50" fmla="*/ 576 w 576"/>
                    <a:gd name="T51" fmla="*/ 576 h 57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576" h="576">
                      <a:moveTo>
                        <a:pt x="575" y="575"/>
                      </a:moveTo>
                      <a:lnTo>
                        <a:pt x="515" y="570"/>
                      </a:lnTo>
                      <a:lnTo>
                        <a:pt x="484" y="562"/>
                      </a:lnTo>
                      <a:lnTo>
                        <a:pt x="455" y="553"/>
                      </a:lnTo>
                      <a:lnTo>
                        <a:pt x="424" y="540"/>
                      </a:lnTo>
                      <a:lnTo>
                        <a:pt x="393" y="521"/>
                      </a:lnTo>
                      <a:lnTo>
                        <a:pt x="364" y="498"/>
                      </a:lnTo>
                      <a:lnTo>
                        <a:pt x="303" y="432"/>
                      </a:lnTo>
                      <a:lnTo>
                        <a:pt x="242" y="338"/>
                      </a:lnTo>
                      <a:lnTo>
                        <a:pt x="182" y="224"/>
                      </a:lnTo>
                      <a:lnTo>
                        <a:pt x="151" y="167"/>
                      </a:lnTo>
                      <a:lnTo>
                        <a:pt x="120" y="114"/>
                      </a:lnTo>
                      <a:lnTo>
                        <a:pt x="91" y="67"/>
                      </a:lnTo>
                      <a:lnTo>
                        <a:pt x="60" y="31"/>
                      </a:lnTo>
                      <a:lnTo>
                        <a:pt x="30" y="8"/>
                      </a:lnTo>
                      <a:lnTo>
                        <a:pt x="0" y="0"/>
                      </a:lnTo>
                    </a:path>
                  </a:pathLst>
                </a:custGeom>
                <a:noFill/>
                <a:ln w="50800" cap="rnd">
                  <a:solidFill>
                    <a:srgbClr val="FF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687" name="Line 10"/>
                <p:cNvSpPr>
                  <a:spLocks noChangeShapeType="1"/>
                </p:cNvSpPr>
                <p:nvPr/>
              </p:nvSpPr>
              <p:spPr bwMode="auto">
                <a:xfrm>
                  <a:off x="2842" y="2784"/>
                  <a:ext cx="1300" cy="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8688" name="Rectangle 11"/>
                <p:cNvSpPr>
                  <a:spLocks noChangeArrowheads="1"/>
                </p:cNvSpPr>
                <p:nvPr/>
              </p:nvSpPr>
              <p:spPr bwMode="auto">
                <a:xfrm>
                  <a:off x="3216" y="2736"/>
                  <a:ext cx="534"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spAutoFit/>
                </a:bodyPr>
                <a:lstStyle/>
                <a:p>
                  <a:pPr>
                    <a:spcBef>
                      <a:spcPct val="50000"/>
                    </a:spcBef>
                  </a:pPr>
                  <a:r>
                    <a:rPr lang="en-US" b="1">
                      <a:solidFill>
                        <a:schemeClr val="tx2"/>
                      </a:solidFill>
                      <a:latin typeface="Times New Roman" charset="0"/>
                    </a:rPr>
                    <a:t>   0</a:t>
                  </a:r>
                </a:p>
              </p:txBody>
            </p:sp>
            <p:sp>
              <p:nvSpPr>
                <p:cNvPr id="28689" name="Freeform 12"/>
                <p:cNvSpPr>
                  <a:spLocks/>
                </p:cNvSpPr>
                <p:nvPr/>
              </p:nvSpPr>
              <p:spPr bwMode="auto">
                <a:xfrm>
                  <a:off x="3552" y="2688"/>
                  <a:ext cx="193" cy="193"/>
                </a:xfrm>
                <a:custGeom>
                  <a:avLst/>
                  <a:gdLst>
                    <a:gd name="T0" fmla="*/ 192 w 193"/>
                    <a:gd name="T1" fmla="*/ 96 h 193"/>
                    <a:gd name="T2" fmla="*/ 113 w 193"/>
                    <a:gd name="T3" fmla="*/ 79 h 193"/>
                    <a:gd name="T4" fmla="*/ 96 w 193"/>
                    <a:gd name="T5" fmla="*/ 0 h 193"/>
                    <a:gd name="T6" fmla="*/ 79 w 193"/>
                    <a:gd name="T7" fmla="*/ 79 h 193"/>
                    <a:gd name="T8" fmla="*/ 0 w 193"/>
                    <a:gd name="T9" fmla="*/ 96 h 193"/>
                    <a:gd name="T10" fmla="*/ 79 w 193"/>
                    <a:gd name="T11" fmla="*/ 113 h 193"/>
                    <a:gd name="T12" fmla="*/ 96 w 193"/>
                    <a:gd name="T13" fmla="*/ 192 h 193"/>
                    <a:gd name="T14" fmla="*/ 113 w 193"/>
                    <a:gd name="T15" fmla="*/ 113 h 193"/>
                    <a:gd name="T16" fmla="*/ 192 w 193"/>
                    <a:gd name="T17" fmla="*/ 96 h 19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93"/>
                    <a:gd name="T28" fmla="*/ 0 h 193"/>
                    <a:gd name="T29" fmla="*/ 193 w 193"/>
                    <a:gd name="T30" fmla="*/ 193 h 19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93" h="193">
                      <a:moveTo>
                        <a:pt x="192" y="96"/>
                      </a:moveTo>
                      <a:lnTo>
                        <a:pt x="113" y="79"/>
                      </a:lnTo>
                      <a:lnTo>
                        <a:pt x="96" y="0"/>
                      </a:lnTo>
                      <a:lnTo>
                        <a:pt x="79" y="79"/>
                      </a:lnTo>
                      <a:lnTo>
                        <a:pt x="0" y="96"/>
                      </a:lnTo>
                      <a:lnTo>
                        <a:pt x="79" y="113"/>
                      </a:lnTo>
                      <a:lnTo>
                        <a:pt x="96" y="192"/>
                      </a:lnTo>
                      <a:lnTo>
                        <a:pt x="113" y="113"/>
                      </a:lnTo>
                      <a:lnTo>
                        <a:pt x="192" y="96"/>
                      </a:lnTo>
                    </a:path>
                  </a:pathLst>
                </a:custGeom>
                <a:solidFill>
                  <a:srgbClr val="F8F800"/>
                </a:solidFill>
                <a:ln w="12700" cap="rnd">
                  <a:solidFill>
                    <a:schemeClr val="tx1"/>
                  </a:solidFill>
                  <a:round/>
                  <a:headEnd type="none" w="sm" len="sm"/>
                  <a:tailEnd type="none" w="sm" len="sm"/>
                </a:ln>
              </p:spPr>
              <p:txBody>
                <a:bodyPr/>
                <a:lstStyle/>
                <a:p>
                  <a:endParaRPr lang="en-US"/>
                </a:p>
              </p:txBody>
            </p:sp>
          </p:grpSp>
          <p:sp>
            <p:nvSpPr>
              <p:cNvPr id="28682" name="Line 13"/>
              <p:cNvSpPr>
                <a:spLocks noChangeShapeType="1"/>
              </p:cNvSpPr>
              <p:nvPr/>
            </p:nvSpPr>
            <p:spPr bwMode="auto">
              <a:xfrm>
                <a:off x="2400" y="2544"/>
                <a:ext cx="950" cy="374"/>
              </a:xfrm>
              <a:prstGeom prst="line">
                <a:avLst/>
              </a:prstGeom>
              <a:noFill/>
              <a:ln w="12700">
                <a:solidFill>
                  <a:schemeClr val="tx2"/>
                </a:solidFill>
                <a:round/>
                <a:headEnd type="none" w="sm" len="sm"/>
                <a:tailEnd type="stealth"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8683" name="Text Box 14"/>
              <p:cNvSpPr txBox="1">
                <a:spLocks noChangeArrowheads="1"/>
              </p:cNvSpPr>
              <p:nvPr/>
            </p:nvSpPr>
            <p:spPr bwMode="auto">
              <a:xfrm>
                <a:off x="2839" y="2112"/>
                <a:ext cx="741"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Comic Sans MS" charset="0"/>
                    <a:ea typeface="ヒラギノ角ゴ Pro W3" charset="0"/>
                    <a:cs typeface="ヒラギノ角ゴ Pro W3" charset="0"/>
                  </a:defRPr>
                </a:lvl1pPr>
                <a:lvl2pPr marL="742950" indent="-285750">
                  <a:defRPr sz="2400">
                    <a:solidFill>
                      <a:schemeClr val="tx1"/>
                    </a:solidFill>
                    <a:latin typeface="Comic Sans MS" charset="0"/>
                    <a:ea typeface="ヒラギノ角ゴ Pro W3" charset="0"/>
                    <a:cs typeface="ヒラギノ角ゴ Pro W3" charset="0"/>
                  </a:defRPr>
                </a:lvl2pPr>
                <a:lvl3pPr marL="1143000" indent="-228600">
                  <a:defRPr sz="2400">
                    <a:solidFill>
                      <a:schemeClr val="tx1"/>
                    </a:solidFill>
                    <a:latin typeface="Comic Sans MS" charset="0"/>
                    <a:ea typeface="ヒラギノ角ゴ Pro W3" charset="0"/>
                    <a:cs typeface="ヒラギノ角ゴ Pro W3" charset="0"/>
                  </a:defRPr>
                </a:lvl3pPr>
                <a:lvl4pPr marL="1600200" indent="-228600">
                  <a:defRPr sz="2400">
                    <a:solidFill>
                      <a:schemeClr val="tx1"/>
                    </a:solidFill>
                    <a:latin typeface="Comic Sans MS" charset="0"/>
                    <a:ea typeface="ヒラギノ角ゴ Pro W3" charset="0"/>
                    <a:cs typeface="ヒラギノ角ゴ Pro W3" charset="0"/>
                  </a:defRPr>
                </a:lvl4pPr>
                <a:lvl5pPr marL="2057400" indent="-228600">
                  <a:defRPr sz="2400">
                    <a:solidFill>
                      <a:schemeClr val="tx1"/>
                    </a:solidFill>
                    <a:latin typeface="Comic Sans MS" charset="0"/>
                    <a:ea typeface="ヒラギノ角ゴ Pro W3" charset="0"/>
                    <a:cs typeface="ヒラギノ角ゴ Pro W3" charset="0"/>
                  </a:defRPr>
                </a:lvl5pPr>
                <a:lvl6pPr marL="2514600" indent="-228600" eaLnBrk="0" fontAlgn="base" hangingPunct="0">
                  <a:spcBef>
                    <a:spcPct val="0"/>
                  </a:spcBef>
                  <a:spcAft>
                    <a:spcPct val="0"/>
                  </a:spcAft>
                  <a:defRPr sz="2400">
                    <a:solidFill>
                      <a:schemeClr val="tx1"/>
                    </a:solidFill>
                    <a:latin typeface="Comic Sans MS" charset="0"/>
                    <a:ea typeface="ヒラギノ角ゴ Pro W3" charset="0"/>
                    <a:cs typeface="ヒラギノ角ゴ Pro W3" charset="0"/>
                  </a:defRPr>
                </a:lvl6pPr>
                <a:lvl7pPr marL="2971800" indent="-228600" eaLnBrk="0" fontAlgn="base" hangingPunct="0">
                  <a:spcBef>
                    <a:spcPct val="0"/>
                  </a:spcBef>
                  <a:spcAft>
                    <a:spcPct val="0"/>
                  </a:spcAft>
                  <a:defRPr sz="2400">
                    <a:solidFill>
                      <a:schemeClr val="tx1"/>
                    </a:solidFill>
                    <a:latin typeface="Comic Sans MS" charset="0"/>
                    <a:ea typeface="ヒラギノ角ゴ Pro W3" charset="0"/>
                    <a:cs typeface="ヒラギノ角ゴ Pro W3" charset="0"/>
                  </a:defRPr>
                </a:lvl7pPr>
                <a:lvl8pPr marL="3429000" indent="-228600" eaLnBrk="0" fontAlgn="base" hangingPunct="0">
                  <a:spcBef>
                    <a:spcPct val="0"/>
                  </a:spcBef>
                  <a:spcAft>
                    <a:spcPct val="0"/>
                  </a:spcAft>
                  <a:defRPr sz="2400">
                    <a:solidFill>
                      <a:schemeClr val="tx1"/>
                    </a:solidFill>
                    <a:latin typeface="Comic Sans MS" charset="0"/>
                    <a:ea typeface="ヒラギノ角ゴ Pro W3" charset="0"/>
                    <a:cs typeface="ヒラギノ角ゴ Pro W3" charset="0"/>
                  </a:defRPr>
                </a:lvl8pPr>
                <a:lvl9pPr marL="3886200" indent="-228600" eaLnBrk="0" fontAlgn="base" hangingPunct="0">
                  <a:spcBef>
                    <a:spcPct val="0"/>
                  </a:spcBef>
                  <a:spcAft>
                    <a:spcPct val="0"/>
                  </a:spcAft>
                  <a:defRPr sz="2400">
                    <a:solidFill>
                      <a:schemeClr val="tx1"/>
                    </a:solidFill>
                    <a:latin typeface="Comic Sans MS" charset="0"/>
                    <a:ea typeface="ヒラギノ角ゴ Pro W3" charset="0"/>
                    <a:cs typeface="ヒラギノ角ゴ Pro W3" charset="0"/>
                  </a:defRPr>
                </a:lvl9pPr>
              </a:lstStyle>
              <a:p>
                <a:r>
                  <a:rPr lang="en-US">
                    <a:latin typeface="Times New Roman" charset="0"/>
                  </a:rPr>
                  <a:t>One tail test</a:t>
                </a:r>
              </a:p>
            </p:txBody>
          </p:sp>
        </p:grpSp>
        <p:sp>
          <p:nvSpPr>
            <p:cNvPr id="28677" name="Rectangle 28"/>
            <p:cNvSpPr>
              <a:spLocks noChangeArrowheads="1"/>
            </p:cNvSpPr>
            <p:nvPr/>
          </p:nvSpPr>
          <p:spPr bwMode="auto">
            <a:xfrm>
              <a:off x="1626" y="2112"/>
              <a:ext cx="822" cy="6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spAutoFit/>
            </a:bodyPr>
            <a:lstStyle/>
            <a:p>
              <a:pPr>
                <a:spcBef>
                  <a:spcPct val="50000"/>
                </a:spcBef>
              </a:pPr>
              <a:r>
                <a:rPr lang="en-US" sz="2800" b="1">
                  <a:latin typeface="Times New Roman" charset="0"/>
                </a:rPr>
                <a:t>ObservedSample Value</a:t>
              </a:r>
            </a:p>
          </p:txBody>
        </p:sp>
        <p:sp>
          <p:nvSpPr>
            <p:cNvPr id="28678" name="Freeform 29"/>
            <p:cNvSpPr>
              <a:spLocks/>
            </p:cNvSpPr>
            <p:nvPr/>
          </p:nvSpPr>
          <p:spPr bwMode="auto">
            <a:xfrm>
              <a:off x="1488" y="2208"/>
              <a:ext cx="193" cy="193"/>
            </a:xfrm>
            <a:custGeom>
              <a:avLst/>
              <a:gdLst>
                <a:gd name="T0" fmla="*/ 2147483647 w 193"/>
                <a:gd name="T1" fmla="*/ 2147483647 h 193"/>
                <a:gd name="T2" fmla="*/ 2147483647 w 193"/>
                <a:gd name="T3" fmla="*/ 2147483647 h 193"/>
                <a:gd name="T4" fmla="*/ 2147483647 w 193"/>
                <a:gd name="T5" fmla="*/ 0 h 193"/>
                <a:gd name="T6" fmla="*/ 2147483647 w 193"/>
                <a:gd name="T7" fmla="*/ 2147483647 h 193"/>
                <a:gd name="T8" fmla="*/ 0 w 193"/>
                <a:gd name="T9" fmla="*/ 2147483647 h 193"/>
                <a:gd name="T10" fmla="*/ 2147483647 w 193"/>
                <a:gd name="T11" fmla="*/ 2147483647 h 193"/>
                <a:gd name="T12" fmla="*/ 2147483647 w 193"/>
                <a:gd name="T13" fmla="*/ 2147483647 h 193"/>
                <a:gd name="T14" fmla="*/ 2147483647 w 193"/>
                <a:gd name="T15" fmla="*/ 2147483647 h 193"/>
                <a:gd name="T16" fmla="*/ 2147483647 w 193"/>
                <a:gd name="T17" fmla="*/ 2147483647 h 19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93"/>
                <a:gd name="T28" fmla="*/ 0 h 193"/>
                <a:gd name="T29" fmla="*/ 193 w 193"/>
                <a:gd name="T30" fmla="*/ 193 h 19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93" h="193">
                  <a:moveTo>
                    <a:pt x="192" y="96"/>
                  </a:moveTo>
                  <a:lnTo>
                    <a:pt x="113" y="79"/>
                  </a:lnTo>
                  <a:lnTo>
                    <a:pt x="96" y="0"/>
                  </a:lnTo>
                  <a:lnTo>
                    <a:pt x="79" y="79"/>
                  </a:lnTo>
                  <a:lnTo>
                    <a:pt x="0" y="96"/>
                  </a:lnTo>
                  <a:lnTo>
                    <a:pt x="79" y="113"/>
                  </a:lnTo>
                  <a:lnTo>
                    <a:pt x="96" y="192"/>
                  </a:lnTo>
                  <a:lnTo>
                    <a:pt x="113" y="113"/>
                  </a:lnTo>
                  <a:lnTo>
                    <a:pt x="192" y="96"/>
                  </a:lnTo>
                </a:path>
              </a:pathLst>
            </a:custGeom>
            <a:solidFill>
              <a:srgbClr val="F8F800"/>
            </a:solidFill>
            <a:ln w="12700" cap="rnd">
              <a:solidFill>
                <a:schemeClr val="tx1"/>
              </a:solidFill>
              <a:round/>
              <a:headEnd type="none" w="sm" len="sm"/>
              <a:tailEnd type="none" w="sm" len="sm"/>
            </a:ln>
          </p:spPr>
          <p:txBody>
            <a:bodyPr/>
            <a:lstStyle/>
            <a:p>
              <a:endParaRPr lang="en-US"/>
            </a:p>
          </p:txBody>
        </p:sp>
      </p:grpSp>
    </p:spTree>
    <p:extLst>
      <p:ext uri="{BB962C8B-B14F-4D97-AF65-F5344CB8AC3E}">
        <p14:creationId xmlns:p14="http://schemas.microsoft.com/office/powerpoint/2010/main" val="2418920576"/>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2"/>
          <p:cNvSpPr>
            <a:spLocks noGrp="1" noChangeArrowheads="1"/>
          </p:cNvSpPr>
          <p:nvPr>
            <p:ph type="title" idx="4294967295"/>
          </p:nvPr>
        </p:nvSpPr>
        <p:spPr>
          <a:xfrm>
            <a:off x="458330" y="226834"/>
            <a:ext cx="12392942" cy="1415772"/>
          </a:xfrm>
        </p:spPr>
        <p:txBody>
          <a:bodyPr>
            <a:spAutoFit/>
          </a:bodyPr>
          <a:lstStyle/>
          <a:p>
            <a:pPr eaLnBrk="1" hangingPunct="1"/>
            <a:r>
              <a:rPr lang="en-GB" sz="4600" b="1" dirty="0">
                <a:solidFill>
                  <a:schemeClr val="accent2"/>
                </a:solidFill>
                <a:ea typeface="ヒラギノ角ゴ Pro W3" charset="0"/>
                <a:cs typeface="ヒラギノ角ゴ Pro W3" charset="0"/>
              </a:rPr>
              <a:t>Random</a:t>
            </a:r>
            <a:r>
              <a:rPr lang="en-GB" sz="4600" dirty="0">
                <a:solidFill>
                  <a:schemeClr val="accent2"/>
                </a:solidFill>
                <a:ea typeface="ヒラギノ角ゴ Pro W3" charset="0"/>
                <a:cs typeface="ヒラギノ角ゴ Pro W3" charset="0"/>
              </a:rPr>
              <a:t> variables:  am I observing continuous or discrete data???</a:t>
            </a:r>
          </a:p>
        </p:txBody>
      </p:sp>
      <p:sp>
        <p:nvSpPr>
          <p:cNvPr id="30722" name="Text Box 3"/>
          <p:cNvSpPr txBox="1">
            <a:spLocks noChangeArrowheads="1"/>
          </p:cNvSpPr>
          <p:nvPr/>
        </p:nvSpPr>
        <p:spPr bwMode="auto">
          <a:xfrm>
            <a:off x="541868" y="1950721"/>
            <a:ext cx="11982027" cy="57205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30046" tIns="65023" rIns="130046" bIns="65023">
            <a:spAutoFit/>
          </a:bodyPr>
          <a:lstStyle>
            <a:lvl1pPr>
              <a:defRPr sz="2400">
                <a:solidFill>
                  <a:schemeClr val="tx1"/>
                </a:solidFill>
                <a:latin typeface="Comic Sans MS" charset="0"/>
                <a:ea typeface="ヒラギノ角ゴ Pro W3" charset="0"/>
                <a:cs typeface="ヒラギノ角ゴ Pro W3" charset="0"/>
              </a:defRPr>
            </a:lvl1pPr>
            <a:lvl2pPr marL="742950" indent="-285750">
              <a:defRPr sz="2400">
                <a:solidFill>
                  <a:schemeClr val="tx1"/>
                </a:solidFill>
                <a:latin typeface="Comic Sans MS" charset="0"/>
                <a:ea typeface="ヒラギノ角ゴ Pro W3" charset="0"/>
                <a:cs typeface="ヒラギノ角ゴ Pro W3" charset="0"/>
              </a:defRPr>
            </a:lvl2pPr>
            <a:lvl3pPr marL="1143000" indent="-228600">
              <a:defRPr sz="2400">
                <a:solidFill>
                  <a:schemeClr val="tx1"/>
                </a:solidFill>
                <a:latin typeface="Comic Sans MS" charset="0"/>
                <a:ea typeface="ヒラギノ角ゴ Pro W3" charset="0"/>
                <a:cs typeface="ヒラギノ角ゴ Pro W3" charset="0"/>
              </a:defRPr>
            </a:lvl3pPr>
            <a:lvl4pPr marL="1600200" indent="-228600">
              <a:defRPr sz="2400">
                <a:solidFill>
                  <a:schemeClr val="tx1"/>
                </a:solidFill>
                <a:latin typeface="Comic Sans MS" charset="0"/>
                <a:ea typeface="ヒラギノ角ゴ Pro W3" charset="0"/>
                <a:cs typeface="ヒラギノ角ゴ Pro W3" charset="0"/>
              </a:defRPr>
            </a:lvl4pPr>
            <a:lvl5pPr marL="2057400" indent="-228600">
              <a:defRPr sz="2400">
                <a:solidFill>
                  <a:schemeClr val="tx1"/>
                </a:solidFill>
                <a:latin typeface="Comic Sans MS" charset="0"/>
                <a:ea typeface="ヒラギノ角ゴ Pro W3" charset="0"/>
                <a:cs typeface="ヒラギノ角ゴ Pro W3" charset="0"/>
              </a:defRPr>
            </a:lvl5pPr>
            <a:lvl6pPr marL="2514600" indent="-228600" eaLnBrk="0" fontAlgn="base" hangingPunct="0">
              <a:spcBef>
                <a:spcPct val="0"/>
              </a:spcBef>
              <a:spcAft>
                <a:spcPct val="0"/>
              </a:spcAft>
              <a:defRPr sz="2400">
                <a:solidFill>
                  <a:schemeClr val="tx1"/>
                </a:solidFill>
                <a:latin typeface="Comic Sans MS" charset="0"/>
                <a:ea typeface="ヒラギノ角ゴ Pro W3" charset="0"/>
                <a:cs typeface="ヒラギノ角ゴ Pro W3" charset="0"/>
              </a:defRPr>
            </a:lvl6pPr>
            <a:lvl7pPr marL="2971800" indent="-228600" eaLnBrk="0" fontAlgn="base" hangingPunct="0">
              <a:spcBef>
                <a:spcPct val="0"/>
              </a:spcBef>
              <a:spcAft>
                <a:spcPct val="0"/>
              </a:spcAft>
              <a:defRPr sz="2400">
                <a:solidFill>
                  <a:schemeClr val="tx1"/>
                </a:solidFill>
                <a:latin typeface="Comic Sans MS" charset="0"/>
                <a:ea typeface="ヒラギノ角ゴ Pro W3" charset="0"/>
                <a:cs typeface="ヒラギノ角ゴ Pro W3" charset="0"/>
              </a:defRPr>
            </a:lvl7pPr>
            <a:lvl8pPr marL="3429000" indent="-228600" eaLnBrk="0" fontAlgn="base" hangingPunct="0">
              <a:spcBef>
                <a:spcPct val="0"/>
              </a:spcBef>
              <a:spcAft>
                <a:spcPct val="0"/>
              </a:spcAft>
              <a:defRPr sz="2400">
                <a:solidFill>
                  <a:schemeClr val="tx1"/>
                </a:solidFill>
                <a:latin typeface="Comic Sans MS" charset="0"/>
                <a:ea typeface="ヒラギノ角ゴ Pro W3" charset="0"/>
                <a:cs typeface="ヒラギノ角ゴ Pro W3" charset="0"/>
              </a:defRPr>
            </a:lvl8pPr>
            <a:lvl9pPr marL="3886200" indent="-228600" eaLnBrk="0" fontAlgn="base" hangingPunct="0">
              <a:spcBef>
                <a:spcPct val="0"/>
              </a:spcBef>
              <a:spcAft>
                <a:spcPct val="0"/>
              </a:spcAft>
              <a:defRPr sz="2400">
                <a:solidFill>
                  <a:schemeClr val="tx1"/>
                </a:solidFill>
                <a:latin typeface="Comic Sans MS" charset="0"/>
                <a:ea typeface="ヒラギノ角ゴ Pro W3" charset="0"/>
                <a:cs typeface="ヒラギノ角ゴ Pro W3" charset="0"/>
              </a:defRPr>
            </a:lvl9pPr>
          </a:lstStyle>
          <a:p>
            <a:pPr algn="ctr">
              <a:spcAft>
                <a:spcPct val="40000"/>
              </a:spcAft>
            </a:pPr>
            <a:r>
              <a:rPr lang="it-IT" dirty="0" err="1"/>
              <a:t>Roughly</a:t>
            </a:r>
            <a:r>
              <a:rPr lang="it-IT" dirty="0"/>
              <a:t> </a:t>
            </a:r>
            <a:r>
              <a:rPr lang="it-IT" dirty="0" err="1"/>
              <a:t>speaking</a:t>
            </a:r>
            <a:r>
              <a:rPr lang="it-IT" dirty="0"/>
              <a:t> </a:t>
            </a:r>
          </a:p>
          <a:p>
            <a:pPr>
              <a:spcAft>
                <a:spcPct val="40000"/>
              </a:spcAft>
            </a:pPr>
            <a:r>
              <a:rPr lang="it-IT" sz="4000" b="1" dirty="0"/>
              <a:t>a “random” </a:t>
            </a:r>
            <a:r>
              <a:rPr lang="it-IT" sz="4000" b="1" dirty="0" err="1"/>
              <a:t>variable</a:t>
            </a:r>
            <a:r>
              <a:rPr lang="it-IT" sz="4000" b="1" dirty="0"/>
              <a:t> </a:t>
            </a:r>
            <a:r>
              <a:rPr lang="it-IT" sz="4000" b="1" dirty="0" err="1"/>
              <a:t>is</a:t>
            </a:r>
            <a:r>
              <a:rPr lang="it-IT" sz="4000" b="1" dirty="0"/>
              <a:t> a </a:t>
            </a:r>
            <a:r>
              <a:rPr lang="it-IT" sz="4000" b="1" dirty="0" err="1"/>
              <a:t>quantity</a:t>
            </a:r>
            <a:r>
              <a:rPr lang="it-IT" sz="4000" b="1" dirty="0"/>
              <a:t> </a:t>
            </a:r>
            <a:r>
              <a:rPr lang="it-IT" sz="4000" b="1" dirty="0" err="1"/>
              <a:t>whose</a:t>
            </a:r>
            <a:r>
              <a:rPr lang="it-IT" sz="4000" b="1" dirty="0"/>
              <a:t> </a:t>
            </a:r>
            <a:r>
              <a:rPr lang="it-IT" sz="4000" b="1" dirty="0" err="1"/>
              <a:t>values</a:t>
            </a:r>
            <a:r>
              <a:rPr lang="it-IT" sz="4000" b="1" dirty="0"/>
              <a:t> are “random” and to </a:t>
            </a:r>
            <a:r>
              <a:rPr lang="it-IT" sz="4000" b="1" dirty="0" err="1"/>
              <a:t>which</a:t>
            </a:r>
            <a:r>
              <a:rPr lang="it-IT" sz="4000" b="1" dirty="0"/>
              <a:t> a </a:t>
            </a:r>
            <a:r>
              <a:rPr lang="it-IT" sz="4000" b="1" dirty="0" err="1"/>
              <a:t>probability</a:t>
            </a:r>
            <a:r>
              <a:rPr lang="it-IT" sz="4000" b="1" dirty="0"/>
              <a:t> </a:t>
            </a:r>
            <a:r>
              <a:rPr lang="it-IT" sz="4000" b="1" dirty="0" err="1"/>
              <a:t>distribution</a:t>
            </a:r>
            <a:r>
              <a:rPr lang="it-IT" sz="4000" b="1" dirty="0"/>
              <a:t> </a:t>
            </a:r>
            <a:r>
              <a:rPr lang="it-IT" sz="4000" b="1" dirty="0" err="1"/>
              <a:t>is</a:t>
            </a:r>
            <a:r>
              <a:rPr lang="it-IT" sz="4000" b="1" dirty="0"/>
              <a:t> </a:t>
            </a:r>
            <a:r>
              <a:rPr lang="it-IT" sz="4000" b="1" dirty="0" err="1"/>
              <a:t>assigned</a:t>
            </a:r>
            <a:r>
              <a:rPr lang="it-IT" dirty="0"/>
              <a:t> </a:t>
            </a:r>
          </a:p>
          <a:p>
            <a:pPr>
              <a:spcAft>
                <a:spcPct val="40000"/>
              </a:spcAft>
            </a:pPr>
            <a:r>
              <a:rPr lang="it-IT" dirty="0"/>
              <a:t>(e.g. a fair dice </a:t>
            </a:r>
            <a:r>
              <a:rPr lang="it-IT" dirty="0" err="1"/>
              <a:t>outcomes</a:t>
            </a:r>
            <a:r>
              <a:rPr lang="it-IT" dirty="0"/>
              <a:t> </a:t>
            </a:r>
            <a:r>
              <a:rPr lang="it-IT" dirty="0" err="1"/>
              <a:t>have</a:t>
            </a:r>
            <a:r>
              <a:rPr lang="it-IT" dirty="0"/>
              <a:t> </a:t>
            </a:r>
            <a:r>
              <a:rPr lang="it-IT" dirty="0" err="1"/>
              <a:t>same</a:t>
            </a:r>
            <a:r>
              <a:rPr lang="it-IT" dirty="0"/>
              <a:t> chance of </a:t>
            </a:r>
            <a:r>
              <a:rPr lang="it-IT" dirty="0" err="1"/>
              <a:t>coming</a:t>
            </a:r>
            <a:r>
              <a:rPr lang="it-IT" dirty="0"/>
              <a:t> up </a:t>
            </a:r>
            <a:r>
              <a:rPr lang="it-IT" dirty="0" err="1"/>
              <a:t>at</a:t>
            </a:r>
            <a:r>
              <a:rPr lang="it-IT" dirty="0"/>
              <a:t> </a:t>
            </a:r>
            <a:r>
              <a:rPr lang="it-IT" dirty="0" err="1"/>
              <a:t>each</a:t>
            </a:r>
            <a:r>
              <a:rPr lang="it-IT" dirty="0"/>
              <a:t> </a:t>
            </a:r>
            <a:r>
              <a:rPr lang="it-IT" dirty="0" err="1"/>
              <a:t>throw</a:t>
            </a:r>
            <a:r>
              <a:rPr lang="it-IT" dirty="0"/>
              <a:t> ) </a:t>
            </a:r>
            <a:r>
              <a:rPr lang="en-US" dirty="0"/>
              <a:t>; </a:t>
            </a:r>
          </a:p>
          <a:p>
            <a:pPr algn="ctr">
              <a:spcAft>
                <a:spcPct val="40000"/>
              </a:spcAft>
            </a:pPr>
            <a:r>
              <a:rPr lang="it-IT" sz="4000" b="1" dirty="0"/>
              <a:t>THE DIFFERENCE BETWEEN </a:t>
            </a:r>
            <a:r>
              <a:rPr lang="it-IT" sz="4000" b="1" dirty="0">
                <a:solidFill>
                  <a:srgbClr val="FF0000"/>
                </a:solidFill>
              </a:rPr>
              <a:t>CONTINUOUS</a:t>
            </a:r>
            <a:r>
              <a:rPr lang="it-IT" sz="4000" b="1" dirty="0"/>
              <a:t> AND </a:t>
            </a:r>
            <a:r>
              <a:rPr lang="it-IT" sz="4000" b="1" dirty="0">
                <a:solidFill>
                  <a:srgbClr val="FF0000"/>
                </a:solidFill>
              </a:rPr>
              <a:t>DISCRETE</a:t>
            </a:r>
            <a:r>
              <a:rPr lang="it-IT" sz="4000" b="1" dirty="0"/>
              <a:t> VARIBLES IS FUNDAMENTAL IN CHOOSING THE KIND OF TEST STATISTICS! </a:t>
            </a:r>
          </a:p>
        </p:txBody>
      </p:sp>
    </p:spTree>
    <p:extLst>
      <p:ext uri="{BB962C8B-B14F-4D97-AF65-F5344CB8AC3E}">
        <p14:creationId xmlns:p14="http://schemas.microsoft.com/office/powerpoint/2010/main" val="1420856341"/>
      </p:ext>
    </p:extLst>
  </p:cSld>
  <p:clrMapOvr>
    <a:masterClrMapping/>
  </p:clrMapOvr>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2"/>
          <p:cNvSpPr>
            <a:spLocks noGrp="1" noChangeArrowheads="1"/>
          </p:cNvSpPr>
          <p:nvPr>
            <p:ph type="title" idx="4294967295"/>
          </p:nvPr>
        </p:nvSpPr>
        <p:spPr>
          <a:xfrm>
            <a:off x="975360" y="866988"/>
            <a:ext cx="11054080" cy="799253"/>
          </a:xfrm>
        </p:spPr>
        <p:txBody>
          <a:bodyPr/>
          <a:lstStyle/>
          <a:p>
            <a:pPr eaLnBrk="1" hangingPunct="1"/>
            <a:r>
              <a:rPr lang="it-IT" sz="5100" b="1" dirty="0">
                <a:solidFill>
                  <a:srgbClr val="333399"/>
                </a:solidFill>
                <a:ea typeface="ヒラギノ角ゴ Pro W3" charset="0"/>
                <a:cs typeface="ヒラギノ角ゴ Pro W3" charset="0"/>
              </a:rPr>
              <a:t>Discrete R.V.</a:t>
            </a:r>
          </a:p>
        </p:txBody>
      </p:sp>
      <p:sp>
        <p:nvSpPr>
          <p:cNvPr id="32770" name="Text Box 3"/>
          <p:cNvSpPr txBox="1">
            <a:spLocks noChangeArrowheads="1"/>
          </p:cNvSpPr>
          <p:nvPr/>
        </p:nvSpPr>
        <p:spPr bwMode="auto">
          <a:xfrm>
            <a:off x="562187" y="3016392"/>
            <a:ext cx="11674968" cy="5671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30046" tIns="65023" rIns="130046" bIns="65023">
            <a:spAutoFit/>
          </a:bodyPr>
          <a:lstStyle>
            <a:lvl1pPr>
              <a:defRPr sz="2400">
                <a:solidFill>
                  <a:schemeClr val="tx1"/>
                </a:solidFill>
                <a:latin typeface="Comic Sans MS" charset="0"/>
                <a:ea typeface="ヒラギノ角ゴ Pro W3" charset="0"/>
                <a:cs typeface="ヒラギノ角ゴ Pro W3" charset="0"/>
              </a:defRPr>
            </a:lvl1pPr>
            <a:lvl2pPr marL="742950" indent="-285750">
              <a:defRPr sz="2400">
                <a:solidFill>
                  <a:schemeClr val="tx1"/>
                </a:solidFill>
                <a:latin typeface="Comic Sans MS" charset="0"/>
                <a:ea typeface="ヒラギノ角ゴ Pro W3" charset="0"/>
                <a:cs typeface="ヒラギノ角ゴ Pro W3" charset="0"/>
              </a:defRPr>
            </a:lvl2pPr>
            <a:lvl3pPr marL="1143000" indent="-228600">
              <a:defRPr sz="2400">
                <a:solidFill>
                  <a:schemeClr val="tx1"/>
                </a:solidFill>
                <a:latin typeface="Comic Sans MS" charset="0"/>
                <a:ea typeface="ヒラギノ角ゴ Pro W3" charset="0"/>
                <a:cs typeface="ヒラギノ角ゴ Pro W3" charset="0"/>
              </a:defRPr>
            </a:lvl3pPr>
            <a:lvl4pPr marL="1600200" indent="-228600">
              <a:defRPr sz="2400">
                <a:solidFill>
                  <a:schemeClr val="tx1"/>
                </a:solidFill>
                <a:latin typeface="Comic Sans MS" charset="0"/>
                <a:ea typeface="ヒラギノ角ゴ Pro W3" charset="0"/>
                <a:cs typeface="ヒラギノ角ゴ Pro W3" charset="0"/>
              </a:defRPr>
            </a:lvl4pPr>
            <a:lvl5pPr marL="2057400" indent="-228600">
              <a:defRPr sz="2400">
                <a:solidFill>
                  <a:schemeClr val="tx1"/>
                </a:solidFill>
                <a:latin typeface="Comic Sans MS" charset="0"/>
                <a:ea typeface="ヒラギノ角ゴ Pro W3" charset="0"/>
                <a:cs typeface="ヒラギノ角ゴ Pro W3" charset="0"/>
              </a:defRPr>
            </a:lvl5pPr>
            <a:lvl6pPr marL="2514600" indent="-228600" eaLnBrk="0" fontAlgn="base" hangingPunct="0">
              <a:spcBef>
                <a:spcPct val="0"/>
              </a:spcBef>
              <a:spcAft>
                <a:spcPct val="0"/>
              </a:spcAft>
              <a:defRPr sz="2400">
                <a:solidFill>
                  <a:schemeClr val="tx1"/>
                </a:solidFill>
                <a:latin typeface="Comic Sans MS" charset="0"/>
                <a:ea typeface="ヒラギノ角ゴ Pro W3" charset="0"/>
                <a:cs typeface="ヒラギノ角ゴ Pro W3" charset="0"/>
              </a:defRPr>
            </a:lvl6pPr>
            <a:lvl7pPr marL="2971800" indent="-228600" eaLnBrk="0" fontAlgn="base" hangingPunct="0">
              <a:spcBef>
                <a:spcPct val="0"/>
              </a:spcBef>
              <a:spcAft>
                <a:spcPct val="0"/>
              </a:spcAft>
              <a:defRPr sz="2400">
                <a:solidFill>
                  <a:schemeClr val="tx1"/>
                </a:solidFill>
                <a:latin typeface="Comic Sans MS" charset="0"/>
                <a:ea typeface="ヒラギノ角ゴ Pro W3" charset="0"/>
                <a:cs typeface="ヒラギノ角ゴ Pro W3" charset="0"/>
              </a:defRPr>
            </a:lvl7pPr>
            <a:lvl8pPr marL="3429000" indent="-228600" eaLnBrk="0" fontAlgn="base" hangingPunct="0">
              <a:spcBef>
                <a:spcPct val="0"/>
              </a:spcBef>
              <a:spcAft>
                <a:spcPct val="0"/>
              </a:spcAft>
              <a:defRPr sz="2400">
                <a:solidFill>
                  <a:schemeClr val="tx1"/>
                </a:solidFill>
                <a:latin typeface="Comic Sans MS" charset="0"/>
                <a:ea typeface="ヒラギノ角ゴ Pro W3" charset="0"/>
                <a:cs typeface="ヒラギノ角ゴ Pro W3" charset="0"/>
              </a:defRPr>
            </a:lvl8pPr>
            <a:lvl9pPr marL="3886200" indent="-228600" eaLnBrk="0" fontAlgn="base" hangingPunct="0">
              <a:spcBef>
                <a:spcPct val="0"/>
              </a:spcBef>
              <a:spcAft>
                <a:spcPct val="0"/>
              </a:spcAft>
              <a:defRPr sz="2400">
                <a:solidFill>
                  <a:schemeClr val="tx1"/>
                </a:solidFill>
                <a:latin typeface="Comic Sans MS" charset="0"/>
                <a:ea typeface="ヒラギノ角ゴ Pro W3" charset="0"/>
                <a:cs typeface="ヒラギノ角ゴ Pro W3" charset="0"/>
              </a:defRPr>
            </a:lvl9pPr>
          </a:lstStyle>
          <a:p>
            <a:pPr algn="ctr"/>
            <a:r>
              <a:rPr lang="en-US" sz="4000"/>
              <a:t>If the r.v. X values belongs to a finite set </a:t>
            </a:r>
          </a:p>
          <a:p>
            <a:pPr algn="ctr"/>
            <a:r>
              <a:rPr lang="en-US" sz="4000"/>
              <a:t>{x1 ,x2,…, xn} </a:t>
            </a:r>
          </a:p>
          <a:p>
            <a:pPr algn="ctr"/>
            <a:r>
              <a:rPr lang="en-US" sz="4000"/>
              <a:t>then X is called DISCRETE (</a:t>
            </a:r>
            <a:r>
              <a:rPr lang="en-US" sz="4000" b="1">
                <a:solidFill>
                  <a:srgbClr val="0615DD"/>
                </a:solidFill>
              </a:rPr>
              <a:t>usually counts</a:t>
            </a:r>
            <a:r>
              <a:rPr lang="en-US" sz="4000"/>
              <a:t>)</a:t>
            </a:r>
          </a:p>
          <a:p>
            <a:pPr algn="ctr"/>
            <a:endParaRPr lang="en-US" sz="4000"/>
          </a:p>
          <a:p>
            <a:pPr algn="ctr"/>
            <a:r>
              <a:rPr lang="en-US" sz="4000"/>
              <a:t>As example the flipping of a coin, </a:t>
            </a:r>
            <a:r>
              <a:rPr lang="en-US" sz="4000">
                <a:solidFill>
                  <a:srgbClr val="FF0000"/>
                </a:solidFill>
              </a:rPr>
              <a:t>the number of red cells counted in an image</a:t>
            </a:r>
            <a:r>
              <a:rPr lang="en-US" sz="4000"/>
              <a:t>, the number of success in 100 trials…are observations of a discrete variable!</a:t>
            </a:r>
          </a:p>
          <a:p>
            <a:pPr algn="ctr"/>
            <a:endParaRPr lang="en-US" sz="4000"/>
          </a:p>
        </p:txBody>
      </p:sp>
    </p:spTree>
    <p:extLst>
      <p:ext uri="{BB962C8B-B14F-4D97-AF65-F5344CB8AC3E}">
        <p14:creationId xmlns:p14="http://schemas.microsoft.com/office/powerpoint/2010/main" val="3267290068"/>
      </p:ext>
    </p:extLst>
  </p:cSld>
  <p:clrMapOvr>
    <a:masterClrMapping/>
  </p:clrMapOvr>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3"/>
          <p:cNvSpPr>
            <a:spLocks noChangeArrowheads="1"/>
          </p:cNvSpPr>
          <p:nvPr/>
        </p:nvSpPr>
        <p:spPr bwMode="auto">
          <a:xfrm>
            <a:off x="3894013" y="223521"/>
            <a:ext cx="5562216" cy="9161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30046" tIns="65023" rIns="130046" bIns="65023">
            <a:spAutoFit/>
          </a:bodyPr>
          <a:lstStyle/>
          <a:p>
            <a:pPr eaLnBrk="1" hangingPunct="1"/>
            <a:r>
              <a:rPr lang="it-IT" sz="5100" b="1" dirty="0" err="1">
                <a:solidFill>
                  <a:srgbClr val="333399"/>
                </a:solidFill>
              </a:rPr>
              <a:t>Continuous</a:t>
            </a:r>
            <a:r>
              <a:rPr lang="it-IT" sz="5100" b="1" dirty="0">
                <a:solidFill>
                  <a:srgbClr val="333399"/>
                </a:solidFill>
              </a:rPr>
              <a:t> R.V.</a:t>
            </a:r>
          </a:p>
        </p:txBody>
      </p:sp>
      <p:sp>
        <p:nvSpPr>
          <p:cNvPr id="34818" name="Rectangle 4"/>
          <p:cNvSpPr>
            <a:spLocks noChangeArrowheads="1"/>
          </p:cNvSpPr>
          <p:nvPr/>
        </p:nvSpPr>
        <p:spPr bwMode="auto">
          <a:xfrm>
            <a:off x="973104" y="1400047"/>
            <a:ext cx="10984088" cy="75179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30046" tIns="65023" rIns="130046" bIns="65023" anchor="ctr">
            <a:spAutoFit/>
          </a:bodyPr>
          <a:lstStyle/>
          <a:p>
            <a:pPr algn="ctr" eaLnBrk="1" hangingPunct="1"/>
            <a:r>
              <a:rPr lang="it-IT" sz="4000" dirty="0">
                <a:solidFill>
                  <a:srgbClr val="2D2D8A"/>
                </a:solidFill>
              </a:rPr>
              <a:t>A </a:t>
            </a:r>
            <a:r>
              <a:rPr lang="it-IT" sz="4000" b="1" i="1" dirty="0" err="1">
                <a:solidFill>
                  <a:srgbClr val="2D2D8A"/>
                </a:solidFill>
              </a:rPr>
              <a:t>continuous</a:t>
            </a:r>
            <a:r>
              <a:rPr lang="it-IT" sz="4000" b="1" i="1" dirty="0">
                <a:solidFill>
                  <a:srgbClr val="2D2D8A"/>
                </a:solidFill>
              </a:rPr>
              <a:t> random </a:t>
            </a:r>
            <a:r>
              <a:rPr lang="it-IT" sz="4000" b="1" i="1" dirty="0" err="1">
                <a:solidFill>
                  <a:srgbClr val="2D2D8A"/>
                </a:solidFill>
              </a:rPr>
              <a:t>variable</a:t>
            </a:r>
            <a:r>
              <a:rPr lang="it-IT" sz="4000" dirty="0">
                <a:solidFill>
                  <a:srgbClr val="2D2D8A"/>
                </a:solidFill>
              </a:rPr>
              <a:t> </a:t>
            </a:r>
            <a:r>
              <a:rPr lang="it-IT" sz="4000" dirty="0" err="1">
                <a:solidFill>
                  <a:srgbClr val="2D2D8A"/>
                </a:solidFill>
              </a:rPr>
              <a:t>is</a:t>
            </a:r>
            <a:r>
              <a:rPr lang="it-IT" sz="4000" dirty="0">
                <a:solidFill>
                  <a:srgbClr val="2D2D8A"/>
                </a:solidFill>
              </a:rPr>
              <a:t> a </a:t>
            </a:r>
            <a:r>
              <a:rPr lang="it-IT" sz="4000" dirty="0" err="1">
                <a:solidFill>
                  <a:srgbClr val="2D2D8A"/>
                </a:solidFill>
              </a:rPr>
              <a:t>r.v</a:t>
            </a:r>
            <a:r>
              <a:rPr lang="it-IT" sz="4000" dirty="0">
                <a:solidFill>
                  <a:srgbClr val="2D2D8A"/>
                </a:solidFill>
              </a:rPr>
              <a:t>. </a:t>
            </a:r>
            <a:r>
              <a:rPr lang="it-IT" sz="4000" dirty="0" err="1">
                <a:solidFill>
                  <a:srgbClr val="2D2D8A"/>
                </a:solidFill>
              </a:rPr>
              <a:t>which</a:t>
            </a:r>
            <a:r>
              <a:rPr lang="it-IT" sz="4000" dirty="0">
                <a:solidFill>
                  <a:srgbClr val="2D2D8A"/>
                </a:solidFill>
              </a:rPr>
              <a:t> </a:t>
            </a:r>
            <a:r>
              <a:rPr lang="it-IT" sz="4000" dirty="0" err="1">
                <a:solidFill>
                  <a:srgbClr val="2D2D8A"/>
                </a:solidFill>
              </a:rPr>
              <a:t>takes</a:t>
            </a:r>
            <a:r>
              <a:rPr lang="it-IT" sz="4000" dirty="0">
                <a:solidFill>
                  <a:srgbClr val="2D2D8A"/>
                </a:solidFill>
              </a:rPr>
              <a:t> an infinite </a:t>
            </a:r>
            <a:r>
              <a:rPr lang="it-IT" sz="4000" dirty="0" err="1">
                <a:solidFill>
                  <a:srgbClr val="2D2D8A"/>
                </a:solidFill>
              </a:rPr>
              <a:t>number</a:t>
            </a:r>
            <a:r>
              <a:rPr lang="it-IT" sz="4000" dirty="0">
                <a:solidFill>
                  <a:srgbClr val="2D2D8A"/>
                </a:solidFill>
              </a:rPr>
              <a:t> of </a:t>
            </a:r>
            <a:r>
              <a:rPr lang="it-IT" sz="4000" dirty="0" err="1">
                <a:solidFill>
                  <a:srgbClr val="2D2D8A"/>
                </a:solidFill>
              </a:rPr>
              <a:t>possible</a:t>
            </a:r>
            <a:r>
              <a:rPr lang="it-IT" sz="4000" dirty="0">
                <a:solidFill>
                  <a:srgbClr val="2D2D8A"/>
                </a:solidFill>
              </a:rPr>
              <a:t> </a:t>
            </a:r>
            <a:r>
              <a:rPr lang="it-IT" sz="4000" dirty="0" err="1">
                <a:solidFill>
                  <a:srgbClr val="2D2D8A"/>
                </a:solidFill>
              </a:rPr>
              <a:t>values</a:t>
            </a:r>
            <a:r>
              <a:rPr lang="it-IT" sz="4000" dirty="0">
                <a:solidFill>
                  <a:srgbClr val="2D2D8A"/>
                </a:solidFill>
              </a:rPr>
              <a:t>. </a:t>
            </a:r>
          </a:p>
          <a:p>
            <a:pPr algn="ctr" eaLnBrk="1" hangingPunct="1"/>
            <a:endParaRPr lang="it-IT" sz="4000" dirty="0">
              <a:solidFill>
                <a:srgbClr val="2D2D8A"/>
              </a:solidFill>
            </a:endParaRPr>
          </a:p>
          <a:p>
            <a:pPr algn="ctr" eaLnBrk="1" hangingPunct="1"/>
            <a:r>
              <a:rPr lang="it-IT" sz="4000" dirty="0" err="1">
                <a:solidFill>
                  <a:srgbClr val="2D2D8A"/>
                </a:solidFill>
              </a:rPr>
              <a:t>Continuous</a:t>
            </a:r>
            <a:r>
              <a:rPr lang="it-IT" sz="4000" dirty="0">
                <a:solidFill>
                  <a:srgbClr val="2D2D8A"/>
                </a:solidFill>
              </a:rPr>
              <a:t> random </a:t>
            </a:r>
            <a:r>
              <a:rPr lang="it-IT" sz="4000" dirty="0" err="1">
                <a:solidFill>
                  <a:srgbClr val="2D2D8A"/>
                </a:solidFill>
              </a:rPr>
              <a:t>variables</a:t>
            </a:r>
            <a:r>
              <a:rPr lang="it-IT" sz="4000" dirty="0">
                <a:solidFill>
                  <a:srgbClr val="2D2D8A"/>
                </a:solidFill>
              </a:rPr>
              <a:t> are </a:t>
            </a:r>
            <a:r>
              <a:rPr lang="it-IT" sz="4000" dirty="0" err="1">
                <a:solidFill>
                  <a:srgbClr val="2D2D8A"/>
                </a:solidFill>
              </a:rPr>
              <a:t>usually</a:t>
            </a:r>
            <a:r>
              <a:rPr lang="it-IT" sz="4000" dirty="0">
                <a:solidFill>
                  <a:srgbClr val="2D2D8A"/>
                </a:solidFill>
              </a:rPr>
              <a:t> </a:t>
            </a:r>
            <a:r>
              <a:rPr lang="it-IT" sz="4000" dirty="0" err="1">
                <a:solidFill>
                  <a:srgbClr val="2D2D8A"/>
                </a:solidFill>
              </a:rPr>
              <a:t>measurements</a:t>
            </a:r>
            <a:r>
              <a:rPr lang="it-IT" sz="4000" dirty="0">
                <a:solidFill>
                  <a:srgbClr val="2D2D8A"/>
                </a:solidFill>
              </a:rPr>
              <a:t>. </a:t>
            </a:r>
            <a:r>
              <a:rPr lang="it-IT" sz="4000" dirty="0" err="1">
                <a:solidFill>
                  <a:srgbClr val="2D2D8A"/>
                </a:solidFill>
              </a:rPr>
              <a:t>Examples</a:t>
            </a:r>
            <a:r>
              <a:rPr lang="it-IT" sz="4000" dirty="0">
                <a:solidFill>
                  <a:srgbClr val="2D2D8A"/>
                </a:solidFill>
              </a:rPr>
              <a:t> include </a:t>
            </a:r>
            <a:r>
              <a:rPr lang="it-IT" sz="4000" dirty="0" err="1">
                <a:solidFill>
                  <a:srgbClr val="2D2D8A"/>
                </a:solidFill>
              </a:rPr>
              <a:t>height</a:t>
            </a:r>
            <a:r>
              <a:rPr lang="it-IT" sz="4000" dirty="0">
                <a:solidFill>
                  <a:srgbClr val="2D2D8A"/>
                </a:solidFill>
              </a:rPr>
              <a:t>, </a:t>
            </a:r>
            <a:r>
              <a:rPr lang="it-IT" sz="4000" dirty="0" err="1">
                <a:solidFill>
                  <a:srgbClr val="2D2D8A"/>
                </a:solidFill>
              </a:rPr>
              <a:t>weight</a:t>
            </a:r>
            <a:r>
              <a:rPr lang="it-IT" sz="4000" dirty="0">
                <a:solidFill>
                  <a:srgbClr val="2D2D8A"/>
                </a:solidFill>
              </a:rPr>
              <a:t>, the </a:t>
            </a:r>
            <a:r>
              <a:rPr lang="it-IT" sz="4000" dirty="0" err="1">
                <a:solidFill>
                  <a:srgbClr val="2D2D8A"/>
                </a:solidFill>
              </a:rPr>
              <a:t>amount</a:t>
            </a:r>
            <a:r>
              <a:rPr lang="it-IT" sz="4000" dirty="0">
                <a:solidFill>
                  <a:srgbClr val="2D2D8A"/>
                </a:solidFill>
              </a:rPr>
              <a:t> of sugar in an </a:t>
            </a:r>
            <a:r>
              <a:rPr lang="it-IT" sz="4000" dirty="0" err="1">
                <a:solidFill>
                  <a:srgbClr val="2D2D8A"/>
                </a:solidFill>
              </a:rPr>
              <a:t>orange</a:t>
            </a:r>
            <a:r>
              <a:rPr lang="it-IT" sz="4000" dirty="0">
                <a:solidFill>
                  <a:srgbClr val="2D2D8A"/>
                </a:solidFill>
              </a:rPr>
              <a:t>, the time </a:t>
            </a:r>
            <a:r>
              <a:rPr lang="it-IT" sz="4000" dirty="0" err="1">
                <a:solidFill>
                  <a:srgbClr val="2D2D8A"/>
                </a:solidFill>
              </a:rPr>
              <a:t>required</a:t>
            </a:r>
            <a:r>
              <a:rPr lang="it-IT" sz="4000" dirty="0">
                <a:solidFill>
                  <a:srgbClr val="2D2D8A"/>
                </a:solidFill>
              </a:rPr>
              <a:t> to </a:t>
            </a:r>
            <a:r>
              <a:rPr lang="it-IT" sz="4000" dirty="0" err="1">
                <a:solidFill>
                  <a:srgbClr val="2D2D8A"/>
                </a:solidFill>
              </a:rPr>
              <a:t>run</a:t>
            </a:r>
            <a:r>
              <a:rPr lang="it-IT" sz="4000" dirty="0">
                <a:solidFill>
                  <a:srgbClr val="2D2D8A"/>
                </a:solidFill>
              </a:rPr>
              <a:t> a </a:t>
            </a:r>
            <a:r>
              <a:rPr lang="it-IT" sz="4000" dirty="0" err="1">
                <a:solidFill>
                  <a:srgbClr val="2D2D8A"/>
                </a:solidFill>
              </a:rPr>
              <a:t>mile,the</a:t>
            </a:r>
            <a:r>
              <a:rPr lang="it-IT" sz="4000" dirty="0">
                <a:solidFill>
                  <a:srgbClr val="2D2D8A"/>
                </a:solidFill>
              </a:rPr>
              <a:t> </a:t>
            </a:r>
            <a:r>
              <a:rPr lang="it-IT" sz="4000" dirty="0" err="1">
                <a:solidFill>
                  <a:srgbClr val="FF0000"/>
                </a:solidFill>
              </a:rPr>
              <a:t>fluorescence</a:t>
            </a:r>
            <a:r>
              <a:rPr lang="it-IT" sz="4000" dirty="0">
                <a:solidFill>
                  <a:srgbClr val="FF0000"/>
                </a:solidFill>
              </a:rPr>
              <a:t> </a:t>
            </a:r>
            <a:r>
              <a:rPr lang="it-IT" sz="4000" dirty="0" err="1">
                <a:solidFill>
                  <a:srgbClr val="FF0000"/>
                </a:solidFill>
              </a:rPr>
              <a:t>intensity</a:t>
            </a:r>
            <a:r>
              <a:rPr lang="it-IT" sz="4000" dirty="0">
                <a:solidFill>
                  <a:srgbClr val="FF0000"/>
                </a:solidFill>
              </a:rPr>
              <a:t> in a </a:t>
            </a:r>
            <a:r>
              <a:rPr lang="it-IT" sz="4000" dirty="0" err="1">
                <a:solidFill>
                  <a:srgbClr val="FF0000"/>
                </a:solidFill>
              </a:rPr>
              <a:t>microarray</a:t>
            </a:r>
            <a:r>
              <a:rPr lang="it-IT" sz="4000" dirty="0">
                <a:solidFill>
                  <a:srgbClr val="2D2D8A"/>
                </a:solidFill>
              </a:rPr>
              <a:t>, etc. </a:t>
            </a:r>
          </a:p>
          <a:p>
            <a:pPr algn="ctr" eaLnBrk="1" hangingPunct="1"/>
            <a:endParaRPr lang="it-IT" sz="4000" dirty="0"/>
          </a:p>
          <a:p>
            <a:pPr algn="ctr" eaLnBrk="1" hangingPunct="1"/>
            <a:r>
              <a:rPr lang="it-IT" sz="4000" dirty="0">
                <a:solidFill>
                  <a:srgbClr val="2D2D8A"/>
                </a:solidFill>
              </a:rPr>
              <a:t>(A </a:t>
            </a:r>
            <a:r>
              <a:rPr lang="it-IT" sz="4000" dirty="0" err="1">
                <a:solidFill>
                  <a:srgbClr val="2D2D8A"/>
                </a:solidFill>
              </a:rPr>
              <a:t>continuous</a:t>
            </a:r>
            <a:r>
              <a:rPr lang="it-IT" sz="4000" dirty="0">
                <a:solidFill>
                  <a:srgbClr val="2D2D8A"/>
                </a:solidFill>
              </a:rPr>
              <a:t> random </a:t>
            </a:r>
            <a:r>
              <a:rPr lang="it-IT" sz="4000" dirty="0" err="1">
                <a:solidFill>
                  <a:srgbClr val="2D2D8A"/>
                </a:solidFill>
              </a:rPr>
              <a:t>variable</a:t>
            </a:r>
            <a:r>
              <a:rPr lang="it-IT" sz="4000" dirty="0">
                <a:solidFill>
                  <a:srgbClr val="2D2D8A"/>
                </a:solidFill>
              </a:rPr>
              <a:t> </a:t>
            </a:r>
            <a:r>
              <a:rPr lang="it-IT" sz="4000" dirty="0" err="1">
                <a:solidFill>
                  <a:srgbClr val="2D2D8A"/>
                </a:solidFill>
              </a:rPr>
              <a:t>is</a:t>
            </a:r>
            <a:r>
              <a:rPr lang="it-IT" sz="4000" dirty="0">
                <a:solidFill>
                  <a:srgbClr val="2D2D8A"/>
                </a:solidFill>
              </a:rPr>
              <a:t> </a:t>
            </a:r>
            <a:r>
              <a:rPr lang="it-IT" sz="4000" dirty="0" err="1">
                <a:solidFill>
                  <a:srgbClr val="2D2D8A"/>
                </a:solidFill>
              </a:rPr>
              <a:t>not</a:t>
            </a:r>
            <a:r>
              <a:rPr lang="it-IT" sz="4000" dirty="0">
                <a:solidFill>
                  <a:srgbClr val="2D2D8A"/>
                </a:solidFill>
              </a:rPr>
              <a:t> </a:t>
            </a:r>
            <a:r>
              <a:rPr lang="it-IT" sz="4000" dirty="0" err="1">
                <a:solidFill>
                  <a:srgbClr val="2D2D8A"/>
                </a:solidFill>
              </a:rPr>
              <a:t>defined</a:t>
            </a:r>
            <a:r>
              <a:rPr lang="it-IT" sz="4000" dirty="0">
                <a:solidFill>
                  <a:srgbClr val="2D2D8A"/>
                </a:solidFill>
              </a:rPr>
              <a:t> </a:t>
            </a:r>
            <a:r>
              <a:rPr lang="it-IT" sz="4000" dirty="0" err="1">
                <a:solidFill>
                  <a:srgbClr val="2D2D8A"/>
                </a:solidFill>
              </a:rPr>
              <a:t>at</a:t>
            </a:r>
            <a:r>
              <a:rPr lang="it-IT" sz="4000" dirty="0">
                <a:solidFill>
                  <a:srgbClr val="2D2D8A"/>
                </a:solidFill>
              </a:rPr>
              <a:t> </a:t>
            </a:r>
            <a:r>
              <a:rPr lang="it-IT" sz="4000" dirty="0" err="1">
                <a:solidFill>
                  <a:srgbClr val="2D2D8A"/>
                </a:solidFill>
              </a:rPr>
              <a:t>specific</a:t>
            </a:r>
            <a:r>
              <a:rPr lang="it-IT" sz="4000" dirty="0">
                <a:solidFill>
                  <a:srgbClr val="2D2D8A"/>
                </a:solidFill>
              </a:rPr>
              <a:t> </a:t>
            </a:r>
            <a:r>
              <a:rPr lang="it-IT" sz="4000" dirty="0" err="1">
                <a:solidFill>
                  <a:srgbClr val="2D2D8A"/>
                </a:solidFill>
              </a:rPr>
              <a:t>values</a:t>
            </a:r>
            <a:endParaRPr lang="it-IT" sz="4000" dirty="0">
              <a:solidFill>
                <a:srgbClr val="2D2D8A"/>
              </a:solidFill>
            </a:endParaRPr>
          </a:p>
          <a:p>
            <a:pPr algn="ctr" eaLnBrk="1" hangingPunct="1"/>
            <a:r>
              <a:rPr lang="it-IT" sz="4000" dirty="0" err="1">
                <a:solidFill>
                  <a:srgbClr val="2D2D8A"/>
                </a:solidFill>
              </a:rPr>
              <a:t>bat</a:t>
            </a:r>
            <a:r>
              <a:rPr lang="it-IT" sz="4000" dirty="0">
                <a:solidFill>
                  <a:srgbClr val="2D2D8A"/>
                </a:solidFill>
              </a:rPr>
              <a:t> over </a:t>
            </a:r>
            <a:r>
              <a:rPr lang="it-IT" sz="4000" dirty="0" err="1">
                <a:solidFill>
                  <a:srgbClr val="FF0000"/>
                </a:solidFill>
              </a:rPr>
              <a:t>intervals</a:t>
            </a:r>
            <a:r>
              <a:rPr lang="it-IT" sz="4000" dirty="0"/>
              <a:t> </a:t>
            </a:r>
            <a:r>
              <a:rPr lang="it-IT" sz="4000" dirty="0">
                <a:solidFill>
                  <a:srgbClr val="2D2D8A"/>
                </a:solidFill>
              </a:rPr>
              <a:t>of </a:t>
            </a:r>
            <a:r>
              <a:rPr lang="it-IT" sz="4000" dirty="0" err="1">
                <a:solidFill>
                  <a:srgbClr val="2D2D8A"/>
                </a:solidFill>
              </a:rPr>
              <a:t>values</a:t>
            </a:r>
            <a:r>
              <a:rPr lang="it-IT" sz="4000" dirty="0">
                <a:solidFill>
                  <a:srgbClr val="2D2D8A"/>
                </a:solidFill>
              </a:rPr>
              <a:t>)</a:t>
            </a:r>
          </a:p>
        </p:txBody>
      </p:sp>
      <p:sp>
        <p:nvSpPr>
          <p:cNvPr id="34819" name="Line 8"/>
          <p:cNvSpPr>
            <a:spLocks noChangeShapeType="1"/>
          </p:cNvSpPr>
          <p:nvPr/>
        </p:nvSpPr>
        <p:spPr bwMode="auto">
          <a:xfrm>
            <a:off x="4043681" y="5285458"/>
            <a:ext cx="205457"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lIns="130046" tIns="65023" rIns="130046" bIns="65023"/>
          <a:lstStyle/>
          <a:p>
            <a:endParaRPr lang="en-US"/>
          </a:p>
        </p:txBody>
      </p:sp>
    </p:spTree>
    <p:extLst>
      <p:ext uri="{BB962C8B-B14F-4D97-AF65-F5344CB8AC3E}">
        <p14:creationId xmlns:p14="http://schemas.microsoft.com/office/powerpoint/2010/main" val="216357727"/>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4"/>
          <p:cNvSpPr>
            <a:spLocks noChangeArrowheads="1"/>
          </p:cNvSpPr>
          <p:nvPr/>
        </p:nvSpPr>
        <p:spPr bwMode="auto">
          <a:xfrm>
            <a:off x="5627465" y="4084638"/>
            <a:ext cx="1814958"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b="1" dirty="0">
                <a:solidFill>
                  <a:srgbClr val="222268"/>
                </a:solidFill>
              </a:rPr>
              <a:t>DATA</a:t>
            </a:r>
            <a:endParaRPr lang="en-US" b="1" dirty="0"/>
          </a:p>
        </p:txBody>
      </p:sp>
      <p:sp>
        <p:nvSpPr>
          <p:cNvPr id="38914" name="Rectangle 5"/>
          <p:cNvSpPr>
            <a:spLocks noChangeArrowheads="1"/>
          </p:cNvSpPr>
          <p:nvPr/>
        </p:nvSpPr>
        <p:spPr bwMode="auto">
          <a:xfrm>
            <a:off x="886321" y="1852613"/>
            <a:ext cx="3670897"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b="1" dirty="0">
                <a:solidFill>
                  <a:srgbClr val="222268"/>
                </a:solidFill>
              </a:rPr>
              <a:t>QUESTIONS </a:t>
            </a:r>
            <a:endParaRPr lang="en-US" b="1" dirty="0"/>
          </a:p>
        </p:txBody>
      </p:sp>
      <p:sp>
        <p:nvSpPr>
          <p:cNvPr id="38915" name="Rectangle 6"/>
          <p:cNvSpPr>
            <a:spLocks noChangeArrowheads="1"/>
          </p:cNvSpPr>
          <p:nvPr/>
        </p:nvSpPr>
        <p:spPr bwMode="auto">
          <a:xfrm>
            <a:off x="8455732" y="1924050"/>
            <a:ext cx="3172000"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b="1" dirty="0">
                <a:solidFill>
                  <a:srgbClr val="222268"/>
                </a:solidFill>
              </a:rPr>
              <a:t>ANSWERS</a:t>
            </a:r>
            <a:endParaRPr lang="en-US" b="1" dirty="0"/>
          </a:p>
        </p:txBody>
      </p:sp>
      <p:sp>
        <p:nvSpPr>
          <p:cNvPr id="38916" name="Right Arrow 7"/>
          <p:cNvSpPr>
            <a:spLocks noChangeArrowheads="1"/>
          </p:cNvSpPr>
          <p:nvPr/>
        </p:nvSpPr>
        <p:spPr bwMode="auto">
          <a:xfrm>
            <a:off x="5638800" y="2068513"/>
            <a:ext cx="2159000" cy="504825"/>
          </a:xfrm>
          <a:prstGeom prst="rightArrow">
            <a:avLst>
              <a:gd name="adj1" fmla="val 50000"/>
              <a:gd name="adj2" fmla="val 49895"/>
            </a:avLst>
          </a:prstGeom>
          <a:blipFill dpi="0" rotWithShape="0">
            <a:blip r:embed="rId2"/>
            <a:srcRect/>
            <a:tile tx="0" ty="0" sx="100000" sy="100000" flip="none" algn="tl"/>
          </a:blipFill>
          <a:ln w="254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 name="Bent Arrow 9"/>
          <p:cNvSpPr/>
          <p:nvPr/>
        </p:nvSpPr>
        <p:spPr bwMode="auto">
          <a:xfrm rot="10800000" flipH="1">
            <a:off x="2541588" y="3292475"/>
            <a:ext cx="938212" cy="1482725"/>
          </a:xfrm>
          <a:prstGeom prst="bentArrow">
            <a:avLst>
              <a:gd name="adj1" fmla="val 25000"/>
              <a:gd name="adj2" fmla="val 18110"/>
              <a:gd name="adj3" fmla="val 25000"/>
              <a:gd name="adj4" fmla="val 43750"/>
            </a:avLst>
          </a:prstGeom>
          <a:blipFill dpi="0" rotWithShape="0">
            <a:blip r:embed="rId2"/>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a:latin typeface="Gill Sans" pitchFamily="16" charset="0"/>
              <a:ea typeface="ヒラギノ角ゴ ProN W3" pitchFamily="16" charset="-128"/>
              <a:sym typeface="Gill Sans" pitchFamily="16" charset="0"/>
            </a:endParaRPr>
          </a:p>
        </p:txBody>
      </p:sp>
      <p:sp>
        <p:nvSpPr>
          <p:cNvPr id="12" name="Bent Arrow 11"/>
          <p:cNvSpPr/>
          <p:nvPr/>
        </p:nvSpPr>
        <p:spPr bwMode="auto">
          <a:xfrm rot="5400000" flipH="1">
            <a:off x="9274969" y="3472657"/>
            <a:ext cx="1462087" cy="958850"/>
          </a:xfrm>
          <a:prstGeom prst="bentArrow">
            <a:avLst>
              <a:gd name="adj1" fmla="val 25000"/>
              <a:gd name="adj2" fmla="val 18110"/>
              <a:gd name="adj3" fmla="val 25000"/>
              <a:gd name="adj4" fmla="val 43750"/>
            </a:avLst>
          </a:prstGeom>
          <a:blipFill dpi="0" rotWithShape="0">
            <a:blip r:embed="rId2"/>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a:latin typeface="Gill Sans" pitchFamily="16" charset="0"/>
              <a:ea typeface="ヒラギノ角ゴ ProN W3" pitchFamily="16" charset="-128"/>
              <a:sym typeface="Gill Sans" pitchFamily="16" charset="0"/>
            </a:endParaRPr>
          </a:p>
        </p:txBody>
      </p:sp>
      <p:sp>
        <p:nvSpPr>
          <p:cNvPr id="38919" name="Rounded Rectangle 13"/>
          <p:cNvSpPr>
            <a:spLocks noChangeArrowheads="1"/>
          </p:cNvSpPr>
          <p:nvPr/>
        </p:nvSpPr>
        <p:spPr bwMode="auto">
          <a:xfrm>
            <a:off x="4918075" y="6172200"/>
            <a:ext cx="3362325" cy="2498725"/>
          </a:xfrm>
          <a:prstGeom prst="roundRect">
            <a:avLst>
              <a:gd name="adj" fmla="val 16667"/>
            </a:avLst>
          </a:prstGeom>
          <a:solidFill>
            <a:srgbClr val="FFFF00">
              <a:alpha val="36078"/>
            </a:srgbClr>
          </a:solidFill>
          <a:ln w="25400">
            <a:solidFill>
              <a:srgbClr val="000000"/>
            </a:solidFill>
            <a:round/>
            <a:headEnd/>
            <a:tailEnd/>
          </a:ln>
        </p:spPr>
        <p:txBody>
          <a:bodyPr/>
          <a:lstStyle/>
          <a:p>
            <a:r>
              <a:rPr lang="en-US">
                <a:solidFill>
                  <a:srgbClr val="222268"/>
                </a:solidFill>
              </a:rPr>
              <a:t>Exploratory Data Analysis</a:t>
            </a:r>
          </a:p>
        </p:txBody>
      </p:sp>
      <p:sp>
        <p:nvSpPr>
          <p:cNvPr id="38920" name="Up Arrow 14"/>
          <p:cNvSpPr>
            <a:spLocks noChangeArrowheads="1"/>
          </p:cNvSpPr>
          <p:nvPr/>
        </p:nvSpPr>
        <p:spPr bwMode="auto">
          <a:xfrm>
            <a:off x="6378575" y="4876800"/>
            <a:ext cx="484188" cy="977900"/>
          </a:xfrm>
          <a:prstGeom prst="upArrow">
            <a:avLst>
              <a:gd name="adj1" fmla="val 50000"/>
              <a:gd name="adj2" fmla="val 50024"/>
            </a:avLst>
          </a:prstGeom>
          <a:blipFill dpi="0" rotWithShape="0">
            <a:blip r:embed="rId2"/>
            <a:srcRect/>
            <a:tile tx="0" ty="0" sx="100000" sy="100000" flip="none" algn="tl"/>
          </a:blipFill>
          <a:ln w="254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transition xmlns:p14="http://schemas.microsoft.com/office/powerpoint/2010/main" spd="slow">
    <p:push dir="u"/>
  </p:transition>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2"/>
          <p:cNvSpPr>
            <a:spLocks noGrp="1" noChangeArrowheads="1"/>
          </p:cNvSpPr>
          <p:nvPr>
            <p:ph type="title" idx="4294967295"/>
          </p:nvPr>
        </p:nvSpPr>
        <p:spPr>
          <a:xfrm>
            <a:off x="975360" y="370276"/>
            <a:ext cx="11054080" cy="1625600"/>
          </a:xfrm>
        </p:spPr>
        <p:txBody>
          <a:bodyPr/>
          <a:lstStyle/>
          <a:p>
            <a:pPr eaLnBrk="1" hangingPunct="1"/>
            <a:r>
              <a:rPr lang="en-US" sz="5100" b="1" dirty="0">
                <a:solidFill>
                  <a:srgbClr val="2D2D8A"/>
                </a:solidFill>
                <a:latin typeface="Comic Sans MS" charset="0"/>
                <a:ea typeface="ヒラギノ角ゴ Pro W3" charset="0"/>
                <a:cs typeface="ヒラギノ角ゴ Pro W3" charset="0"/>
              </a:rPr>
              <a:t>Which test to use?</a:t>
            </a:r>
          </a:p>
        </p:txBody>
      </p:sp>
      <p:sp>
        <p:nvSpPr>
          <p:cNvPr id="36866" name="Text Box 3"/>
          <p:cNvSpPr txBox="1">
            <a:spLocks noChangeArrowheads="1"/>
          </p:cNvSpPr>
          <p:nvPr/>
        </p:nvSpPr>
        <p:spPr bwMode="auto">
          <a:xfrm>
            <a:off x="1677864" y="3580656"/>
            <a:ext cx="6594643" cy="49326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lIns="130046" tIns="65023" rIns="130046" bIns="65023">
            <a:spAutoFit/>
          </a:bodyPr>
          <a:lstStyle>
            <a:lvl1pPr>
              <a:defRPr sz="2400">
                <a:solidFill>
                  <a:schemeClr val="tx1"/>
                </a:solidFill>
                <a:latin typeface="Comic Sans MS" charset="0"/>
                <a:ea typeface="ヒラギノ角ゴ Pro W3" charset="0"/>
                <a:cs typeface="ヒラギノ角ゴ Pro W3" charset="0"/>
              </a:defRPr>
            </a:lvl1pPr>
            <a:lvl2pPr marL="742950" indent="-285750">
              <a:defRPr sz="2400">
                <a:solidFill>
                  <a:schemeClr val="tx1"/>
                </a:solidFill>
                <a:latin typeface="Comic Sans MS" charset="0"/>
                <a:ea typeface="ヒラギノ角ゴ Pro W3" charset="0"/>
                <a:cs typeface="ヒラギノ角ゴ Pro W3" charset="0"/>
              </a:defRPr>
            </a:lvl2pPr>
            <a:lvl3pPr marL="1143000" indent="-228600">
              <a:defRPr sz="2400">
                <a:solidFill>
                  <a:schemeClr val="tx1"/>
                </a:solidFill>
                <a:latin typeface="Comic Sans MS" charset="0"/>
                <a:ea typeface="ヒラギノ角ゴ Pro W3" charset="0"/>
                <a:cs typeface="ヒラギノ角ゴ Pro W3" charset="0"/>
              </a:defRPr>
            </a:lvl3pPr>
            <a:lvl4pPr marL="1600200" indent="-228600">
              <a:defRPr sz="2400">
                <a:solidFill>
                  <a:schemeClr val="tx1"/>
                </a:solidFill>
                <a:latin typeface="Comic Sans MS" charset="0"/>
                <a:ea typeface="ヒラギノ角ゴ Pro W3" charset="0"/>
                <a:cs typeface="ヒラギノ角ゴ Pro W3" charset="0"/>
              </a:defRPr>
            </a:lvl4pPr>
            <a:lvl5pPr marL="2057400" indent="-228600">
              <a:defRPr sz="2400">
                <a:solidFill>
                  <a:schemeClr val="tx1"/>
                </a:solidFill>
                <a:latin typeface="Comic Sans MS" charset="0"/>
                <a:ea typeface="ヒラギノ角ゴ Pro W3" charset="0"/>
                <a:cs typeface="ヒラギノ角ゴ Pro W3" charset="0"/>
              </a:defRPr>
            </a:lvl5pPr>
            <a:lvl6pPr marL="2514600" indent="-228600" eaLnBrk="0" fontAlgn="base" hangingPunct="0">
              <a:spcBef>
                <a:spcPct val="0"/>
              </a:spcBef>
              <a:spcAft>
                <a:spcPct val="0"/>
              </a:spcAft>
              <a:defRPr sz="2400">
                <a:solidFill>
                  <a:schemeClr val="tx1"/>
                </a:solidFill>
                <a:latin typeface="Comic Sans MS" charset="0"/>
                <a:ea typeface="ヒラギノ角ゴ Pro W3" charset="0"/>
                <a:cs typeface="ヒラギノ角ゴ Pro W3" charset="0"/>
              </a:defRPr>
            </a:lvl6pPr>
            <a:lvl7pPr marL="2971800" indent="-228600" eaLnBrk="0" fontAlgn="base" hangingPunct="0">
              <a:spcBef>
                <a:spcPct val="0"/>
              </a:spcBef>
              <a:spcAft>
                <a:spcPct val="0"/>
              </a:spcAft>
              <a:defRPr sz="2400">
                <a:solidFill>
                  <a:schemeClr val="tx1"/>
                </a:solidFill>
                <a:latin typeface="Comic Sans MS" charset="0"/>
                <a:ea typeface="ヒラギノ角ゴ Pro W3" charset="0"/>
                <a:cs typeface="ヒラギノ角ゴ Pro W3" charset="0"/>
              </a:defRPr>
            </a:lvl7pPr>
            <a:lvl8pPr marL="3429000" indent="-228600" eaLnBrk="0" fontAlgn="base" hangingPunct="0">
              <a:spcBef>
                <a:spcPct val="0"/>
              </a:spcBef>
              <a:spcAft>
                <a:spcPct val="0"/>
              </a:spcAft>
              <a:defRPr sz="2400">
                <a:solidFill>
                  <a:schemeClr val="tx1"/>
                </a:solidFill>
                <a:latin typeface="Comic Sans MS" charset="0"/>
                <a:ea typeface="ヒラギノ角ゴ Pro W3" charset="0"/>
                <a:cs typeface="ヒラギノ角ゴ Pro W3" charset="0"/>
              </a:defRPr>
            </a:lvl8pPr>
            <a:lvl9pPr marL="3886200" indent="-228600" eaLnBrk="0" fontAlgn="base" hangingPunct="0">
              <a:spcBef>
                <a:spcPct val="0"/>
              </a:spcBef>
              <a:spcAft>
                <a:spcPct val="0"/>
              </a:spcAft>
              <a:defRPr sz="2400">
                <a:solidFill>
                  <a:schemeClr val="tx1"/>
                </a:solidFill>
                <a:latin typeface="Comic Sans MS" charset="0"/>
                <a:ea typeface="ヒラギノ角ゴ Pro W3" charset="0"/>
                <a:cs typeface="ヒラギノ角ゴ Pro W3" charset="0"/>
              </a:defRPr>
            </a:lvl9pPr>
          </a:lstStyle>
          <a:p>
            <a:pPr algn="l"/>
            <a:endParaRPr lang="en-US" dirty="0" smtClean="0"/>
          </a:p>
          <a:p>
            <a:pPr algn="l"/>
            <a:endParaRPr lang="en-US" dirty="0"/>
          </a:p>
          <a:p>
            <a:pPr algn="l"/>
            <a:endParaRPr lang="en-US" dirty="0"/>
          </a:p>
          <a:p>
            <a:pPr algn="l"/>
            <a:r>
              <a:rPr lang="en-US" dirty="0"/>
              <a:t>SAMPLE </a:t>
            </a:r>
            <a:r>
              <a:rPr lang="en-US" dirty="0" smtClean="0"/>
              <a:t>MEAN</a:t>
            </a:r>
          </a:p>
          <a:p>
            <a:pPr algn="l"/>
            <a:endParaRPr lang="en-US" dirty="0"/>
          </a:p>
          <a:p>
            <a:pPr algn="l"/>
            <a:endParaRPr lang="en-US" dirty="0"/>
          </a:p>
          <a:p>
            <a:pPr algn="l"/>
            <a:r>
              <a:rPr lang="en-US" dirty="0"/>
              <a:t>SAMPLE VARIANCE</a:t>
            </a:r>
          </a:p>
          <a:p>
            <a:pPr algn="l"/>
            <a:endParaRPr lang="en-US" dirty="0"/>
          </a:p>
          <a:p>
            <a:pPr algn="l"/>
            <a:endParaRPr lang="en-US" dirty="0" smtClean="0"/>
          </a:p>
          <a:p>
            <a:pPr algn="l"/>
            <a:endParaRPr lang="en-US" dirty="0"/>
          </a:p>
          <a:p>
            <a:pPr algn="l"/>
            <a:r>
              <a:rPr lang="en-US" dirty="0" smtClean="0"/>
              <a:t>SAMPLE </a:t>
            </a:r>
            <a:r>
              <a:rPr lang="en-US" dirty="0"/>
              <a:t>COVARIANCE</a:t>
            </a:r>
          </a:p>
          <a:p>
            <a:pPr algn="l"/>
            <a:endParaRPr lang="en-US" dirty="0"/>
          </a:p>
          <a:p>
            <a:pPr algn="l"/>
            <a:r>
              <a:rPr lang="en-US" dirty="0"/>
              <a:t>SAMPLE CORRELATION </a:t>
            </a:r>
          </a:p>
        </p:txBody>
      </p:sp>
      <p:pic>
        <p:nvPicPr>
          <p:cNvPr id="36867"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89885" y="4226561"/>
            <a:ext cx="3221848" cy="1079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868"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60533" y="5310294"/>
            <a:ext cx="5427698" cy="10724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869"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43787" y="7586133"/>
            <a:ext cx="7261013"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870"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18667" y="6610773"/>
            <a:ext cx="7568071" cy="966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4" name="Straight Connector 3"/>
          <p:cNvCxnSpPr>
            <a:cxnSpLocks noChangeShapeType="1"/>
          </p:cNvCxnSpPr>
          <p:nvPr/>
        </p:nvCxnSpPr>
        <p:spPr bwMode="auto">
          <a:xfrm>
            <a:off x="5682828" y="5285458"/>
            <a:ext cx="3788551" cy="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cxnSp>
      <p:sp>
        <p:nvSpPr>
          <p:cNvPr id="5" name="Rounded Rectangular Callout 4"/>
          <p:cNvSpPr>
            <a:spLocks noChangeArrowheads="1"/>
          </p:cNvSpPr>
          <p:nvPr/>
        </p:nvSpPr>
        <p:spPr bwMode="auto">
          <a:xfrm>
            <a:off x="8961122" y="3136055"/>
            <a:ext cx="2253262" cy="1022773"/>
          </a:xfrm>
          <a:prstGeom prst="wedgeRoundRectCallout">
            <a:avLst>
              <a:gd name="adj1" fmla="val -41667"/>
              <a:gd name="adj2" fmla="val 91667"/>
              <a:gd name="adj3" fmla="val 16667"/>
            </a:avLst>
          </a:prstGeom>
          <a:solidFill>
            <a:srgbClr val="FF0000"/>
          </a:solidFill>
          <a:ln w="9525">
            <a:solidFill>
              <a:schemeClr val="tx1"/>
            </a:solidFill>
            <a:round/>
            <a:headEnd/>
            <a:tailEnd/>
          </a:ln>
        </p:spPr>
        <p:txBody>
          <a:bodyPr lIns="130046" tIns="65023" rIns="130046" bIns="65023"/>
          <a:lstStyle/>
          <a:p>
            <a:r>
              <a:rPr lang="en-US">
                <a:latin typeface="Arial" charset="0"/>
              </a:rPr>
              <a:t>   </a:t>
            </a:r>
            <a:r>
              <a:rPr lang="en-US"/>
              <a:t>T-test!</a:t>
            </a:r>
          </a:p>
        </p:txBody>
      </p:sp>
      <p:sp>
        <p:nvSpPr>
          <p:cNvPr id="2" name="Rectangle 1"/>
          <p:cNvSpPr/>
          <p:nvPr/>
        </p:nvSpPr>
        <p:spPr>
          <a:xfrm>
            <a:off x="381720" y="1708448"/>
            <a:ext cx="12623080" cy="2031325"/>
          </a:xfrm>
          <a:prstGeom prst="rect">
            <a:avLst/>
          </a:prstGeom>
        </p:spPr>
        <p:txBody>
          <a:bodyPr wrap="square">
            <a:spAutoFit/>
          </a:bodyPr>
          <a:lstStyle/>
          <a:p>
            <a:pPr algn="l"/>
            <a:r>
              <a:rPr lang="en-US" dirty="0" smtClean="0"/>
              <a:t>First of all you should choose a summary </a:t>
            </a:r>
            <a:r>
              <a:rPr lang="en-US" b="1" dirty="0" smtClean="0">
                <a:solidFill>
                  <a:srgbClr val="0615DD"/>
                </a:solidFill>
              </a:rPr>
              <a:t>SAMPLE STATISTIC</a:t>
            </a:r>
            <a:r>
              <a:rPr lang="en-US" dirty="0" smtClean="0"/>
              <a:t>!</a:t>
            </a:r>
          </a:p>
          <a:p>
            <a:pPr algn="l"/>
            <a:r>
              <a:rPr lang="en-US" dirty="0" smtClean="0"/>
              <a:t>As. Example:</a:t>
            </a:r>
            <a:endParaRPr lang="en-US" dirty="0"/>
          </a:p>
        </p:txBody>
      </p:sp>
    </p:spTree>
    <p:extLst>
      <p:ext uri="{BB962C8B-B14F-4D97-AF65-F5344CB8AC3E}">
        <p14:creationId xmlns:p14="http://schemas.microsoft.com/office/powerpoint/2010/main" val="251363813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blinds(horizontal)">
                                      <p:cBhvr>
                                        <p:cTn id="1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2"/>
          <p:cNvSpPr>
            <a:spLocks noGrp="1" noChangeArrowheads="1"/>
          </p:cNvSpPr>
          <p:nvPr>
            <p:ph idx="4294967295"/>
          </p:nvPr>
        </p:nvSpPr>
        <p:spPr>
          <a:xfrm>
            <a:off x="666046" y="2397760"/>
            <a:ext cx="10947964" cy="5448018"/>
          </a:xfrm>
        </p:spPr>
        <p:txBody>
          <a:bodyPr lIns="128692" tIns="63217" rIns="128692" bIns="63217"/>
          <a:lstStyle/>
          <a:p>
            <a:pPr eaLnBrk="1" hangingPunct="1"/>
            <a:r>
              <a:rPr lang="en-US" b="1" dirty="0">
                <a:solidFill>
                  <a:srgbClr val="2D2D8A"/>
                </a:solidFill>
                <a:latin typeface="Comic Sans MS" charset="0"/>
                <a:ea typeface="ヒラギノ角ゴ Pro W3" charset="0"/>
                <a:cs typeface="ヒラギノ角ゴ Pro W3" charset="0"/>
              </a:rPr>
              <a:t>Assumptions</a:t>
            </a:r>
          </a:p>
          <a:p>
            <a:pPr lvl="1" eaLnBrk="1" hangingPunct="1"/>
            <a:r>
              <a:rPr lang="en-US" b="1" dirty="0">
                <a:solidFill>
                  <a:srgbClr val="2D2D8A"/>
                </a:solidFill>
                <a:latin typeface="Comic Sans MS" charset="0"/>
                <a:ea typeface="ヒラギノ角ゴ Pro W3" charset="0"/>
                <a:cs typeface="ヒラギノ角ゴ Pro W3" charset="0"/>
              </a:rPr>
              <a:t>Population is normally distributed</a:t>
            </a:r>
          </a:p>
          <a:p>
            <a:pPr lvl="1" eaLnBrk="1" hangingPunct="1"/>
            <a:r>
              <a:rPr lang="en-US" b="1" dirty="0">
                <a:solidFill>
                  <a:srgbClr val="2D2D8A"/>
                </a:solidFill>
                <a:latin typeface="Comic Sans MS" charset="0"/>
                <a:ea typeface="ヒラギノ角ゴ Pro W3" charset="0"/>
                <a:cs typeface="ヒラギノ角ゴ Pro W3" charset="0"/>
              </a:rPr>
              <a:t>If not normal, only slightly skewed &amp; a large sample taken (Central limit theorem applies)</a:t>
            </a:r>
          </a:p>
          <a:p>
            <a:pPr eaLnBrk="1" hangingPunct="1">
              <a:spcBef>
                <a:spcPct val="30000"/>
              </a:spcBef>
            </a:pPr>
            <a:r>
              <a:rPr lang="en-US" b="1" dirty="0">
                <a:solidFill>
                  <a:srgbClr val="2D2D8A"/>
                </a:solidFill>
                <a:latin typeface="Comic Sans MS" charset="0"/>
                <a:ea typeface="ヒラギノ角ゴ Pro W3" charset="0"/>
                <a:cs typeface="ヒラギノ角ゴ Pro W3" charset="0"/>
              </a:rPr>
              <a:t>Parametric test procedure (sample stat. is the sample mean!)</a:t>
            </a:r>
          </a:p>
          <a:p>
            <a:pPr eaLnBrk="1" hangingPunct="1">
              <a:spcBef>
                <a:spcPct val="30000"/>
              </a:spcBef>
            </a:pPr>
            <a:r>
              <a:rPr lang="en-US" b="1" dirty="0">
                <a:solidFill>
                  <a:srgbClr val="2D2D8A"/>
                </a:solidFill>
                <a:latin typeface="Comic Sans MS" charset="0"/>
                <a:ea typeface="ヒラギノ角ゴ Pro W3" charset="0"/>
                <a:cs typeface="ヒラギノ角ゴ Pro W3" charset="0"/>
              </a:rPr>
              <a:t>t test statistic, with n-1 degrees of freedom</a:t>
            </a:r>
          </a:p>
        </p:txBody>
      </p:sp>
      <p:sp>
        <p:nvSpPr>
          <p:cNvPr id="38914" name="Rectangle 3"/>
          <p:cNvSpPr>
            <a:spLocks noChangeArrowheads="1"/>
          </p:cNvSpPr>
          <p:nvPr/>
        </p:nvSpPr>
        <p:spPr bwMode="auto">
          <a:xfrm>
            <a:off x="643468" y="-19744"/>
            <a:ext cx="11717867" cy="2079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8692" tIns="63217" rIns="128692" bIns="63217">
            <a:spAutoFit/>
          </a:bodyPr>
          <a:lstStyle/>
          <a:p>
            <a:pPr algn="ctr">
              <a:spcBef>
                <a:spcPct val="50000"/>
              </a:spcBef>
            </a:pPr>
            <a:r>
              <a:rPr lang="en-US" sz="5100" b="1" dirty="0">
                <a:solidFill>
                  <a:srgbClr val="2D2D8A"/>
                </a:solidFill>
              </a:rPr>
              <a:t>paired t-Test: s Unknown</a:t>
            </a:r>
          </a:p>
          <a:p>
            <a:pPr algn="ctr">
              <a:spcBef>
                <a:spcPct val="50000"/>
              </a:spcBef>
            </a:pPr>
            <a:r>
              <a:rPr lang="en-US" sz="5100" b="1" dirty="0">
                <a:solidFill>
                  <a:srgbClr val="2D2D8A"/>
                </a:solidFill>
              </a:rPr>
              <a:t>(</a:t>
            </a:r>
            <a:r>
              <a:rPr lang="en-US" sz="5100" b="1" dirty="0" err="1">
                <a:solidFill>
                  <a:srgbClr val="2D2D8A"/>
                </a:solidFill>
              </a:rPr>
              <a:t>rigth</a:t>
            </a:r>
            <a:r>
              <a:rPr lang="en-US" sz="5100" b="1" dirty="0">
                <a:solidFill>
                  <a:srgbClr val="2D2D8A"/>
                </a:solidFill>
              </a:rPr>
              <a:t> and left eye) </a:t>
            </a:r>
          </a:p>
        </p:txBody>
      </p:sp>
      <p:graphicFrame>
        <p:nvGraphicFramePr>
          <p:cNvPr id="38915" name="Object 2">
            <a:hlinkClick r:id="" action="ppaction://ole?verb=0"/>
          </p:cNvPr>
          <p:cNvGraphicFramePr>
            <a:graphicFrameLocks/>
          </p:cNvGraphicFramePr>
          <p:nvPr>
            <p:extLst>
              <p:ext uri="{D42A27DB-BD31-4B8C-83A1-F6EECF244321}">
                <p14:modId xmlns:p14="http://schemas.microsoft.com/office/powerpoint/2010/main" val="305079516"/>
              </p:ext>
            </p:extLst>
          </p:nvPr>
        </p:nvGraphicFramePr>
        <p:xfrm>
          <a:off x="4660054" y="7757120"/>
          <a:ext cx="2334542" cy="1864924"/>
        </p:xfrm>
        <a:graphic>
          <a:graphicData uri="http://schemas.openxmlformats.org/presentationml/2006/ole">
            <mc:AlternateContent xmlns:mc="http://schemas.openxmlformats.org/markup-compatibility/2006">
              <mc:Choice xmlns:v="urn:schemas-microsoft-com:vml" Requires="v">
                <p:oleObj spid="_x0000_s78855" name="Equation" r:id="rId4" imgW="596900" imgH="546100" progId="Equation.3">
                  <p:embed/>
                </p:oleObj>
              </mc:Choice>
              <mc:Fallback>
                <p:oleObj name="Equation" r:id="rId4" imgW="596900" imgH="546100" progId="Equation.3">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60054" y="7757120"/>
                        <a:ext cx="2334542" cy="18649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pic>
                </p:oleObj>
              </mc:Fallback>
            </mc:AlternateContent>
          </a:graphicData>
        </a:graphic>
      </p:graphicFrame>
    </p:spTree>
    <p:extLst>
      <p:ext uri="{BB962C8B-B14F-4D97-AF65-F5344CB8AC3E}">
        <p14:creationId xmlns:p14="http://schemas.microsoft.com/office/powerpoint/2010/main" val="2839299242"/>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Line 2"/>
          <p:cNvSpPr>
            <a:spLocks noChangeShapeType="1"/>
          </p:cNvSpPr>
          <p:nvPr/>
        </p:nvSpPr>
        <p:spPr bwMode="auto">
          <a:xfrm>
            <a:off x="9640711" y="4784233"/>
            <a:ext cx="0" cy="1962008"/>
          </a:xfrm>
          <a:prstGeom prst="line">
            <a:avLst/>
          </a:prstGeom>
          <a:noFill/>
          <a:ln w="25400">
            <a:solidFill>
              <a:srgbClr val="FFFFCC"/>
            </a:solidFill>
            <a:round/>
            <a:headEnd type="none" w="sm" len="sm"/>
            <a:tailEnd type="none" w="sm" len="sm"/>
          </a:ln>
          <a:extLst>
            <a:ext uri="{909E8E84-426E-40dd-AFC4-6F175D3DCCD1}">
              <a14:hiddenFill xmlns:a14="http://schemas.microsoft.com/office/drawing/2010/main">
                <a:noFill/>
              </a14:hiddenFill>
            </a:ext>
          </a:extLst>
        </p:spPr>
        <p:txBody>
          <a:bodyPr wrap="none" lIns="130046" tIns="65023" rIns="130046" bIns="65023" anchor="ctr"/>
          <a:lstStyle/>
          <a:p>
            <a:endParaRPr lang="en-US"/>
          </a:p>
        </p:txBody>
      </p:sp>
      <p:sp>
        <p:nvSpPr>
          <p:cNvPr id="40962" name="Freeform 3"/>
          <p:cNvSpPr>
            <a:spLocks/>
          </p:cNvSpPr>
          <p:nvPr/>
        </p:nvSpPr>
        <p:spPr bwMode="auto">
          <a:xfrm>
            <a:off x="10631876" y="5709921"/>
            <a:ext cx="1210169" cy="1225973"/>
          </a:xfrm>
          <a:custGeom>
            <a:avLst/>
            <a:gdLst>
              <a:gd name="T0" fmla="*/ 0 w 536"/>
              <a:gd name="T1" fmla="*/ 0 h 543"/>
              <a:gd name="T2" fmla="*/ 0 w 536"/>
              <a:gd name="T3" fmla="*/ 2147483647 h 543"/>
              <a:gd name="T4" fmla="*/ 2147483647 w 536"/>
              <a:gd name="T5" fmla="*/ 2147483647 h 543"/>
              <a:gd name="T6" fmla="*/ 2147483647 w 536"/>
              <a:gd name="T7" fmla="*/ 2147483647 h 543"/>
              <a:gd name="T8" fmla="*/ 2147483647 w 536"/>
              <a:gd name="T9" fmla="*/ 2147483647 h 543"/>
              <a:gd name="T10" fmla="*/ 2147483647 w 536"/>
              <a:gd name="T11" fmla="*/ 2147483647 h 543"/>
              <a:gd name="T12" fmla="*/ 2147483647 w 536"/>
              <a:gd name="T13" fmla="*/ 2147483647 h 543"/>
              <a:gd name="T14" fmla="*/ 2147483647 w 536"/>
              <a:gd name="T15" fmla="*/ 2147483647 h 543"/>
              <a:gd name="T16" fmla="*/ 2147483647 w 536"/>
              <a:gd name="T17" fmla="*/ 2147483647 h 543"/>
              <a:gd name="T18" fmla="*/ 2147483647 w 536"/>
              <a:gd name="T19" fmla="*/ 2147483647 h 543"/>
              <a:gd name="T20" fmla="*/ 2147483647 w 536"/>
              <a:gd name="T21" fmla="*/ 2147483647 h 543"/>
              <a:gd name="T22" fmla="*/ 2147483647 w 536"/>
              <a:gd name="T23" fmla="*/ 2147483647 h 543"/>
              <a:gd name="T24" fmla="*/ 2147483647 w 536"/>
              <a:gd name="T25" fmla="*/ 2147483647 h 543"/>
              <a:gd name="T26" fmla="*/ 0 w 536"/>
              <a:gd name="T27" fmla="*/ 0 h 54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536"/>
              <a:gd name="T43" fmla="*/ 0 h 543"/>
              <a:gd name="T44" fmla="*/ 536 w 536"/>
              <a:gd name="T45" fmla="*/ 543 h 543"/>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536" h="543">
                <a:moveTo>
                  <a:pt x="0" y="0"/>
                </a:moveTo>
                <a:lnTo>
                  <a:pt x="0" y="542"/>
                </a:lnTo>
                <a:lnTo>
                  <a:pt x="535" y="542"/>
                </a:lnTo>
                <a:lnTo>
                  <a:pt x="470" y="513"/>
                </a:lnTo>
                <a:lnTo>
                  <a:pt x="407" y="480"/>
                </a:lnTo>
                <a:lnTo>
                  <a:pt x="348" y="441"/>
                </a:lnTo>
                <a:lnTo>
                  <a:pt x="290" y="399"/>
                </a:lnTo>
                <a:lnTo>
                  <a:pt x="237" y="352"/>
                </a:lnTo>
                <a:lnTo>
                  <a:pt x="187" y="302"/>
                </a:lnTo>
                <a:lnTo>
                  <a:pt x="141" y="247"/>
                </a:lnTo>
                <a:lnTo>
                  <a:pt x="99" y="190"/>
                </a:lnTo>
                <a:lnTo>
                  <a:pt x="60" y="129"/>
                </a:lnTo>
                <a:lnTo>
                  <a:pt x="28" y="66"/>
                </a:lnTo>
                <a:lnTo>
                  <a:pt x="0" y="0"/>
                </a:lnTo>
              </a:path>
            </a:pathLst>
          </a:custGeom>
          <a:solidFill>
            <a:srgbClr val="60EBE8"/>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lIns="130046" tIns="65023" rIns="130046" bIns="65023"/>
          <a:lstStyle/>
          <a:p>
            <a:endParaRPr lang="en-US"/>
          </a:p>
        </p:txBody>
      </p:sp>
      <p:sp>
        <p:nvSpPr>
          <p:cNvPr id="40963" name="Freeform 4"/>
          <p:cNvSpPr>
            <a:spLocks/>
          </p:cNvSpPr>
          <p:nvPr/>
        </p:nvSpPr>
        <p:spPr bwMode="auto">
          <a:xfrm>
            <a:off x="9640711" y="4474916"/>
            <a:ext cx="2603218" cy="2506133"/>
          </a:xfrm>
          <a:custGeom>
            <a:avLst/>
            <a:gdLst>
              <a:gd name="T0" fmla="*/ 2147483647 w 1153"/>
              <a:gd name="T1" fmla="*/ 2147483647 h 1110"/>
              <a:gd name="T2" fmla="*/ 2147483647 w 1153"/>
              <a:gd name="T3" fmla="*/ 2147483647 h 1110"/>
              <a:gd name="T4" fmla="*/ 2147483647 w 1153"/>
              <a:gd name="T5" fmla="*/ 2147483647 h 1110"/>
              <a:gd name="T6" fmla="*/ 2147483647 w 1153"/>
              <a:gd name="T7" fmla="*/ 2147483647 h 1110"/>
              <a:gd name="T8" fmla="*/ 2147483647 w 1153"/>
              <a:gd name="T9" fmla="*/ 2147483647 h 1110"/>
              <a:gd name="T10" fmla="*/ 2147483647 w 1153"/>
              <a:gd name="T11" fmla="*/ 2147483647 h 1110"/>
              <a:gd name="T12" fmla="*/ 2147483647 w 1153"/>
              <a:gd name="T13" fmla="*/ 2147483647 h 1110"/>
              <a:gd name="T14" fmla="*/ 2147483647 w 1153"/>
              <a:gd name="T15" fmla="*/ 2147483647 h 1110"/>
              <a:gd name="T16" fmla="*/ 2147483647 w 1153"/>
              <a:gd name="T17" fmla="*/ 2147483647 h 1110"/>
              <a:gd name="T18" fmla="*/ 2147483647 w 1153"/>
              <a:gd name="T19" fmla="*/ 2147483647 h 1110"/>
              <a:gd name="T20" fmla="*/ 2147483647 w 1153"/>
              <a:gd name="T21" fmla="*/ 2147483647 h 1110"/>
              <a:gd name="T22" fmla="*/ 2147483647 w 1153"/>
              <a:gd name="T23" fmla="*/ 2147483647 h 1110"/>
              <a:gd name="T24" fmla="*/ 2147483647 w 1153"/>
              <a:gd name="T25" fmla="*/ 2147483647 h 1110"/>
              <a:gd name="T26" fmla="*/ 2147483647 w 1153"/>
              <a:gd name="T27" fmla="*/ 2147483647 h 1110"/>
              <a:gd name="T28" fmla="*/ 2147483647 w 1153"/>
              <a:gd name="T29" fmla="*/ 2147483647 h 1110"/>
              <a:gd name="T30" fmla="*/ 0 w 1153"/>
              <a:gd name="T31" fmla="*/ 0 h 111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153"/>
              <a:gd name="T49" fmla="*/ 0 h 1110"/>
              <a:gd name="T50" fmla="*/ 1153 w 1153"/>
              <a:gd name="T51" fmla="*/ 1110 h 1110"/>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153" h="1110">
                <a:moveTo>
                  <a:pt x="1152" y="1109"/>
                </a:moveTo>
                <a:lnTo>
                  <a:pt x="1030" y="1095"/>
                </a:lnTo>
                <a:lnTo>
                  <a:pt x="970" y="1083"/>
                </a:lnTo>
                <a:lnTo>
                  <a:pt x="909" y="1064"/>
                </a:lnTo>
                <a:lnTo>
                  <a:pt x="849" y="1040"/>
                </a:lnTo>
                <a:lnTo>
                  <a:pt x="788" y="1004"/>
                </a:lnTo>
                <a:lnTo>
                  <a:pt x="728" y="960"/>
                </a:lnTo>
                <a:lnTo>
                  <a:pt x="606" y="831"/>
                </a:lnTo>
                <a:lnTo>
                  <a:pt x="485" y="650"/>
                </a:lnTo>
                <a:lnTo>
                  <a:pt x="364" y="433"/>
                </a:lnTo>
                <a:lnTo>
                  <a:pt x="304" y="323"/>
                </a:lnTo>
                <a:lnTo>
                  <a:pt x="242" y="218"/>
                </a:lnTo>
                <a:lnTo>
                  <a:pt x="182" y="129"/>
                </a:lnTo>
                <a:lnTo>
                  <a:pt x="121" y="60"/>
                </a:lnTo>
                <a:lnTo>
                  <a:pt x="61" y="16"/>
                </a:lnTo>
                <a:lnTo>
                  <a:pt x="0" y="0"/>
                </a:lnTo>
              </a:path>
            </a:pathLst>
          </a:custGeom>
          <a:noFill/>
          <a:ln w="50800" cap="rnd">
            <a:solidFill>
              <a:srgbClr val="FF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lIns="130046" tIns="65023" rIns="130046" bIns="65023"/>
          <a:lstStyle/>
          <a:p>
            <a:endParaRPr lang="en-US"/>
          </a:p>
        </p:txBody>
      </p:sp>
      <p:sp>
        <p:nvSpPr>
          <p:cNvPr id="40964" name="Freeform 5"/>
          <p:cNvSpPr>
            <a:spLocks/>
          </p:cNvSpPr>
          <p:nvPr/>
        </p:nvSpPr>
        <p:spPr bwMode="auto">
          <a:xfrm>
            <a:off x="7039751" y="4474916"/>
            <a:ext cx="2603218" cy="2506133"/>
          </a:xfrm>
          <a:custGeom>
            <a:avLst/>
            <a:gdLst>
              <a:gd name="T0" fmla="*/ 0 w 1153"/>
              <a:gd name="T1" fmla="*/ 2147483647 h 1110"/>
              <a:gd name="T2" fmla="*/ 2147483647 w 1153"/>
              <a:gd name="T3" fmla="*/ 2147483647 h 1110"/>
              <a:gd name="T4" fmla="*/ 2147483647 w 1153"/>
              <a:gd name="T5" fmla="*/ 2147483647 h 1110"/>
              <a:gd name="T6" fmla="*/ 2147483647 w 1153"/>
              <a:gd name="T7" fmla="*/ 2147483647 h 1110"/>
              <a:gd name="T8" fmla="*/ 2147483647 w 1153"/>
              <a:gd name="T9" fmla="*/ 2147483647 h 1110"/>
              <a:gd name="T10" fmla="*/ 2147483647 w 1153"/>
              <a:gd name="T11" fmla="*/ 2147483647 h 1110"/>
              <a:gd name="T12" fmla="*/ 2147483647 w 1153"/>
              <a:gd name="T13" fmla="*/ 2147483647 h 1110"/>
              <a:gd name="T14" fmla="*/ 2147483647 w 1153"/>
              <a:gd name="T15" fmla="*/ 2147483647 h 1110"/>
              <a:gd name="T16" fmla="*/ 2147483647 w 1153"/>
              <a:gd name="T17" fmla="*/ 2147483647 h 1110"/>
              <a:gd name="T18" fmla="*/ 2147483647 w 1153"/>
              <a:gd name="T19" fmla="*/ 2147483647 h 1110"/>
              <a:gd name="T20" fmla="*/ 2147483647 w 1153"/>
              <a:gd name="T21" fmla="*/ 2147483647 h 1110"/>
              <a:gd name="T22" fmla="*/ 2147483647 w 1153"/>
              <a:gd name="T23" fmla="*/ 2147483647 h 1110"/>
              <a:gd name="T24" fmla="*/ 2147483647 w 1153"/>
              <a:gd name="T25" fmla="*/ 2147483647 h 1110"/>
              <a:gd name="T26" fmla="*/ 2147483647 w 1153"/>
              <a:gd name="T27" fmla="*/ 2147483647 h 1110"/>
              <a:gd name="T28" fmla="*/ 2147483647 w 1153"/>
              <a:gd name="T29" fmla="*/ 2147483647 h 1110"/>
              <a:gd name="T30" fmla="*/ 2147483647 w 1153"/>
              <a:gd name="T31" fmla="*/ 0 h 111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153"/>
              <a:gd name="T49" fmla="*/ 0 h 1110"/>
              <a:gd name="T50" fmla="*/ 1153 w 1153"/>
              <a:gd name="T51" fmla="*/ 1110 h 1110"/>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153" h="1110">
                <a:moveTo>
                  <a:pt x="0" y="1109"/>
                </a:moveTo>
                <a:lnTo>
                  <a:pt x="121" y="1095"/>
                </a:lnTo>
                <a:lnTo>
                  <a:pt x="182" y="1083"/>
                </a:lnTo>
                <a:lnTo>
                  <a:pt x="242" y="1064"/>
                </a:lnTo>
                <a:lnTo>
                  <a:pt x="302" y="1040"/>
                </a:lnTo>
                <a:lnTo>
                  <a:pt x="364" y="1004"/>
                </a:lnTo>
                <a:lnTo>
                  <a:pt x="424" y="960"/>
                </a:lnTo>
                <a:lnTo>
                  <a:pt x="546" y="831"/>
                </a:lnTo>
                <a:lnTo>
                  <a:pt x="666" y="650"/>
                </a:lnTo>
                <a:lnTo>
                  <a:pt x="788" y="433"/>
                </a:lnTo>
                <a:lnTo>
                  <a:pt x="849" y="323"/>
                </a:lnTo>
                <a:lnTo>
                  <a:pt x="909" y="218"/>
                </a:lnTo>
                <a:lnTo>
                  <a:pt x="970" y="129"/>
                </a:lnTo>
                <a:lnTo>
                  <a:pt x="1030" y="60"/>
                </a:lnTo>
                <a:lnTo>
                  <a:pt x="1092" y="16"/>
                </a:lnTo>
                <a:lnTo>
                  <a:pt x="1152" y="0"/>
                </a:lnTo>
              </a:path>
            </a:pathLst>
          </a:custGeom>
          <a:noFill/>
          <a:ln w="50800" cap="rnd">
            <a:solidFill>
              <a:srgbClr val="FF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lIns="130046" tIns="65023" rIns="130046" bIns="65023"/>
          <a:lstStyle/>
          <a:p>
            <a:endParaRPr lang="en-US"/>
          </a:p>
        </p:txBody>
      </p:sp>
      <p:sp>
        <p:nvSpPr>
          <p:cNvPr id="40965" name="Freeform 6"/>
          <p:cNvSpPr>
            <a:spLocks/>
          </p:cNvSpPr>
          <p:nvPr/>
        </p:nvSpPr>
        <p:spPr bwMode="auto">
          <a:xfrm>
            <a:off x="7039751" y="4474916"/>
            <a:ext cx="5301262" cy="2494845"/>
          </a:xfrm>
          <a:custGeom>
            <a:avLst/>
            <a:gdLst>
              <a:gd name="T0" fmla="*/ 0 w 2348"/>
              <a:gd name="T1" fmla="*/ 0 h 1105"/>
              <a:gd name="T2" fmla="*/ 0 w 2348"/>
              <a:gd name="T3" fmla="*/ 2147483647 h 1105"/>
              <a:gd name="T4" fmla="*/ 2147483647 w 2348"/>
              <a:gd name="T5" fmla="*/ 2147483647 h 1105"/>
              <a:gd name="T6" fmla="*/ 0 60000 65536"/>
              <a:gd name="T7" fmla="*/ 0 60000 65536"/>
              <a:gd name="T8" fmla="*/ 0 60000 65536"/>
              <a:gd name="T9" fmla="*/ 0 w 2348"/>
              <a:gd name="T10" fmla="*/ 0 h 1105"/>
              <a:gd name="T11" fmla="*/ 2348 w 2348"/>
              <a:gd name="T12" fmla="*/ 1105 h 1105"/>
            </a:gdLst>
            <a:ahLst/>
            <a:cxnLst>
              <a:cxn ang="T6">
                <a:pos x="T0" y="T1"/>
              </a:cxn>
              <a:cxn ang="T7">
                <a:pos x="T2" y="T3"/>
              </a:cxn>
              <a:cxn ang="T8">
                <a:pos x="T4" y="T5"/>
              </a:cxn>
            </a:cxnLst>
            <a:rect l="T9" t="T10" r="T11" b="T12"/>
            <a:pathLst>
              <a:path w="2348" h="1105">
                <a:moveTo>
                  <a:pt x="0" y="0"/>
                </a:moveTo>
                <a:lnTo>
                  <a:pt x="0" y="1104"/>
                </a:lnTo>
                <a:lnTo>
                  <a:pt x="2347" y="1104"/>
                </a:lnTo>
              </a:path>
            </a:pathLst>
          </a:custGeom>
          <a:noFill/>
          <a:ln w="25400" cap="rnd">
            <a:solidFill>
              <a:srgbClr val="FFFFCC"/>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lIns="130046" tIns="65023" rIns="130046" bIns="65023"/>
          <a:lstStyle/>
          <a:p>
            <a:endParaRPr lang="en-US"/>
          </a:p>
        </p:txBody>
      </p:sp>
      <p:sp>
        <p:nvSpPr>
          <p:cNvPr id="40966" name="Line 7"/>
          <p:cNvSpPr>
            <a:spLocks noChangeShapeType="1"/>
          </p:cNvSpPr>
          <p:nvPr/>
        </p:nvSpPr>
        <p:spPr bwMode="auto">
          <a:xfrm>
            <a:off x="7019433" y="4474916"/>
            <a:ext cx="2257" cy="0"/>
          </a:xfrm>
          <a:prstGeom prst="line">
            <a:avLst/>
          </a:prstGeom>
          <a:noFill/>
          <a:ln w="25400">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lIns="130046" tIns="65023" rIns="130046" bIns="65023" anchor="ctr"/>
          <a:lstStyle/>
          <a:p>
            <a:endParaRPr lang="en-US"/>
          </a:p>
        </p:txBody>
      </p:sp>
      <p:sp>
        <p:nvSpPr>
          <p:cNvPr id="40967" name="Line 8"/>
          <p:cNvSpPr>
            <a:spLocks noChangeShapeType="1"/>
          </p:cNvSpPr>
          <p:nvPr/>
        </p:nvSpPr>
        <p:spPr bwMode="auto">
          <a:xfrm>
            <a:off x="7019433" y="4725530"/>
            <a:ext cx="2257" cy="0"/>
          </a:xfrm>
          <a:prstGeom prst="line">
            <a:avLst/>
          </a:prstGeom>
          <a:noFill/>
          <a:ln w="25400">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lIns="130046" tIns="65023" rIns="130046" bIns="65023" anchor="ctr"/>
          <a:lstStyle/>
          <a:p>
            <a:endParaRPr lang="en-US"/>
          </a:p>
        </p:txBody>
      </p:sp>
      <p:sp>
        <p:nvSpPr>
          <p:cNvPr id="40968" name="Line 9"/>
          <p:cNvSpPr>
            <a:spLocks noChangeShapeType="1"/>
          </p:cNvSpPr>
          <p:nvPr/>
        </p:nvSpPr>
        <p:spPr bwMode="auto">
          <a:xfrm>
            <a:off x="7019433" y="4973885"/>
            <a:ext cx="2257" cy="0"/>
          </a:xfrm>
          <a:prstGeom prst="line">
            <a:avLst/>
          </a:prstGeom>
          <a:noFill/>
          <a:ln w="25400">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lIns="130046" tIns="65023" rIns="130046" bIns="65023" anchor="ctr"/>
          <a:lstStyle/>
          <a:p>
            <a:endParaRPr lang="en-US"/>
          </a:p>
        </p:txBody>
      </p:sp>
      <p:sp>
        <p:nvSpPr>
          <p:cNvPr id="40969" name="Line 10"/>
          <p:cNvSpPr>
            <a:spLocks noChangeShapeType="1"/>
          </p:cNvSpPr>
          <p:nvPr/>
        </p:nvSpPr>
        <p:spPr bwMode="auto">
          <a:xfrm>
            <a:off x="7019433" y="5224498"/>
            <a:ext cx="2257" cy="0"/>
          </a:xfrm>
          <a:prstGeom prst="line">
            <a:avLst/>
          </a:prstGeom>
          <a:noFill/>
          <a:ln w="25400">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lIns="130046" tIns="65023" rIns="130046" bIns="65023" anchor="ctr"/>
          <a:lstStyle/>
          <a:p>
            <a:endParaRPr lang="en-US"/>
          </a:p>
        </p:txBody>
      </p:sp>
      <p:sp>
        <p:nvSpPr>
          <p:cNvPr id="40970" name="Line 11"/>
          <p:cNvSpPr>
            <a:spLocks noChangeShapeType="1"/>
          </p:cNvSpPr>
          <p:nvPr/>
        </p:nvSpPr>
        <p:spPr bwMode="auto">
          <a:xfrm>
            <a:off x="7019433" y="5472853"/>
            <a:ext cx="2257" cy="0"/>
          </a:xfrm>
          <a:prstGeom prst="line">
            <a:avLst/>
          </a:prstGeom>
          <a:noFill/>
          <a:ln w="25400">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lIns="130046" tIns="65023" rIns="130046" bIns="65023" anchor="ctr"/>
          <a:lstStyle/>
          <a:p>
            <a:endParaRPr lang="en-US"/>
          </a:p>
        </p:txBody>
      </p:sp>
      <p:sp>
        <p:nvSpPr>
          <p:cNvPr id="40971" name="Line 12"/>
          <p:cNvSpPr>
            <a:spLocks noChangeShapeType="1"/>
          </p:cNvSpPr>
          <p:nvPr/>
        </p:nvSpPr>
        <p:spPr bwMode="auto">
          <a:xfrm>
            <a:off x="7019433" y="5723467"/>
            <a:ext cx="2257" cy="0"/>
          </a:xfrm>
          <a:prstGeom prst="line">
            <a:avLst/>
          </a:prstGeom>
          <a:noFill/>
          <a:ln w="25400">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lIns="130046" tIns="65023" rIns="130046" bIns="65023" anchor="ctr"/>
          <a:lstStyle/>
          <a:p>
            <a:endParaRPr lang="en-US"/>
          </a:p>
        </p:txBody>
      </p:sp>
      <p:sp>
        <p:nvSpPr>
          <p:cNvPr id="40972" name="Line 13"/>
          <p:cNvSpPr>
            <a:spLocks noChangeShapeType="1"/>
          </p:cNvSpPr>
          <p:nvPr/>
        </p:nvSpPr>
        <p:spPr bwMode="auto">
          <a:xfrm>
            <a:off x="7019433" y="5971823"/>
            <a:ext cx="2257" cy="0"/>
          </a:xfrm>
          <a:prstGeom prst="line">
            <a:avLst/>
          </a:prstGeom>
          <a:noFill/>
          <a:ln w="25400">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lIns="130046" tIns="65023" rIns="130046" bIns="65023" anchor="ctr"/>
          <a:lstStyle/>
          <a:p>
            <a:endParaRPr lang="en-US"/>
          </a:p>
        </p:txBody>
      </p:sp>
      <p:sp>
        <p:nvSpPr>
          <p:cNvPr id="40973" name="Line 14"/>
          <p:cNvSpPr>
            <a:spLocks noChangeShapeType="1"/>
          </p:cNvSpPr>
          <p:nvPr/>
        </p:nvSpPr>
        <p:spPr bwMode="auto">
          <a:xfrm>
            <a:off x="7019433" y="6217920"/>
            <a:ext cx="2257" cy="0"/>
          </a:xfrm>
          <a:prstGeom prst="line">
            <a:avLst/>
          </a:prstGeom>
          <a:noFill/>
          <a:ln w="25400">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lIns="130046" tIns="65023" rIns="130046" bIns="65023" anchor="ctr"/>
          <a:lstStyle/>
          <a:p>
            <a:endParaRPr lang="en-US"/>
          </a:p>
        </p:txBody>
      </p:sp>
      <p:sp>
        <p:nvSpPr>
          <p:cNvPr id="40974" name="Line 15"/>
          <p:cNvSpPr>
            <a:spLocks noChangeShapeType="1"/>
          </p:cNvSpPr>
          <p:nvPr/>
        </p:nvSpPr>
        <p:spPr bwMode="auto">
          <a:xfrm>
            <a:off x="7019433" y="6468534"/>
            <a:ext cx="2257" cy="0"/>
          </a:xfrm>
          <a:prstGeom prst="line">
            <a:avLst/>
          </a:prstGeom>
          <a:noFill/>
          <a:ln w="25400">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lIns="130046" tIns="65023" rIns="130046" bIns="65023" anchor="ctr"/>
          <a:lstStyle/>
          <a:p>
            <a:endParaRPr lang="en-US"/>
          </a:p>
        </p:txBody>
      </p:sp>
      <p:sp>
        <p:nvSpPr>
          <p:cNvPr id="40975" name="Line 16"/>
          <p:cNvSpPr>
            <a:spLocks noChangeShapeType="1"/>
          </p:cNvSpPr>
          <p:nvPr/>
        </p:nvSpPr>
        <p:spPr bwMode="auto">
          <a:xfrm>
            <a:off x="7019433" y="6716890"/>
            <a:ext cx="2257" cy="0"/>
          </a:xfrm>
          <a:prstGeom prst="line">
            <a:avLst/>
          </a:prstGeom>
          <a:noFill/>
          <a:ln w="25400">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lIns="130046" tIns="65023" rIns="130046" bIns="65023" anchor="ctr"/>
          <a:lstStyle/>
          <a:p>
            <a:endParaRPr lang="en-US"/>
          </a:p>
        </p:txBody>
      </p:sp>
      <p:sp>
        <p:nvSpPr>
          <p:cNvPr id="40976" name="Line 17"/>
          <p:cNvSpPr>
            <a:spLocks noChangeShapeType="1"/>
          </p:cNvSpPr>
          <p:nvPr/>
        </p:nvSpPr>
        <p:spPr bwMode="auto">
          <a:xfrm>
            <a:off x="12338756" y="6996855"/>
            <a:ext cx="0" cy="2257"/>
          </a:xfrm>
          <a:prstGeom prst="line">
            <a:avLst/>
          </a:prstGeom>
          <a:noFill/>
          <a:ln w="25400">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lIns="130046" tIns="65023" rIns="130046" bIns="65023" anchor="ctr"/>
          <a:lstStyle/>
          <a:p>
            <a:endParaRPr lang="en-US"/>
          </a:p>
        </p:txBody>
      </p:sp>
      <p:sp>
        <p:nvSpPr>
          <p:cNvPr id="40977" name="Line 18"/>
          <p:cNvSpPr>
            <a:spLocks noChangeShapeType="1"/>
          </p:cNvSpPr>
          <p:nvPr/>
        </p:nvSpPr>
        <p:spPr bwMode="auto">
          <a:xfrm>
            <a:off x="11810436" y="6996855"/>
            <a:ext cx="0" cy="2257"/>
          </a:xfrm>
          <a:prstGeom prst="line">
            <a:avLst/>
          </a:prstGeom>
          <a:noFill/>
          <a:ln w="25400">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lIns="130046" tIns="65023" rIns="130046" bIns="65023" anchor="ctr"/>
          <a:lstStyle/>
          <a:p>
            <a:endParaRPr lang="en-US"/>
          </a:p>
        </p:txBody>
      </p:sp>
      <p:sp>
        <p:nvSpPr>
          <p:cNvPr id="40978" name="Line 19"/>
          <p:cNvSpPr>
            <a:spLocks noChangeShapeType="1"/>
          </p:cNvSpPr>
          <p:nvPr/>
        </p:nvSpPr>
        <p:spPr bwMode="auto">
          <a:xfrm>
            <a:off x="11279858" y="6996855"/>
            <a:ext cx="0" cy="2257"/>
          </a:xfrm>
          <a:prstGeom prst="line">
            <a:avLst/>
          </a:prstGeom>
          <a:noFill/>
          <a:ln w="25400">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lIns="130046" tIns="65023" rIns="130046" bIns="65023" anchor="ctr"/>
          <a:lstStyle/>
          <a:p>
            <a:endParaRPr lang="en-US"/>
          </a:p>
        </p:txBody>
      </p:sp>
      <p:sp>
        <p:nvSpPr>
          <p:cNvPr id="40979" name="Line 20"/>
          <p:cNvSpPr>
            <a:spLocks noChangeShapeType="1"/>
          </p:cNvSpPr>
          <p:nvPr/>
        </p:nvSpPr>
        <p:spPr bwMode="auto">
          <a:xfrm>
            <a:off x="10749281" y="6996855"/>
            <a:ext cx="0" cy="2257"/>
          </a:xfrm>
          <a:prstGeom prst="line">
            <a:avLst/>
          </a:prstGeom>
          <a:noFill/>
          <a:ln w="25400">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lIns="130046" tIns="65023" rIns="130046" bIns="65023" anchor="ctr"/>
          <a:lstStyle/>
          <a:p>
            <a:endParaRPr lang="en-US"/>
          </a:p>
        </p:txBody>
      </p:sp>
      <p:sp>
        <p:nvSpPr>
          <p:cNvPr id="40980" name="Line 21"/>
          <p:cNvSpPr>
            <a:spLocks noChangeShapeType="1"/>
          </p:cNvSpPr>
          <p:nvPr/>
        </p:nvSpPr>
        <p:spPr bwMode="auto">
          <a:xfrm>
            <a:off x="10218702" y="6996855"/>
            <a:ext cx="0" cy="2257"/>
          </a:xfrm>
          <a:prstGeom prst="line">
            <a:avLst/>
          </a:prstGeom>
          <a:noFill/>
          <a:ln w="25400">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lIns="130046" tIns="65023" rIns="130046" bIns="65023" anchor="ctr"/>
          <a:lstStyle/>
          <a:p>
            <a:endParaRPr lang="en-US"/>
          </a:p>
        </p:txBody>
      </p:sp>
      <p:sp>
        <p:nvSpPr>
          <p:cNvPr id="40981" name="Line 22"/>
          <p:cNvSpPr>
            <a:spLocks noChangeShapeType="1"/>
          </p:cNvSpPr>
          <p:nvPr/>
        </p:nvSpPr>
        <p:spPr bwMode="auto">
          <a:xfrm>
            <a:off x="9688125" y="6996855"/>
            <a:ext cx="0" cy="2257"/>
          </a:xfrm>
          <a:prstGeom prst="line">
            <a:avLst/>
          </a:prstGeom>
          <a:noFill/>
          <a:ln w="25400">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lIns="130046" tIns="65023" rIns="130046" bIns="65023" anchor="ctr"/>
          <a:lstStyle/>
          <a:p>
            <a:endParaRPr lang="en-US"/>
          </a:p>
        </p:txBody>
      </p:sp>
      <p:sp>
        <p:nvSpPr>
          <p:cNvPr id="40982" name="Line 23"/>
          <p:cNvSpPr>
            <a:spLocks noChangeShapeType="1"/>
          </p:cNvSpPr>
          <p:nvPr/>
        </p:nvSpPr>
        <p:spPr bwMode="auto">
          <a:xfrm>
            <a:off x="9157547" y="6996855"/>
            <a:ext cx="0" cy="2257"/>
          </a:xfrm>
          <a:prstGeom prst="line">
            <a:avLst/>
          </a:prstGeom>
          <a:noFill/>
          <a:ln w="25400">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lIns="130046" tIns="65023" rIns="130046" bIns="65023" anchor="ctr"/>
          <a:lstStyle/>
          <a:p>
            <a:endParaRPr lang="en-US"/>
          </a:p>
        </p:txBody>
      </p:sp>
      <p:sp>
        <p:nvSpPr>
          <p:cNvPr id="40983" name="Line 24"/>
          <p:cNvSpPr>
            <a:spLocks noChangeShapeType="1"/>
          </p:cNvSpPr>
          <p:nvPr/>
        </p:nvSpPr>
        <p:spPr bwMode="auto">
          <a:xfrm>
            <a:off x="8631485" y="6996855"/>
            <a:ext cx="0" cy="2257"/>
          </a:xfrm>
          <a:prstGeom prst="line">
            <a:avLst/>
          </a:prstGeom>
          <a:noFill/>
          <a:ln w="25400">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lIns="130046" tIns="65023" rIns="130046" bIns="65023" anchor="ctr"/>
          <a:lstStyle/>
          <a:p>
            <a:endParaRPr lang="en-US"/>
          </a:p>
        </p:txBody>
      </p:sp>
      <p:sp>
        <p:nvSpPr>
          <p:cNvPr id="40984" name="Line 25"/>
          <p:cNvSpPr>
            <a:spLocks noChangeShapeType="1"/>
          </p:cNvSpPr>
          <p:nvPr/>
        </p:nvSpPr>
        <p:spPr bwMode="auto">
          <a:xfrm>
            <a:off x="8100907" y="6996855"/>
            <a:ext cx="0" cy="2257"/>
          </a:xfrm>
          <a:prstGeom prst="line">
            <a:avLst/>
          </a:prstGeom>
          <a:noFill/>
          <a:ln w="25400">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lIns="130046" tIns="65023" rIns="130046" bIns="65023" anchor="ctr"/>
          <a:lstStyle/>
          <a:p>
            <a:endParaRPr lang="en-US"/>
          </a:p>
        </p:txBody>
      </p:sp>
      <p:sp>
        <p:nvSpPr>
          <p:cNvPr id="40985" name="Line 26"/>
          <p:cNvSpPr>
            <a:spLocks noChangeShapeType="1"/>
          </p:cNvSpPr>
          <p:nvPr/>
        </p:nvSpPr>
        <p:spPr bwMode="auto">
          <a:xfrm>
            <a:off x="7570330" y="6996855"/>
            <a:ext cx="0" cy="2257"/>
          </a:xfrm>
          <a:prstGeom prst="line">
            <a:avLst/>
          </a:prstGeom>
          <a:noFill/>
          <a:ln w="25400">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lIns="130046" tIns="65023" rIns="130046" bIns="65023" anchor="ctr"/>
          <a:lstStyle/>
          <a:p>
            <a:endParaRPr lang="en-US"/>
          </a:p>
        </p:txBody>
      </p:sp>
      <p:sp>
        <p:nvSpPr>
          <p:cNvPr id="40986" name="Rectangle 27"/>
          <p:cNvSpPr>
            <a:spLocks noChangeArrowheads="1"/>
          </p:cNvSpPr>
          <p:nvPr/>
        </p:nvSpPr>
        <p:spPr bwMode="auto">
          <a:xfrm>
            <a:off x="6601743" y="5592516"/>
            <a:ext cx="130951" cy="2619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30046" tIns="65023" rIns="130046" bIns="65023" anchor="ctr"/>
          <a:lstStyle/>
          <a:p>
            <a:endParaRPr lang="en-US">
              <a:latin typeface="Arial" charset="0"/>
            </a:endParaRPr>
          </a:p>
        </p:txBody>
      </p:sp>
      <p:sp>
        <p:nvSpPr>
          <p:cNvPr id="40987" name="Rectangle 28"/>
          <p:cNvSpPr>
            <a:spLocks noChangeArrowheads="1"/>
          </p:cNvSpPr>
          <p:nvPr/>
        </p:nvSpPr>
        <p:spPr bwMode="auto">
          <a:xfrm>
            <a:off x="11880427" y="6917832"/>
            <a:ext cx="535094" cy="7631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8692" tIns="63217" rIns="128692" bIns="63217">
            <a:spAutoFit/>
          </a:bodyPr>
          <a:lstStyle/>
          <a:p>
            <a:r>
              <a:rPr lang="en-US" sz="4100" i="1">
                <a:latin typeface="Arial" charset="0"/>
              </a:rPr>
              <a:t>t</a:t>
            </a:r>
          </a:p>
        </p:txBody>
      </p:sp>
      <p:sp>
        <p:nvSpPr>
          <p:cNvPr id="40988" name="Rectangle 29"/>
          <p:cNvSpPr>
            <a:spLocks noChangeArrowheads="1"/>
          </p:cNvSpPr>
          <p:nvPr/>
        </p:nvSpPr>
        <p:spPr bwMode="auto">
          <a:xfrm>
            <a:off x="9374294" y="6992339"/>
            <a:ext cx="548641" cy="7540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8692" tIns="63217" rIns="128692" bIns="63217">
            <a:spAutoFit/>
          </a:bodyPr>
          <a:lstStyle/>
          <a:p>
            <a:r>
              <a:rPr lang="en-US" sz="4100">
                <a:latin typeface="Arial" charset="0"/>
              </a:rPr>
              <a:t>0</a:t>
            </a:r>
          </a:p>
        </p:txBody>
      </p:sp>
      <p:sp>
        <p:nvSpPr>
          <p:cNvPr id="40989" name="Rectangle 30"/>
          <p:cNvSpPr>
            <a:spLocks noChangeArrowheads="1"/>
          </p:cNvSpPr>
          <p:nvPr/>
        </p:nvSpPr>
        <p:spPr bwMode="auto">
          <a:xfrm>
            <a:off x="11403761" y="5308037"/>
            <a:ext cx="723040" cy="7586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8692" tIns="63217" rIns="128692" bIns="63217">
            <a:spAutoFit/>
          </a:bodyPr>
          <a:lstStyle/>
          <a:p>
            <a:r>
              <a:rPr lang="en-US" sz="4100" b="1" i="1">
                <a:solidFill>
                  <a:srgbClr val="07FFE7"/>
                </a:solidFill>
                <a:latin typeface="Symbol" charset="0"/>
              </a:rPr>
              <a:t>a</a:t>
            </a:r>
          </a:p>
        </p:txBody>
      </p:sp>
      <p:sp>
        <p:nvSpPr>
          <p:cNvPr id="40990" name="Freeform 31"/>
          <p:cNvSpPr>
            <a:spLocks/>
          </p:cNvSpPr>
          <p:nvPr/>
        </p:nvSpPr>
        <p:spPr bwMode="auto">
          <a:xfrm>
            <a:off x="10945707" y="5960534"/>
            <a:ext cx="851183" cy="562187"/>
          </a:xfrm>
          <a:custGeom>
            <a:avLst/>
            <a:gdLst>
              <a:gd name="T0" fmla="*/ 2147483647 w 377"/>
              <a:gd name="T1" fmla="*/ 0 h 249"/>
              <a:gd name="T2" fmla="*/ 2147483647 w 377"/>
              <a:gd name="T3" fmla="*/ 2147483647 h 249"/>
              <a:gd name="T4" fmla="*/ 2147483647 w 377"/>
              <a:gd name="T5" fmla="*/ 2147483647 h 249"/>
              <a:gd name="T6" fmla="*/ 2147483647 w 377"/>
              <a:gd name="T7" fmla="*/ 2147483647 h 249"/>
              <a:gd name="T8" fmla="*/ 2147483647 w 377"/>
              <a:gd name="T9" fmla="*/ 2147483647 h 249"/>
              <a:gd name="T10" fmla="*/ 2147483647 w 377"/>
              <a:gd name="T11" fmla="*/ 2147483647 h 249"/>
              <a:gd name="T12" fmla="*/ 2147483647 w 377"/>
              <a:gd name="T13" fmla="*/ 2147483647 h 249"/>
              <a:gd name="T14" fmla="*/ 2147483647 w 377"/>
              <a:gd name="T15" fmla="*/ 2147483647 h 249"/>
              <a:gd name="T16" fmla="*/ 2147483647 w 377"/>
              <a:gd name="T17" fmla="*/ 2147483647 h 249"/>
              <a:gd name="T18" fmla="*/ 2147483647 w 377"/>
              <a:gd name="T19" fmla="*/ 2147483647 h 249"/>
              <a:gd name="T20" fmla="*/ 2147483647 w 377"/>
              <a:gd name="T21" fmla="*/ 2147483647 h 249"/>
              <a:gd name="T22" fmla="*/ 2147483647 w 377"/>
              <a:gd name="T23" fmla="*/ 2147483647 h 249"/>
              <a:gd name="T24" fmla="*/ 2147483647 w 377"/>
              <a:gd name="T25" fmla="*/ 2147483647 h 249"/>
              <a:gd name="T26" fmla="*/ 2147483647 w 377"/>
              <a:gd name="T27" fmla="*/ 2147483647 h 249"/>
              <a:gd name="T28" fmla="*/ 2147483647 w 377"/>
              <a:gd name="T29" fmla="*/ 2147483647 h 249"/>
              <a:gd name="T30" fmla="*/ 2147483647 w 377"/>
              <a:gd name="T31" fmla="*/ 2147483647 h 249"/>
              <a:gd name="T32" fmla="*/ 2147483647 w 377"/>
              <a:gd name="T33" fmla="*/ 2147483647 h 249"/>
              <a:gd name="T34" fmla="*/ 0 w 377"/>
              <a:gd name="T35" fmla="*/ 2147483647 h 249"/>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77"/>
              <a:gd name="T55" fmla="*/ 0 h 249"/>
              <a:gd name="T56" fmla="*/ 377 w 377"/>
              <a:gd name="T57" fmla="*/ 249 h 249"/>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77" h="249">
                <a:moveTo>
                  <a:pt x="376" y="0"/>
                </a:moveTo>
                <a:lnTo>
                  <a:pt x="373" y="30"/>
                </a:lnTo>
                <a:lnTo>
                  <a:pt x="362" y="60"/>
                </a:lnTo>
                <a:lnTo>
                  <a:pt x="347" y="87"/>
                </a:lnTo>
                <a:lnTo>
                  <a:pt x="327" y="110"/>
                </a:lnTo>
                <a:lnTo>
                  <a:pt x="302" y="130"/>
                </a:lnTo>
                <a:lnTo>
                  <a:pt x="274" y="144"/>
                </a:lnTo>
                <a:lnTo>
                  <a:pt x="244" y="153"/>
                </a:lnTo>
                <a:lnTo>
                  <a:pt x="213" y="156"/>
                </a:lnTo>
                <a:lnTo>
                  <a:pt x="182" y="153"/>
                </a:lnTo>
                <a:lnTo>
                  <a:pt x="150" y="150"/>
                </a:lnTo>
                <a:lnTo>
                  <a:pt x="119" y="152"/>
                </a:lnTo>
                <a:lnTo>
                  <a:pt x="90" y="161"/>
                </a:lnTo>
                <a:lnTo>
                  <a:pt x="61" y="175"/>
                </a:lnTo>
                <a:lnTo>
                  <a:pt x="36" y="195"/>
                </a:lnTo>
                <a:lnTo>
                  <a:pt x="16" y="218"/>
                </a:lnTo>
                <a:lnTo>
                  <a:pt x="1" y="245"/>
                </a:lnTo>
                <a:lnTo>
                  <a:pt x="0" y="248"/>
                </a:lnTo>
              </a:path>
            </a:pathLst>
          </a:custGeom>
          <a:noFill/>
          <a:ln w="25400" cap="rnd">
            <a:solidFill>
              <a:srgbClr val="169996"/>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lIns="130046" tIns="65023" rIns="130046" bIns="65023"/>
          <a:lstStyle/>
          <a:p>
            <a:endParaRPr lang="en-US"/>
          </a:p>
        </p:txBody>
      </p:sp>
      <p:sp>
        <p:nvSpPr>
          <p:cNvPr id="40991" name="Rectangle 32"/>
          <p:cNvSpPr>
            <a:spLocks noChangeArrowheads="1"/>
          </p:cNvSpPr>
          <p:nvPr/>
        </p:nvSpPr>
        <p:spPr bwMode="auto">
          <a:xfrm>
            <a:off x="9742760" y="4364286"/>
            <a:ext cx="2674020" cy="773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8692" tIns="63217" rIns="128692" bIns="63217">
            <a:spAutoFit/>
          </a:bodyPr>
          <a:lstStyle/>
          <a:p>
            <a:r>
              <a:rPr lang="en-US" b="1" dirty="0"/>
              <a:t>Reject </a:t>
            </a:r>
            <a:r>
              <a:rPr lang="en-US" b="1" i="1" dirty="0"/>
              <a:t>H</a:t>
            </a:r>
          </a:p>
        </p:txBody>
      </p:sp>
      <p:sp>
        <p:nvSpPr>
          <p:cNvPr id="40992" name="Rectangle 33"/>
          <p:cNvSpPr>
            <a:spLocks noChangeArrowheads="1"/>
          </p:cNvSpPr>
          <p:nvPr/>
        </p:nvSpPr>
        <p:spPr bwMode="auto">
          <a:xfrm>
            <a:off x="12119024" y="4709062"/>
            <a:ext cx="445332" cy="5277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8692" tIns="63217" rIns="128692" bIns="63217">
            <a:spAutoFit/>
          </a:bodyPr>
          <a:lstStyle/>
          <a:p>
            <a:r>
              <a:rPr lang="en-US" sz="2600" b="1" dirty="0">
                <a:latin typeface="Arial" charset="0"/>
              </a:rPr>
              <a:t>0</a:t>
            </a:r>
          </a:p>
        </p:txBody>
      </p:sp>
      <p:sp>
        <p:nvSpPr>
          <p:cNvPr id="40993" name="Line 34"/>
          <p:cNvSpPr>
            <a:spLocks noChangeShapeType="1"/>
          </p:cNvSpPr>
          <p:nvPr/>
        </p:nvSpPr>
        <p:spPr bwMode="auto">
          <a:xfrm flipH="1">
            <a:off x="10426418" y="5043876"/>
            <a:ext cx="1365956" cy="0"/>
          </a:xfrm>
          <a:prstGeom prst="line">
            <a:avLst/>
          </a:prstGeom>
          <a:noFill/>
          <a:ln w="25400">
            <a:solidFill>
              <a:srgbClr val="07FFE7"/>
            </a:solidFill>
            <a:round/>
            <a:headEnd type="none" w="sm" len="sm"/>
            <a:tailEnd type="none" w="sm" len="sm"/>
          </a:ln>
          <a:extLst>
            <a:ext uri="{909E8E84-426E-40dd-AFC4-6F175D3DCCD1}">
              <a14:hiddenFill xmlns:a14="http://schemas.microsoft.com/office/drawing/2010/main">
                <a:noFill/>
              </a14:hiddenFill>
            </a:ext>
          </a:extLst>
        </p:spPr>
        <p:txBody>
          <a:bodyPr wrap="none" lIns="130046" tIns="65023" rIns="130046" bIns="65023" anchor="ctr"/>
          <a:lstStyle/>
          <a:p>
            <a:endParaRPr lang="en-US"/>
          </a:p>
        </p:txBody>
      </p:sp>
      <p:sp>
        <p:nvSpPr>
          <p:cNvPr id="40994" name="Freeform 35"/>
          <p:cNvSpPr>
            <a:spLocks/>
          </p:cNvSpPr>
          <p:nvPr/>
        </p:nvSpPr>
        <p:spPr bwMode="auto">
          <a:xfrm>
            <a:off x="11557566" y="4958080"/>
            <a:ext cx="164817" cy="164818"/>
          </a:xfrm>
          <a:custGeom>
            <a:avLst/>
            <a:gdLst>
              <a:gd name="T0" fmla="*/ 0 w 73"/>
              <a:gd name="T1" fmla="*/ 2147483647 h 73"/>
              <a:gd name="T2" fmla="*/ 2147483647 w 73"/>
              <a:gd name="T3" fmla="*/ 2147483647 h 73"/>
              <a:gd name="T4" fmla="*/ 0 w 73"/>
              <a:gd name="T5" fmla="*/ 0 h 73"/>
              <a:gd name="T6" fmla="*/ 0 w 73"/>
              <a:gd name="T7" fmla="*/ 2147483647 h 73"/>
              <a:gd name="T8" fmla="*/ 0 60000 65536"/>
              <a:gd name="T9" fmla="*/ 0 60000 65536"/>
              <a:gd name="T10" fmla="*/ 0 60000 65536"/>
              <a:gd name="T11" fmla="*/ 0 60000 65536"/>
              <a:gd name="T12" fmla="*/ 0 w 73"/>
              <a:gd name="T13" fmla="*/ 0 h 73"/>
              <a:gd name="T14" fmla="*/ 73 w 73"/>
              <a:gd name="T15" fmla="*/ 73 h 73"/>
            </a:gdLst>
            <a:ahLst/>
            <a:cxnLst>
              <a:cxn ang="T8">
                <a:pos x="T0" y="T1"/>
              </a:cxn>
              <a:cxn ang="T9">
                <a:pos x="T2" y="T3"/>
              </a:cxn>
              <a:cxn ang="T10">
                <a:pos x="T4" y="T5"/>
              </a:cxn>
              <a:cxn ang="T11">
                <a:pos x="T6" y="T7"/>
              </a:cxn>
            </a:cxnLst>
            <a:rect l="T12" t="T13" r="T14" b="T15"/>
            <a:pathLst>
              <a:path w="73" h="73">
                <a:moveTo>
                  <a:pt x="0" y="72"/>
                </a:moveTo>
                <a:lnTo>
                  <a:pt x="72" y="35"/>
                </a:lnTo>
                <a:lnTo>
                  <a:pt x="0" y="0"/>
                </a:lnTo>
                <a:lnTo>
                  <a:pt x="0" y="72"/>
                </a:lnTo>
              </a:path>
            </a:pathLst>
          </a:custGeom>
          <a:solidFill>
            <a:srgbClr val="07FFE7"/>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lIns="130046" tIns="65023" rIns="130046" bIns="65023"/>
          <a:lstStyle/>
          <a:p>
            <a:endParaRPr lang="en-US"/>
          </a:p>
        </p:txBody>
      </p:sp>
      <p:sp>
        <p:nvSpPr>
          <p:cNvPr id="40995" name="Line 36"/>
          <p:cNvSpPr>
            <a:spLocks noChangeShapeType="1"/>
          </p:cNvSpPr>
          <p:nvPr/>
        </p:nvSpPr>
        <p:spPr bwMode="auto">
          <a:xfrm flipV="1">
            <a:off x="10631876" y="4822614"/>
            <a:ext cx="0" cy="2465493"/>
          </a:xfrm>
          <a:prstGeom prst="line">
            <a:avLst/>
          </a:prstGeom>
          <a:noFill/>
          <a:ln w="25400">
            <a:solidFill>
              <a:srgbClr val="07FFE7"/>
            </a:solidFill>
            <a:round/>
            <a:headEnd type="none" w="sm" len="sm"/>
            <a:tailEnd type="none" w="sm" len="sm"/>
          </a:ln>
          <a:extLst>
            <a:ext uri="{909E8E84-426E-40dd-AFC4-6F175D3DCCD1}">
              <a14:hiddenFill xmlns:a14="http://schemas.microsoft.com/office/drawing/2010/main">
                <a:noFill/>
              </a14:hiddenFill>
            </a:ext>
          </a:extLst>
        </p:spPr>
        <p:txBody>
          <a:bodyPr wrap="none" lIns="130046" tIns="65023" rIns="130046" bIns="65023" anchor="ctr"/>
          <a:lstStyle/>
          <a:p>
            <a:endParaRPr lang="en-US"/>
          </a:p>
        </p:txBody>
      </p:sp>
      <p:sp>
        <p:nvSpPr>
          <p:cNvPr id="40996" name="Line 37"/>
          <p:cNvSpPr>
            <a:spLocks noChangeShapeType="1"/>
          </p:cNvSpPr>
          <p:nvPr/>
        </p:nvSpPr>
        <p:spPr bwMode="auto">
          <a:xfrm>
            <a:off x="3445369" y="4809066"/>
            <a:ext cx="0" cy="1962010"/>
          </a:xfrm>
          <a:prstGeom prst="line">
            <a:avLst/>
          </a:prstGeom>
          <a:noFill/>
          <a:ln w="25400">
            <a:solidFill>
              <a:srgbClr val="FFFFCC"/>
            </a:solidFill>
            <a:round/>
            <a:headEnd type="none" w="sm" len="sm"/>
            <a:tailEnd type="none" w="sm" len="sm"/>
          </a:ln>
          <a:extLst>
            <a:ext uri="{909E8E84-426E-40dd-AFC4-6F175D3DCCD1}">
              <a14:hiddenFill xmlns:a14="http://schemas.microsoft.com/office/drawing/2010/main">
                <a:noFill/>
              </a14:hiddenFill>
            </a:ext>
          </a:extLst>
        </p:spPr>
        <p:txBody>
          <a:bodyPr wrap="none" lIns="130046" tIns="65023" rIns="130046" bIns="65023" anchor="ctr"/>
          <a:lstStyle/>
          <a:p>
            <a:endParaRPr lang="en-US"/>
          </a:p>
        </p:txBody>
      </p:sp>
      <p:sp>
        <p:nvSpPr>
          <p:cNvPr id="40997" name="Freeform 38"/>
          <p:cNvSpPr>
            <a:spLocks/>
          </p:cNvSpPr>
          <p:nvPr/>
        </p:nvSpPr>
        <p:spPr bwMode="auto">
          <a:xfrm>
            <a:off x="1244037" y="5671538"/>
            <a:ext cx="1275644" cy="1289192"/>
          </a:xfrm>
          <a:custGeom>
            <a:avLst/>
            <a:gdLst>
              <a:gd name="T0" fmla="*/ 2147483647 w 565"/>
              <a:gd name="T1" fmla="*/ 0 h 571"/>
              <a:gd name="T2" fmla="*/ 2147483647 w 565"/>
              <a:gd name="T3" fmla="*/ 2147483647 h 571"/>
              <a:gd name="T4" fmla="*/ 0 w 565"/>
              <a:gd name="T5" fmla="*/ 2147483647 h 571"/>
              <a:gd name="T6" fmla="*/ 2147483647 w 565"/>
              <a:gd name="T7" fmla="*/ 2147483647 h 571"/>
              <a:gd name="T8" fmla="*/ 2147483647 w 565"/>
              <a:gd name="T9" fmla="*/ 2147483647 h 571"/>
              <a:gd name="T10" fmla="*/ 2147483647 w 565"/>
              <a:gd name="T11" fmla="*/ 2147483647 h 571"/>
              <a:gd name="T12" fmla="*/ 2147483647 w 565"/>
              <a:gd name="T13" fmla="*/ 2147483647 h 571"/>
              <a:gd name="T14" fmla="*/ 2147483647 w 565"/>
              <a:gd name="T15" fmla="*/ 2147483647 h 571"/>
              <a:gd name="T16" fmla="*/ 2147483647 w 565"/>
              <a:gd name="T17" fmla="*/ 2147483647 h 571"/>
              <a:gd name="T18" fmla="*/ 2147483647 w 565"/>
              <a:gd name="T19" fmla="*/ 2147483647 h 571"/>
              <a:gd name="T20" fmla="*/ 2147483647 w 565"/>
              <a:gd name="T21" fmla="*/ 2147483647 h 571"/>
              <a:gd name="T22" fmla="*/ 2147483647 w 565"/>
              <a:gd name="T23" fmla="*/ 2147483647 h 571"/>
              <a:gd name="T24" fmla="*/ 2147483647 w 565"/>
              <a:gd name="T25" fmla="*/ 2147483647 h 571"/>
              <a:gd name="T26" fmla="*/ 2147483647 w 565"/>
              <a:gd name="T27" fmla="*/ 0 h 571"/>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565"/>
              <a:gd name="T43" fmla="*/ 0 h 571"/>
              <a:gd name="T44" fmla="*/ 565 w 565"/>
              <a:gd name="T45" fmla="*/ 571 h 571"/>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565" h="571">
                <a:moveTo>
                  <a:pt x="564" y="0"/>
                </a:moveTo>
                <a:lnTo>
                  <a:pt x="564" y="570"/>
                </a:lnTo>
                <a:lnTo>
                  <a:pt x="0" y="570"/>
                </a:lnTo>
                <a:lnTo>
                  <a:pt x="68" y="539"/>
                </a:lnTo>
                <a:lnTo>
                  <a:pt x="134" y="505"/>
                </a:lnTo>
                <a:lnTo>
                  <a:pt x="198" y="463"/>
                </a:lnTo>
                <a:lnTo>
                  <a:pt x="257" y="420"/>
                </a:lnTo>
                <a:lnTo>
                  <a:pt x="313" y="369"/>
                </a:lnTo>
                <a:lnTo>
                  <a:pt x="366" y="316"/>
                </a:lnTo>
                <a:lnTo>
                  <a:pt x="415" y="259"/>
                </a:lnTo>
                <a:lnTo>
                  <a:pt x="459" y="199"/>
                </a:lnTo>
                <a:lnTo>
                  <a:pt x="499" y="136"/>
                </a:lnTo>
                <a:lnTo>
                  <a:pt x="533" y="68"/>
                </a:lnTo>
                <a:lnTo>
                  <a:pt x="564" y="0"/>
                </a:lnTo>
              </a:path>
            </a:pathLst>
          </a:custGeom>
          <a:solidFill>
            <a:srgbClr val="81DEF1"/>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lIns="130046" tIns="65023" rIns="130046" bIns="65023"/>
          <a:lstStyle/>
          <a:p>
            <a:endParaRPr lang="en-US"/>
          </a:p>
        </p:txBody>
      </p:sp>
      <p:sp>
        <p:nvSpPr>
          <p:cNvPr id="40998" name="Freeform 39"/>
          <p:cNvSpPr>
            <a:spLocks/>
          </p:cNvSpPr>
          <p:nvPr/>
        </p:nvSpPr>
        <p:spPr bwMode="auto">
          <a:xfrm>
            <a:off x="3445369" y="4499752"/>
            <a:ext cx="2603218" cy="2503875"/>
          </a:xfrm>
          <a:custGeom>
            <a:avLst/>
            <a:gdLst>
              <a:gd name="T0" fmla="*/ 2147483647 w 1153"/>
              <a:gd name="T1" fmla="*/ 2147483647 h 1109"/>
              <a:gd name="T2" fmla="*/ 2147483647 w 1153"/>
              <a:gd name="T3" fmla="*/ 2147483647 h 1109"/>
              <a:gd name="T4" fmla="*/ 2147483647 w 1153"/>
              <a:gd name="T5" fmla="*/ 2147483647 h 1109"/>
              <a:gd name="T6" fmla="*/ 2147483647 w 1153"/>
              <a:gd name="T7" fmla="*/ 2147483647 h 1109"/>
              <a:gd name="T8" fmla="*/ 2147483647 w 1153"/>
              <a:gd name="T9" fmla="*/ 2147483647 h 1109"/>
              <a:gd name="T10" fmla="*/ 2147483647 w 1153"/>
              <a:gd name="T11" fmla="*/ 2147483647 h 1109"/>
              <a:gd name="T12" fmla="*/ 2147483647 w 1153"/>
              <a:gd name="T13" fmla="*/ 2147483647 h 1109"/>
              <a:gd name="T14" fmla="*/ 2147483647 w 1153"/>
              <a:gd name="T15" fmla="*/ 2147483647 h 1109"/>
              <a:gd name="T16" fmla="*/ 2147483647 w 1153"/>
              <a:gd name="T17" fmla="*/ 2147483647 h 1109"/>
              <a:gd name="T18" fmla="*/ 2147483647 w 1153"/>
              <a:gd name="T19" fmla="*/ 2147483647 h 1109"/>
              <a:gd name="T20" fmla="*/ 2147483647 w 1153"/>
              <a:gd name="T21" fmla="*/ 2147483647 h 1109"/>
              <a:gd name="T22" fmla="*/ 2147483647 w 1153"/>
              <a:gd name="T23" fmla="*/ 2147483647 h 1109"/>
              <a:gd name="T24" fmla="*/ 2147483647 w 1153"/>
              <a:gd name="T25" fmla="*/ 2147483647 h 1109"/>
              <a:gd name="T26" fmla="*/ 2147483647 w 1153"/>
              <a:gd name="T27" fmla="*/ 2147483647 h 1109"/>
              <a:gd name="T28" fmla="*/ 2147483647 w 1153"/>
              <a:gd name="T29" fmla="*/ 2147483647 h 1109"/>
              <a:gd name="T30" fmla="*/ 0 w 1153"/>
              <a:gd name="T31" fmla="*/ 0 h 1109"/>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153"/>
              <a:gd name="T49" fmla="*/ 0 h 1109"/>
              <a:gd name="T50" fmla="*/ 1153 w 1153"/>
              <a:gd name="T51" fmla="*/ 1109 h 1109"/>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153" h="1109">
                <a:moveTo>
                  <a:pt x="1152" y="1108"/>
                </a:moveTo>
                <a:lnTo>
                  <a:pt x="1030" y="1095"/>
                </a:lnTo>
                <a:lnTo>
                  <a:pt x="970" y="1082"/>
                </a:lnTo>
                <a:lnTo>
                  <a:pt x="909" y="1064"/>
                </a:lnTo>
                <a:lnTo>
                  <a:pt x="849" y="1039"/>
                </a:lnTo>
                <a:lnTo>
                  <a:pt x="788" y="1004"/>
                </a:lnTo>
                <a:lnTo>
                  <a:pt x="728" y="960"/>
                </a:lnTo>
                <a:lnTo>
                  <a:pt x="607" y="831"/>
                </a:lnTo>
                <a:lnTo>
                  <a:pt x="485" y="649"/>
                </a:lnTo>
                <a:lnTo>
                  <a:pt x="364" y="433"/>
                </a:lnTo>
                <a:lnTo>
                  <a:pt x="304" y="322"/>
                </a:lnTo>
                <a:lnTo>
                  <a:pt x="243" y="218"/>
                </a:lnTo>
                <a:lnTo>
                  <a:pt x="183" y="129"/>
                </a:lnTo>
                <a:lnTo>
                  <a:pt x="121" y="60"/>
                </a:lnTo>
                <a:lnTo>
                  <a:pt x="61" y="15"/>
                </a:lnTo>
                <a:lnTo>
                  <a:pt x="0" y="0"/>
                </a:lnTo>
              </a:path>
            </a:pathLst>
          </a:custGeom>
          <a:noFill/>
          <a:ln w="50800" cap="rnd">
            <a:solidFill>
              <a:srgbClr val="FF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lIns="130046" tIns="65023" rIns="130046" bIns="65023"/>
          <a:lstStyle/>
          <a:p>
            <a:endParaRPr lang="en-US"/>
          </a:p>
        </p:txBody>
      </p:sp>
      <p:sp>
        <p:nvSpPr>
          <p:cNvPr id="40999" name="Freeform 40"/>
          <p:cNvSpPr>
            <a:spLocks/>
          </p:cNvSpPr>
          <p:nvPr/>
        </p:nvSpPr>
        <p:spPr bwMode="auto">
          <a:xfrm>
            <a:off x="846667" y="4499752"/>
            <a:ext cx="2600960" cy="2503875"/>
          </a:xfrm>
          <a:custGeom>
            <a:avLst/>
            <a:gdLst>
              <a:gd name="T0" fmla="*/ 0 w 1152"/>
              <a:gd name="T1" fmla="*/ 2147483647 h 1109"/>
              <a:gd name="T2" fmla="*/ 2147483647 w 1152"/>
              <a:gd name="T3" fmla="*/ 2147483647 h 1109"/>
              <a:gd name="T4" fmla="*/ 2147483647 w 1152"/>
              <a:gd name="T5" fmla="*/ 2147483647 h 1109"/>
              <a:gd name="T6" fmla="*/ 2147483647 w 1152"/>
              <a:gd name="T7" fmla="*/ 2147483647 h 1109"/>
              <a:gd name="T8" fmla="*/ 2147483647 w 1152"/>
              <a:gd name="T9" fmla="*/ 2147483647 h 1109"/>
              <a:gd name="T10" fmla="*/ 2147483647 w 1152"/>
              <a:gd name="T11" fmla="*/ 2147483647 h 1109"/>
              <a:gd name="T12" fmla="*/ 2147483647 w 1152"/>
              <a:gd name="T13" fmla="*/ 2147483647 h 1109"/>
              <a:gd name="T14" fmla="*/ 2147483647 w 1152"/>
              <a:gd name="T15" fmla="*/ 2147483647 h 1109"/>
              <a:gd name="T16" fmla="*/ 2147483647 w 1152"/>
              <a:gd name="T17" fmla="*/ 2147483647 h 1109"/>
              <a:gd name="T18" fmla="*/ 2147483647 w 1152"/>
              <a:gd name="T19" fmla="*/ 2147483647 h 1109"/>
              <a:gd name="T20" fmla="*/ 2147483647 w 1152"/>
              <a:gd name="T21" fmla="*/ 2147483647 h 1109"/>
              <a:gd name="T22" fmla="*/ 2147483647 w 1152"/>
              <a:gd name="T23" fmla="*/ 2147483647 h 1109"/>
              <a:gd name="T24" fmla="*/ 2147483647 w 1152"/>
              <a:gd name="T25" fmla="*/ 2147483647 h 1109"/>
              <a:gd name="T26" fmla="*/ 2147483647 w 1152"/>
              <a:gd name="T27" fmla="*/ 2147483647 h 1109"/>
              <a:gd name="T28" fmla="*/ 2147483647 w 1152"/>
              <a:gd name="T29" fmla="*/ 2147483647 h 1109"/>
              <a:gd name="T30" fmla="*/ 2147483647 w 1152"/>
              <a:gd name="T31" fmla="*/ 0 h 1109"/>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152"/>
              <a:gd name="T49" fmla="*/ 0 h 1109"/>
              <a:gd name="T50" fmla="*/ 1152 w 1152"/>
              <a:gd name="T51" fmla="*/ 1109 h 1109"/>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152" h="1109">
                <a:moveTo>
                  <a:pt x="0" y="1108"/>
                </a:moveTo>
                <a:lnTo>
                  <a:pt x="121" y="1095"/>
                </a:lnTo>
                <a:lnTo>
                  <a:pt x="182" y="1082"/>
                </a:lnTo>
                <a:lnTo>
                  <a:pt x="242" y="1064"/>
                </a:lnTo>
                <a:lnTo>
                  <a:pt x="302" y="1039"/>
                </a:lnTo>
                <a:lnTo>
                  <a:pt x="363" y="1004"/>
                </a:lnTo>
                <a:lnTo>
                  <a:pt x="423" y="960"/>
                </a:lnTo>
                <a:lnTo>
                  <a:pt x="546" y="831"/>
                </a:lnTo>
                <a:lnTo>
                  <a:pt x="666" y="649"/>
                </a:lnTo>
                <a:lnTo>
                  <a:pt x="787" y="433"/>
                </a:lnTo>
                <a:lnTo>
                  <a:pt x="849" y="322"/>
                </a:lnTo>
                <a:lnTo>
                  <a:pt x="908" y="218"/>
                </a:lnTo>
                <a:lnTo>
                  <a:pt x="970" y="129"/>
                </a:lnTo>
                <a:lnTo>
                  <a:pt x="1030" y="60"/>
                </a:lnTo>
                <a:lnTo>
                  <a:pt x="1091" y="15"/>
                </a:lnTo>
                <a:lnTo>
                  <a:pt x="1151" y="0"/>
                </a:lnTo>
              </a:path>
            </a:pathLst>
          </a:custGeom>
          <a:noFill/>
          <a:ln w="50800" cap="rnd">
            <a:solidFill>
              <a:srgbClr val="FF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lIns="130046" tIns="65023" rIns="130046" bIns="65023"/>
          <a:lstStyle/>
          <a:p>
            <a:endParaRPr lang="en-US"/>
          </a:p>
        </p:txBody>
      </p:sp>
      <p:sp>
        <p:nvSpPr>
          <p:cNvPr id="41000" name="Freeform 41"/>
          <p:cNvSpPr>
            <a:spLocks/>
          </p:cNvSpPr>
          <p:nvPr/>
        </p:nvSpPr>
        <p:spPr bwMode="auto">
          <a:xfrm>
            <a:off x="846667" y="5199663"/>
            <a:ext cx="5299004" cy="1794933"/>
          </a:xfrm>
          <a:custGeom>
            <a:avLst/>
            <a:gdLst>
              <a:gd name="T0" fmla="*/ 0 w 2347"/>
              <a:gd name="T1" fmla="*/ 0 h 795"/>
              <a:gd name="T2" fmla="*/ 0 w 2347"/>
              <a:gd name="T3" fmla="*/ 2147483647 h 795"/>
              <a:gd name="T4" fmla="*/ 2147483647 w 2347"/>
              <a:gd name="T5" fmla="*/ 2147483647 h 795"/>
              <a:gd name="T6" fmla="*/ 0 60000 65536"/>
              <a:gd name="T7" fmla="*/ 0 60000 65536"/>
              <a:gd name="T8" fmla="*/ 0 60000 65536"/>
              <a:gd name="T9" fmla="*/ 0 w 2347"/>
              <a:gd name="T10" fmla="*/ 0 h 795"/>
              <a:gd name="T11" fmla="*/ 2347 w 2347"/>
              <a:gd name="T12" fmla="*/ 795 h 795"/>
            </a:gdLst>
            <a:ahLst/>
            <a:cxnLst>
              <a:cxn ang="T6">
                <a:pos x="T0" y="T1"/>
              </a:cxn>
              <a:cxn ang="T7">
                <a:pos x="T2" y="T3"/>
              </a:cxn>
              <a:cxn ang="T8">
                <a:pos x="T4" y="T5"/>
              </a:cxn>
            </a:cxnLst>
            <a:rect l="T9" t="T10" r="T11" b="T12"/>
            <a:pathLst>
              <a:path w="2347" h="795">
                <a:moveTo>
                  <a:pt x="0" y="0"/>
                </a:moveTo>
                <a:lnTo>
                  <a:pt x="0" y="794"/>
                </a:lnTo>
                <a:lnTo>
                  <a:pt x="2346" y="794"/>
                </a:lnTo>
              </a:path>
            </a:pathLst>
          </a:custGeom>
          <a:noFill/>
          <a:ln w="25400" cap="rnd">
            <a:solidFill>
              <a:srgbClr val="FFFFCC"/>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lIns="130046" tIns="65023" rIns="130046" bIns="65023"/>
          <a:lstStyle/>
          <a:p>
            <a:endParaRPr lang="en-US"/>
          </a:p>
        </p:txBody>
      </p:sp>
      <p:sp>
        <p:nvSpPr>
          <p:cNvPr id="41001" name="Line 42"/>
          <p:cNvSpPr>
            <a:spLocks noChangeShapeType="1"/>
          </p:cNvSpPr>
          <p:nvPr/>
        </p:nvSpPr>
        <p:spPr bwMode="auto">
          <a:xfrm>
            <a:off x="826347" y="5199663"/>
            <a:ext cx="2258" cy="0"/>
          </a:xfrm>
          <a:prstGeom prst="line">
            <a:avLst/>
          </a:prstGeom>
          <a:noFill/>
          <a:ln w="25400">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lIns="130046" tIns="65023" rIns="130046" bIns="65023" anchor="ctr"/>
          <a:lstStyle/>
          <a:p>
            <a:endParaRPr lang="en-US"/>
          </a:p>
        </p:txBody>
      </p:sp>
      <p:sp>
        <p:nvSpPr>
          <p:cNvPr id="41002" name="Line 43"/>
          <p:cNvSpPr>
            <a:spLocks noChangeShapeType="1"/>
          </p:cNvSpPr>
          <p:nvPr/>
        </p:nvSpPr>
        <p:spPr bwMode="auto">
          <a:xfrm>
            <a:off x="826347" y="5375770"/>
            <a:ext cx="2258" cy="0"/>
          </a:xfrm>
          <a:prstGeom prst="line">
            <a:avLst/>
          </a:prstGeom>
          <a:noFill/>
          <a:ln w="25400">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lIns="130046" tIns="65023" rIns="130046" bIns="65023" anchor="ctr"/>
          <a:lstStyle/>
          <a:p>
            <a:endParaRPr lang="en-US"/>
          </a:p>
        </p:txBody>
      </p:sp>
      <p:sp>
        <p:nvSpPr>
          <p:cNvPr id="41003" name="Line 44"/>
          <p:cNvSpPr>
            <a:spLocks noChangeShapeType="1"/>
          </p:cNvSpPr>
          <p:nvPr/>
        </p:nvSpPr>
        <p:spPr bwMode="auto">
          <a:xfrm>
            <a:off x="826347" y="5556392"/>
            <a:ext cx="2258" cy="0"/>
          </a:xfrm>
          <a:prstGeom prst="line">
            <a:avLst/>
          </a:prstGeom>
          <a:noFill/>
          <a:ln w="25400">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lIns="130046" tIns="65023" rIns="130046" bIns="65023" anchor="ctr"/>
          <a:lstStyle/>
          <a:p>
            <a:endParaRPr lang="en-US"/>
          </a:p>
        </p:txBody>
      </p:sp>
      <p:sp>
        <p:nvSpPr>
          <p:cNvPr id="41004" name="Line 45"/>
          <p:cNvSpPr>
            <a:spLocks noChangeShapeType="1"/>
          </p:cNvSpPr>
          <p:nvPr/>
        </p:nvSpPr>
        <p:spPr bwMode="auto">
          <a:xfrm>
            <a:off x="826347" y="5737014"/>
            <a:ext cx="2258" cy="0"/>
          </a:xfrm>
          <a:prstGeom prst="line">
            <a:avLst/>
          </a:prstGeom>
          <a:noFill/>
          <a:ln w="25400">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lIns="130046" tIns="65023" rIns="130046" bIns="65023" anchor="ctr"/>
          <a:lstStyle/>
          <a:p>
            <a:endParaRPr lang="en-US"/>
          </a:p>
        </p:txBody>
      </p:sp>
      <p:sp>
        <p:nvSpPr>
          <p:cNvPr id="41005" name="Line 46"/>
          <p:cNvSpPr>
            <a:spLocks noChangeShapeType="1"/>
          </p:cNvSpPr>
          <p:nvPr/>
        </p:nvSpPr>
        <p:spPr bwMode="auto">
          <a:xfrm>
            <a:off x="826347" y="5917636"/>
            <a:ext cx="2258" cy="0"/>
          </a:xfrm>
          <a:prstGeom prst="line">
            <a:avLst/>
          </a:prstGeom>
          <a:noFill/>
          <a:ln w="25400">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lIns="130046" tIns="65023" rIns="130046" bIns="65023" anchor="ctr"/>
          <a:lstStyle/>
          <a:p>
            <a:endParaRPr lang="en-US"/>
          </a:p>
        </p:txBody>
      </p:sp>
      <p:sp>
        <p:nvSpPr>
          <p:cNvPr id="41006" name="Line 47"/>
          <p:cNvSpPr>
            <a:spLocks noChangeShapeType="1"/>
          </p:cNvSpPr>
          <p:nvPr/>
        </p:nvSpPr>
        <p:spPr bwMode="auto">
          <a:xfrm>
            <a:off x="826347" y="6093743"/>
            <a:ext cx="2258" cy="0"/>
          </a:xfrm>
          <a:prstGeom prst="line">
            <a:avLst/>
          </a:prstGeom>
          <a:noFill/>
          <a:ln w="25400">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lIns="130046" tIns="65023" rIns="130046" bIns="65023" anchor="ctr"/>
          <a:lstStyle/>
          <a:p>
            <a:endParaRPr lang="en-US"/>
          </a:p>
        </p:txBody>
      </p:sp>
      <p:sp>
        <p:nvSpPr>
          <p:cNvPr id="41007" name="Line 48"/>
          <p:cNvSpPr>
            <a:spLocks noChangeShapeType="1"/>
          </p:cNvSpPr>
          <p:nvPr/>
        </p:nvSpPr>
        <p:spPr bwMode="auto">
          <a:xfrm>
            <a:off x="826347" y="6454987"/>
            <a:ext cx="2258" cy="0"/>
          </a:xfrm>
          <a:prstGeom prst="line">
            <a:avLst/>
          </a:prstGeom>
          <a:noFill/>
          <a:ln w="25400">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lIns="130046" tIns="65023" rIns="130046" bIns="65023" anchor="ctr"/>
          <a:lstStyle/>
          <a:p>
            <a:endParaRPr lang="en-US"/>
          </a:p>
        </p:txBody>
      </p:sp>
      <p:sp>
        <p:nvSpPr>
          <p:cNvPr id="41008" name="Line 49"/>
          <p:cNvSpPr>
            <a:spLocks noChangeShapeType="1"/>
          </p:cNvSpPr>
          <p:nvPr/>
        </p:nvSpPr>
        <p:spPr bwMode="auto">
          <a:xfrm>
            <a:off x="826347" y="6635610"/>
            <a:ext cx="2258" cy="0"/>
          </a:xfrm>
          <a:prstGeom prst="line">
            <a:avLst/>
          </a:prstGeom>
          <a:noFill/>
          <a:ln w="25400">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lIns="130046" tIns="65023" rIns="130046" bIns="65023" anchor="ctr"/>
          <a:lstStyle/>
          <a:p>
            <a:endParaRPr lang="en-US"/>
          </a:p>
        </p:txBody>
      </p:sp>
      <p:sp>
        <p:nvSpPr>
          <p:cNvPr id="41009" name="Line 50"/>
          <p:cNvSpPr>
            <a:spLocks noChangeShapeType="1"/>
          </p:cNvSpPr>
          <p:nvPr/>
        </p:nvSpPr>
        <p:spPr bwMode="auto">
          <a:xfrm>
            <a:off x="826347" y="6816232"/>
            <a:ext cx="2258" cy="0"/>
          </a:xfrm>
          <a:prstGeom prst="line">
            <a:avLst/>
          </a:prstGeom>
          <a:noFill/>
          <a:ln w="25400">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lIns="130046" tIns="65023" rIns="130046" bIns="65023" anchor="ctr"/>
          <a:lstStyle/>
          <a:p>
            <a:endParaRPr lang="en-US"/>
          </a:p>
        </p:txBody>
      </p:sp>
      <p:sp>
        <p:nvSpPr>
          <p:cNvPr id="41010" name="Line 51"/>
          <p:cNvSpPr>
            <a:spLocks noChangeShapeType="1"/>
          </p:cNvSpPr>
          <p:nvPr/>
        </p:nvSpPr>
        <p:spPr bwMode="auto">
          <a:xfrm>
            <a:off x="6143414" y="7014917"/>
            <a:ext cx="0" cy="2257"/>
          </a:xfrm>
          <a:prstGeom prst="line">
            <a:avLst/>
          </a:prstGeom>
          <a:noFill/>
          <a:ln w="25400">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lIns="130046" tIns="65023" rIns="130046" bIns="65023" anchor="ctr"/>
          <a:lstStyle/>
          <a:p>
            <a:endParaRPr lang="en-US"/>
          </a:p>
        </p:txBody>
      </p:sp>
      <p:sp>
        <p:nvSpPr>
          <p:cNvPr id="41011" name="Line 52"/>
          <p:cNvSpPr>
            <a:spLocks noChangeShapeType="1"/>
          </p:cNvSpPr>
          <p:nvPr/>
        </p:nvSpPr>
        <p:spPr bwMode="auto">
          <a:xfrm>
            <a:off x="5615094" y="7014917"/>
            <a:ext cx="0" cy="2257"/>
          </a:xfrm>
          <a:prstGeom prst="line">
            <a:avLst/>
          </a:prstGeom>
          <a:noFill/>
          <a:ln w="25400">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lIns="130046" tIns="65023" rIns="130046" bIns="65023" anchor="ctr"/>
          <a:lstStyle/>
          <a:p>
            <a:endParaRPr lang="en-US"/>
          </a:p>
        </p:txBody>
      </p:sp>
      <p:sp>
        <p:nvSpPr>
          <p:cNvPr id="41012" name="Line 53"/>
          <p:cNvSpPr>
            <a:spLocks noChangeShapeType="1"/>
          </p:cNvSpPr>
          <p:nvPr/>
        </p:nvSpPr>
        <p:spPr bwMode="auto">
          <a:xfrm>
            <a:off x="5084516" y="7014917"/>
            <a:ext cx="0" cy="2257"/>
          </a:xfrm>
          <a:prstGeom prst="line">
            <a:avLst/>
          </a:prstGeom>
          <a:noFill/>
          <a:ln w="25400">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lIns="130046" tIns="65023" rIns="130046" bIns="65023" anchor="ctr"/>
          <a:lstStyle/>
          <a:p>
            <a:endParaRPr lang="en-US"/>
          </a:p>
        </p:txBody>
      </p:sp>
      <p:sp>
        <p:nvSpPr>
          <p:cNvPr id="41013" name="Line 54"/>
          <p:cNvSpPr>
            <a:spLocks noChangeShapeType="1"/>
          </p:cNvSpPr>
          <p:nvPr/>
        </p:nvSpPr>
        <p:spPr bwMode="auto">
          <a:xfrm>
            <a:off x="4553938" y="7014917"/>
            <a:ext cx="0" cy="2257"/>
          </a:xfrm>
          <a:prstGeom prst="line">
            <a:avLst/>
          </a:prstGeom>
          <a:noFill/>
          <a:ln w="25400">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lIns="130046" tIns="65023" rIns="130046" bIns="65023" anchor="ctr"/>
          <a:lstStyle/>
          <a:p>
            <a:endParaRPr lang="en-US"/>
          </a:p>
        </p:txBody>
      </p:sp>
      <p:sp>
        <p:nvSpPr>
          <p:cNvPr id="41014" name="Line 55"/>
          <p:cNvSpPr>
            <a:spLocks noChangeShapeType="1"/>
          </p:cNvSpPr>
          <p:nvPr/>
        </p:nvSpPr>
        <p:spPr bwMode="auto">
          <a:xfrm>
            <a:off x="4023360" y="7014917"/>
            <a:ext cx="0" cy="2257"/>
          </a:xfrm>
          <a:prstGeom prst="line">
            <a:avLst/>
          </a:prstGeom>
          <a:noFill/>
          <a:ln w="25400">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lIns="130046" tIns="65023" rIns="130046" bIns="65023" anchor="ctr"/>
          <a:lstStyle/>
          <a:p>
            <a:endParaRPr lang="en-US"/>
          </a:p>
        </p:txBody>
      </p:sp>
      <p:sp>
        <p:nvSpPr>
          <p:cNvPr id="41015" name="Line 56"/>
          <p:cNvSpPr>
            <a:spLocks noChangeShapeType="1"/>
          </p:cNvSpPr>
          <p:nvPr/>
        </p:nvSpPr>
        <p:spPr bwMode="auto">
          <a:xfrm>
            <a:off x="3495040" y="7014917"/>
            <a:ext cx="0" cy="2257"/>
          </a:xfrm>
          <a:prstGeom prst="line">
            <a:avLst/>
          </a:prstGeom>
          <a:noFill/>
          <a:ln w="25400">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lIns="130046" tIns="65023" rIns="130046" bIns="65023" anchor="ctr"/>
          <a:lstStyle/>
          <a:p>
            <a:endParaRPr lang="en-US"/>
          </a:p>
        </p:txBody>
      </p:sp>
      <p:sp>
        <p:nvSpPr>
          <p:cNvPr id="41016" name="Line 57"/>
          <p:cNvSpPr>
            <a:spLocks noChangeShapeType="1"/>
          </p:cNvSpPr>
          <p:nvPr/>
        </p:nvSpPr>
        <p:spPr bwMode="auto">
          <a:xfrm>
            <a:off x="2964463" y="7014917"/>
            <a:ext cx="0" cy="2257"/>
          </a:xfrm>
          <a:prstGeom prst="line">
            <a:avLst/>
          </a:prstGeom>
          <a:noFill/>
          <a:ln w="25400">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lIns="130046" tIns="65023" rIns="130046" bIns="65023" anchor="ctr"/>
          <a:lstStyle/>
          <a:p>
            <a:endParaRPr lang="en-US"/>
          </a:p>
        </p:txBody>
      </p:sp>
      <p:sp>
        <p:nvSpPr>
          <p:cNvPr id="41017" name="Line 58"/>
          <p:cNvSpPr>
            <a:spLocks noChangeShapeType="1"/>
          </p:cNvSpPr>
          <p:nvPr/>
        </p:nvSpPr>
        <p:spPr bwMode="auto">
          <a:xfrm>
            <a:off x="2436143" y="7014917"/>
            <a:ext cx="0" cy="2257"/>
          </a:xfrm>
          <a:prstGeom prst="line">
            <a:avLst/>
          </a:prstGeom>
          <a:noFill/>
          <a:ln w="25400">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lIns="130046" tIns="65023" rIns="130046" bIns="65023" anchor="ctr"/>
          <a:lstStyle/>
          <a:p>
            <a:endParaRPr lang="en-US"/>
          </a:p>
        </p:txBody>
      </p:sp>
      <p:sp>
        <p:nvSpPr>
          <p:cNvPr id="41018" name="Line 59"/>
          <p:cNvSpPr>
            <a:spLocks noChangeShapeType="1"/>
          </p:cNvSpPr>
          <p:nvPr/>
        </p:nvSpPr>
        <p:spPr bwMode="auto">
          <a:xfrm>
            <a:off x="1905564" y="7014917"/>
            <a:ext cx="0" cy="2257"/>
          </a:xfrm>
          <a:prstGeom prst="line">
            <a:avLst/>
          </a:prstGeom>
          <a:noFill/>
          <a:ln w="25400">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lIns="130046" tIns="65023" rIns="130046" bIns="65023" anchor="ctr"/>
          <a:lstStyle/>
          <a:p>
            <a:endParaRPr lang="en-US"/>
          </a:p>
        </p:txBody>
      </p:sp>
      <p:sp>
        <p:nvSpPr>
          <p:cNvPr id="41019" name="Line 60"/>
          <p:cNvSpPr>
            <a:spLocks noChangeShapeType="1"/>
          </p:cNvSpPr>
          <p:nvPr/>
        </p:nvSpPr>
        <p:spPr bwMode="auto">
          <a:xfrm>
            <a:off x="1374987" y="7014917"/>
            <a:ext cx="0" cy="2257"/>
          </a:xfrm>
          <a:prstGeom prst="line">
            <a:avLst/>
          </a:prstGeom>
          <a:noFill/>
          <a:ln w="25400">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lIns="130046" tIns="65023" rIns="130046" bIns="65023" anchor="ctr"/>
          <a:lstStyle/>
          <a:p>
            <a:endParaRPr lang="en-US"/>
          </a:p>
        </p:txBody>
      </p:sp>
      <p:sp>
        <p:nvSpPr>
          <p:cNvPr id="41020" name="Rectangle 61"/>
          <p:cNvSpPr>
            <a:spLocks noChangeArrowheads="1"/>
          </p:cNvSpPr>
          <p:nvPr/>
        </p:nvSpPr>
        <p:spPr bwMode="auto">
          <a:xfrm>
            <a:off x="408659" y="5962792"/>
            <a:ext cx="130951" cy="2619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30046" tIns="65023" rIns="130046" bIns="65023" anchor="ctr"/>
          <a:lstStyle/>
          <a:p>
            <a:endParaRPr lang="en-US">
              <a:latin typeface="Arial" charset="0"/>
            </a:endParaRPr>
          </a:p>
        </p:txBody>
      </p:sp>
      <p:sp>
        <p:nvSpPr>
          <p:cNvPr id="41021" name="Rectangle 62"/>
          <p:cNvSpPr>
            <a:spLocks noChangeArrowheads="1"/>
          </p:cNvSpPr>
          <p:nvPr/>
        </p:nvSpPr>
        <p:spPr bwMode="auto">
          <a:xfrm>
            <a:off x="5685084" y="6942668"/>
            <a:ext cx="535094" cy="7631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8692" tIns="63217" rIns="128692" bIns="63217">
            <a:spAutoFit/>
          </a:bodyPr>
          <a:lstStyle/>
          <a:p>
            <a:r>
              <a:rPr lang="en-US" sz="4100" i="1">
                <a:latin typeface="Arial" charset="0"/>
              </a:rPr>
              <a:t>t</a:t>
            </a:r>
          </a:p>
        </p:txBody>
      </p:sp>
      <p:sp>
        <p:nvSpPr>
          <p:cNvPr id="41022" name="Rectangle 63"/>
          <p:cNvSpPr>
            <a:spLocks noChangeArrowheads="1"/>
          </p:cNvSpPr>
          <p:nvPr/>
        </p:nvSpPr>
        <p:spPr bwMode="auto">
          <a:xfrm>
            <a:off x="3178952" y="7017174"/>
            <a:ext cx="548641" cy="7540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8692" tIns="63217" rIns="128692" bIns="63217">
            <a:spAutoFit/>
          </a:bodyPr>
          <a:lstStyle/>
          <a:p>
            <a:r>
              <a:rPr lang="en-US" sz="4100">
                <a:latin typeface="Arial" charset="0"/>
              </a:rPr>
              <a:t>0</a:t>
            </a:r>
          </a:p>
        </p:txBody>
      </p:sp>
      <p:sp>
        <p:nvSpPr>
          <p:cNvPr id="41023" name="Freeform 64"/>
          <p:cNvSpPr>
            <a:spLocks/>
          </p:cNvSpPr>
          <p:nvPr/>
        </p:nvSpPr>
        <p:spPr bwMode="auto">
          <a:xfrm>
            <a:off x="1812997" y="5718952"/>
            <a:ext cx="327377" cy="946008"/>
          </a:xfrm>
          <a:custGeom>
            <a:avLst/>
            <a:gdLst>
              <a:gd name="T0" fmla="*/ 0 w 145"/>
              <a:gd name="T1" fmla="*/ 0 h 419"/>
              <a:gd name="T2" fmla="*/ 2147483647 w 145"/>
              <a:gd name="T3" fmla="*/ 2147483647 h 419"/>
              <a:gd name="T4" fmla="*/ 2147483647 w 145"/>
              <a:gd name="T5" fmla="*/ 2147483647 h 419"/>
              <a:gd name="T6" fmla="*/ 2147483647 w 145"/>
              <a:gd name="T7" fmla="*/ 2147483647 h 419"/>
              <a:gd name="T8" fmla="*/ 2147483647 w 145"/>
              <a:gd name="T9" fmla="*/ 2147483647 h 419"/>
              <a:gd name="T10" fmla="*/ 2147483647 w 145"/>
              <a:gd name="T11" fmla="*/ 2147483647 h 419"/>
              <a:gd name="T12" fmla="*/ 2147483647 w 145"/>
              <a:gd name="T13" fmla="*/ 2147483647 h 419"/>
              <a:gd name="T14" fmla="*/ 2147483647 w 145"/>
              <a:gd name="T15" fmla="*/ 2147483647 h 419"/>
              <a:gd name="T16" fmla="*/ 2147483647 w 145"/>
              <a:gd name="T17" fmla="*/ 2147483647 h 419"/>
              <a:gd name="T18" fmla="*/ 2147483647 w 145"/>
              <a:gd name="T19" fmla="*/ 2147483647 h 419"/>
              <a:gd name="T20" fmla="*/ 2147483647 w 145"/>
              <a:gd name="T21" fmla="*/ 2147483647 h 419"/>
              <a:gd name="T22" fmla="*/ 2147483647 w 145"/>
              <a:gd name="T23" fmla="*/ 2147483647 h 419"/>
              <a:gd name="T24" fmla="*/ 2147483647 w 145"/>
              <a:gd name="T25" fmla="*/ 2147483647 h 419"/>
              <a:gd name="T26" fmla="*/ 2147483647 w 145"/>
              <a:gd name="T27" fmla="*/ 2147483647 h 419"/>
              <a:gd name="T28" fmla="*/ 2147483647 w 145"/>
              <a:gd name="T29" fmla="*/ 2147483647 h 419"/>
              <a:gd name="T30" fmla="*/ 2147483647 w 145"/>
              <a:gd name="T31" fmla="*/ 2147483647 h 419"/>
              <a:gd name="T32" fmla="*/ 2147483647 w 145"/>
              <a:gd name="T33" fmla="*/ 2147483647 h 419"/>
              <a:gd name="T34" fmla="*/ 2147483647 w 145"/>
              <a:gd name="T35" fmla="*/ 2147483647 h 419"/>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45"/>
              <a:gd name="T55" fmla="*/ 0 h 419"/>
              <a:gd name="T56" fmla="*/ 145 w 145"/>
              <a:gd name="T57" fmla="*/ 419 h 419"/>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45" h="419">
                <a:moveTo>
                  <a:pt x="0" y="0"/>
                </a:moveTo>
                <a:lnTo>
                  <a:pt x="28" y="11"/>
                </a:lnTo>
                <a:lnTo>
                  <a:pt x="54" y="28"/>
                </a:lnTo>
                <a:lnTo>
                  <a:pt x="77" y="48"/>
                </a:lnTo>
                <a:lnTo>
                  <a:pt x="95" y="74"/>
                </a:lnTo>
                <a:lnTo>
                  <a:pt x="107" y="102"/>
                </a:lnTo>
                <a:lnTo>
                  <a:pt x="114" y="132"/>
                </a:lnTo>
                <a:lnTo>
                  <a:pt x="115" y="163"/>
                </a:lnTo>
                <a:lnTo>
                  <a:pt x="110" y="192"/>
                </a:lnTo>
                <a:lnTo>
                  <a:pt x="98" y="221"/>
                </a:lnTo>
                <a:lnTo>
                  <a:pt x="87" y="251"/>
                </a:lnTo>
                <a:lnTo>
                  <a:pt x="83" y="281"/>
                </a:lnTo>
                <a:lnTo>
                  <a:pt x="83" y="312"/>
                </a:lnTo>
                <a:lnTo>
                  <a:pt x="90" y="341"/>
                </a:lnTo>
                <a:lnTo>
                  <a:pt x="103" y="370"/>
                </a:lnTo>
                <a:lnTo>
                  <a:pt x="121" y="395"/>
                </a:lnTo>
                <a:lnTo>
                  <a:pt x="143" y="416"/>
                </a:lnTo>
                <a:lnTo>
                  <a:pt x="144" y="418"/>
                </a:lnTo>
              </a:path>
            </a:pathLst>
          </a:custGeom>
          <a:noFill/>
          <a:ln w="25400" cap="rnd">
            <a:solidFill>
              <a:srgbClr val="169996"/>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lIns="130046" tIns="65023" rIns="130046" bIns="65023"/>
          <a:lstStyle/>
          <a:p>
            <a:endParaRPr lang="en-US"/>
          </a:p>
        </p:txBody>
      </p:sp>
      <p:sp>
        <p:nvSpPr>
          <p:cNvPr id="41024" name="Freeform 65"/>
          <p:cNvSpPr>
            <a:spLocks/>
          </p:cNvSpPr>
          <p:nvPr/>
        </p:nvSpPr>
        <p:spPr bwMode="auto">
          <a:xfrm>
            <a:off x="2106508" y="6599486"/>
            <a:ext cx="142239" cy="110630"/>
          </a:xfrm>
          <a:custGeom>
            <a:avLst/>
            <a:gdLst>
              <a:gd name="T0" fmla="*/ 2147483647 w 63"/>
              <a:gd name="T1" fmla="*/ 0 h 49"/>
              <a:gd name="T2" fmla="*/ 2147483647 w 63"/>
              <a:gd name="T3" fmla="*/ 2147483647 h 49"/>
              <a:gd name="T4" fmla="*/ 0 w 63"/>
              <a:gd name="T5" fmla="*/ 2147483647 h 49"/>
              <a:gd name="T6" fmla="*/ 2147483647 w 63"/>
              <a:gd name="T7" fmla="*/ 0 h 49"/>
              <a:gd name="T8" fmla="*/ 0 60000 65536"/>
              <a:gd name="T9" fmla="*/ 0 60000 65536"/>
              <a:gd name="T10" fmla="*/ 0 60000 65536"/>
              <a:gd name="T11" fmla="*/ 0 60000 65536"/>
              <a:gd name="T12" fmla="*/ 0 w 63"/>
              <a:gd name="T13" fmla="*/ 0 h 49"/>
              <a:gd name="T14" fmla="*/ 63 w 63"/>
              <a:gd name="T15" fmla="*/ 49 h 49"/>
            </a:gdLst>
            <a:ahLst/>
            <a:cxnLst>
              <a:cxn ang="T8">
                <a:pos x="T0" y="T1"/>
              </a:cxn>
              <a:cxn ang="T9">
                <a:pos x="T2" y="T3"/>
              </a:cxn>
              <a:cxn ang="T10">
                <a:pos x="T4" y="T5"/>
              </a:cxn>
              <a:cxn ang="T11">
                <a:pos x="T6" y="T7"/>
              </a:cxn>
            </a:cxnLst>
            <a:rect l="T12" t="T13" r="T14" b="T15"/>
            <a:pathLst>
              <a:path w="63" h="49">
                <a:moveTo>
                  <a:pt x="26" y="0"/>
                </a:moveTo>
                <a:lnTo>
                  <a:pt x="62" y="48"/>
                </a:lnTo>
                <a:lnTo>
                  <a:pt x="0" y="48"/>
                </a:lnTo>
                <a:lnTo>
                  <a:pt x="26" y="0"/>
                </a:lnTo>
              </a:path>
            </a:pathLst>
          </a:custGeom>
          <a:solidFill>
            <a:srgbClr val="00A898"/>
          </a:solidFill>
          <a:ln w="12700" cap="rnd">
            <a:solidFill>
              <a:srgbClr val="07FFE7"/>
            </a:solidFill>
            <a:round/>
            <a:headEnd type="none" w="sm" len="sm"/>
            <a:tailEnd type="none" w="sm" len="sm"/>
          </a:ln>
        </p:spPr>
        <p:txBody>
          <a:bodyPr lIns="130046" tIns="65023" rIns="130046" bIns="65023"/>
          <a:lstStyle/>
          <a:p>
            <a:endParaRPr lang="en-US"/>
          </a:p>
        </p:txBody>
      </p:sp>
      <p:sp>
        <p:nvSpPr>
          <p:cNvPr id="41025" name="Rectangle 66"/>
          <p:cNvSpPr>
            <a:spLocks noChangeArrowheads="1"/>
          </p:cNvSpPr>
          <p:nvPr/>
        </p:nvSpPr>
        <p:spPr bwMode="auto">
          <a:xfrm>
            <a:off x="165696" y="4156720"/>
            <a:ext cx="2867378" cy="773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8692" tIns="63217" rIns="128692" bIns="63217">
            <a:spAutoFit/>
          </a:bodyPr>
          <a:lstStyle/>
          <a:p>
            <a:r>
              <a:rPr lang="en-US" b="1" dirty="0"/>
              <a:t>Reject </a:t>
            </a:r>
            <a:r>
              <a:rPr lang="en-US" b="1" i="1" dirty="0"/>
              <a:t>H</a:t>
            </a:r>
          </a:p>
        </p:txBody>
      </p:sp>
      <p:sp>
        <p:nvSpPr>
          <p:cNvPr id="41026" name="Rectangle 67"/>
          <p:cNvSpPr>
            <a:spLocks noChangeArrowheads="1"/>
          </p:cNvSpPr>
          <p:nvPr/>
        </p:nvSpPr>
        <p:spPr bwMode="auto">
          <a:xfrm>
            <a:off x="2613968" y="4372744"/>
            <a:ext cx="445332" cy="5277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8692" tIns="63217" rIns="128692" bIns="63217">
            <a:spAutoFit/>
          </a:bodyPr>
          <a:lstStyle/>
          <a:p>
            <a:r>
              <a:rPr lang="en-US" sz="2600" b="1" dirty="0" smtClean="0">
                <a:latin typeface="Arial" charset="0"/>
              </a:rPr>
              <a:t>0</a:t>
            </a:r>
            <a:endParaRPr lang="en-US" sz="2600" b="1" dirty="0">
              <a:latin typeface="Arial" charset="0"/>
            </a:endParaRPr>
          </a:p>
        </p:txBody>
      </p:sp>
      <p:sp>
        <p:nvSpPr>
          <p:cNvPr id="41027" name="Rectangle 68"/>
          <p:cNvSpPr>
            <a:spLocks noChangeArrowheads="1"/>
          </p:cNvSpPr>
          <p:nvPr/>
        </p:nvSpPr>
        <p:spPr bwMode="auto">
          <a:xfrm>
            <a:off x="2551289" y="4811326"/>
            <a:ext cx="261902" cy="130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30046" tIns="65023" rIns="130046" bIns="65023" anchor="ctr"/>
          <a:lstStyle/>
          <a:p>
            <a:endParaRPr lang="en-US">
              <a:latin typeface="Arial" charset="0"/>
            </a:endParaRPr>
          </a:p>
        </p:txBody>
      </p:sp>
      <p:sp>
        <p:nvSpPr>
          <p:cNvPr id="41028" name="Line 69"/>
          <p:cNvSpPr>
            <a:spLocks noChangeShapeType="1"/>
          </p:cNvSpPr>
          <p:nvPr/>
        </p:nvSpPr>
        <p:spPr bwMode="auto">
          <a:xfrm>
            <a:off x="1736232" y="5093547"/>
            <a:ext cx="729262" cy="0"/>
          </a:xfrm>
          <a:prstGeom prst="line">
            <a:avLst/>
          </a:prstGeom>
          <a:noFill/>
          <a:ln w="25400">
            <a:solidFill>
              <a:srgbClr val="07FFE7"/>
            </a:solidFill>
            <a:round/>
            <a:headEnd type="none" w="sm" len="sm"/>
            <a:tailEnd type="none" w="sm" len="sm"/>
          </a:ln>
          <a:extLst>
            <a:ext uri="{909E8E84-426E-40dd-AFC4-6F175D3DCCD1}">
              <a14:hiddenFill xmlns:a14="http://schemas.microsoft.com/office/drawing/2010/main">
                <a:noFill/>
              </a14:hiddenFill>
            </a:ext>
          </a:extLst>
        </p:spPr>
        <p:txBody>
          <a:bodyPr wrap="none" lIns="130046" tIns="65023" rIns="130046" bIns="65023" anchor="ctr"/>
          <a:lstStyle/>
          <a:p>
            <a:endParaRPr lang="en-US"/>
          </a:p>
        </p:txBody>
      </p:sp>
      <p:sp>
        <p:nvSpPr>
          <p:cNvPr id="41029" name="Freeform 70"/>
          <p:cNvSpPr>
            <a:spLocks/>
          </p:cNvSpPr>
          <p:nvPr/>
        </p:nvSpPr>
        <p:spPr bwMode="auto">
          <a:xfrm>
            <a:off x="1490134" y="4980658"/>
            <a:ext cx="164818" cy="167076"/>
          </a:xfrm>
          <a:custGeom>
            <a:avLst/>
            <a:gdLst>
              <a:gd name="T0" fmla="*/ 2147483647 w 73"/>
              <a:gd name="T1" fmla="*/ 0 h 74"/>
              <a:gd name="T2" fmla="*/ 0 w 73"/>
              <a:gd name="T3" fmla="*/ 2147483647 h 74"/>
              <a:gd name="T4" fmla="*/ 2147483647 w 73"/>
              <a:gd name="T5" fmla="*/ 2147483647 h 74"/>
              <a:gd name="T6" fmla="*/ 2147483647 w 73"/>
              <a:gd name="T7" fmla="*/ 0 h 74"/>
              <a:gd name="T8" fmla="*/ 0 60000 65536"/>
              <a:gd name="T9" fmla="*/ 0 60000 65536"/>
              <a:gd name="T10" fmla="*/ 0 60000 65536"/>
              <a:gd name="T11" fmla="*/ 0 60000 65536"/>
              <a:gd name="T12" fmla="*/ 0 w 73"/>
              <a:gd name="T13" fmla="*/ 0 h 74"/>
              <a:gd name="T14" fmla="*/ 73 w 73"/>
              <a:gd name="T15" fmla="*/ 74 h 74"/>
            </a:gdLst>
            <a:ahLst/>
            <a:cxnLst>
              <a:cxn ang="T8">
                <a:pos x="T0" y="T1"/>
              </a:cxn>
              <a:cxn ang="T9">
                <a:pos x="T2" y="T3"/>
              </a:cxn>
              <a:cxn ang="T10">
                <a:pos x="T4" y="T5"/>
              </a:cxn>
              <a:cxn ang="T11">
                <a:pos x="T6" y="T7"/>
              </a:cxn>
            </a:cxnLst>
            <a:rect l="T12" t="T13" r="T14" b="T15"/>
            <a:pathLst>
              <a:path w="73" h="74">
                <a:moveTo>
                  <a:pt x="72" y="0"/>
                </a:moveTo>
                <a:lnTo>
                  <a:pt x="0" y="36"/>
                </a:lnTo>
                <a:lnTo>
                  <a:pt x="72" y="73"/>
                </a:lnTo>
                <a:lnTo>
                  <a:pt x="72" y="0"/>
                </a:lnTo>
              </a:path>
            </a:pathLst>
          </a:custGeom>
          <a:solidFill>
            <a:srgbClr val="07FFE7"/>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lIns="130046" tIns="65023" rIns="130046" bIns="65023"/>
          <a:lstStyle/>
          <a:p>
            <a:endParaRPr lang="en-US"/>
          </a:p>
        </p:txBody>
      </p:sp>
      <p:sp>
        <p:nvSpPr>
          <p:cNvPr id="41030" name="Line 71"/>
          <p:cNvSpPr>
            <a:spLocks noChangeShapeType="1"/>
          </p:cNvSpPr>
          <p:nvPr/>
        </p:nvSpPr>
        <p:spPr bwMode="auto">
          <a:xfrm flipV="1">
            <a:off x="2530970" y="4847450"/>
            <a:ext cx="0" cy="2447431"/>
          </a:xfrm>
          <a:prstGeom prst="line">
            <a:avLst/>
          </a:prstGeom>
          <a:noFill/>
          <a:ln w="25400">
            <a:solidFill>
              <a:srgbClr val="07FFE7"/>
            </a:solidFill>
            <a:round/>
            <a:headEnd type="none" w="sm" len="sm"/>
            <a:tailEnd type="none" w="sm" len="sm"/>
          </a:ln>
          <a:extLst>
            <a:ext uri="{909E8E84-426E-40dd-AFC4-6F175D3DCCD1}">
              <a14:hiddenFill xmlns:a14="http://schemas.microsoft.com/office/drawing/2010/main">
                <a:noFill/>
              </a14:hiddenFill>
            </a:ext>
          </a:extLst>
        </p:spPr>
        <p:txBody>
          <a:bodyPr wrap="none" lIns="130046" tIns="65023" rIns="130046" bIns="65023" anchor="ctr"/>
          <a:lstStyle/>
          <a:p>
            <a:endParaRPr lang="en-US"/>
          </a:p>
        </p:txBody>
      </p:sp>
      <p:sp>
        <p:nvSpPr>
          <p:cNvPr id="41031" name="Rectangle 72"/>
          <p:cNvSpPr>
            <a:spLocks noChangeArrowheads="1"/>
          </p:cNvSpPr>
          <p:nvPr/>
        </p:nvSpPr>
        <p:spPr bwMode="auto">
          <a:xfrm>
            <a:off x="1146676" y="5283201"/>
            <a:ext cx="723040" cy="7586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8692" tIns="63217" rIns="128692" bIns="63217">
            <a:spAutoFit/>
          </a:bodyPr>
          <a:lstStyle/>
          <a:p>
            <a:r>
              <a:rPr lang="en-US" sz="4100" b="1" i="1">
                <a:solidFill>
                  <a:srgbClr val="07FFE7"/>
                </a:solidFill>
                <a:latin typeface="Symbol" charset="0"/>
              </a:rPr>
              <a:t>a</a:t>
            </a:r>
          </a:p>
        </p:txBody>
      </p:sp>
      <p:sp>
        <p:nvSpPr>
          <p:cNvPr id="41032" name="Rectangle 73"/>
          <p:cNvSpPr>
            <a:spLocks noChangeArrowheads="1"/>
          </p:cNvSpPr>
          <p:nvPr/>
        </p:nvSpPr>
        <p:spPr bwMode="auto">
          <a:xfrm>
            <a:off x="1616569" y="2375183"/>
            <a:ext cx="3052516" cy="1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8692" tIns="63217" rIns="128692" bIns="63217">
            <a:spAutoFit/>
          </a:bodyPr>
          <a:lstStyle/>
          <a:p>
            <a:pPr>
              <a:spcBef>
                <a:spcPct val="50000"/>
              </a:spcBef>
            </a:pPr>
            <a:r>
              <a:rPr lang="en-US" sz="4000" b="1" i="1">
                <a:latin typeface="Arial" charset="0"/>
              </a:rPr>
              <a:t>H</a:t>
            </a:r>
            <a:r>
              <a:rPr lang="en-US" sz="4000" b="1" baseline="-25000">
                <a:latin typeface="Arial" charset="0"/>
              </a:rPr>
              <a:t>0</a:t>
            </a:r>
            <a:r>
              <a:rPr lang="en-US" sz="4000" b="1">
                <a:latin typeface="Arial" charset="0"/>
              </a:rPr>
              <a:t>:  </a:t>
            </a:r>
            <a:r>
              <a:rPr lang="en-US" sz="4000" b="1" i="1">
                <a:latin typeface="Symbol" charset="0"/>
              </a:rPr>
              <a:t>m ≠ 0</a:t>
            </a:r>
            <a:r>
              <a:rPr lang="en-US" sz="4000" b="1" i="1">
                <a:latin typeface="Arial" charset="0"/>
              </a:rPr>
              <a:t>  H</a:t>
            </a:r>
            <a:r>
              <a:rPr lang="en-US" sz="4000" b="1" i="1" baseline="-25000">
                <a:latin typeface="Arial" charset="0"/>
              </a:rPr>
              <a:t>1</a:t>
            </a:r>
            <a:r>
              <a:rPr lang="en-US" sz="4000" b="1" i="1">
                <a:latin typeface="Arial" charset="0"/>
              </a:rPr>
              <a:t>:  </a:t>
            </a:r>
            <a:r>
              <a:rPr lang="en-US" sz="4000" b="1" i="1">
                <a:latin typeface="Symbol" charset="0"/>
              </a:rPr>
              <a:t>m</a:t>
            </a:r>
            <a:r>
              <a:rPr lang="en-US" sz="4000" b="1" i="1">
                <a:latin typeface="Arial" charset="0"/>
              </a:rPr>
              <a:t> &lt; 0</a:t>
            </a:r>
          </a:p>
        </p:txBody>
      </p:sp>
      <p:sp>
        <p:nvSpPr>
          <p:cNvPr id="41033" name="Rectangle 74"/>
          <p:cNvSpPr>
            <a:spLocks noChangeArrowheads="1"/>
          </p:cNvSpPr>
          <p:nvPr/>
        </p:nvSpPr>
        <p:spPr bwMode="auto">
          <a:xfrm>
            <a:off x="7360355" y="2483556"/>
            <a:ext cx="2727396" cy="1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8692" tIns="63217" rIns="128692" bIns="63217">
            <a:spAutoFit/>
          </a:bodyPr>
          <a:lstStyle/>
          <a:p>
            <a:pPr>
              <a:spcBef>
                <a:spcPct val="50000"/>
              </a:spcBef>
            </a:pPr>
            <a:r>
              <a:rPr lang="en-US" sz="4000" b="1" i="1">
                <a:latin typeface="Arial" charset="0"/>
              </a:rPr>
              <a:t>H</a:t>
            </a:r>
            <a:r>
              <a:rPr lang="en-US" sz="4000" b="1" baseline="-25000">
                <a:latin typeface="Arial" charset="0"/>
              </a:rPr>
              <a:t>0</a:t>
            </a:r>
            <a:r>
              <a:rPr lang="en-US" sz="4000" b="1">
                <a:latin typeface="Arial" charset="0"/>
              </a:rPr>
              <a:t>:  </a:t>
            </a:r>
            <a:r>
              <a:rPr lang="en-US" sz="4000" b="1" i="1">
                <a:latin typeface="Symbol" charset="0"/>
              </a:rPr>
              <a:t>m ≠ </a:t>
            </a:r>
            <a:r>
              <a:rPr lang="en-US" sz="4000" b="1" i="1">
                <a:latin typeface="Arial" charset="0"/>
              </a:rPr>
              <a:t>0  H</a:t>
            </a:r>
            <a:r>
              <a:rPr lang="en-US" sz="4000" b="1" i="1" baseline="-25000">
                <a:latin typeface="Arial" charset="0"/>
              </a:rPr>
              <a:t>1</a:t>
            </a:r>
            <a:r>
              <a:rPr lang="en-US" sz="4000" b="1" i="1">
                <a:latin typeface="Arial" charset="0"/>
              </a:rPr>
              <a:t>:  </a:t>
            </a:r>
            <a:r>
              <a:rPr lang="en-US" sz="4000" b="1" i="1">
                <a:latin typeface="Symbol" charset="0"/>
              </a:rPr>
              <a:t>m</a:t>
            </a:r>
            <a:r>
              <a:rPr lang="en-US" sz="4000" b="1" i="1">
                <a:latin typeface="Arial" charset="0"/>
              </a:rPr>
              <a:t> &gt; 0</a:t>
            </a:r>
          </a:p>
        </p:txBody>
      </p:sp>
      <p:sp>
        <p:nvSpPr>
          <p:cNvPr id="41034" name="Line 75"/>
          <p:cNvSpPr>
            <a:spLocks noChangeShapeType="1"/>
          </p:cNvSpPr>
          <p:nvPr/>
        </p:nvSpPr>
        <p:spPr bwMode="auto">
          <a:xfrm>
            <a:off x="2747716" y="6502400"/>
            <a:ext cx="494453" cy="0"/>
          </a:xfrm>
          <a:prstGeom prst="line">
            <a:avLst/>
          </a:prstGeom>
          <a:noFill/>
          <a:ln w="12700">
            <a:solidFill>
              <a:schemeClr val="folHlink"/>
            </a:solidFill>
            <a:round/>
            <a:headEnd type="stealth" w="med" len="med"/>
            <a:tailEnd type="stealth" w="med" len="med"/>
          </a:ln>
          <a:extLst>
            <a:ext uri="{909E8E84-426E-40dd-AFC4-6F175D3DCCD1}">
              <a14:hiddenFill xmlns:a14="http://schemas.microsoft.com/office/drawing/2010/main">
                <a:noFill/>
              </a14:hiddenFill>
            </a:ext>
          </a:extLst>
        </p:spPr>
        <p:txBody>
          <a:bodyPr wrap="none" lIns="130046" tIns="65023" rIns="130046" bIns="65023" anchor="ctr"/>
          <a:lstStyle/>
          <a:p>
            <a:endParaRPr lang="en-US"/>
          </a:p>
        </p:txBody>
      </p:sp>
      <p:sp>
        <p:nvSpPr>
          <p:cNvPr id="41035" name="Rectangle 76"/>
          <p:cNvSpPr>
            <a:spLocks noChangeArrowheads="1"/>
          </p:cNvSpPr>
          <p:nvPr/>
        </p:nvSpPr>
        <p:spPr bwMode="auto">
          <a:xfrm>
            <a:off x="869245" y="7823201"/>
            <a:ext cx="5019039" cy="2066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8692" tIns="63217" rIns="128692" bIns="63217">
            <a:spAutoFit/>
          </a:bodyPr>
          <a:lstStyle/>
          <a:p>
            <a:pPr algn="ctr">
              <a:spcBef>
                <a:spcPct val="50000"/>
              </a:spcBef>
            </a:pPr>
            <a:r>
              <a:rPr lang="en-US" b="1"/>
              <a:t>Must Be</a:t>
            </a:r>
            <a:r>
              <a:rPr lang="en-US" b="1">
                <a:solidFill>
                  <a:srgbClr val="000000"/>
                </a:solidFill>
              </a:rPr>
              <a:t> </a:t>
            </a:r>
            <a:r>
              <a:rPr lang="en-US" b="1" i="1">
                <a:solidFill>
                  <a:schemeClr val="folHlink"/>
                </a:solidFill>
              </a:rPr>
              <a:t>Significantly</a:t>
            </a:r>
            <a:r>
              <a:rPr lang="en-US" b="1">
                <a:solidFill>
                  <a:schemeClr val="folHlink"/>
                </a:solidFill>
              </a:rPr>
              <a:t> below</a:t>
            </a:r>
            <a:r>
              <a:rPr lang="en-US" b="1" i="1">
                <a:solidFill>
                  <a:srgbClr val="000000"/>
                </a:solidFill>
                <a:latin typeface="Arial" charset="0"/>
              </a:rPr>
              <a:t> </a:t>
            </a:r>
            <a:r>
              <a:rPr lang="en-US" sz="4000" b="1" i="1">
                <a:latin typeface="Symbol" charset="0"/>
              </a:rPr>
              <a:t>m </a:t>
            </a:r>
            <a:r>
              <a:rPr lang="en-US" b="1">
                <a:latin typeface="Arial" charset="0"/>
              </a:rPr>
              <a:t>= 0</a:t>
            </a:r>
          </a:p>
        </p:txBody>
      </p:sp>
      <p:sp>
        <p:nvSpPr>
          <p:cNvPr id="41036" name="Line 77"/>
          <p:cNvSpPr>
            <a:spLocks noChangeShapeType="1"/>
          </p:cNvSpPr>
          <p:nvPr/>
        </p:nvSpPr>
        <p:spPr bwMode="auto">
          <a:xfrm>
            <a:off x="3034453" y="6721405"/>
            <a:ext cx="0" cy="864728"/>
          </a:xfrm>
          <a:prstGeom prst="line">
            <a:avLst/>
          </a:prstGeom>
          <a:noFill/>
          <a:ln w="12700">
            <a:solidFill>
              <a:schemeClr val="folHlink"/>
            </a:solidFill>
            <a:round/>
            <a:headEnd type="stealth" w="med" len="med"/>
            <a:tailEnd type="none" w="sm" len="sm"/>
          </a:ln>
          <a:extLst>
            <a:ext uri="{909E8E84-426E-40dd-AFC4-6F175D3DCCD1}">
              <a14:hiddenFill xmlns:a14="http://schemas.microsoft.com/office/drawing/2010/main">
                <a:noFill/>
              </a14:hiddenFill>
            </a:ext>
          </a:extLst>
        </p:spPr>
        <p:txBody>
          <a:bodyPr wrap="none" lIns="130046" tIns="65023" rIns="130046" bIns="65023" anchor="ctr"/>
          <a:lstStyle/>
          <a:p>
            <a:endParaRPr lang="en-US"/>
          </a:p>
        </p:txBody>
      </p:sp>
      <p:sp>
        <p:nvSpPr>
          <p:cNvPr id="41037" name="Rectangle 78"/>
          <p:cNvSpPr>
            <a:spLocks noChangeArrowheads="1"/>
          </p:cNvSpPr>
          <p:nvPr/>
        </p:nvSpPr>
        <p:spPr bwMode="auto">
          <a:xfrm>
            <a:off x="6493369" y="7685476"/>
            <a:ext cx="6520462" cy="2066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8692" tIns="63217" rIns="128692" bIns="63217">
            <a:spAutoFit/>
          </a:bodyPr>
          <a:lstStyle/>
          <a:p>
            <a:pPr algn="ctr">
              <a:spcBef>
                <a:spcPct val="50000"/>
              </a:spcBef>
            </a:pPr>
            <a:r>
              <a:rPr lang="en-US" b="1" dirty="0"/>
              <a:t>Small values don</a:t>
            </a:r>
            <a:r>
              <a:rPr lang="ja-JP" altLang="en-US" b="1" dirty="0"/>
              <a:t>’</a:t>
            </a:r>
            <a:r>
              <a:rPr lang="en-US" altLang="ja-JP" b="1" dirty="0"/>
              <a:t>t contradict </a:t>
            </a:r>
            <a:r>
              <a:rPr lang="en-US" altLang="ja-JP" b="1" i="1" dirty="0" smtClean="0"/>
              <a:t>H</a:t>
            </a:r>
            <a:r>
              <a:rPr lang="en-US" altLang="ja-JP" b="1" baseline="-25000" dirty="0" smtClean="0"/>
              <a:t>0  </a:t>
            </a:r>
            <a:r>
              <a:rPr lang="en-US" altLang="ja-JP" b="1" dirty="0" smtClean="0"/>
              <a:t>-&gt;Don</a:t>
            </a:r>
            <a:r>
              <a:rPr lang="ja-JP" altLang="en-US" b="1" dirty="0" smtClean="0"/>
              <a:t>’</a:t>
            </a:r>
            <a:r>
              <a:rPr lang="en-US" altLang="ja-JP" b="1" dirty="0" smtClean="0"/>
              <a:t>t </a:t>
            </a:r>
            <a:r>
              <a:rPr lang="en-US" altLang="ja-JP" b="1" dirty="0"/>
              <a:t>Reject </a:t>
            </a:r>
            <a:r>
              <a:rPr lang="en-US" altLang="ja-JP" b="1" i="1" dirty="0"/>
              <a:t>H</a:t>
            </a:r>
            <a:r>
              <a:rPr lang="en-US" altLang="ja-JP" b="1" baseline="-25000" dirty="0"/>
              <a:t>0</a:t>
            </a:r>
            <a:r>
              <a:rPr lang="en-US" altLang="ja-JP" b="1" dirty="0"/>
              <a:t>!</a:t>
            </a:r>
            <a:endParaRPr lang="en-US" b="1" dirty="0"/>
          </a:p>
        </p:txBody>
      </p:sp>
      <p:sp>
        <p:nvSpPr>
          <p:cNvPr id="41038" name="Line 79"/>
          <p:cNvSpPr>
            <a:spLocks noChangeShapeType="1"/>
          </p:cNvSpPr>
          <p:nvPr/>
        </p:nvSpPr>
        <p:spPr bwMode="auto">
          <a:xfrm>
            <a:off x="8579556" y="7170703"/>
            <a:ext cx="494454" cy="386081"/>
          </a:xfrm>
          <a:prstGeom prst="line">
            <a:avLst/>
          </a:prstGeom>
          <a:noFill/>
          <a:ln w="12700">
            <a:solidFill>
              <a:schemeClr val="folHlink"/>
            </a:solidFill>
            <a:round/>
            <a:headEnd type="stealth" w="med" len="med"/>
            <a:tailEnd type="none" w="sm" len="sm"/>
          </a:ln>
          <a:extLst>
            <a:ext uri="{909E8E84-426E-40dd-AFC4-6F175D3DCCD1}">
              <a14:hiddenFill xmlns:a14="http://schemas.microsoft.com/office/drawing/2010/main">
                <a:noFill/>
              </a14:hiddenFill>
            </a:ext>
          </a:extLst>
        </p:spPr>
        <p:txBody>
          <a:bodyPr wrap="none" lIns="130046" tIns="65023" rIns="130046" bIns="65023" anchor="ctr"/>
          <a:lstStyle/>
          <a:p>
            <a:endParaRPr lang="en-US"/>
          </a:p>
        </p:txBody>
      </p:sp>
      <p:sp>
        <p:nvSpPr>
          <p:cNvPr id="41039" name="Rectangle 80"/>
          <p:cNvSpPr>
            <a:spLocks noChangeArrowheads="1"/>
          </p:cNvSpPr>
          <p:nvPr/>
        </p:nvSpPr>
        <p:spPr bwMode="auto">
          <a:xfrm>
            <a:off x="1293708" y="318347"/>
            <a:ext cx="10525760" cy="1897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8692" tIns="63217" rIns="128692" bIns="63217">
            <a:spAutoFit/>
          </a:bodyPr>
          <a:lstStyle/>
          <a:p>
            <a:pPr algn="ctr">
              <a:spcBef>
                <a:spcPct val="50000"/>
              </a:spcBef>
            </a:pPr>
            <a:r>
              <a:rPr lang="en-US" sz="4600" b="1" dirty="0">
                <a:solidFill>
                  <a:srgbClr val="2D2D8A"/>
                </a:solidFill>
              </a:rPr>
              <a:t>Rejection Region</a:t>
            </a:r>
          </a:p>
          <a:p>
            <a:pPr algn="ctr">
              <a:spcBef>
                <a:spcPct val="50000"/>
              </a:spcBef>
            </a:pPr>
            <a:r>
              <a:rPr lang="en-US" sz="4600" b="1" dirty="0">
                <a:solidFill>
                  <a:srgbClr val="2D2D8A"/>
                </a:solidFill>
              </a:rPr>
              <a:t>(one tail)</a:t>
            </a:r>
          </a:p>
        </p:txBody>
      </p:sp>
      <p:sp>
        <p:nvSpPr>
          <p:cNvPr id="41040" name="Freeform 81"/>
          <p:cNvSpPr>
            <a:spLocks/>
          </p:cNvSpPr>
          <p:nvPr/>
        </p:nvSpPr>
        <p:spPr bwMode="auto">
          <a:xfrm>
            <a:off x="10859912" y="6500144"/>
            <a:ext cx="124178" cy="137724"/>
          </a:xfrm>
          <a:custGeom>
            <a:avLst/>
            <a:gdLst>
              <a:gd name="T0" fmla="*/ 2147483647 w 55"/>
              <a:gd name="T1" fmla="*/ 2147483647 h 61"/>
              <a:gd name="T2" fmla="*/ 2147483647 w 55"/>
              <a:gd name="T3" fmla="*/ 2147483647 h 61"/>
              <a:gd name="T4" fmla="*/ 0 w 55"/>
              <a:gd name="T5" fmla="*/ 0 h 61"/>
              <a:gd name="T6" fmla="*/ 2147483647 w 55"/>
              <a:gd name="T7" fmla="*/ 2147483647 h 61"/>
              <a:gd name="T8" fmla="*/ 0 60000 65536"/>
              <a:gd name="T9" fmla="*/ 0 60000 65536"/>
              <a:gd name="T10" fmla="*/ 0 60000 65536"/>
              <a:gd name="T11" fmla="*/ 0 60000 65536"/>
              <a:gd name="T12" fmla="*/ 0 w 55"/>
              <a:gd name="T13" fmla="*/ 0 h 61"/>
              <a:gd name="T14" fmla="*/ 55 w 55"/>
              <a:gd name="T15" fmla="*/ 61 h 61"/>
            </a:gdLst>
            <a:ahLst/>
            <a:cxnLst>
              <a:cxn ang="T8">
                <a:pos x="T0" y="T1"/>
              </a:cxn>
              <a:cxn ang="T9">
                <a:pos x="T2" y="T3"/>
              </a:cxn>
              <a:cxn ang="T10">
                <a:pos x="T4" y="T5"/>
              </a:cxn>
              <a:cxn ang="T11">
                <a:pos x="T6" y="T7"/>
              </a:cxn>
            </a:cxnLst>
            <a:rect l="T12" t="T13" r="T14" b="T15"/>
            <a:pathLst>
              <a:path w="55" h="61">
                <a:moveTo>
                  <a:pt x="54" y="13"/>
                </a:moveTo>
                <a:lnTo>
                  <a:pt x="15" y="60"/>
                </a:lnTo>
                <a:lnTo>
                  <a:pt x="0" y="0"/>
                </a:lnTo>
                <a:lnTo>
                  <a:pt x="54" y="13"/>
                </a:lnTo>
              </a:path>
            </a:pathLst>
          </a:custGeom>
          <a:solidFill>
            <a:srgbClr val="00A898"/>
          </a:solidFill>
          <a:ln w="12700" cap="rnd">
            <a:solidFill>
              <a:srgbClr val="1BBBBB"/>
            </a:solidFill>
            <a:round/>
            <a:headEnd type="none" w="sm" len="sm"/>
            <a:tailEnd type="none" w="sm" len="sm"/>
          </a:ln>
        </p:spPr>
        <p:txBody>
          <a:bodyPr lIns="130046" tIns="65023" rIns="130046" bIns="65023"/>
          <a:lstStyle/>
          <a:p>
            <a:endParaRPr lang="en-US"/>
          </a:p>
        </p:txBody>
      </p:sp>
    </p:spTree>
    <p:extLst>
      <p:ext uri="{BB962C8B-B14F-4D97-AF65-F5344CB8AC3E}">
        <p14:creationId xmlns:p14="http://schemas.microsoft.com/office/powerpoint/2010/main" val="702995226"/>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2"/>
          <p:cNvSpPr>
            <a:spLocks noGrp="1" noChangeArrowheads="1"/>
          </p:cNvSpPr>
          <p:nvPr>
            <p:ph type="ctrTitle" idx="4294967295"/>
          </p:nvPr>
        </p:nvSpPr>
        <p:spPr>
          <a:xfrm>
            <a:off x="977618" y="164818"/>
            <a:ext cx="11054080" cy="1625600"/>
          </a:xfrm>
        </p:spPr>
        <p:txBody>
          <a:bodyPr/>
          <a:lstStyle/>
          <a:p>
            <a:pPr eaLnBrk="1" hangingPunct="1"/>
            <a:r>
              <a:rPr lang="en-US" sz="5100" b="1" dirty="0">
                <a:solidFill>
                  <a:srgbClr val="2D2D8A"/>
                </a:solidFill>
                <a:ea typeface="ヒラギノ角ゴ Pro W3" charset="0"/>
                <a:cs typeface="ヒラギノ角ゴ Pro W3" charset="0"/>
              </a:rPr>
              <a:t>Unpaired T-test</a:t>
            </a:r>
          </a:p>
        </p:txBody>
      </p:sp>
      <p:sp>
        <p:nvSpPr>
          <p:cNvPr id="43010" name="Rectangle 3"/>
          <p:cNvSpPr>
            <a:spLocks noGrp="1" noChangeArrowheads="1"/>
          </p:cNvSpPr>
          <p:nvPr>
            <p:ph type="subTitle" idx="4294967295"/>
          </p:nvPr>
        </p:nvSpPr>
        <p:spPr>
          <a:xfrm>
            <a:off x="1950720" y="5048509"/>
            <a:ext cx="9103360" cy="2492587"/>
          </a:xfrm>
        </p:spPr>
        <p:txBody>
          <a:bodyPr/>
          <a:lstStyle/>
          <a:p>
            <a:pPr marL="0" indent="0" eaLnBrk="1" hangingPunct="1"/>
            <a:r>
              <a:rPr lang="en-US" dirty="0">
                <a:solidFill>
                  <a:srgbClr val="2D2D8A"/>
                </a:solidFill>
                <a:latin typeface="Comic Sans MS" charset="0"/>
                <a:ea typeface="ヒラギノ角ゴ Pro W3" charset="0"/>
                <a:cs typeface="ヒラギノ角ゴ Pro W3" charset="0"/>
              </a:rPr>
              <a:t>The two sample observations are not coupled</a:t>
            </a:r>
          </a:p>
          <a:p>
            <a:pPr marL="0" indent="0" eaLnBrk="1" hangingPunct="1"/>
            <a:r>
              <a:rPr lang="en-US" dirty="0">
                <a:solidFill>
                  <a:srgbClr val="2D2D8A"/>
                </a:solidFill>
                <a:latin typeface="Comic Sans MS" charset="0"/>
                <a:ea typeface="ヒラギノ角ゴ Pro W3" charset="0"/>
                <a:cs typeface="ヒラギノ角ゴ Pro W3" charset="0"/>
              </a:rPr>
              <a:t>Not necessary equal sample numbers</a:t>
            </a:r>
          </a:p>
          <a:p>
            <a:pPr marL="0" indent="0" eaLnBrk="1" hangingPunct="1"/>
            <a:r>
              <a:rPr lang="en-US" dirty="0">
                <a:solidFill>
                  <a:srgbClr val="2D2D8A"/>
                </a:solidFill>
                <a:latin typeface="Comic Sans MS" charset="0"/>
                <a:ea typeface="ヒラギノ角ゴ Pro W3" charset="0"/>
                <a:cs typeface="ヒラギノ角ゴ Pro W3" charset="0"/>
              </a:rPr>
              <a:t>You may distinguish between equal and unequal sample variance</a:t>
            </a:r>
          </a:p>
          <a:p>
            <a:pPr marL="0" indent="0" algn="ctr" eaLnBrk="1" hangingPunct="1">
              <a:buNone/>
            </a:pPr>
            <a:endParaRPr lang="en-US" dirty="0">
              <a:solidFill>
                <a:srgbClr val="2D2D8A"/>
              </a:solidFill>
              <a:latin typeface="Comic Sans MS" charset="0"/>
              <a:ea typeface="ヒラギノ角ゴ Pro W3" charset="0"/>
              <a:cs typeface="ヒラギノ角ゴ Pro W3" charset="0"/>
            </a:endParaRPr>
          </a:p>
        </p:txBody>
      </p:sp>
      <p:graphicFrame>
        <p:nvGraphicFramePr>
          <p:cNvPr id="43011" name="Object 2">
            <a:hlinkClick r:id="" action="ppaction://ole?verb=0"/>
          </p:cNvPr>
          <p:cNvGraphicFramePr>
            <a:graphicFrameLocks/>
          </p:cNvGraphicFramePr>
          <p:nvPr/>
        </p:nvGraphicFramePr>
        <p:xfrm>
          <a:off x="5043876" y="1702365"/>
          <a:ext cx="2384213" cy="1864924"/>
        </p:xfrm>
        <a:graphic>
          <a:graphicData uri="http://schemas.openxmlformats.org/presentationml/2006/ole">
            <mc:AlternateContent xmlns:mc="http://schemas.openxmlformats.org/markup-compatibility/2006">
              <mc:Choice xmlns:v="urn:schemas-microsoft-com:vml" Requires="v">
                <p:oleObj spid="_x0000_s82952" name="Equation" r:id="rId3" imgW="609600" imgH="546100" progId="Equation.3">
                  <p:embed/>
                </p:oleObj>
              </mc:Choice>
              <mc:Fallback>
                <p:oleObj name="Equation" r:id="rId3" imgW="609600" imgH="546100" progId="Equation.3">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43876" y="1702365"/>
                        <a:ext cx="2384213" cy="18649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pic>
                </p:oleObj>
              </mc:Fallback>
            </mc:AlternateContent>
          </a:graphicData>
        </a:graphic>
      </p:graphicFrame>
    </p:spTree>
    <p:extLst>
      <p:ext uri="{BB962C8B-B14F-4D97-AF65-F5344CB8AC3E}">
        <p14:creationId xmlns:p14="http://schemas.microsoft.com/office/powerpoint/2010/main" val="891878733"/>
      </p:ext>
    </p:extLst>
  </p:cSld>
  <p:clrMapOvr>
    <a:masterClrMapping/>
  </p:clrMapOvr>
  <p:timing>
    <p:tnLst>
      <p:par>
        <p:cTn xmlns:p14="http://schemas.microsoft.com/office/powerpoint/2010/mai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Title 1"/>
          <p:cNvSpPr>
            <a:spLocks noGrp="1"/>
          </p:cNvSpPr>
          <p:nvPr>
            <p:ph type="title" idx="4294967295"/>
          </p:nvPr>
        </p:nvSpPr>
        <p:spPr>
          <a:xfrm>
            <a:off x="975360" y="108373"/>
            <a:ext cx="11054080" cy="1625600"/>
          </a:xfrm>
        </p:spPr>
        <p:txBody>
          <a:bodyPr/>
          <a:lstStyle/>
          <a:p>
            <a:pPr eaLnBrk="1" hangingPunct="1"/>
            <a:r>
              <a:rPr lang="en-US" sz="5100" dirty="0">
                <a:solidFill>
                  <a:srgbClr val="2D2D8A"/>
                </a:solidFill>
                <a:ea typeface="ヒラギノ角ゴ Pro W3" charset="0"/>
                <a:cs typeface="ヒラギノ角ゴ Pro W3" charset="0"/>
              </a:rPr>
              <a:t>In few words the other tests:</a:t>
            </a:r>
          </a:p>
        </p:txBody>
      </p:sp>
      <p:sp>
        <p:nvSpPr>
          <p:cNvPr id="44034" name="Content Placeholder 2"/>
          <p:cNvSpPr>
            <a:spLocks noGrp="1"/>
          </p:cNvSpPr>
          <p:nvPr>
            <p:ph idx="4294967295"/>
          </p:nvPr>
        </p:nvSpPr>
        <p:spPr>
          <a:xfrm>
            <a:off x="973103" y="2985080"/>
            <a:ext cx="11054080" cy="5852160"/>
          </a:xfrm>
        </p:spPr>
        <p:txBody>
          <a:bodyPr/>
          <a:lstStyle/>
          <a:p>
            <a:pPr eaLnBrk="1" hangingPunct="1"/>
            <a:r>
              <a:rPr lang="en-US" dirty="0">
                <a:solidFill>
                  <a:srgbClr val="2D2D8A"/>
                </a:solidFill>
                <a:latin typeface="Comic Sans MS" charset="0"/>
                <a:ea typeface="ヒラギノ角ゴ Pro W3" charset="0"/>
                <a:cs typeface="ヒラギノ角ゴ Pro W3" charset="0"/>
              </a:rPr>
              <a:t>If you want to compare more then two populations means when you observe 1 characteristic: </a:t>
            </a:r>
            <a:r>
              <a:rPr lang="en-US" b="1" dirty="0">
                <a:solidFill>
                  <a:srgbClr val="2D2D8A"/>
                </a:solidFill>
                <a:latin typeface="Comic Sans MS" charset="0"/>
                <a:ea typeface="ヒラギノ角ゴ Pro W3" charset="0"/>
                <a:cs typeface="ヒラギノ角ゴ Pro W3" charset="0"/>
              </a:rPr>
              <a:t>one way </a:t>
            </a:r>
            <a:r>
              <a:rPr lang="en-US" b="1" dirty="0" err="1">
                <a:solidFill>
                  <a:srgbClr val="2D2D8A"/>
                </a:solidFill>
                <a:latin typeface="Comic Sans MS" charset="0"/>
                <a:ea typeface="ヒラギノ角ゴ Pro W3" charset="0"/>
                <a:cs typeface="ヒラギノ角ゴ Pro W3" charset="0"/>
              </a:rPr>
              <a:t>Anova</a:t>
            </a:r>
            <a:r>
              <a:rPr lang="en-US" b="1" dirty="0">
                <a:solidFill>
                  <a:srgbClr val="2D2D8A"/>
                </a:solidFill>
                <a:latin typeface="Comic Sans MS" charset="0"/>
                <a:ea typeface="ヒラギノ角ゴ Pro W3" charset="0"/>
                <a:cs typeface="ヒラギノ角ゴ Pro W3" charset="0"/>
              </a:rPr>
              <a:t> Test </a:t>
            </a:r>
          </a:p>
          <a:p>
            <a:pPr eaLnBrk="1" hangingPunct="1"/>
            <a:r>
              <a:rPr lang="en-US" dirty="0">
                <a:solidFill>
                  <a:srgbClr val="2D2D8A"/>
                </a:solidFill>
                <a:latin typeface="Comic Sans MS" charset="0"/>
                <a:ea typeface="ヒラギノ角ゴ Pro W3" charset="0"/>
                <a:cs typeface="ヒラギノ角ゴ Pro W3" charset="0"/>
              </a:rPr>
              <a:t>If you want to compare more then two populations means when you observe 2 characteristic: </a:t>
            </a:r>
            <a:r>
              <a:rPr lang="en-US" b="1" dirty="0">
                <a:solidFill>
                  <a:srgbClr val="2D2D8A"/>
                </a:solidFill>
                <a:latin typeface="Comic Sans MS" charset="0"/>
                <a:ea typeface="ヒラギノ角ゴ Pro W3" charset="0"/>
                <a:cs typeface="ヒラギノ角ゴ Pro W3" charset="0"/>
              </a:rPr>
              <a:t>two way </a:t>
            </a:r>
            <a:r>
              <a:rPr lang="en-US" b="1" dirty="0" err="1">
                <a:solidFill>
                  <a:srgbClr val="2D2D8A"/>
                </a:solidFill>
                <a:latin typeface="Comic Sans MS" charset="0"/>
                <a:ea typeface="ヒラギノ角ゴ Pro W3" charset="0"/>
                <a:cs typeface="ヒラギノ角ゴ Pro W3" charset="0"/>
              </a:rPr>
              <a:t>Anova</a:t>
            </a:r>
            <a:r>
              <a:rPr lang="en-US" b="1" dirty="0">
                <a:solidFill>
                  <a:srgbClr val="2D2D8A"/>
                </a:solidFill>
                <a:latin typeface="Comic Sans MS" charset="0"/>
                <a:ea typeface="ヒラギノ角ゴ Pro W3" charset="0"/>
                <a:cs typeface="ヒラギノ角ゴ Pro W3" charset="0"/>
              </a:rPr>
              <a:t> Test</a:t>
            </a:r>
          </a:p>
          <a:p>
            <a:pPr eaLnBrk="1" hangingPunct="1"/>
            <a:r>
              <a:rPr lang="en-US" dirty="0">
                <a:solidFill>
                  <a:srgbClr val="2D2D8A"/>
                </a:solidFill>
                <a:latin typeface="Comic Sans MS" charset="0"/>
                <a:ea typeface="ヒラギノ角ゴ Pro W3" charset="0"/>
                <a:cs typeface="ヒラギノ角ゴ Pro W3" charset="0"/>
              </a:rPr>
              <a:t>If you want to compare two populations variance: </a:t>
            </a:r>
            <a:r>
              <a:rPr lang="en-US" b="1" dirty="0">
                <a:solidFill>
                  <a:srgbClr val="2D2D8A"/>
                </a:solidFill>
                <a:latin typeface="Comic Sans MS" charset="0"/>
                <a:ea typeface="ヒラギノ角ゴ Pro W3" charset="0"/>
                <a:cs typeface="ヒラギノ角ゴ Pro W3" charset="0"/>
              </a:rPr>
              <a:t>F-test</a:t>
            </a:r>
          </a:p>
          <a:p>
            <a:pPr eaLnBrk="1" hangingPunct="1"/>
            <a:r>
              <a:rPr lang="en-US" dirty="0">
                <a:solidFill>
                  <a:srgbClr val="2D2D8A"/>
                </a:solidFill>
                <a:latin typeface="Comic Sans MS" charset="0"/>
                <a:ea typeface="ヒラギノ角ゴ Pro W3" charset="0"/>
                <a:cs typeface="ヒラギノ角ゴ Pro W3" charset="0"/>
              </a:rPr>
              <a:t>If you want to compare two populations proportions: </a:t>
            </a:r>
            <a:r>
              <a:rPr lang="en-US" b="1" dirty="0">
                <a:solidFill>
                  <a:srgbClr val="2D2D8A"/>
                </a:solidFill>
                <a:latin typeface="Comic Sans MS" charset="0"/>
                <a:ea typeface="ヒラギノ角ゴ Pro W3" charset="0"/>
                <a:cs typeface="ヒラギノ角ゴ Pro W3" charset="0"/>
              </a:rPr>
              <a:t>Chi-square test</a:t>
            </a:r>
          </a:p>
          <a:p>
            <a:pPr eaLnBrk="1" hangingPunct="1"/>
            <a:endParaRPr lang="en-US" dirty="0">
              <a:latin typeface="Comic Sans MS" charset="0"/>
              <a:ea typeface="ヒラギノ角ゴ Pro W3" charset="0"/>
              <a:cs typeface="ヒラギノ角ゴ Pro W3" charset="0"/>
            </a:endParaRPr>
          </a:p>
        </p:txBody>
      </p:sp>
    </p:spTree>
    <p:extLst>
      <p:ext uri="{BB962C8B-B14F-4D97-AF65-F5344CB8AC3E}">
        <p14:creationId xmlns:p14="http://schemas.microsoft.com/office/powerpoint/2010/main" val="2008570141"/>
      </p:ext>
    </p:extLst>
  </p:cSld>
  <p:clrMapOvr>
    <a:masterClrMapping/>
  </p:clrMapOvr>
  <p:timing>
    <p:tnLst>
      <p:par>
        <p:cTn xmlns:p14="http://schemas.microsoft.com/office/powerpoint/2010/mai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Title 1"/>
          <p:cNvSpPr>
            <a:spLocks noGrp="1"/>
          </p:cNvSpPr>
          <p:nvPr>
            <p:ph type="title" idx="4294967295"/>
          </p:nvPr>
        </p:nvSpPr>
        <p:spPr>
          <a:xfrm>
            <a:off x="975360" y="108373"/>
            <a:ext cx="11054080" cy="1625600"/>
          </a:xfrm>
        </p:spPr>
        <p:txBody>
          <a:bodyPr/>
          <a:lstStyle/>
          <a:p>
            <a:pPr eaLnBrk="1" hangingPunct="1"/>
            <a:r>
              <a:rPr lang="en-US" sz="5100" b="1" dirty="0" smtClean="0">
                <a:solidFill>
                  <a:srgbClr val="2D2D8A"/>
                </a:solidFill>
                <a:ea typeface="ヒラギノ角ゴ Pro W3" charset="0"/>
                <a:cs typeface="ヒラギノ角ゴ Pro W3" charset="0"/>
              </a:rPr>
              <a:t>Remarks</a:t>
            </a:r>
            <a:endParaRPr lang="en-US" sz="5100" b="1" dirty="0">
              <a:solidFill>
                <a:srgbClr val="2D2D8A"/>
              </a:solidFill>
              <a:ea typeface="ヒラギノ角ゴ Pro W3" charset="0"/>
              <a:cs typeface="ヒラギノ角ゴ Pro W3" charset="0"/>
            </a:endParaRPr>
          </a:p>
        </p:txBody>
      </p:sp>
      <p:sp>
        <p:nvSpPr>
          <p:cNvPr id="45058" name="Content Placeholder 2"/>
          <p:cNvSpPr>
            <a:spLocks noGrp="1"/>
          </p:cNvSpPr>
          <p:nvPr>
            <p:ph idx="4294967295"/>
          </p:nvPr>
        </p:nvSpPr>
        <p:spPr>
          <a:xfrm>
            <a:off x="975360" y="2609991"/>
            <a:ext cx="11054080" cy="5852160"/>
          </a:xfrm>
        </p:spPr>
        <p:txBody>
          <a:bodyPr/>
          <a:lstStyle/>
          <a:p>
            <a:pPr eaLnBrk="1" hangingPunct="1"/>
            <a:r>
              <a:rPr lang="en-US" dirty="0">
                <a:solidFill>
                  <a:srgbClr val="2D2D8A"/>
                </a:solidFill>
                <a:latin typeface="Comic Sans MS" charset="0"/>
                <a:ea typeface="ヒラギノ角ゴ Pro W3" charset="0"/>
                <a:cs typeface="ヒラギノ角ゴ Pro W3" charset="0"/>
              </a:rPr>
              <a:t>If you have counts…or few data YOU ARE NOT ALLOWED TO USE T-TEST!!!</a:t>
            </a:r>
          </a:p>
          <a:p>
            <a:pPr eaLnBrk="1" hangingPunct="1"/>
            <a:r>
              <a:rPr lang="en-US" dirty="0">
                <a:solidFill>
                  <a:srgbClr val="2D2D8A"/>
                </a:solidFill>
                <a:latin typeface="Comic Sans MS" charset="0"/>
                <a:ea typeface="ヒラギノ角ゴ Pro W3" charset="0"/>
                <a:cs typeface="ヒラギノ角ゴ Pro W3" charset="0"/>
              </a:rPr>
              <a:t>Any test is build upon conjecture about the shape of the null </a:t>
            </a:r>
            <a:r>
              <a:rPr lang="en-US" dirty="0" smtClean="0">
                <a:solidFill>
                  <a:srgbClr val="2D2D8A"/>
                </a:solidFill>
                <a:latin typeface="Comic Sans MS" charset="0"/>
                <a:ea typeface="ヒラギノ角ゴ Pro W3" charset="0"/>
                <a:cs typeface="ヒラギノ角ゴ Pro W3" charset="0"/>
              </a:rPr>
              <a:t>distributions</a:t>
            </a:r>
          </a:p>
          <a:p>
            <a:pPr eaLnBrk="1" hangingPunct="1"/>
            <a:r>
              <a:rPr lang="en-US" dirty="0" smtClean="0">
                <a:solidFill>
                  <a:srgbClr val="2D2D8A"/>
                </a:solidFill>
                <a:latin typeface="Comic Sans MS" charset="0"/>
                <a:ea typeface="ヒラギノ角ゴ Pro W3" charset="0"/>
                <a:cs typeface="ヒラギノ角ゴ Pro W3" charset="0"/>
              </a:rPr>
              <a:t>If you just want to have a summary about your data, then use the descriptive statistic</a:t>
            </a:r>
            <a:endParaRPr lang="en-US" dirty="0">
              <a:solidFill>
                <a:srgbClr val="2D2D8A"/>
              </a:solidFill>
              <a:latin typeface="Comic Sans MS" charset="0"/>
              <a:ea typeface="ヒラギノ角ゴ Pro W3" charset="0"/>
              <a:cs typeface="ヒラギノ角ゴ Pro W3" charset="0"/>
            </a:endParaRPr>
          </a:p>
        </p:txBody>
      </p:sp>
    </p:spTree>
    <p:extLst>
      <p:ext uri="{BB962C8B-B14F-4D97-AF65-F5344CB8AC3E}">
        <p14:creationId xmlns:p14="http://schemas.microsoft.com/office/powerpoint/2010/main" val="4050240158"/>
      </p:ext>
    </p:extLst>
  </p:cSld>
  <p:clrMapOvr>
    <a:masterClrMapping/>
  </p:clrMapOvr>
  <p:timing>
    <p:tnLst>
      <p:par>
        <p:cTn xmlns:p14="http://schemas.microsoft.com/office/powerpoint/2010/mai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sz="quarter"/>
          </p:nvPr>
        </p:nvSpPr>
        <p:spPr>
          <a:xfrm>
            <a:off x="1101800" y="340296"/>
            <a:ext cx="10728960" cy="1300480"/>
          </a:xfrm>
        </p:spPr>
        <p:txBody>
          <a:bodyPr/>
          <a:lstStyle/>
          <a:p>
            <a:r>
              <a:rPr lang="en-US" dirty="0" err="1" smtClean="0">
                <a:solidFill>
                  <a:srgbClr val="333399"/>
                </a:solidFill>
              </a:rPr>
              <a:t>Ttest</a:t>
            </a:r>
            <a:endParaRPr lang="en-US" dirty="0">
              <a:solidFill>
                <a:srgbClr val="333399"/>
              </a:solidFill>
            </a:endParaRPr>
          </a:p>
        </p:txBody>
      </p:sp>
      <p:sp>
        <p:nvSpPr>
          <p:cNvPr id="3" name="Content Placeholder 2"/>
          <p:cNvSpPr>
            <a:spLocks noGrp="1"/>
          </p:cNvSpPr>
          <p:nvPr>
            <p:ph sz="quarter" idx="1"/>
          </p:nvPr>
        </p:nvSpPr>
        <p:spPr>
          <a:xfrm>
            <a:off x="1605856" y="2068488"/>
            <a:ext cx="8763064" cy="5335818"/>
          </a:xfrm>
        </p:spPr>
        <p:txBody>
          <a:bodyPr/>
          <a:lstStyle/>
          <a:p>
            <a:r>
              <a:rPr lang="en-US" dirty="0" smtClean="0">
                <a:solidFill>
                  <a:srgbClr val="333399"/>
                </a:solidFill>
              </a:rPr>
              <a:t>Example dataset: Gene expression data (3051 genes and 38 tumor mRNA samples) from the leukemia microarray study of </a:t>
            </a:r>
            <a:r>
              <a:rPr lang="en-US" dirty="0" err="1" smtClean="0">
                <a:solidFill>
                  <a:srgbClr val="333399"/>
                </a:solidFill>
              </a:rPr>
              <a:t>Golub</a:t>
            </a:r>
            <a:r>
              <a:rPr lang="en-US" dirty="0" smtClean="0">
                <a:solidFill>
                  <a:srgbClr val="333399"/>
                </a:solidFill>
              </a:rPr>
              <a:t> et al. (1999). Pre-processing was done as described in </a:t>
            </a:r>
            <a:r>
              <a:rPr lang="en-US" dirty="0" err="1" smtClean="0">
                <a:solidFill>
                  <a:srgbClr val="333399"/>
                </a:solidFill>
              </a:rPr>
              <a:t>Dudoit</a:t>
            </a:r>
            <a:r>
              <a:rPr lang="en-US" dirty="0" smtClean="0">
                <a:solidFill>
                  <a:srgbClr val="333399"/>
                </a:solidFill>
              </a:rPr>
              <a:t> et al. (2002). </a:t>
            </a:r>
          </a:p>
          <a:p>
            <a:r>
              <a:rPr lang="en-US" dirty="0" smtClean="0">
                <a:solidFill>
                  <a:srgbClr val="333399"/>
                </a:solidFill>
              </a:rPr>
              <a:t>Tutorial: </a:t>
            </a:r>
            <a:r>
              <a:rPr lang="en-US" dirty="0" err="1" smtClean="0">
                <a:solidFill>
                  <a:srgbClr val="333399"/>
                </a:solidFill>
                <a:hlinkClick r:id="rId2" action="ppaction://hlinkfile"/>
              </a:rPr>
              <a:t>Ttest.R</a:t>
            </a:r>
            <a:endParaRPr lang="en-US" dirty="0">
              <a:solidFill>
                <a:srgbClr val="333399"/>
              </a:solidFill>
            </a:endParaRPr>
          </a:p>
        </p:txBody>
      </p:sp>
    </p:spTree>
    <p:extLst>
      <p:ext uri="{BB962C8B-B14F-4D97-AF65-F5344CB8AC3E}">
        <p14:creationId xmlns:p14="http://schemas.microsoft.com/office/powerpoint/2010/main" val="289748096"/>
      </p:ext>
    </p:extLst>
  </p:cSld>
  <p:clrMapOvr>
    <a:masterClrMapping/>
  </p:clrMapOvr>
  <p:timing>
    <p:tnLst>
      <p:par>
        <p:cTn xmlns:p14="http://schemas.microsoft.com/office/powerpoint/2010/mai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sz="quarter"/>
          </p:nvPr>
        </p:nvSpPr>
        <p:spPr>
          <a:xfrm>
            <a:off x="381720" y="541867"/>
            <a:ext cx="12189587" cy="1300480"/>
          </a:xfrm>
        </p:spPr>
        <p:txBody>
          <a:bodyPr/>
          <a:lstStyle/>
          <a:p>
            <a:r>
              <a:rPr lang="en-US" dirty="0" err="1" smtClean="0">
                <a:solidFill>
                  <a:srgbClr val="2D2D8A"/>
                </a:solidFill>
              </a:rPr>
              <a:t>Anova</a:t>
            </a:r>
            <a:endParaRPr lang="en-US" dirty="0">
              <a:solidFill>
                <a:srgbClr val="2D2D8A"/>
              </a:solidFill>
            </a:endParaRPr>
          </a:p>
        </p:txBody>
      </p:sp>
      <p:sp>
        <p:nvSpPr>
          <p:cNvPr id="7" name="TextBox 6"/>
          <p:cNvSpPr txBox="1"/>
          <p:nvPr/>
        </p:nvSpPr>
        <p:spPr>
          <a:xfrm>
            <a:off x="1749872" y="5956920"/>
            <a:ext cx="10009112" cy="2677656"/>
          </a:xfrm>
          <a:prstGeom prst="rect">
            <a:avLst/>
          </a:prstGeom>
          <a:noFill/>
        </p:spPr>
        <p:txBody>
          <a:bodyPr wrap="square" rtlCol="0">
            <a:spAutoFit/>
          </a:bodyPr>
          <a:lstStyle/>
          <a:p>
            <a:pPr marL="571500" indent="-571500" algn="l">
              <a:buFont typeface="Arial"/>
              <a:buChar char="•"/>
            </a:pPr>
            <a:r>
              <a:rPr lang="en-US" dirty="0" smtClean="0">
                <a:solidFill>
                  <a:schemeClr val="accent2"/>
                </a:solidFill>
              </a:rPr>
              <a:t>It tests whether the means of the measurement variable are the same for the different groups</a:t>
            </a:r>
          </a:p>
          <a:p>
            <a:pPr marL="571500" indent="-571500" algn="l">
              <a:buFont typeface="Arial"/>
              <a:buChar char="•"/>
            </a:pPr>
            <a:r>
              <a:rPr lang="en-US" dirty="0" smtClean="0">
                <a:solidFill>
                  <a:schemeClr val="accent2"/>
                </a:solidFill>
              </a:rPr>
              <a:t>Tutorial:  </a:t>
            </a:r>
            <a:r>
              <a:rPr lang="en-US" dirty="0" smtClean="0">
                <a:solidFill>
                  <a:schemeClr val="accent2"/>
                </a:solidFill>
                <a:hlinkClick r:id="rId2" action="ppaction://hlinkfile"/>
              </a:rPr>
              <a:t>Anova.R</a:t>
            </a:r>
            <a:endParaRPr lang="en-US" dirty="0">
              <a:solidFill>
                <a:schemeClr val="accent2"/>
              </a:solidFill>
            </a:endParaRPr>
          </a:p>
        </p:txBody>
      </p:sp>
      <p:sp>
        <p:nvSpPr>
          <p:cNvPr id="8" name="Rectangle 7"/>
          <p:cNvSpPr/>
          <p:nvPr/>
        </p:nvSpPr>
        <p:spPr>
          <a:xfrm>
            <a:off x="453728" y="2644552"/>
            <a:ext cx="12313368" cy="2677656"/>
          </a:xfrm>
          <a:prstGeom prst="rect">
            <a:avLst/>
          </a:prstGeom>
        </p:spPr>
        <p:txBody>
          <a:bodyPr wrap="square">
            <a:spAutoFit/>
          </a:bodyPr>
          <a:lstStyle/>
          <a:p>
            <a:r>
              <a:rPr lang="en-US" dirty="0" smtClean="0"/>
              <a:t>Use one-way </a:t>
            </a:r>
            <a:r>
              <a:rPr lang="en-US" dirty="0" err="1" smtClean="0"/>
              <a:t>anova</a:t>
            </a:r>
            <a:r>
              <a:rPr lang="en-US" dirty="0" smtClean="0"/>
              <a:t> when you have one nominal variable and one measurement variable; the nominal variable divides the measurements into two or more groups.</a:t>
            </a:r>
            <a:endParaRPr lang="en-US" dirty="0"/>
          </a:p>
        </p:txBody>
      </p:sp>
    </p:spTree>
    <p:extLst>
      <p:ext uri="{BB962C8B-B14F-4D97-AF65-F5344CB8AC3E}">
        <p14:creationId xmlns:p14="http://schemas.microsoft.com/office/powerpoint/2010/main" val="1048797938"/>
      </p:ext>
    </p:extLst>
  </p:cSld>
  <p:clrMapOvr>
    <a:masterClrMapping/>
  </p:clrMapOvr>
  <p:timing>
    <p:tnLst>
      <p:par>
        <p:cTn xmlns:p14="http://schemas.microsoft.com/office/powerpoint/2010/mai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Titolo 1"/>
          <p:cNvSpPr>
            <a:spLocks noGrp="1"/>
          </p:cNvSpPr>
          <p:nvPr>
            <p:ph type="title" idx="4294967295"/>
          </p:nvPr>
        </p:nvSpPr>
        <p:spPr>
          <a:xfrm>
            <a:off x="869245" y="-19744"/>
            <a:ext cx="11054080" cy="1291449"/>
          </a:xfrm>
        </p:spPr>
        <p:txBody>
          <a:bodyPr/>
          <a:lstStyle/>
          <a:p>
            <a:r>
              <a:rPr lang="it-IT" sz="5400" dirty="0" err="1">
                <a:solidFill>
                  <a:srgbClr val="2D2D8A"/>
                </a:solidFill>
              </a:rPr>
              <a:t>Statistics</a:t>
            </a:r>
            <a:r>
              <a:rPr lang="it-IT" sz="5400" dirty="0">
                <a:solidFill>
                  <a:srgbClr val="2D2D8A"/>
                </a:solidFill>
              </a:rPr>
              <a:t> for </a:t>
            </a:r>
            <a:r>
              <a:rPr lang="it-IT" sz="5400" dirty="0" err="1">
                <a:solidFill>
                  <a:srgbClr val="2D2D8A"/>
                </a:solidFill>
              </a:rPr>
              <a:t>frequency</a:t>
            </a:r>
            <a:r>
              <a:rPr lang="it-IT" sz="5400" dirty="0">
                <a:solidFill>
                  <a:srgbClr val="2D2D8A"/>
                </a:solidFill>
              </a:rPr>
              <a:t> data</a:t>
            </a:r>
          </a:p>
        </p:txBody>
      </p:sp>
      <p:sp>
        <p:nvSpPr>
          <p:cNvPr id="66562" name="Segnaposto contenuto 2"/>
          <p:cNvSpPr>
            <a:spLocks noGrp="1"/>
          </p:cNvSpPr>
          <p:nvPr>
            <p:ph idx="4294967295"/>
          </p:nvPr>
        </p:nvSpPr>
        <p:spPr>
          <a:xfrm>
            <a:off x="975360" y="2284512"/>
            <a:ext cx="11054080" cy="5852160"/>
          </a:xfrm>
        </p:spPr>
        <p:txBody>
          <a:bodyPr/>
          <a:lstStyle/>
          <a:p>
            <a:pPr>
              <a:lnSpc>
                <a:spcPct val="90000"/>
              </a:lnSpc>
              <a:buFont typeface="Wingdings" charset="0"/>
              <a:buChar char="Ø"/>
            </a:pPr>
            <a:r>
              <a:rPr lang="it-IT" sz="3400" b="1" dirty="0" err="1">
                <a:solidFill>
                  <a:srgbClr val="FF0000"/>
                </a:solidFill>
                <a:latin typeface="Comic Sans MS" charset="0"/>
              </a:rPr>
              <a:t>Sometimes</a:t>
            </a:r>
            <a:r>
              <a:rPr lang="it-IT" sz="3400" b="1" dirty="0">
                <a:solidFill>
                  <a:srgbClr val="FF0000"/>
                </a:solidFill>
                <a:latin typeface="Comic Sans MS" charset="0"/>
              </a:rPr>
              <a:t> in </a:t>
            </a:r>
            <a:r>
              <a:rPr lang="it-IT" sz="3400" b="1" dirty="0" err="1">
                <a:solidFill>
                  <a:srgbClr val="FF0000"/>
                </a:solidFill>
                <a:latin typeface="Comic Sans MS" charset="0"/>
              </a:rPr>
              <a:t>biology</a:t>
            </a:r>
            <a:r>
              <a:rPr lang="it-IT" sz="3400" b="1" dirty="0">
                <a:solidFill>
                  <a:srgbClr val="FF0000"/>
                </a:solidFill>
                <a:latin typeface="Comic Sans MS" charset="0"/>
              </a:rPr>
              <a:t> </a:t>
            </a:r>
            <a:r>
              <a:rPr lang="it-IT" sz="3400" b="1" dirty="0" err="1">
                <a:solidFill>
                  <a:srgbClr val="FF0000"/>
                </a:solidFill>
                <a:latin typeface="Comic Sans MS" charset="0"/>
              </a:rPr>
              <a:t>results</a:t>
            </a:r>
            <a:r>
              <a:rPr lang="it-IT" sz="3400" b="1" dirty="0">
                <a:solidFill>
                  <a:srgbClr val="FF0000"/>
                </a:solidFill>
                <a:latin typeface="Comic Sans MS" charset="0"/>
              </a:rPr>
              <a:t> are </a:t>
            </a:r>
            <a:r>
              <a:rPr lang="it-IT" sz="3400" b="1" dirty="0" err="1">
                <a:solidFill>
                  <a:srgbClr val="FF0000"/>
                </a:solidFill>
                <a:latin typeface="Comic Sans MS" charset="0"/>
              </a:rPr>
              <a:t>not</a:t>
            </a:r>
            <a:r>
              <a:rPr lang="it-IT" sz="3400" b="1" dirty="0">
                <a:solidFill>
                  <a:srgbClr val="FF0000"/>
                </a:solidFill>
                <a:latin typeface="Comic Sans MS" charset="0"/>
              </a:rPr>
              <a:t> </a:t>
            </a:r>
            <a:r>
              <a:rPr lang="it-IT" sz="3400" b="1" dirty="0" err="1">
                <a:solidFill>
                  <a:srgbClr val="FF0000"/>
                </a:solidFill>
                <a:latin typeface="Comic Sans MS" charset="0"/>
              </a:rPr>
              <a:t>measurements</a:t>
            </a:r>
            <a:r>
              <a:rPr lang="it-IT" sz="3400" b="1" dirty="0">
                <a:solidFill>
                  <a:srgbClr val="FF0000"/>
                </a:solidFill>
                <a:latin typeface="Comic Sans MS" charset="0"/>
              </a:rPr>
              <a:t> </a:t>
            </a:r>
            <a:r>
              <a:rPr lang="it-IT" sz="3400" b="1" dirty="0" err="1">
                <a:solidFill>
                  <a:srgbClr val="FF0000"/>
                </a:solidFill>
                <a:latin typeface="Comic Sans MS" charset="0"/>
              </a:rPr>
              <a:t>but</a:t>
            </a:r>
            <a:r>
              <a:rPr lang="it-IT" sz="3400" b="1" dirty="0">
                <a:solidFill>
                  <a:srgbClr val="FF0000"/>
                </a:solidFill>
                <a:latin typeface="Comic Sans MS" charset="0"/>
              </a:rPr>
              <a:t> </a:t>
            </a:r>
            <a:r>
              <a:rPr lang="it-IT" sz="3400" b="1" dirty="0" err="1">
                <a:solidFill>
                  <a:srgbClr val="FF0000"/>
                </a:solidFill>
                <a:latin typeface="Comic Sans MS" charset="0"/>
              </a:rPr>
              <a:t>counts</a:t>
            </a:r>
            <a:r>
              <a:rPr lang="it-IT" sz="3400" b="1" dirty="0">
                <a:solidFill>
                  <a:srgbClr val="FF0000"/>
                </a:solidFill>
                <a:latin typeface="Comic Sans MS" charset="0"/>
              </a:rPr>
              <a:t> (or </a:t>
            </a:r>
            <a:r>
              <a:rPr lang="it-IT" sz="3400" b="1" dirty="0" err="1">
                <a:solidFill>
                  <a:srgbClr val="FF0000"/>
                </a:solidFill>
                <a:latin typeface="Comic Sans MS" charset="0"/>
              </a:rPr>
              <a:t>frequencies</a:t>
            </a:r>
            <a:r>
              <a:rPr lang="it-IT" sz="3400" b="1" dirty="0">
                <a:solidFill>
                  <a:srgbClr val="FF0000"/>
                </a:solidFill>
                <a:latin typeface="Comic Sans MS" charset="0"/>
              </a:rPr>
              <a:t>)!</a:t>
            </a:r>
            <a:r>
              <a:rPr lang="it-IT" sz="3400" dirty="0">
                <a:latin typeface="Comic Sans MS" charset="0"/>
              </a:rPr>
              <a:t>e.g. </a:t>
            </a:r>
            <a:r>
              <a:rPr lang="it-IT" sz="3400" dirty="0" err="1">
                <a:latin typeface="Comic Sans MS" charset="0"/>
              </a:rPr>
              <a:t>counts</a:t>
            </a:r>
            <a:r>
              <a:rPr lang="it-IT" sz="3400" dirty="0">
                <a:latin typeface="Comic Sans MS" charset="0"/>
              </a:rPr>
              <a:t> of </a:t>
            </a:r>
            <a:r>
              <a:rPr lang="it-IT" sz="3400" dirty="0" err="1">
                <a:latin typeface="Comic Sans MS" charset="0"/>
              </a:rPr>
              <a:t>different</a:t>
            </a:r>
            <a:r>
              <a:rPr lang="it-IT" sz="3400" dirty="0">
                <a:latin typeface="Comic Sans MS" charset="0"/>
              </a:rPr>
              <a:t> </a:t>
            </a:r>
            <a:r>
              <a:rPr lang="it-IT" sz="3400" dirty="0" err="1">
                <a:latin typeface="Comic Sans MS" charset="0"/>
              </a:rPr>
              <a:t>phenotypes</a:t>
            </a:r>
            <a:r>
              <a:rPr lang="it-IT" sz="3400" dirty="0">
                <a:latin typeface="Comic Sans MS" charset="0"/>
              </a:rPr>
              <a:t>, </a:t>
            </a:r>
            <a:r>
              <a:rPr lang="it-IT" sz="3400" dirty="0" err="1">
                <a:latin typeface="Comic Sans MS" charset="0"/>
              </a:rPr>
              <a:t>counts</a:t>
            </a:r>
            <a:r>
              <a:rPr lang="it-IT" sz="3400" dirty="0">
                <a:latin typeface="Comic Sans MS" charset="0"/>
              </a:rPr>
              <a:t> of </a:t>
            </a:r>
            <a:r>
              <a:rPr lang="it-IT" sz="3400" dirty="0" err="1">
                <a:latin typeface="Comic Sans MS" charset="0"/>
              </a:rPr>
              <a:t>cell</a:t>
            </a:r>
            <a:r>
              <a:rPr lang="it-IT" sz="3400" dirty="0">
                <a:latin typeface="Comic Sans MS" charset="0"/>
              </a:rPr>
              <a:t> </a:t>
            </a:r>
            <a:r>
              <a:rPr lang="it-IT" sz="3400" dirty="0" err="1">
                <a:latin typeface="Comic Sans MS" charset="0"/>
              </a:rPr>
              <a:t>types</a:t>
            </a:r>
            <a:r>
              <a:rPr lang="it-IT" sz="3400" dirty="0">
                <a:latin typeface="Comic Sans MS" charset="0"/>
              </a:rPr>
              <a:t> ...</a:t>
            </a:r>
            <a:br>
              <a:rPr lang="it-IT" sz="3400" dirty="0">
                <a:latin typeface="Comic Sans MS" charset="0"/>
              </a:rPr>
            </a:br>
            <a:endParaRPr lang="it-IT" sz="3400" dirty="0">
              <a:latin typeface="Comic Sans MS" charset="0"/>
            </a:endParaRPr>
          </a:p>
          <a:p>
            <a:pPr>
              <a:lnSpc>
                <a:spcPct val="90000"/>
              </a:lnSpc>
              <a:buFont typeface="Wingdings" charset="0"/>
              <a:buChar char="Ø"/>
            </a:pPr>
            <a:r>
              <a:rPr lang="it-IT" sz="3400" b="1" dirty="0">
                <a:solidFill>
                  <a:srgbClr val="FF0000"/>
                </a:solidFill>
                <a:latin typeface="Comic Sans MS" charset="0"/>
              </a:rPr>
              <a:t>Task</a:t>
            </a:r>
            <a:r>
              <a:rPr lang="it-IT" sz="3400" dirty="0">
                <a:latin typeface="Comic Sans MS" charset="0"/>
              </a:rPr>
              <a:t>: Compare </a:t>
            </a:r>
            <a:r>
              <a:rPr lang="it-IT" sz="3400" dirty="0" err="1">
                <a:latin typeface="Comic Sans MS" charset="0"/>
              </a:rPr>
              <a:t>frequency</a:t>
            </a:r>
            <a:r>
              <a:rPr lang="it-IT" sz="3400" dirty="0">
                <a:latin typeface="Comic Sans MS" charset="0"/>
              </a:rPr>
              <a:t> data in </a:t>
            </a:r>
            <a:r>
              <a:rPr lang="it-IT" sz="3400" dirty="0" err="1">
                <a:latin typeface="Comic Sans MS" charset="0"/>
              </a:rPr>
              <a:t>different</a:t>
            </a:r>
            <a:r>
              <a:rPr lang="it-IT" sz="3400" dirty="0">
                <a:latin typeface="Comic Sans MS" charset="0"/>
              </a:rPr>
              <a:t> </a:t>
            </a:r>
            <a:r>
              <a:rPr lang="it-IT" sz="3400" dirty="0" err="1">
                <a:latin typeface="Comic Sans MS" charset="0"/>
              </a:rPr>
              <a:t>categories</a:t>
            </a:r>
            <a:r>
              <a:rPr lang="it-IT" sz="3400" dirty="0">
                <a:latin typeface="Comic Sans MS" charset="0"/>
              </a:rPr>
              <a:t> with some </a:t>
            </a:r>
            <a:r>
              <a:rPr lang="it-IT" sz="3400" dirty="0" err="1">
                <a:latin typeface="Comic Sans MS" charset="0"/>
              </a:rPr>
              <a:t>expected</a:t>
            </a:r>
            <a:r>
              <a:rPr lang="it-IT" sz="3400" dirty="0">
                <a:latin typeface="Comic Sans MS" charset="0"/>
              </a:rPr>
              <a:t> data</a:t>
            </a:r>
            <a:br>
              <a:rPr lang="it-IT" sz="3400" dirty="0">
                <a:latin typeface="Comic Sans MS" charset="0"/>
              </a:rPr>
            </a:br>
            <a:endParaRPr lang="it-IT" sz="3400" dirty="0">
              <a:latin typeface="Comic Sans MS" charset="0"/>
            </a:endParaRPr>
          </a:p>
          <a:p>
            <a:pPr>
              <a:lnSpc>
                <a:spcPct val="90000"/>
              </a:lnSpc>
              <a:buFont typeface="Wingdings" charset="0"/>
              <a:buChar char="Ø"/>
            </a:pPr>
            <a:r>
              <a:rPr lang="it-IT" sz="3400" dirty="0" err="1">
                <a:latin typeface="Comic Sans MS" charset="0"/>
              </a:rPr>
              <a:t>You</a:t>
            </a:r>
            <a:r>
              <a:rPr lang="it-IT" sz="3400" dirty="0">
                <a:latin typeface="Comic Sans MS" charset="0"/>
              </a:rPr>
              <a:t> are  NOT ALLOWED to </a:t>
            </a:r>
            <a:r>
              <a:rPr lang="it-IT" sz="3400" dirty="0" err="1">
                <a:latin typeface="Comic Sans MS" charset="0"/>
              </a:rPr>
              <a:t>perform</a:t>
            </a:r>
            <a:r>
              <a:rPr lang="it-IT" sz="3400" dirty="0">
                <a:latin typeface="Comic Sans MS" charset="0"/>
              </a:rPr>
              <a:t> a t test! </a:t>
            </a:r>
            <a:r>
              <a:rPr lang="it-IT" sz="3400" dirty="0" err="1">
                <a:latin typeface="Comic Sans MS" charset="0"/>
              </a:rPr>
              <a:t>Instead</a:t>
            </a:r>
            <a:r>
              <a:rPr lang="it-IT" sz="3400" dirty="0">
                <a:latin typeface="Comic Sans MS" charset="0"/>
              </a:rPr>
              <a:t> </a:t>
            </a:r>
            <a:r>
              <a:rPr lang="it-IT" sz="3400" dirty="0" err="1">
                <a:latin typeface="Comic Sans MS" charset="0"/>
              </a:rPr>
              <a:t>you</a:t>
            </a:r>
            <a:r>
              <a:rPr lang="it-IT" sz="3400" dirty="0">
                <a:latin typeface="Comic Sans MS" charset="0"/>
              </a:rPr>
              <a:t> do a </a:t>
            </a:r>
            <a:r>
              <a:rPr lang="it-IT" sz="3400" b="1" dirty="0">
                <a:solidFill>
                  <a:srgbClr val="FF0000"/>
                </a:solidFill>
                <a:latin typeface="Comic Sans MS" charset="0"/>
              </a:rPr>
              <a:t>Chi-</a:t>
            </a:r>
            <a:r>
              <a:rPr lang="it-IT" sz="3400" b="1" dirty="0" err="1">
                <a:solidFill>
                  <a:srgbClr val="FF0000"/>
                </a:solidFill>
                <a:latin typeface="Comic Sans MS" charset="0"/>
              </a:rPr>
              <a:t>squared</a:t>
            </a:r>
            <a:r>
              <a:rPr lang="it-IT" sz="3400" b="1" dirty="0">
                <a:solidFill>
                  <a:srgbClr val="FF0000"/>
                </a:solidFill>
                <a:latin typeface="Comic Sans MS" charset="0"/>
              </a:rPr>
              <a:t> test</a:t>
            </a:r>
            <a:r>
              <a:rPr lang="it-IT" sz="3400" dirty="0">
                <a:latin typeface="Comic Sans MS" charset="0"/>
              </a:rPr>
              <a:t>;</a:t>
            </a:r>
            <a:br>
              <a:rPr lang="it-IT" sz="3400" dirty="0">
                <a:latin typeface="Comic Sans MS" charset="0"/>
              </a:rPr>
            </a:br>
            <a:endParaRPr lang="it-IT" sz="3400" dirty="0">
              <a:latin typeface="Comic Sans MS" charset="0"/>
            </a:endParaRPr>
          </a:p>
          <a:p>
            <a:pPr marL="279400" indent="0">
              <a:lnSpc>
                <a:spcPct val="90000"/>
              </a:lnSpc>
              <a:buNone/>
            </a:pPr>
            <a:endParaRPr lang="it-IT" sz="3400" dirty="0">
              <a:latin typeface="Comic Sans MS" charset="0"/>
            </a:endParaRPr>
          </a:p>
        </p:txBody>
      </p:sp>
      <p:sp>
        <p:nvSpPr>
          <p:cNvPr id="66563" name="Segnaposto numero diapositiva 3"/>
          <p:cNvSpPr>
            <a:spLocks noGrp="1"/>
          </p:cNvSpPr>
          <p:nvPr>
            <p:ph type="sldNum" sz="quarter" idx="12"/>
          </p:nvPr>
        </p:nvSpPr>
        <p:spPr>
          <a:xfrm>
            <a:off x="9320107" y="8310881"/>
            <a:ext cx="2709333" cy="65024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400">
                <a:solidFill>
                  <a:schemeClr val="tx1"/>
                </a:solidFill>
                <a:latin typeface="Comic Sans MS" charset="0"/>
                <a:ea typeface="ヒラギノ角ゴ Pro W3" charset="0"/>
                <a:cs typeface="ヒラギノ角ゴ Pro W3" charset="0"/>
              </a:defRPr>
            </a:lvl1pPr>
            <a:lvl2pPr marL="1056623" indent="-406394">
              <a:defRPr sz="3400">
                <a:solidFill>
                  <a:schemeClr val="tx1"/>
                </a:solidFill>
                <a:latin typeface="Comic Sans MS" charset="0"/>
                <a:ea typeface="ヒラギノ角ゴ Pro W3" charset="0"/>
                <a:cs typeface="ヒラギノ角ゴ Pro W3" charset="0"/>
              </a:defRPr>
            </a:lvl2pPr>
            <a:lvl3pPr marL="1625575" indent="-325115">
              <a:defRPr sz="3400">
                <a:solidFill>
                  <a:schemeClr val="tx1"/>
                </a:solidFill>
                <a:latin typeface="Comic Sans MS" charset="0"/>
                <a:ea typeface="ヒラギノ角ゴ Pro W3" charset="0"/>
                <a:cs typeface="ヒラギノ角ゴ Pro W3" charset="0"/>
              </a:defRPr>
            </a:lvl3pPr>
            <a:lvl4pPr marL="2275804" indent="-325115">
              <a:defRPr sz="3400">
                <a:solidFill>
                  <a:schemeClr val="tx1"/>
                </a:solidFill>
                <a:latin typeface="Comic Sans MS" charset="0"/>
                <a:ea typeface="ヒラギノ角ゴ Pro W3" charset="0"/>
                <a:cs typeface="ヒラギノ角ゴ Pro W3" charset="0"/>
              </a:defRPr>
            </a:lvl4pPr>
            <a:lvl5pPr marL="2926034" indent="-325115">
              <a:defRPr sz="3400">
                <a:solidFill>
                  <a:schemeClr val="tx1"/>
                </a:solidFill>
                <a:latin typeface="Comic Sans MS" charset="0"/>
                <a:ea typeface="ヒラギノ角ゴ Pro W3" charset="0"/>
                <a:cs typeface="ヒラギノ角ゴ Pro W3" charset="0"/>
              </a:defRPr>
            </a:lvl5pPr>
            <a:lvl6pPr marL="3576264" indent="-325115" eaLnBrk="0" fontAlgn="base" hangingPunct="0">
              <a:spcBef>
                <a:spcPct val="0"/>
              </a:spcBef>
              <a:spcAft>
                <a:spcPct val="0"/>
              </a:spcAft>
              <a:defRPr sz="3400">
                <a:solidFill>
                  <a:schemeClr val="tx1"/>
                </a:solidFill>
                <a:latin typeface="Comic Sans MS" charset="0"/>
                <a:ea typeface="ヒラギノ角ゴ Pro W3" charset="0"/>
                <a:cs typeface="ヒラギノ角ゴ Pro W3" charset="0"/>
              </a:defRPr>
            </a:lvl6pPr>
            <a:lvl7pPr marL="4226494" indent="-325115" eaLnBrk="0" fontAlgn="base" hangingPunct="0">
              <a:spcBef>
                <a:spcPct val="0"/>
              </a:spcBef>
              <a:spcAft>
                <a:spcPct val="0"/>
              </a:spcAft>
              <a:defRPr sz="3400">
                <a:solidFill>
                  <a:schemeClr val="tx1"/>
                </a:solidFill>
                <a:latin typeface="Comic Sans MS" charset="0"/>
                <a:ea typeface="ヒラギノ角ゴ Pro W3" charset="0"/>
                <a:cs typeface="ヒラギノ角ゴ Pro W3" charset="0"/>
              </a:defRPr>
            </a:lvl7pPr>
            <a:lvl8pPr marL="4876724" indent="-325115" eaLnBrk="0" fontAlgn="base" hangingPunct="0">
              <a:spcBef>
                <a:spcPct val="0"/>
              </a:spcBef>
              <a:spcAft>
                <a:spcPct val="0"/>
              </a:spcAft>
              <a:defRPr sz="3400">
                <a:solidFill>
                  <a:schemeClr val="tx1"/>
                </a:solidFill>
                <a:latin typeface="Comic Sans MS" charset="0"/>
                <a:ea typeface="ヒラギノ角ゴ Pro W3" charset="0"/>
                <a:cs typeface="ヒラギノ角ゴ Pro W3" charset="0"/>
              </a:defRPr>
            </a:lvl8pPr>
            <a:lvl9pPr marL="5526954" indent="-325115" eaLnBrk="0" fontAlgn="base" hangingPunct="0">
              <a:spcBef>
                <a:spcPct val="0"/>
              </a:spcBef>
              <a:spcAft>
                <a:spcPct val="0"/>
              </a:spcAft>
              <a:defRPr sz="3400">
                <a:solidFill>
                  <a:schemeClr val="tx1"/>
                </a:solidFill>
                <a:latin typeface="Comic Sans MS" charset="0"/>
                <a:ea typeface="ヒラギノ角ゴ Pro W3" charset="0"/>
                <a:cs typeface="ヒラギノ角ゴ Pro W3" charset="0"/>
              </a:defRPr>
            </a:lvl9pPr>
          </a:lstStyle>
          <a:p>
            <a:pPr eaLnBrk="1" hangingPunct="1"/>
            <a:endParaRPr lang="en-US">
              <a:solidFill>
                <a:schemeClr val="bg2"/>
              </a:solidFill>
              <a:ea typeface="ＭＳ Ｐゴシック" charset="0"/>
              <a:cs typeface="ＭＳ Ｐゴシック" charset="0"/>
            </a:endParaRPr>
          </a:p>
          <a:p>
            <a:pPr eaLnBrk="1" hangingPunct="1"/>
            <a:endParaRPr lang="en-US">
              <a:solidFill>
                <a:schemeClr val="bg2"/>
              </a:solidFill>
              <a:ea typeface="ＭＳ Ｐゴシック" charset="0"/>
              <a:cs typeface="ＭＳ Ｐゴシック" charset="0"/>
            </a:endParaRPr>
          </a:p>
        </p:txBody>
      </p:sp>
    </p:spTree>
    <p:extLst>
      <p:ext uri="{BB962C8B-B14F-4D97-AF65-F5344CB8AC3E}">
        <p14:creationId xmlns:p14="http://schemas.microsoft.com/office/powerpoint/2010/main" val="4272740497"/>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Titolo 1"/>
          <p:cNvSpPr>
            <a:spLocks noGrp="1"/>
          </p:cNvSpPr>
          <p:nvPr>
            <p:ph type="title" idx="4294967295"/>
          </p:nvPr>
        </p:nvSpPr>
        <p:spPr>
          <a:xfrm>
            <a:off x="666045" y="-91752"/>
            <a:ext cx="11054080" cy="1025031"/>
          </a:xfrm>
        </p:spPr>
        <p:txBody>
          <a:bodyPr/>
          <a:lstStyle/>
          <a:p>
            <a:r>
              <a:rPr lang="it-IT" sz="5400" dirty="0" err="1">
                <a:solidFill>
                  <a:srgbClr val="2D2D8A"/>
                </a:solidFill>
              </a:rPr>
              <a:t>Statistics</a:t>
            </a:r>
            <a:r>
              <a:rPr lang="it-IT" sz="5400" dirty="0">
                <a:solidFill>
                  <a:srgbClr val="2D2D8A"/>
                </a:solidFill>
              </a:rPr>
              <a:t> for </a:t>
            </a:r>
            <a:r>
              <a:rPr lang="it-IT" sz="5400" dirty="0" err="1">
                <a:solidFill>
                  <a:srgbClr val="2D2D8A"/>
                </a:solidFill>
              </a:rPr>
              <a:t>frequency</a:t>
            </a:r>
            <a:r>
              <a:rPr lang="it-IT" sz="5400" dirty="0">
                <a:solidFill>
                  <a:srgbClr val="2D2D8A"/>
                </a:solidFill>
              </a:rPr>
              <a:t> data</a:t>
            </a:r>
          </a:p>
        </p:txBody>
      </p:sp>
      <p:sp>
        <p:nvSpPr>
          <p:cNvPr id="67586" name="Segnaposto contenuto 2"/>
          <p:cNvSpPr>
            <a:spLocks noGrp="1"/>
          </p:cNvSpPr>
          <p:nvPr>
            <p:ph idx="4294967295"/>
          </p:nvPr>
        </p:nvSpPr>
        <p:spPr>
          <a:xfrm>
            <a:off x="460588" y="887453"/>
            <a:ext cx="12187484" cy="8669867"/>
          </a:xfrm>
        </p:spPr>
        <p:txBody>
          <a:bodyPr/>
          <a:lstStyle/>
          <a:p>
            <a:pPr>
              <a:lnSpc>
                <a:spcPct val="90000"/>
              </a:lnSpc>
              <a:buFont typeface="Wingdings" charset="0"/>
              <a:buChar char="Ø"/>
            </a:pPr>
            <a:r>
              <a:rPr lang="it-IT" sz="2800" b="1" dirty="0">
                <a:solidFill>
                  <a:srgbClr val="FF0000"/>
                </a:solidFill>
                <a:latin typeface="Comic Sans MS" charset="0"/>
              </a:rPr>
              <a:t>Three </a:t>
            </a:r>
            <a:r>
              <a:rPr lang="it-IT" sz="2800" b="1" dirty="0" err="1">
                <a:solidFill>
                  <a:srgbClr val="FF0000"/>
                </a:solidFill>
                <a:latin typeface="Comic Sans MS" charset="0"/>
              </a:rPr>
              <a:t>different</a:t>
            </a:r>
            <a:r>
              <a:rPr lang="it-IT" sz="2800" b="1" dirty="0">
                <a:solidFill>
                  <a:srgbClr val="FF0000"/>
                </a:solidFill>
                <a:latin typeface="Comic Sans MS" charset="0"/>
              </a:rPr>
              <a:t> </a:t>
            </a:r>
            <a:r>
              <a:rPr lang="it-IT" sz="2800" b="1" dirty="0" err="1">
                <a:solidFill>
                  <a:srgbClr val="FF0000"/>
                </a:solidFill>
                <a:latin typeface="Comic Sans MS" charset="0"/>
              </a:rPr>
              <a:t>uses</a:t>
            </a:r>
            <a:r>
              <a:rPr lang="it-IT" sz="2800" b="1" dirty="0">
                <a:latin typeface="Comic Sans MS" charset="0"/>
              </a:rPr>
              <a:t>: </a:t>
            </a:r>
            <a:br>
              <a:rPr lang="it-IT" sz="2800" b="1" dirty="0">
                <a:latin typeface="Comic Sans MS" charset="0"/>
              </a:rPr>
            </a:br>
            <a:endParaRPr lang="it-IT" sz="2800" b="1" i="1" dirty="0">
              <a:solidFill>
                <a:srgbClr val="FF0000"/>
              </a:solidFill>
              <a:latin typeface="Comic Sans MS" charset="0"/>
            </a:endParaRPr>
          </a:p>
          <a:p>
            <a:pPr lvl="1">
              <a:lnSpc>
                <a:spcPct val="90000"/>
              </a:lnSpc>
              <a:buFont typeface="Wingdings" charset="0"/>
              <a:buChar char="v"/>
            </a:pPr>
            <a:r>
              <a:rPr lang="it-IT" sz="2800" b="1" dirty="0" err="1">
                <a:solidFill>
                  <a:srgbClr val="FF0000"/>
                </a:solidFill>
                <a:latin typeface="Comic Sans MS" charset="0"/>
                <a:cs typeface="ＭＳ Ｐゴシック" charset="0"/>
              </a:rPr>
              <a:t>Expected</a:t>
            </a:r>
            <a:r>
              <a:rPr lang="it-IT" sz="2800" b="1" dirty="0">
                <a:solidFill>
                  <a:srgbClr val="FF0000"/>
                </a:solidFill>
                <a:latin typeface="Comic Sans MS" charset="0"/>
                <a:cs typeface="ＭＳ Ｐゴシック" charset="0"/>
              </a:rPr>
              <a:t> </a:t>
            </a:r>
            <a:r>
              <a:rPr lang="it-IT" sz="2800" b="1" dirty="0" err="1">
                <a:solidFill>
                  <a:srgbClr val="FF0000"/>
                </a:solidFill>
                <a:latin typeface="Comic Sans MS" charset="0"/>
                <a:cs typeface="ＭＳ Ｐゴシック" charset="0"/>
              </a:rPr>
              <a:t>calculated</a:t>
            </a:r>
            <a:r>
              <a:rPr lang="it-IT" sz="2800" b="1" dirty="0">
                <a:solidFill>
                  <a:srgbClr val="FF0000"/>
                </a:solidFill>
                <a:latin typeface="Comic Sans MS" charset="0"/>
                <a:cs typeface="ＭＳ Ｐゴシック" charset="0"/>
              </a:rPr>
              <a:t> from </a:t>
            </a:r>
            <a:r>
              <a:rPr lang="it-IT" sz="2800" b="1" dirty="0" err="1">
                <a:solidFill>
                  <a:srgbClr val="FF0000"/>
                </a:solidFill>
                <a:latin typeface="Comic Sans MS" charset="0"/>
                <a:cs typeface="ＭＳ Ｐゴシック" charset="0"/>
              </a:rPr>
              <a:t>theory</a:t>
            </a:r>
            <a:r>
              <a:rPr lang="it-IT" sz="2800" b="1" dirty="0">
                <a:latin typeface="Comic Sans MS" charset="0"/>
                <a:cs typeface="ＭＳ Ｐゴシック" charset="0"/>
              </a:rPr>
              <a:t>: </a:t>
            </a:r>
            <a:r>
              <a:rPr lang="it-IT" sz="2800" b="1" dirty="0" err="1">
                <a:latin typeface="Comic Sans MS" charset="0"/>
                <a:cs typeface="ＭＳ Ｐゴシック" charset="0"/>
              </a:rPr>
              <a:t>you</a:t>
            </a:r>
            <a:r>
              <a:rPr lang="it-IT" sz="2800" b="1" dirty="0">
                <a:latin typeface="Comic Sans MS" charset="0"/>
                <a:cs typeface="ＭＳ Ｐゴシック" charset="0"/>
              </a:rPr>
              <a:t> test </a:t>
            </a:r>
            <a:r>
              <a:rPr lang="it-IT" sz="2800" b="1" dirty="0" err="1">
                <a:latin typeface="Comic Sans MS" charset="0"/>
                <a:cs typeface="ＭＳ Ｐゴシック" charset="0"/>
              </a:rPr>
              <a:t>if</a:t>
            </a:r>
            <a:r>
              <a:rPr lang="it-IT" sz="2800" b="1" dirty="0">
                <a:latin typeface="Comic Sans MS" charset="0"/>
                <a:cs typeface="ＭＳ Ｐゴシック" charset="0"/>
              </a:rPr>
              <a:t> </a:t>
            </a:r>
            <a:r>
              <a:rPr lang="it-IT" sz="2800" b="1" dirty="0" err="1">
                <a:latin typeface="Comic Sans MS" charset="0"/>
                <a:cs typeface="ＭＳ Ｐゴシック" charset="0"/>
              </a:rPr>
              <a:t>your</a:t>
            </a:r>
            <a:r>
              <a:rPr lang="it-IT" sz="2800" b="1" dirty="0">
                <a:latin typeface="Comic Sans MS" charset="0"/>
                <a:cs typeface="ＭＳ Ｐゴシック" charset="0"/>
              </a:rPr>
              <a:t> </a:t>
            </a:r>
            <a:r>
              <a:rPr lang="it-IT" sz="2800" b="1" dirty="0" err="1">
                <a:latin typeface="Comic Sans MS" charset="0"/>
                <a:cs typeface="ＭＳ Ｐゴシック" charset="0"/>
              </a:rPr>
              <a:t>observed</a:t>
            </a:r>
            <a:r>
              <a:rPr lang="it-IT" sz="2800" b="1" dirty="0">
                <a:latin typeface="Comic Sans MS" charset="0"/>
                <a:cs typeface="ＭＳ Ｐゴシック" charset="0"/>
              </a:rPr>
              <a:t> data </a:t>
            </a:r>
            <a:r>
              <a:rPr lang="it-IT" sz="2800" b="1" dirty="0" err="1">
                <a:latin typeface="Comic Sans MS" charset="0"/>
                <a:cs typeface="ＭＳ Ｐゴシック" charset="0"/>
              </a:rPr>
              <a:t>agree</a:t>
            </a:r>
            <a:r>
              <a:rPr lang="it-IT" sz="2800" b="1" dirty="0">
                <a:latin typeface="Comic Sans MS" charset="0"/>
                <a:cs typeface="ＭＳ Ｐゴシック" charset="0"/>
              </a:rPr>
              <a:t> with the </a:t>
            </a:r>
            <a:r>
              <a:rPr lang="it-IT" sz="2800" b="1" dirty="0" err="1">
                <a:latin typeface="Comic Sans MS" charset="0"/>
                <a:cs typeface="ＭＳ Ｐゴシック" charset="0"/>
              </a:rPr>
              <a:t>theory</a:t>
            </a:r>
            <a:r>
              <a:rPr lang="it-IT" sz="2800" b="1" dirty="0">
                <a:latin typeface="Comic Sans MS" charset="0"/>
                <a:cs typeface="ＭＳ Ｐゴシック" charset="0"/>
              </a:rPr>
              <a:t>. E.g. Mendel </a:t>
            </a:r>
            <a:r>
              <a:rPr lang="it-IT" sz="2800" b="1" dirty="0" err="1">
                <a:latin typeface="Comic Sans MS" charset="0"/>
                <a:cs typeface="ＭＳ Ｐゴシック" charset="0"/>
              </a:rPr>
              <a:t>theory</a:t>
            </a:r>
            <a:r>
              <a:rPr lang="it-IT" sz="2800" b="1" dirty="0">
                <a:latin typeface="Comic Sans MS" charset="0"/>
                <a:cs typeface="ＭＳ Ｐゴシック" charset="0"/>
              </a:rPr>
              <a:t> can be </a:t>
            </a:r>
            <a:r>
              <a:rPr lang="it-IT" sz="2800" b="1" dirty="0" err="1">
                <a:latin typeface="Comic Sans MS" charset="0"/>
                <a:cs typeface="ＭＳ Ｐゴシック" charset="0"/>
              </a:rPr>
              <a:t>used</a:t>
            </a:r>
            <a:r>
              <a:rPr lang="it-IT" sz="2800" b="1" dirty="0">
                <a:latin typeface="Comic Sans MS" charset="0"/>
                <a:cs typeface="ＭＳ Ｐゴシック" charset="0"/>
              </a:rPr>
              <a:t> to </a:t>
            </a:r>
            <a:r>
              <a:rPr lang="it-IT" sz="2800" b="1" dirty="0" err="1">
                <a:latin typeface="Comic Sans MS" charset="0"/>
                <a:cs typeface="ＭＳ Ｐゴシック" charset="0"/>
              </a:rPr>
              <a:t>predict</a:t>
            </a:r>
            <a:r>
              <a:rPr lang="it-IT" sz="2800" b="1" dirty="0">
                <a:latin typeface="Comic Sans MS" charset="0"/>
                <a:cs typeface="ＭＳ Ｐゴシック" charset="0"/>
              </a:rPr>
              <a:t> </a:t>
            </a:r>
            <a:r>
              <a:rPr lang="it-IT" sz="2800" b="1" dirty="0" err="1">
                <a:latin typeface="Comic Sans MS" charset="0"/>
                <a:cs typeface="ＭＳ Ｐゴシック" charset="0"/>
              </a:rPr>
              <a:t>frequencies</a:t>
            </a:r>
            <a:r>
              <a:rPr lang="it-IT" sz="2800" b="1" dirty="0">
                <a:latin typeface="Comic Sans MS" charset="0"/>
                <a:cs typeface="ＭＳ Ｐゴシック" charset="0"/>
              </a:rPr>
              <a:t> of </a:t>
            </a:r>
            <a:r>
              <a:rPr lang="it-IT" sz="2800" b="1" dirty="0" err="1">
                <a:latin typeface="Comic Sans MS" charset="0"/>
                <a:cs typeface="ＭＳ Ｐゴシック" charset="0"/>
              </a:rPr>
              <a:t>different</a:t>
            </a:r>
            <a:r>
              <a:rPr lang="it-IT" sz="2800" b="1" dirty="0">
                <a:latin typeface="Comic Sans MS" charset="0"/>
                <a:cs typeface="ＭＳ Ｐゴシック" charset="0"/>
              </a:rPr>
              <a:t> </a:t>
            </a:r>
            <a:r>
              <a:rPr lang="it-IT" sz="2800" b="1" dirty="0" err="1">
                <a:latin typeface="Comic Sans MS" charset="0"/>
                <a:cs typeface="ＭＳ Ｐゴシック" charset="0"/>
              </a:rPr>
              <a:t>phenotypes</a:t>
            </a:r>
            <a:r>
              <a:rPr lang="it-IT" sz="2800" b="1" dirty="0">
                <a:latin typeface="Comic Sans MS" charset="0"/>
                <a:cs typeface="ＭＳ Ｐゴシック" charset="0"/>
              </a:rPr>
              <a:t>: </a:t>
            </a:r>
            <a:r>
              <a:rPr lang="it-IT" sz="2800" b="1" dirty="0" err="1">
                <a:latin typeface="Comic Sans MS" charset="0"/>
                <a:cs typeface="ＭＳ Ｐゴシック" charset="0"/>
              </a:rPr>
              <a:t>we</a:t>
            </a:r>
            <a:r>
              <a:rPr lang="it-IT" sz="2800" b="1" dirty="0">
                <a:latin typeface="Comic Sans MS" charset="0"/>
                <a:cs typeface="ＭＳ Ｐゴシック" charset="0"/>
              </a:rPr>
              <a:t> </a:t>
            </a:r>
            <a:r>
              <a:rPr lang="it-IT" sz="2800" b="1" dirty="0" err="1">
                <a:latin typeface="Comic Sans MS" charset="0"/>
                <a:cs typeface="ＭＳ Ｐゴシック" charset="0"/>
              </a:rPr>
              <a:t>expect</a:t>
            </a:r>
            <a:r>
              <a:rPr lang="it-IT" sz="2800" b="1" dirty="0">
                <a:latin typeface="Comic Sans MS" charset="0"/>
                <a:cs typeface="ＭＳ Ｐゴシック" charset="0"/>
              </a:rPr>
              <a:t> a </a:t>
            </a:r>
            <a:r>
              <a:rPr lang="it-IT" sz="2800" b="1" dirty="0" err="1">
                <a:latin typeface="Comic Sans MS" charset="0"/>
                <a:cs typeface="ＭＳ Ｐゴシック" charset="0"/>
              </a:rPr>
              <a:t>genetic</a:t>
            </a:r>
            <a:r>
              <a:rPr lang="it-IT" sz="2800" b="1" dirty="0">
                <a:latin typeface="Comic Sans MS" charset="0"/>
                <a:cs typeface="ＭＳ Ｐゴシック" charset="0"/>
              </a:rPr>
              <a:t> cross to be 3:1 ratio of </a:t>
            </a:r>
            <a:r>
              <a:rPr lang="it-IT" sz="2800" b="1" dirty="0" err="1">
                <a:latin typeface="Comic Sans MS" charset="0"/>
                <a:cs typeface="ＭＳ Ｐゴシック" charset="0"/>
              </a:rPr>
              <a:t>red</a:t>
            </a:r>
            <a:r>
              <a:rPr lang="it-IT" sz="2800" b="1" dirty="0">
                <a:latin typeface="Comic Sans MS" charset="0"/>
                <a:cs typeface="ＭＳ Ｐゴシック" charset="0"/>
              </a:rPr>
              <a:t> and </a:t>
            </a:r>
            <a:r>
              <a:rPr lang="it-IT" sz="2800" b="1" dirty="0" err="1">
                <a:latin typeface="Comic Sans MS" charset="0"/>
                <a:cs typeface="ＭＳ Ｐゴシック" charset="0"/>
              </a:rPr>
              <a:t>white</a:t>
            </a:r>
            <a:r>
              <a:rPr lang="it-IT" sz="2800" b="1" dirty="0">
                <a:latin typeface="Comic Sans MS" charset="0"/>
                <a:cs typeface="ＭＳ Ｐゴシック" charset="0"/>
              </a:rPr>
              <a:t> </a:t>
            </a:r>
            <a:r>
              <a:rPr lang="it-IT" sz="2800" b="1" dirty="0" err="1">
                <a:latin typeface="Comic Sans MS" charset="0"/>
                <a:cs typeface="ＭＳ Ｐゴシック" charset="0"/>
              </a:rPr>
              <a:t>flowers</a:t>
            </a:r>
            <a:r>
              <a:rPr lang="it-IT" sz="2800" b="1" dirty="0">
                <a:latin typeface="Comic Sans MS" charset="0"/>
                <a:cs typeface="ＭＳ Ｐゴシック" charset="0"/>
              </a:rPr>
              <a:t>.(</a:t>
            </a:r>
            <a:r>
              <a:rPr lang="it-IT" sz="2800" b="1" dirty="0" err="1">
                <a:latin typeface="Comic Sans MS" charset="0"/>
                <a:cs typeface="ＭＳ Ｐゴシック" charset="0"/>
              </a:rPr>
              <a:t>P</a:t>
            </a:r>
            <a:r>
              <a:rPr lang="it-IT" sz="2800" b="1" dirty="0">
                <a:latin typeface="Comic Sans MS" charset="0"/>
                <a:cs typeface="ＭＳ Ｐゴシック" charset="0"/>
              </a:rPr>
              <a:t>&gt;5% data </a:t>
            </a:r>
            <a:r>
              <a:rPr lang="it-IT" sz="2800" b="1" dirty="0" err="1">
                <a:latin typeface="Comic Sans MS" charset="0"/>
                <a:cs typeface="ＭＳ Ｐゴシック" charset="0"/>
              </a:rPr>
              <a:t>agree</a:t>
            </a:r>
            <a:r>
              <a:rPr lang="it-IT" sz="2800" b="1" dirty="0">
                <a:latin typeface="Comic Sans MS" charset="0"/>
                <a:cs typeface="ＭＳ Ｐゴシック" charset="0"/>
              </a:rPr>
              <a:t> with </a:t>
            </a:r>
            <a:r>
              <a:rPr lang="it-IT" sz="2800" b="1" dirty="0" err="1">
                <a:latin typeface="Comic Sans MS" charset="0"/>
                <a:cs typeface="ＭＳ Ｐゴシック" charset="0"/>
              </a:rPr>
              <a:t>theory</a:t>
            </a:r>
            <a:r>
              <a:rPr lang="it-IT" sz="2800" b="1" dirty="0" smtClean="0">
                <a:latin typeface="Comic Sans MS" charset="0"/>
                <a:cs typeface="ＭＳ Ｐゴシック" charset="0"/>
              </a:rPr>
              <a:t>)</a:t>
            </a:r>
            <a:endParaRPr lang="it-IT" sz="2800" b="1" dirty="0">
              <a:solidFill>
                <a:srgbClr val="FF0000"/>
              </a:solidFill>
              <a:latin typeface="Comic Sans MS" charset="0"/>
              <a:cs typeface="ＭＳ Ｐゴシック" charset="0"/>
            </a:endParaRPr>
          </a:p>
          <a:p>
            <a:pPr lvl="1">
              <a:lnSpc>
                <a:spcPct val="90000"/>
              </a:lnSpc>
              <a:buFont typeface="Wingdings" charset="0"/>
              <a:buChar char="v"/>
            </a:pPr>
            <a:r>
              <a:rPr lang="it-IT" sz="2800" b="1" dirty="0" err="1">
                <a:solidFill>
                  <a:srgbClr val="FF0000"/>
                </a:solidFill>
                <a:latin typeface="Comic Sans MS" charset="0"/>
                <a:cs typeface="ＭＳ Ｐゴシック" charset="0"/>
              </a:rPr>
              <a:t>Expected</a:t>
            </a:r>
            <a:r>
              <a:rPr lang="it-IT" sz="2800" b="1" dirty="0">
                <a:solidFill>
                  <a:srgbClr val="FF0000"/>
                </a:solidFill>
                <a:latin typeface="Comic Sans MS" charset="0"/>
                <a:cs typeface="ＭＳ Ｐゴシック" charset="0"/>
              </a:rPr>
              <a:t> </a:t>
            </a:r>
            <a:r>
              <a:rPr lang="it-IT" sz="2800" b="1" dirty="0" err="1">
                <a:solidFill>
                  <a:srgbClr val="FF0000"/>
                </a:solidFill>
                <a:latin typeface="Comic Sans MS" charset="0"/>
                <a:cs typeface="ＭＳ Ｐゴシック" charset="0"/>
              </a:rPr>
              <a:t>calculated</a:t>
            </a:r>
            <a:r>
              <a:rPr lang="it-IT" sz="2800" b="1" dirty="0">
                <a:solidFill>
                  <a:srgbClr val="FF0000"/>
                </a:solidFill>
                <a:latin typeface="Comic Sans MS" charset="0"/>
                <a:cs typeface="ＭＳ Ｐゴシック" charset="0"/>
              </a:rPr>
              <a:t> </a:t>
            </a:r>
            <a:r>
              <a:rPr lang="it-IT" sz="2800" b="1" dirty="0" err="1">
                <a:solidFill>
                  <a:srgbClr val="FF0000"/>
                </a:solidFill>
                <a:latin typeface="Comic Sans MS" charset="0"/>
                <a:cs typeface="ＭＳ Ｐゴシック" charset="0"/>
              </a:rPr>
              <a:t>assuming</a:t>
            </a:r>
            <a:r>
              <a:rPr lang="it-IT" sz="2800" b="1" dirty="0">
                <a:solidFill>
                  <a:srgbClr val="FF0000"/>
                </a:solidFill>
                <a:latin typeface="Comic Sans MS" charset="0"/>
                <a:cs typeface="ＭＳ Ｐゴシック" charset="0"/>
              </a:rPr>
              <a:t> </a:t>
            </a:r>
            <a:r>
              <a:rPr lang="it-IT" sz="2800" b="1" dirty="0" err="1">
                <a:solidFill>
                  <a:srgbClr val="FF0000"/>
                </a:solidFill>
                <a:latin typeface="Comic Sans MS" charset="0"/>
                <a:cs typeface="ＭＳ Ｐゴシック" charset="0"/>
              </a:rPr>
              <a:t>that</a:t>
            </a:r>
            <a:r>
              <a:rPr lang="it-IT" sz="2800" b="1" dirty="0">
                <a:solidFill>
                  <a:srgbClr val="FF0000"/>
                </a:solidFill>
                <a:latin typeface="Comic Sans MS" charset="0"/>
                <a:cs typeface="ＭＳ Ｐゴシック" charset="0"/>
              </a:rPr>
              <a:t> the </a:t>
            </a:r>
            <a:r>
              <a:rPr lang="it-IT" sz="2800" b="1" dirty="0" err="1">
                <a:solidFill>
                  <a:srgbClr val="FF0000"/>
                </a:solidFill>
                <a:latin typeface="Comic Sans MS" charset="0"/>
                <a:cs typeface="ＭＳ Ｐゴシック" charset="0"/>
              </a:rPr>
              <a:t>counts</a:t>
            </a:r>
            <a:r>
              <a:rPr lang="it-IT" sz="2800" b="1" dirty="0">
                <a:solidFill>
                  <a:srgbClr val="FF0000"/>
                </a:solidFill>
                <a:latin typeface="Comic Sans MS" charset="0"/>
                <a:cs typeface="ＭＳ Ｐゴシック" charset="0"/>
              </a:rPr>
              <a:t> in </a:t>
            </a:r>
            <a:r>
              <a:rPr lang="it-IT" sz="2800" b="1" dirty="0" err="1">
                <a:solidFill>
                  <a:srgbClr val="FF0000"/>
                </a:solidFill>
                <a:latin typeface="Comic Sans MS" charset="0"/>
                <a:cs typeface="ＭＳ Ｐゴシック" charset="0"/>
              </a:rPr>
              <a:t>all</a:t>
            </a:r>
            <a:r>
              <a:rPr lang="it-IT" sz="2800" b="1" dirty="0">
                <a:solidFill>
                  <a:srgbClr val="FF0000"/>
                </a:solidFill>
                <a:latin typeface="Comic Sans MS" charset="0"/>
                <a:cs typeface="ＭＳ Ｐゴシック" charset="0"/>
              </a:rPr>
              <a:t> the </a:t>
            </a:r>
            <a:r>
              <a:rPr lang="it-IT" sz="2800" b="1" dirty="0" err="1">
                <a:solidFill>
                  <a:srgbClr val="FF0000"/>
                </a:solidFill>
                <a:latin typeface="Comic Sans MS" charset="0"/>
                <a:cs typeface="ＭＳ Ｐゴシック" charset="0"/>
              </a:rPr>
              <a:t>categories</a:t>
            </a:r>
            <a:r>
              <a:rPr lang="it-IT" sz="2800" b="1" dirty="0">
                <a:solidFill>
                  <a:srgbClr val="FF0000"/>
                </a:solidFill>
                <a:latin typeface="Comic Sans MS" charset="0"/>
                <a:cs typeface="ＭＳ Ｐゴシック" charset="0"/>
              </a:rPr>
              <a:t> </a:t>
            </a:r>
            <a:r>
              <a:rPr lang="it-IT" sz="2800" b="1" dirty="0" err="1">
                <a:solidFill>
                  <a:srgbClr val="FF0000"/>
                </a:solidFill>
                <a:latin typeface="Comic Sans MS" charset="0"/>
                <a:cs typeface="ＭＳ Ｐゴシック" charset="0"/>
              </a:rPr>
              <a:t>should</a:t>
            </a:r>
            <a:r>
              <a:rPr lang="it-IT" sz="2800" b="1" dirty="0">
                <a:solidFill>
                  <a:srgbClr val="FF0000"/>
                </a:solidFill>
                <a:latin typeface="Comic Sans MS" charset="0"/>
                <a:cs typeface="ＭＳ Ｐゴシック" charset="0"/>
              </a:rPr>
              <a:t> be the </a:t>
            </a:r>
            <a:r>
              <a:rPr lang="it-IT" sz="2800" b="1" dirty="0" err="1">
                <a:solidFill>
                  <a:srgbClr val="FF0000"/>
                </a:solidFill>
                <a:latin typeface="Comic Sans MS" charset="0"/>
                <a:cs typeface="ＭＳ Ｐゴシック" charset="0"/>
              </a:rPr>
              <a:t>same</a:t>
            </a:r>
            <a:r>
              <a:rPr lang="it-IT" sz="2800" b="1" dirty="0">
                <a:latin typeface="Comic Sans MS" charset="0"/>
                <a:cs typeface="ＭＳ Ｐゴシック" charset="0"/>
              </a:rPr>
              <a:t>: </a:t>
            </a:r>
            <a:r>
              <a:rPr lang="it-IT" sz="2800" b="1" dirty="0" err="1">
                <a:latin typeface="Comic Sans MS" charset="0"/>
                <a:cs typeface="ＭＳ Ｐゴシック" charset="0"/>
              </a:rPr>
              <a:t>you</a:t>
            </a:r>
            <a:r>
              <a:rPr lang="it-IT" sz="2800" b="1" dirty="0">
                <a:latin typeface="Comic Sans MS" charset="0"/>
                <a:cs typeface="ＭＳ Ｐゴシック" charset="0"/>
              </a:rPr>
              <a:t> test </a:t>
            </a:r>
            <a:r>
              <a:rPr lang="it-IT" sz="2800" b="1" dirty="0" err="1">
                <a:latin typeface="Comic Sans MS" charset="0"/>
                <a:cs typeface="ＭＳ Ｐゴシック" charset="0"/>
              </a:rPr>
              <a:t>whether</a:t>
            </a:r>
            <a:r>
              <a:rPr lang="it-IT" sz="2800" b="1" dirty="0">
                <a:latin typeface="Comic Sans MS" charset="0"/>
                <a:cs typeface="ＭＳ Ｐゴシック" charset="0"/>
              </a:rPr>
              <a:t> </a:t>
            </a:r>
            <a:r>
              <a:rPr lang="it-IT" sz="2800" b="1" dirty="0" err="1">
                <a:latin typeface="Comic Sans MS" charset="0"/>
                <a:cs typeface="ＭＳ Ｐゴシック" charset="0"/>
              </a:rPr>
              <a:t>there</a:t>
            </a:r>
            <a:r>
              <a:rPr lang="it-IT" sz="2800" b="1" dirty="0">
                <a:latin typeface="Comic Sans MS" charset="0"/>
                <a:cs typeface="ＭＳ Ｐゴシック" charset="0"/>
              </a:rPr>
              <a:t> </a:t>
            </a:r>
            <a:r>
              <a:rPr lang="it-IT" sz="2800" b="1" dirty="0" err="1">
                <a:latin typeface="Comic Sans MS" charset="0"/>
                <a:cs typeface="ＭＳ Ｐゴシック" charset="0"/>
              </a:rPr>
              <a:t>is</a:t>
            </a:r>
            <a:r>
              <a:rPr lang="it-IT" sz="2800" b="1" dirty="0">
                <a:latin typeface="Comic Sans MS" charset="0"/>
                <a:cs typeface="ＭＳ Ｐゴシック" charset="0"/>
              </a:rPr>
              <a:t> a </a:t>
            </a:r>
            <a:r>
              <a:rPr lang="it-IT" sz="2800" b="1" dirty="0" err="1">
                <a:latin typeface="Comic Sans MS" charset="0"/>
                <a:cs typeface="ＭＳ Ｐゴシック" charset="0"/>
              </a:rPr>
              <a:t>difference</a:t>
            </a:r>
            <a:r>
              <a:rPr lang="it-IT" sz="2800" b="1" dirty="0">
                <a:latin typeface="Comic Sans MS" charset="0"/>
                <a:cs typeface="ＭＳ Ｐゴシック" charset="0"/>
              </a:rPr>
              <a:t> </a:t>
            </a:r>
            <a:r>
              <a:rPr lang="it-IT" sz="2800" b="1" dirty="0" err="1">
                <a:latin typeface="Comic Sans MS" charset="0"/>
                <a:cs typeface="ＭＳ Ｐゴシック" charset="0"/>
              </a:rPr>
              <a:t>between</a:t>
            </a:r>
            <a:r>
              <a:rPr lang="it-IT" sz="2800" b="1" dirty="0">
                <a:latin typeface="Comic Sans MS" charset="0"/>
                <a:cs typeface="ＭＳ Ｐゴシック" charset="0"/>
              </a:rPr>
              <a:t> the </a:t>
            </a:r>
            <a:r>
              <a:rPr lang="it-IT" sz="2800" b="1" dirty="0" err="1">
                <a:latin typeface="Comic Sans MS" charset="0"/>
                <a:cs typeface="ＭＳ Ｐゴシック" charset="0"/>
              </a:rPr>
              <a:t>observed</a:t>
            </a:r>
            <a:r>
              <a:rPr lang="it-IT" sz="2800" b="1" dirty="0">
                <a:latin typeface="Comic Sans MS" charset="0"/>
                <a:cs typeface="ＭＳ Ｐゴシック" charset="0"/>
              </a:rPr>
              <a:t> sets. (</a:t>
            </a:r>
            <a:r>
              <a:rPr lang="it-IT" sz="2800" b="1" dirty="0" err="1">
                <a:latin typeface="Comic Sans MS" charset="0"/>
                <a:cs typeface="ＭＳ Ｐゴシック" charset="0"/>
              </a:rPr>
              <a:t>P</a:t>
            </a:r>
            <a:r>
              <a:rPr lang="it-IT" sz="2800" b="1" dirty="0">
                <a:latin typeface="Comic Sans MS" charset="0"/>
                <a:cs typeface="ＭＳ Ｐゴシック" charset="0"/>
              </a:rPr>
              <a:t>&lt;5% data </a:t>
            </a:r>
            <a:r>
              <a:rPr lang="it-IT" sz="2800" b="1" dirty="0" err="1">
                <a:latin typeface="Comic Sans MS" charset="0"/>
                <a:cs typeface="ＭＳ Ｐゴシック" charset="0"/>
              </a:rPr>
              <a:t>significantly</a:t>
            </a:r>
            <a:r>
              <a:rPr lang="it-IT" sz="2800" b="1" dirty="0">
                <a:latin typeface="Comic Sans MS" charset="0"/>
                <a:cs typeface="ＭＳ Ｐゴシック" charset="0"/>
              </a:rPr>
              <a:t> </a:t>
            </a:r>
            <a:r>
              <a:rPr lang="it-IT" sz="2800" b="1" dirty="0" err="1">
                <a:latin typeface="Comic Sans MS" charset="0"/>
                <a:cs typeface="ＭＳ Ｐゴシック" charset="0"/>
              </a:rPr>
              <a:t>different</a:t>
            </a:r>
            <a:r>
              <a:rPr lang="it-IT" sz="2800" b="1" dirty="0">
                <a:latin typeface="Comic Sans MS" charset="0"/>
                <a:cs typeface="ＭＳ Ｐゴシック" charset="0"/>
              </a:rPr>
              <a:t> from </a:t>
            </a:r>
            <a:r>
              <a:rPr lang="it-IT" sz="2800" b="1" dirty="0" err="1">
                <a:latin typeface="Comic Sans MS" charset="0"/>
                <a:cs typeface="ＭＳ Ｐゴシック" charset="0"/>
              </a:rPr>
              <a:t>each</a:t>
            </a:r>
            <a:r>
              <a:rPr lang="it-IT" sz="2800" b="1" dirty="0">
                <a:latin typeface="Comic Sans MS" charset="0"/>
                <a:cs typeface="ＭＳ Ｐゴシック" charset="0"/>
              </a:rPr>
              <a:t>  </a:t>
            </a:r>
            <a:r>
              <a:rPr lang="it-IT" sz="2800" b="1" dirty="0" err="1">
                <a:latin typeface="Comic Sans MS" charset="0"/>
                <a:cs typeface="ＭＳ Ｐゴシック" charset="0"/>
              </a:rPr>
              <a:t>other</a:t>
            </a:r>
            <a:r>
              <a:rPr lang="it-IT" sz="2800" b="1" dirty="0" smtClean="0">
                <a:latin typeface="Comic Sans MS" charset="0"/>
                <a:cs typeface="ＭＳ Ｐゴシック" charset="0"/>
              </a:rPr>
              <a:t>)</a:t>
            </a:r>
            <a:endParaRPr lang="it-IT" sz="2800" b="1" dirty="0">
              <a:latin typeface="Comic Sans MS" charset="0"/>
              <a:cs typeface="ＭＳ Ｐゴシック" charset="0"/>
            </a:endParaRPr>
          </a:p>
          <a:p>
            <a:pPr lvl="1">
              <a:lnSpc>
                <a:spcPct val="90000"/>
              </a:lnSpc>
              <a:buFont typeface="Wingdings" charset="0"/>
              <a:buChar char="v"/>
            </a:pPr>
            <a:r>
              <a:rPr lang="it-IT" sz="2800" b="1" dirty="0">
                <a:solidFill>
                  <a:srgbClr val="FF0000"/>
                </a:solidFill>
                <a:latin typeface="Comic Sans MS" charset="0"/>
                <a:cs typeface="ＭＳ Ｐゴシック" charset="0"/>
              </a:rPr>
              <a:t>Investigate </a:t>
            </a:r>
            <a:r>
              <a:rPr lang="it-IT" sz="2800" b="1" dirty="0" err="1">
                <a:solidFill>
                  <a:srgbClr val="FF0000"/>
                </a:solidFill>
                <a:latin typeface="Comic Sans MS" charset="0"/>
                <a:cs typeface="ＭＳ Ｐゴシック" charset="0"/>
              </a:rPr>
              <a:t>association</a:t>
            </a:r>
            <a:r>
              <a:rPr lang="it-IT" sz="2800" b="1" dirty="0">
                <a:solidFill>
                  <a:srgbClr val="FF0000"/>
                </a:solidFill>
                <a:latin typeface="Comic Sans MS" charset="0"/>
                <a:cs typeface="ＭＳ Ｐゴシック" charset="0"/>
              </a:rPr>
              <a:t> </a:t>
            </a:r>
            <a:r>
              <a:rPr lang="it-IT" sz="2800" b="1" dirty="0" err="1">
                <a:solidFill>
                  <a:srgbClr val="FF0000"/>
                </a:solidFill>
                <a:latin typeface="Comic Sans MS" charset="0"/>
                <a:cs typeface="ＭＳ Ｐゴシック" charset="0"/>
              </a:rPr>
              <a:t>between</a:t>
            </a:r>
            <a:r>
              <a:rPr lang="it-IT" sz="2800" b="1" dirty="0">
                <a:solidFill>
                  <a:srgbClr val="FF0000"/>
                </a:solidFill>
                <a:latin typeface="Comic Sans MS" charset="0"/>
                <a:cs typeface="ＭＳ Ｐゴシック" charset="0"/>
              </a:rPr>
              <a:t> </a:t>
            </a:r>
            <a:r>
              <a:rPr lang="it-IT" sz="2800" b="1" dirty="0" err="1">
                <a:solidFill>
                  <a:srgbClr val="FF0000"/>
                </a:solidFill>
                <a:latin typeface="Comic Sans MS" charset="0"/>
                <a:cs typeface="ＭＳ Ｐゴシック" charset="0"/>
              </a:rPr>
              <a:t>frequency</a:t>
            </a:r>
            <a:r>
              <a:rPr lang="it-IT" sz="2800" b="1" dirty="0">
                <a:solidFill>
                  <a:srgbClr val="FF0000"/>
                </a:solidFill>
                <a:latin typeface="Comic Sans MS" charset="0"/>
                <a:cs typeface="ＭＳ Ｐゴシック" charset="0"/>
              </a:rPr>
              <a:t> data in </a:t>
            </a:r>
            <a:r>
              <a:rPr lang="it-IT" sz="2800" b="1" dirty="0" err="1">
                <a:solidFill>
                  <a:srgbClr val="FF0000"/>
                </a:solidFill>
                <a:latin typeface="Comic Sans MS" charset="0"/>
                <a:cs typeface="ＭＳ Ｐゴシック" charset="0"/>
              </a:rPr>
              <a:t>two</a:t>
            </a:r>
            <a:r>
              <a:rPr lang="it-IT" sz="2800" b="1" dirty="0">
                <a:solidFill>
                  <a:srgbClr val="FF0000"/>
                </a:solidFill>
                <a:latin typeface="Comic Sans MS" charset="0"/>
                <a:cs typeface="ＭＳ Ｐゴシック" charset="0"/>
              </a:rPr>
              <a:t> separate </a:t>
            </a:r>
            <a:r>
              <a:rPr lang="it-IT" sz="2800" b="1" dirty="0" err="1">
                <a:solidFill>
                  <a:srgbClr val="FF0000"/>
                </a:solidFill>
                <a:latin typeface="Comic Sans MS" charset="0"/>
                <a:cs typeface="ＭＳ Ｐゴシック" charset="0"/>
              </a:rPr>
              <a:t>groups</a:t>
            </a:r>
            <a:r>
              <a:rPr lang="it-IT" sz="2800" b="1" dirty="0">
                <a:latin typeface="Comic Sans MS" charset="0"/>
                <a:cs typeface="ＭＳ Ｐゴシック" charset="0"/>
              </a:rPr>
              <a:t>. </a:t>
            </a:r>
            <a:r>
              <a:rPr lang="it-IT" sz="2800" b="1" dirty="0" err="1">
                <a:latin typeface="Comic Sans MS" charset="0"/>
                <a:cs typeface="ＭＳ Ｐゴシック" charset="0"/>
              </a:rPr>
              <a:t>Expected</a:t>
            </a:r>
            <a:r>
              <a:rPr lang="it-IT" sz="2800" b="1" dirty="0">
                <a:latin typeface="Comic Sans MS" charset="0"/>
                <a:cs typeface="ＭＳ Ｐゴシック" charset="0"/>
              </a:rPr>
              <a:t> </a:t>
            </a:r>
            <a:r>
              <a:rPr lang="it-IT" sz="2800" b="1" dirty="0" err="1">
                <a:latin typeface="Comic Sans MS" charset="0"/>
                <a:cs typeface="ＭＳ Ｐゴシック" charset="0"/>
              </a:rPr>
              <a:t>calculated</a:t>
            </a:r>
            <a:r>
              <a:rPr lang="it-IT" sz="2800" b="1" dirty="0">
                <a:latin typeface="Comic Sans MS" charset="0"/>
                <a:cs typeface="ＭＳ Ｐゴシック" charset="0"/>
              </a:rPr>
              <a:t> </a:t>
            </a:r>
            <a:r>
              <a:rPr lang="it-IT" sz="2800" b="1" dirty="0" err="1">
                <a:latin typeface="Comic Sans MS" charset="0"/>
                <a:cs typeface="ＭＳ Ｐゴシック" charset="0"/>
              </a:rPr>
              <a:t>assuming</a:t>
            </a:r>
            <a:r>
              <a:rPr lang="it-IT" sz="2800" b="1" dirty="0">
                <a:latin typeface="Comic Sans MS" charset="0"/>
                <a:cs typeface="ＭＳ Ｐゴシック" charset="0"/>
              </a:rPr>
              <a:t> </a:t>
            </a:r>
            <a:r>
              <a:rPr lang="it-IT" sz="2800" b="1" dirty="0" err="1">
                <a:latin typeface="Comic Sans MS" charset="0"/>
                <a:cs typeface="ＭＳ Ｐゴシック" charset="0"/>
              </a:rPr>
              <a:t>counts</a:t>
            </a:r>
            <a:r>
              <a:rPr lang="it-IT" sz="2800" b="1" dirty="0">
                <a:latin typeface="Comic Sans MS" charset="0"/>
                <a:cs typeface="ＭＳ Ｐゴシック" charset="0"/>
              </a:rPr>
              <a:t> in </a:t>
            </a:r>
            <a:r>
              <a:rPr lang="it-IT" sz="2800" b="1" dirty="0" err="1">
                <a:latin typeface="Comic Sans MS" charset="0"/>
                <a:cs typeface="ＭＳ Ｐゴシック" charset="0"/>
              </a:rPr>
              <a:t>one</a:t>
            </a:r>
            <a:r>
              <a:rPr lang="it-IT" sz="2800" b="1" dirty="0">
                <a:latin typeface="Comic Sans MS" charset="0"/>
                <a:cs typeface="ＭＳ Ｐゴシック" charset="0"/>
              </a:rPr>
              <a:t> </a:t>
            </a:r>
            <a:r>
              <a:rPr lang="it-IT" sz="2800" b="1" dirty="0" err="1">
                <a:latin typeface="Comic Sans MS" charset="0"/>
                <a:cs typeface="ＭＳ Ｐゴシック" charset="0"/>
              </a:rPr>
              <a:t>group</a:t>
            </a:r>
            <a:r>
              <a:rPr lang="it-IT" sz="2800" b="1" dirty="0">
                <a:latin typeface="Comic Sans MS" charset="0"/>
                <a:cs typeface="ＭＳ Ｐゴシック" charset="0"/>
              </a:rPr>
              <a:t> are </a:t>
            </a:r>
            <a:r>
              <a:rPr lang="it-IT" sz="2800" b="1" dirty="0" err="1">
                <a:latin typeface="Comic Sans MS" charset="0"/>
                <a:cs typeface="ＭＳ Ｐゴシック" charset="0"/>
              </a:rPr>
              <a:t>not</a:t>
            </a:r>
            <a:r>
              <a:rPr lang="it-IT" sz="2800" b="1" dirty="0">
                <a:latin typeface="Comic Sans MS" charset="0"/>
                <a:cs typeface="ＭＳ Ｐゴシック" charset="0"/>
              </a:rPr>
              <a:t> </a:t>
            </a:r>
            <a:r>
              <a:rPr lang="it-IT" sz="2800" b="1" dirty="0" err="1">
                <a:latin typeface="Comic Sans MS" charset="0"/>
                <a:cs typeface="ＭＳ Ｐゴシック" charset="0"/>
              </a:rPr>
              <a:t>affected</a:t>
            </a:r>
            <a:r>
              <a:rPr lang="it-IT" sz="2800" b="1" dirty="0">
                <a:latin typeface="Comic Sans MS" charset="0"/>
                <a:cs typeface="ＭＳ Ｐゴシック" charset="0"/>
              </a:rPr>
              <a:t> by </a:t>
            </a:r>
            <a:r>
              <a:rPr lang="it-IT" sz="2800" b="1" dirty="0" err="1">
                <a:latin typeface="Comic Sans MS" charset="0"/>
                <a:cs typeface="ＭＳ Ｐゴシック" charset="0"/>
              </a:rPr>
              <a:t>counts</a:t>
            </a:r>
            <a:r>
              <a:rPr lang="it-IT" sz="2800" b="1" dirty="0">
                <a:latin typeface="Comic Sans MS" charset="0"/>
                <a:cs typeface="ＭＳ Ｐゴシック" charset="0"/>
              </a:rPr>
              <a:t> in the </a:t>
            </a:r>
            <a:r>
              <a:rPr lang="it-IT" sz="2800" b="1" dirty="0" err="1">
                <a:latin typeface="Comic Sans MS" charset="0"/>
                <a:cs typeface="ＭＳ Ｐゴシック" charset="0"/>
              </a:rPr>
              <a:t>other</a:t>
            </a:r>
            <a:r>
              <a:rPr lang="it-IT" sz="2800" b="1" dirty="0">
                <a:latin typeface="Comic Sans MS" charset="0"/>
                <a:cs typeface="ＭＳ Ｐゴシック" charset="0"/>
              </a:rPr>
              <a:t>. (</a:t>
            </a:r>
            <a:r>
              <a:rPr lang="it-IT" sz="2800" b="1" dirty="0" err="1">
                <a:latin typeface="Comic Sans MS" charset="0"/>
                <a:cs typeface="ＭＳ Ｐゴシック" charset="0"/>
              </a:rPr>
              <a:t>P</a:t>
            </a:r>
            <a:r>
              <a:rPr lang="it-IT" sz="2800" b="1" dirty="0">
                <a:latin typeface="Comic Sans MS" charset="0"/>
                <a:cs typeface="ＭＳ Ｐゴシック" charset="0"/>
              </a:rPr>
              <a:t>&lt;5% </a:t>
            </a:r>
            <a:r>
              <a:rPr lang="it-IT" sz="2800" b="1" dirty="0" err="1">
                <a:latin typeface="Comic Sans MS" charset="0"/>
                <a:cs typeface="ＭＳ Ｐゴシック" charset="0"/>
              </a:rPr>
              <a:t>there</a:t>
            </a:r>
            <a:r>
              <a:rPr lang="it-IT" sz="2800" b="1" dirty="0">
                <a:latin typeface="Comic Sans MS" charset="0"/>
                <a:cs typeface="ＭＳ Ｐゴシック" charset="0"/>
              </a:rPr>
              <a:t> </a:t>
            </a:r>
            <a:r>
              <a:rPr lang="it-IT" sz="2800" b="1" dirty="0" err="1">
                <a:latin typeface="Comic Sans MS" charset="0"/>
                <a:cs typeface="ＭＳ Ｐゴシック" charset="0"/>
              </a:rPr>
              <a:t>is</a:t>
            </a:r>
            <a:r>
              <a:rPr lang="it-IT" sz="2800" b="1" dirty="0">
                <a:latin typeface="Comic Sans MS" charset="0"/>
                <a:cs typeface="ＭＳ Ｐゴシック" charset="0"/>
              </a:rPr>
              <a:t> a </a:t>
            </a:r>
            <a:r>
              <a:rPr lang="it-IT" sz="2800" b="1" dirty="0" err="1">
                <a:latin typeface="Comic Sans MS" charset="0"/>
                <a:cs typeface="ＭＳ Ｐゴシック" charset="0"/>
              </a:rPr>
              <a:t>significant</a:t>
            </a:r>
            <a:r>
              <a:rPr lang="it-IT" sz="2800" b="1" dirty="0">
                <a:latin typeface="Comic Sans MS" charset="0"/>
                <a:cs typeface="ＭＳ Ｐゴシック" charset="0"/>
              </a:rPr>
              <a:t> </a:t>
            </a:r>
            <a:r>
              <a:rPr lang="it-IT" sz="2800" b="1" dirty="0" err="1">
                <a:latin typeface="Comic Sans MS" charset="0"/>
                <a:cs typeface="ＭＳ Ｐゴシック" charset="0"/>
              </a:rPr>
              <a:t>association</a:t>
            </a:r>
            <a:r>
              <a:rPr lang="it-IT" sz="2800" b="1" dirty="0">
                <a:latin typeface="Comic Sans MS" charset="0"/>
                <a:cs typeface="ＭＳ Ｐゴシック" charset="0"/>
              </a:rPr>
              <a:t>). Data are set in a </a:t>
            </a:r>
            <a:r>
              <a:rPr lang="it-IT" sz="2800" b="1" i="1" dirty="0" err="1">
                <a:latin typeface="Comic Sans MS" charset="0"/>
                <a:cs typeface="ＭＳ Ｐゴシック" charset="0"/>
              </a:rPr>
              <a:t>contingency</a:t>
            </a:r>
            <a:r>
              <a:rPr lang="it-IT" sz="2800" b="1" dirty="0">
                <a:latin typeface="Comic Sans MS" charset="0"/>
                <a:cs typeface="ＭＳ Ｐゴシック" charset="0"/>
              </a:rPr>
              <a:t> </a:t>
            </a:r>
            <a:r>
              <a:rPr lang="it-IT" sz="2800" b="1" dirty="0" err="1">
                <a:latin typeface="Comic Sans MS" charset="0"/>
                <a:cs typeface="ＭＳ Ｐゴシック" charset="0"/>
              </a:rPr>
              <a:t>table</a:t>
            </a:r>
            <a:r>
              <a:rPr lang="it-IT" sz="2800" b="1" dirty="0">
                <a:latin typeface="Comic Sans MS" charset="0"/>
                <a:cs typeface="ＭＳ Ｐゴシック" charset="0"/>
              </a:rPr>
              <a:t>. For </a:t>
            </a:r>
            <a:r>
              <a:rPr lang="it-IT" sz="2800" b="1" dirty="0" err="1">
                <a:latin typeface="Comic Sans MS" charset="0"/>
                <a:cs typeface="ＭＳ Ｐゴシック" charset="0"/>
              </a:rPr>
              <a:t>each</a:t>
            </a:r>
            <a:r>
              <a:rPr lang="it-IT" sz="2800" b="1" dirty="0">
                <a:latin typeface="Comic Sans MS" charset="0"/>
                <a:cs typeface="ＭＳ Ｐゴシック" charset="0"/>
              </a:rPr>
              <a:t> </a:t>
            </a:r>
            <a:r>
              <a:rPr lang="it-IT" sz="2800" b="1" dirty="0" err="1">
                <a:latin typeface="Comic Sans MS" charset="0"/>
                <a:cs typeface="ＭＳ Ｐゴシック" charset="0"/>
              </a:rPr>
              <a:t>cell</a:t>
            </a:r>
            <a:r>
              <a:rPr lang="it-IT" sz="2800" b="1" dirty="0">
                <a:latin typeface="Comic Sans MS" charset="0"/>
                <a:cs typeface="ＭＳ Ｐゴシック" charset="0"/>
              </a:rPr>
              <a:t> the </a:t>
            </a:r>
            <a:r>
              <a:rPr lang="it-IT" sz="2800" b="1" dirty="0" err="1">
                <a:latin typeface="Comic Sans MS" charset="0"/>
                <a:cs typeface="ＭＳ Ｐゴシック" charset="0"/>
              </a:rPr>
              <a:t>expected</a:t>
            </a:r>
            <a:r>
              <a:rPr lang="it-IT" sz="2800" b="1" dirty="0">
                <a:latin typeface="Comic Sans MS" charset="0"/>
                <a:cs typeface="ＭＳ Ｐゴシック" charset="0"/>
              </a:rPr>
              <a:t> data </a:t>
            </a:r>
            <a:r>
              <a:rPr lang="it-IT" sz="2800" b="1" dirty="0" err="1">
                <a:latin typeface="Comic Sans MS" charset="0"/>
                <a:cs typeface="ＭＳ Ｐゴシック" charset="0"/>
              </a:rPr>
              <a:t>is</a:t>
            </a:r>
            <a:r>
              <a:rPr lang="it-IT" sz="2800" b="1" dirty="0">
                <a:latin typeface="Comic Sans MS" charset="0"/>
                <a:cs typeface="ＭＳ Ｐゴシック" charset="0"/>
              </a:rPr>
              <a:t>:</a:t>
            </a:r>
            <a:br>
              <a:rPr lang="it-IT" sz="2800" b="1" dirty="0">
                <a:latin typeface="Comic Sans MS" charset="0"/>
                <a:cs typeface="ＭＳ Ｐゴシック" charset="0"/>
              </a:rPr>
            </a:br>
            <a:r>
              <a:rPr lang="it-IT" sz="2800" b="1" dirty="0">
                <a:latin typeface="Comic Sans MS" charset="0"/>
                <a:cs typeface="ＭＳ Ｐゴシック" charset="0"/>
              </a:rPr>
              <a:t/>
            </a:r>
            <a:br>
              <a:rPr lang="it-IT" sz="2800" b="1" dirty="0">
                <a:latin typeface="Comic Sans MS" charset="0"/>
                <a:cs typeface="ＭＳ Ｐゴシック" charset="0"/>
              </a:rPr>
            </a:br>
            <a:r>
              <a:rPr lang="it-IT" sz="3400" b="1" dirty="0" smtClean="0">
                <a:latin typeface="Comic Sans MS" charset="0"/>
                <a:cs typeface="ＭＳ Ｐゴシック" charset="0"/>
              </a:rPr>
              <a:t>E</a:t>
            </a:r>
            <a:r>
              <a:rPr lang="it-IT" sz="3400" b="1" dirty="0">
                <a:latin typeface="Comic Sans MS" charset="0"/>
                <a:cs typeface="ＭＳ Ｐゴシック" charset="0"/>
              </a:rPr>
              <a:t>=(</a:t>
            </a:r>
            <a:r>
              <a:rPr lang="it-IT" sz="3400" b="1" dirty="0" err="1">
                <a:latin typeface="Comic Sans MS" charset="0"/>
                <a:cs typeface="ＭＳ Ｐゴシック" charset="0"/>
              </a:rPr>
              <a:t>column</a:t>
            </a:r>
            <a:r>
              <a:rPr lang="it-IT" sz="3400" b="1" dirty="0">
                <a:latin typeface="Comic Sans MS" charset="0"/>
                <a:cs typeface="ＭＳ Ｐゴシック" charset="0"/>
              </a:rPr>
              <a:t> </a:t>
            </a:r>
            <a:r>
              <a:rPr lang="it-IT" sz="3400" b="1" dirty="0" err="1">
                <a:latin typeface="Comic Sans MS" charset="0"/>
                <a:cs typeface="ＭＳ Ｐゴシック" charset="0"/>
              </a:rPr>
              <a:t>total</a:t>
            </a:r>
            <a:r>
              <a:rPr lang="it-IT" sz="3400" b="1" dirty="0">
                <a:latin typeface="Comic Sans MS" charset="0"/>
                <a:cs typeface="ＭＳ Ｐゴシック" charset="0"/>
              </a:rPr>
              <a:t> x </a:t>
            </a:r>
            <a:r>
              <a:rPr lang="it-IT" sz="3400" b="1" dirty="0" err="1">
                <a:latin typeface="Comic Sans MS" charset="0"/>
                <a:cs typeface="ＭＳ Ｐゴシック" charset="0"/>
              </a:rPr>
              <a:t>row</a:t>
            </a:r>
            <a:r>
              <a:rPr lang="it-IT" sz="3400" b="1" dirty="0">
                <a:latin typeface="Comic Sans MS" charset="0"/>
                <a:cs typeface="ＭＳ Ｐゴシック" charset="0"/>
              </a:rPr>
              <a:t> </a:t>
            </a:r>
            <a:r>
              <a:rPr lang="it-IT" sz="3400" b="1" dirty="0" err="1">
                <a:latin typeface="Comic Sans MS" charset="0"/>
                <a:cs typeface="ＭＳ Ｐゴシック" charset="0"/>
              </a:rPr>
              <a:t>total</a:t>
            </a:r>
            <a:r>
              <a:rPr lang="it-IT" sz="3400" b="1" dirty="0">
                <a:latin typeface="Comic Sans MS" charset="0"/>
                <a:cs typeface="ＭＳ Ｐゴシック" charset="0"/>
              </a:rPr>
              <a:t>)/</a:t>
            </a:r>
            <a:r>
              <a:rPr lang="it-IT" sz="3400" b="1" dirty="0" err="1">
                <a:latin typeface="Comic Sans MS" charset="0"/>
                <a:cs typeface="ＭＳ Ｐゴシック" charset="0"/>
              </a:rPr>
              <a:t>grand</a:t>
            </a:r>
            <a:r>
              <a:rPr lang="it-IT" sz="3400" b="1" dirty="0">
                <a:latin typeface="Comic Sans MS" charset="0"/>
                <a:cs typeface="ＭＳ Ｐゴシック" charset="0"/>
              </a:rPr>
              <a:t> </a:t>
            </a:r>
            <a:r>
              <a:rPr lang="it-IT" sz="3400" b="1" dirty="0" err="1">
                <a:latin typeface="Comic Sans MS" charset="0"/>
                <a:cs typeface="ＭＳ Ｐゴシック" charset="0"/>
              </a:rPr>
              <a:t>total</a:t>
            </a:r>
            <a:endParaRPr lang="it-IT" sz="3400" b="1" dirty="0">
              <a:latin typeface="Comic Sans MS" charset="0"/>
              <a:cs typeface="ＭＳ Ｐゴシック" charset="0"/>
            </a:endParaRPr>
          </a:p>
        </p:txBody>
      </p:sp>
      <p:sp>
        <p:nvSpPr>
          <p:cNvPr id="67587" name="Segnaposto numero diapositiva 3"/>
          <p:cNvSpPr>
            <a:spLocks noGrp="1"/>
          </p:cNvSpPr>
          <p:nvPr>
            <p:ph type="sldNum" sz="quarter" idx="12"/>
          </p:nvPr>
        </p:nvSpPr>
        <p:spPr>
          <a:xfrm>
            <a:off x="9320107" y="8886613"/>
            <a:ext cx="2709333" cy="65024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400">
                <a:solidFill>
                  <a:schemeClr val="tx1"/>
                </a:solidFill>
                <a:latin typeface="Comic Sans MS" charset="0"/>
                <a:ea typeface="ヒラギノ角ゴ Pro W3" charset="0"/>
                <a:cs typeface="ヒラギノ角ゴ Pro W3" charset="0"/>
              </a:defRPr>
            </a:lvl1pPr>
            <a:lvl2pPr marL="1056623" indent="-406394">
              <a:defRPr sz="3400">
                <a:solidFill>
                  <a:schemeClr val="tx1"/>
                </a:solidFill>
                <a:latin typeface="Comic Sans MS" charset="0"/>
                <a:ea typeface="ヒラギノ角ゴ Pro W3" charset="0"/>
                <a:cs typeface="ヒラギノ角ゴ Pro W3" charset="0"/>
              </a:defRPr>
            </a:lvl2pPr>
            <a:lvl3pPr marL="1625575" indent="-325115">
              <a:defRPr sz="3400">
                <a:solidFill>
                  <a:schemeClr val="tx1"/>
                </a:solidFill>
                <a:latin typeface="Comic Sans MS" charset="0"/>
                <a:ea typeface="ヒラギノ角ゴ Pro W3" charset="0"/>
                <a:cs typeface="ヒラギノ角ゴ Pro W3" charset="0"/>
              </a:defRPr>
            </a:lvl3pPr>
            <a:lvl4pPr marL="2275804" indent="-325115">
              <a:defRPr sz="3400">
                <a:solidFill>
                  <a:schemeClr val="tx1"/>
                </a:solidFill>
                <a:latin typeface="Comic Sans MS" charset="0"/>
                <a:ea typeface="ヒラギノ角ゴ Pro W3" charset="0"/>
                <a:cs typeface="ヒラギノ角ゴ Pro W3" charset="0"/>
              </a:defRPr>
            </a:lvl4pPr>
            <a:lvl5pPr marL="2926034" indent="-325115">
              <a:defRPr sz="3400">
                <a:solidFill>
                  <a:schemeClr val="tx1"/>
                </a:solidFill>
                <a:latin typeface="Comic Sans MS" charset="0"/>
                <a:ea typeface="ヒラギノ角ゴ Pro W3" charset="0"/>
                <a:cs typeface="ヒラギノ角ゴ Pro W3" charset="0"/>
              </a:defRPr>
            </a:lvl5pPr>
            <a:lvl6pPr marL="3576264" indent="-325115" eaLnBrk="0" fontAlgn="base" hangingPunct="0">
              <a:spcBef>
                <a:spcPct val="0"/>
              </a:spcBef>
              <a:spcAft>
                <a:spcPct val="0"/>
              </a:spcAft>
              <a:defRPr sz="3400">
                <a:solidFill>
                  <a:schemeClr val="tx1"/>
                </a:solidFill>
                <a:latin typeface="Comic Sans MS" charset="0"/>
                <a:ea typeface="ヒラギノ角ゴ Pro W3" charset="0"/>
                <a:cs typeface="ヒラギノ角ゴ Pro W3" charset="0"/>
              </a:defRPr>
            </a:lvl6pPr>
            <a:lvl7pPr marL="4226494" indent="-325115" eaLnBrk="0" fontAlgn="base" hangingPunct="0">
              <a:spcBef>
                <a:spcPct val="0"/>
              </a:spcBef>
              <a:spcAft>
                <a:spcPct val="0"/>
              </a:spcAft>
              <a:defRPr sz="3400">
                <a:solidFill>
                  <a:schemeClr val="tx1"/>
                </a:solidFill>
                <a:latin typeface="Comic Sans MS" charset="0"/>
                <a:ea typeface="ヒラギノ角ゴ Pro W3" charset="0"/>
                <a:cs typeface="ヒラギノ角ゴ Pro W3" charset="0"/>
              </a:defRPr>
            </a:lvl7pPr>
            <a:lvl8pPr marL="4876724" indent="-325115" eaLnBrk="0" fontAlgn="base" hangingPunct="0">
              <a:spcBef>
                <a:spcPct val="0"/>
              </a:spcBef>
              <a:spcAft>
                <a:spcPct val="0"/>
              </a:spcAft>
              <a:defRPr sz="3400">
                <a:solidFill>
                  <a:schemeClr val="tx1"/>
                </a:solidFill>
                <a:latin typeface="Comic Sans MS" charset="0"/>
                <a:ea typeface="ヒラギノ角ゴ Pro W3" charset="0"/>
                <a:cs typeface="ヒラギノ角ゴ Pro W3" charset="0"/>
              </a:defRPr>
            </a:lvl8pPr>
            <a:lvl9pPr marL="5526954" indent="-325115" eaLnBrk="0" fontAlgn="base" hangingPunct="0">
              <a:spcBef>
                <a:spcPct val="0"/>
              </a:spcBef>
              <a:spcAft>
                <a:spcPct val="0"/>
              </a:spcAft>
              <a:defRPr sz="3400">
                <a:solidFill>
                  <a:schemeClr val="tx1"/>
                </a:solidFill>
                <a:latin typeface="Comic Sans MS" charset="0"/>
                <a:ea typeface="ヒラギノ角ゴ Pro W3" charset="0"/>
                <a:cs typeface="ヒラギノ角ゴ Pro W3" charset="0"/>
              </a:defRPr>
            </a:lvl9pPr>
          </a:lstStyle>
          <a:p>
            <a:pPr eaLnBrk="1" hangingPunct="1"/>
            <a:endParaRPr lang="en-US">
              <a:solidFill>
                <a:schemeClr val="bg2"/>
              </a:solidFill>
              <a:ea typeface="ＭＳ Ｐゴシック" charset="0"/>
              <a:cs typeface="ＭＳ Ｐゴシック" charset="0"/>
            </a:endParaRPr>
          </a:p>
          <a:p>
            <a:pPr eaLnBrk="1" hangingPunct="1"/>
            <a:endParaRPr lang="en-US">
              <a:solidFill>
                <a:schemeClr val="bg2"/>
              </a:solidFill>
              <a:ea typeface="ＭＳ Ｐゴシック" charset="0"/>
              <a:cs typeface="ＭＳ Ｐゴシック" charset="0"/>
            </a:endParaRPr>
          </a:p>
        </p:txBody>
      </p:sp>
    </p:spTree>
    <p:extLst>
      <p:ext uri="{BB962C8B-B14F-4D97-AF65-F5344CB8AC3E}">
        <p14:creationId xmlns:p14="http://schemas.microsoft.com/office/powerpoint/2010/main" val="2933089325"/>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555625"/>
            <a:ext cx="13004800" cy="784225"/>
          </a:xfrm>
        </p:spPr>
        <p:txBody>
          <a:bodyPr/>
          <a:lstStyle/>
          <a:p>
            <a:pPr>
              <a:defRPr/>
            </a:pPr>
            <a:r>
              <a:rPr lang="en-US" sz="4400" b="1" dirty="0" smtClean="0">
                <a:solidFill>
                  <a:srgbClr val="222268"/>
                </a:solidFill>
              </a:rPr>
              <a:t>EDA: Exploratory Data Analysis (</a:t>
            </a:r>
            <a:r>
              <a:rPr lang="en-US" sz="3200" b="1" dirty="0" err="1" smtClean="0">
                <a:solidFill>
                  <a:srgbClr val="222268"/>
                </a:solidFill>
              </a:rPr>
              <a:t>Tukey</a:t>
            </a:r>
            <a:r>
              <a:rPr lang="en-US" sz="3200" b="1" dirty="0" smtClean="0">
                <a:solidFill>
                  <a:srgbClr val="222268"/>
                </a:solidFill>
              </a:rPr>
              <a:t>, 1961)</a:t>
            </a:r>
            <a:endParaRPr lang="en-US" sz="3200" b="1" dirty="0">
              <a:solidFill>
                <a:srgbClr val="222268"/>
              </a:solidFill>
            </a:endParaRPr>
          </a:p>
        </p:txBody>
      </p:sp>
      <p:sp>
        <p:nvSpPr>
          <p:cNvPr id="5" name="Rectangle 4"/>
          <p:cNvSpPr/>
          <p:nvPr/>
        </p:nvSpPr>
        <p:spPr>
          <a:xfrm>
            <a:off x="813769" y="2355850"/>
            <a:ext cx="11449670" cy="5909309"/>
          </a:xfrm>
          <a:prstGeom prst="rect">
            <a:avLst/>
          </a:prstGeom>
        </p:spPr>
        <p:txBody>
          <a:bodyPr wrap="square">
            <a:spAutoFit/>
          </a:bodyPr>
          <a:lstStyle/>
          <a:p>
            <a:pPr>
              <a:defRPr/>
            </a:pPr>
            <a:r>
              <a:rPr lang="en-US" dirty="0">
                <a:solidFill>
                  <a:srgbClr val="222268"/>
                </a:solidFill>
              </a:rPr>
              <a:t>Objectives:</a:t>
            </a:r>
          </a:p>
          <a:p>
            <a:pPr marL="571500" indent="-571500" algn="l">
              <a:buFont typeface="Arial"/>
              <a:buChar char="•"/>
              <a:defRPr/>
            </a:pPr>
            <a:r>
              <a:rPr lang="en-US" dirty="0">
                <a:solidFill>
                  <a:srgbClr val="222268"/>
                </a:solidFill>
              </a:rPr>
              <a:t>Suggest hypotheses about the causes of observed phenomena</a:t>
            </a:r>
          </a:p>
          <a:p>
            <a:pPr marL="571500" indent="-571500" algn="l">
              <a:buFont typeface="Arial"/>
              <a:buChar char="•"/>
              <a:defRPr/>
            </a:pPr>
            <a:r>
              <a:rPr lang="en-US" dirty="0">
                <a:solidFill>
                  <a:srgbClr val="222268"/>
                </a:solidFill>
              </a:rPr>
              <a:t>Assess assumptions on which statistical inference will be based</a:t>
            </a:r>
          </a:p>
          <a:p>
            <a:pPr marL="571500" indent="-571500" algn="l">
              <a:buFont typeface="Arial"/>
              <a:buChar char="•"/>
              <a:defRPr/>
            </a:pPr>
            <a:r>
              <a:rPr lang="en-US" dirty="0">
                <a:solidFill>
                  <a:srgbClr val="222268"/>
                </a:solidFill>
              </a:rPr>
              <a:t>Support the selection of appropriate statistical tools and techniques</a:t>
            </a:r>
          </a:p>
          <a:p>
            <a:pPr marL="571500" indent="-571500" algn="l">
              <a:buFont typeface="Arial"/>
              <a:buChar char="•"/>
              <a:defRPr/>
            </a:pPr>
            <a:r>
              <a:rPr lang="en-US" dirty="0">
                <a:solidFill>
                  <a:srgbClr val="222268"/>
                </a:solidFill>
              </a:rPr>
              <a:t>Provide a basis for further data collection through surveys or experiments</a:t>
            </a:r>
          </a:p>
        </p:txBody>
      </p:sp>
    </p:spTree>
  </p:cSld>
  <p:clrMapOvr>
    <a:masterClrMapping/>
  </p:clrMapOvr>
  <p:transition xmlns:p14="http://schemas.microsoft.com/office/powerpoint/2010/main" spd="slow">
    <p:push dir="u"/>
  </p:transition>
  <p:timing>
    <p:tnLst>
      <p:par>
        <p:cTn xmlns:p14="http://schemas.microsoft.com/office/powerpoint/2010/mai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sz="quarter"/>
          </p:nvPr>
        </p:nvSpPr>
        <p:spPr>
          <a:xfrm>
            <a:off x="453728" y="196280"/>
            <a:ext cx="12189587" cy="1300480"/>
          </a:xfrm>
        </p:spPr>
        <p:txBody>
          <a:bodyPr/>
          <a:lstStyle/>
          <a:p>
            <a:r>
              <a:rPr lang="it-IT" sz="6000" dirty="0" err="1" smtClean="0">
                <a:solidFill>
                  <a:srgbClr val="2D2D8A"/>
                </a:solidFill>
              </a:rPr>
              <a:t>Statistics</a:t>
            </a:r>
            <a:r>
              <a:rPr lang="it-IT" sz="6000" dirty="0" smtClean="0">
                <a:solidFill>
                  <a:srgbClr val="2D2D8A"/>
                </a:solidFill>
              </a:rPr>
              <a:t> for </a:t>
            </a:r>
            <a:r>
              <a:rPr lang="it-IT" sz="6000" dirty="0" err="1" smtClean="0">
                <a:solidFill>
                  <a:srgbClr val="2D2D8A"/>
                </a:solidFill>
              </a:rPr>
              <a:t>frequency</a:t>
            </a:r>
            <a:r>
              <a:rPr lang="it-IT" sz="6000" dirty="0" smtClean="0">
                <a:solidFill>
                  <a:srgbClr val="2D2D8A"/>
                </a:solidFill>
              </a:rPr>
              <a:t> data</a:t>
            </a:r>
            <a:endParaRPr lang="en-US" sz="6000" dirty="0"/>
          </a:p>
        </p:txBody>
      </p:sp>
      <p:sp>
        <p:nvSpPr>
          <p:cNvPr id="7" name="TextBox 6"/>
          <p:cNvSpPr txBox="1"/>
          <p:nvPr/>
        </p:nvSpPr>
        <p:spPr>
          <a:xfrm flipH="1">
            <a:off x="453728" y="1924472"/>
            <a:ext cx="12313368" cy="7940637"/>
          </a:xfrm>
          <a:prstGeom prst="rect">
            <a:avLst/>
          </a:prstGeom>
          <a:noFill/>
        </p:spPr>
        <p:txBody>
          <a:bodyPr wrap="square" rtlCol="0">
            <a:spAutoFit/>
          </a:bodyPr>
          <a:lstStyle/>
          <a:p>
            <a:pPr marL="571500" indent="-571500" algn="l">
              <a:buFont typeface="Arial"/>
              <a:buChar char="•"/>
            </a:pPr>
            <a:r>
              <a:rPr lang="en-US" sz="3600" b="1" dirty="0" smtClean="0">
                <a:solidFill>
                  <a:srgbClr val="2D2D8A"/>
                </a:solidFill>
              </a:rPr>
              <a:t>chi-square test of goodness-of-fit</a:t>
            </a:r>
            <a:r>
              <a:rPr lang="en-US" sz="3600" dirty="0" smtClean="0"/>
              <a:t>: when you have </a:t>
            </a:r>
            <a:r>
              <a:rPr lang="en-US" sz="3600" b="1" dirty="0" smtClean="0"/>
              <a:t>one nominal variable</a:t>
            </a:r>
            <a:r>
              <a:rPr lang="en-US" sz="3600" dirty="0" smtClean="0"/>
              <a:t>, you want to see whether the number of observations in each category fits a theoretical expectation, and the sample size is large.</a:t>
            </a:r>
          </a:p>
          <a:p>
            <a:pPr marL="571500" indent="-571500" algn="l">
              <a:buFont typeface="Arial"/>
              <a:buChar char="•"/>
            </a:pPr>
            <a:r>
              <a:rPr lang="en-US" sz="3600" b="1" dirty="0" smtClean="0">
                <a:solidFill>
                  <a:srgbClr val="2D2D8A"/>
                </a:solidFill>
              </a:rPr>
              <a:t>Exact test of </a:t>
            </a:r>
            <a:r>
              <a:rPr lang="en-US" sz="3600" b="1" dirty="0" err="1" smtClean="0">
                <a:solidFill>
                  <a:srgbClr val="2D2D8A"/>
                </a:solidFill>
              </a:rPr>
              <a:t>GoF</a:t>
            </a:r>
            <a:r>
              <a:rPr lang="en-US" sz="3600" dirty="0" smtClean="0"/>
              <a:t>: same but the sample size is small.</a:t>
            </a:r>
          </a:p>
          <a:p>
            <a:pPr marL="571500" indent="-571500" algn="l">
              <a:buFont typeface="Arial"/>
              <a:buChar char="•"/>
            </a:pPr>
            <a:r>
              <a:rPr lang="en-US" sz="3600" b="1" dirty="0" smtClean="0">
                <a:solidFill>
                  <a:srgbClr val="2D2D8A"/>
                </a:solidFill>
              </a:rPr>
              <a:t>Chi-square test of independence</a:t>
            </a:r>
            <a:r>
              <a:rPr lang="en-US" sz="3600" dirty="0" smtClean="0"/>
              <a:t>: when you have </a:t>
            </a:r>
            <a:r>
              <a:rPr lang="en-US" sz="3600" b="1" dirty="0" smtClean="0"/>
              <a:t>two nominal variables </a:t>
            </a:r>
            <a:r>
              <a:rPr lang="en-US" sz="3600" dirty="0" smtClean="0"/>
              <a:t>and you want to see whether the proportions of one variable are different for different values of the other variable. (sample size is large).</a:t>
            </a:r>
          </a:p>
          <a:p>
            <a:pPr marL="571500" indent="-571500" algn="l">
              <a:buFont typeface="Arial"/>
              <a:buChar char="•"/>
            </a:pPr>
            <a:r>
              <a:rPr lang="en-US" sz="3600" b="1" dirty="0" smtClean="0">
                <a:solidFill>
                  <a:srgbClr val="2D2D8A"/>
                </a:solidFill>
              </a:rPr>
              <a:t>Fisher Exact test of independence: </a:t>
            </a:r>
            <a:r>
              <a:rPr lang="en-US" sz="3600" dirty="0" smtClean="0">
                <a:solidFill>
                  <a:schemeClr val="tx1"/>
                </a:solidFill>
              </a:rPr>
              <a:t>same but sample size is small.</a:t>
            </a:r>
          </a:p>
          <a:p>
            <a:pPr marL="571500" indent="-571500" algn="l">
              <a:buFont typeface="Arial"/>
              <a:buChar char="•"/>
            </a:pPr>
            <a:r>
              <a:rPr lang="en-US" sz="3600" b="1" dirty="0" smtClean="0">
                <a:solidFill>
                  <a:srgbClr val="333399"/>
                </a:solidFill>
              </a:rPr>
              <a:t>Tutorial</a:t>
            </a:r>
            <a:r>
              <a:rPr lang="en-US" sz="3600" b="1" dirty="0" smtClean="0">
                <a:solidFill>
                  <a:schemeClr val="tx1"/>
                </a:solidFill>
              </a:rPr>
              <a:t>: </a:t>
            </a:r>
            <a:r>
              <a:rPr lang="en-US" sz="3600" b="1" dirty="0" err="1" smtClean="0">
                <a:solidFill>
                  <a:schemeClr val="tx1"/>
                </a:solidFill>
                <a:hlinkClick r:id="rId2" action="ppaction://hlinkfile"/>
              </a:rPr>
              <a:t>Frequancy.R</a:t>
            </a:r>
            <a:endParaRPr lang="en-US" sz="3600" b="1" dirty="0" smtClean="0"/>
          </a:p>
          <a:p>
            <a:pPr marL="571500" indent="-571500" algn="l">
              <a:buFont typeface="Arial"/>
              <a:buChar char="•"/>
            </a:pPr>
            <a:endParaRPr lang="en-US" sz="3600" dirty="0" smtClean="0"/>
          </a:p>
          <a:p>
            <a:pPr marL="571500" indent="-571500">
              <a:buFont typeface="Arial"/>
              <a:buChar char="•"/>
            </a:pPr>
            <a:endParaRPr lang="en-US" dirty="0" smtClean="0"/>
          </a:p>
        </p:txBody>
      </p:sp>
    </p:spTree>
    <p:extLst>
      <p:ext uri="{BB962C8B-B14F-4D97-AF65-F5344CB8AC3E}">
        <p14:creationId xmlns:p14="http://schemas.microsoft.com/office/powerpoint/2010/main" val="1180379722"/>
      </p:ext>
    </p:extLst>
  </p:cSld>
  <p:clrMapOvr>
    <a:masterClrMapping/>
  </p:clrMapOvr>
  <p:timing>
    <p:tnLst>
      <p:par>
        <p:cTn xmlns:p14="http://schemas.microsoft.com/office/powerpoint/2010/mai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Slide Number Placeholder 5"/>
          <p:cNvSpPr txBox="1">
            <a:spLocks noGrp="1"/>
          </p:cNvSpPr>
          <p:nvPr/>
        </p:nvSpPr>
        <p:spPr bwMode="auto">
          <a:xfrm>
            <a:off x="9320107" y="8886613"/>
            <a:ext cx="2709333" cy="650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30046" tIns="65023" rIns="130046" bIns="65023"/>
          <a:lstStyle>
            <a:lvl1pPr>
              <a:defRPr sz="2400">
                <a:solidFill>
                  <a:schemeClr val="tx1"/>
                </a:solidFill>
                <a:latin typeface="Comic Sans MS" charset="0"/>
                <a:ea typeface="ヒラギノ角ゴ Pro W3" charset="0"/>
                <a:cs typeface="ヒラギノ角ゴ Pro W3" charset="0"/>
              </a:defRPr>
            </a:lvl1pPr>
            <a:lvl2pPr marL="742950" indent="-285750">
              <a:defRPr sz="2400">
                <a:solidFill>
                  <a:schemeClr val="tx1"/>
                </a:solidFill>
                <a:latin typeface="Comic Sans MS" charset="0"/>
                <a:ea typeface="ヒラギノ角ゴ Pro W3" charset="0"/>
                <a:cs typeface="ヒラギノ角ゴ Pro W3" charset="0"/>
              </a:defRPr>
            </a:lvl2pPr>
            <a:lvl3pPr marL="1143000" indent="-228600">
              <a:defRPr sz="2400">
                <a:solidFill>
                  <a:schemeClr val="tx1"/>
                </a:solidFill>
                <a:latin typeface="Comic Sans MS" charset="0"/>
                <a:ea typeface="ヒラギノ角ゴ Pro W3" charset="0"/>
                <a:cs typeface="ヒラギノ角ゴ Pro W3" charset="0"/>
              </a:defRPr>
            </a:lvl3pPr>
            <a:lvl4pPr marL="1600200" indent="-228600">
              <a:defRPr sz="2400">
                <a:solidFill>
                  <a:schemeClr val="tx1"/>
                </a:solidFill>
                <a:latin typeface="Comic Sans MS" charset="0"/>
                <a:ea typeface="ヒラギノ角ゴ Pro W3" charset="0"/>
                <a:cs typeface="ヒラギノ角ゴ Pro W3" charset="0"/>
              </a:defRPr>
            </a:lvl4pPr>
            <a:lvl5pPr marL="2057400" indent="-228600">
              <a:defRPr sz="2400">
                <a:solidFill>
                  <a:schemeClr val="tx1"/>
                </a:solidFill>
                <a:latin typeface="Comic Sans MS" charset="0"/>
                <a:ea typeface="ヒラギノ角ゴ Pro W3" charset="0"/>
                <a:cs typeface="ヒラギノ角ゴ Pro W3" charset="0"/>
              </a:defRPr>
            </a:lvl5pPr>
            <a:lvl6pPr marL="2514600" indent="-228600" eaLnBrk="0" fontAlgn="base" hangingPunct="0">
              <a:spcBef>
                <a:spcPct val="0"/>
              </a:spcBef>
              <a:spcAft>
                <a:spcPct val="0"/>
              </a:spcAft>
              <a:defRPr sz="2400">
                <a:solidFill>
                  <a:schemeClr val="tx1"/>
                </a:solidFill>
                <a:latin typeface="Comic Sans MS" charset="0"/>
                <a:ea typeface="ヒラギノ角ゴ Pro W3" charset="0"/>
                <a:cs typeface="ヒラギノ角ゴ Pro W3" charset="0"/>
              </a:defRPr>
            </a:lvl6pPr>
            <a:lvl7pPr marL="2971800" indent="-228600" eaLnBrk="0" fontAlgn="base" hangingPunct="0">
              <a:spcBef>
                <a:spcPct val="0"/>
              </a:spcBef>
              <a:spcAft>
                <a:spcPct val="0"/>
              </a:spcAft>
              <a:defRPr sz="2400">
                <a:solidFill>
                  <a:schemeClr val="tx1"/>
                </a:solidFill>
                <a:latin typeface="Comic Sans MS" charset="0"/>
                <a:ea typeface="ヒラギノ角ゴ Pro W3" charset="0"/>
                <a:cs typeface="ヒラギノ角ゴ Pro W3" charset="0"/>
              </a:defRPr>
            </a:lvl7pPr>
            <a:lvl8pPr marL="3429000" indent="-228600" eaLnBrk="0" fontAlgn="base" hangingPunct="0">
              <a:spcBef>
                <a:spcPct val="0"/>
              </a:spcBef>
              <a:spcAft>
                <a:spcPct val="0"/>
              </a:spcAft>
              <a:defRPr sz="2400">
                <a:solidFill>
                  <a:schemeClr val="tx1"/>
                </a:solidFill>
                <a:latin typeface="Comic Sans MS" charset="0"/>
                <a:ea typeface="ヒラギノ角ゴ Pro W3" charset="0"/>
                <a:cs typeface="ヒラギノ角ゴ Pro W3" charset="0"/>
              </a:defRPr>
            </a:lvl8pPr>
            <a:lvl9pPr marL="3886200" indent="-228600" eaLnBrk="0" fontAlgn="base" hangingPunct="0">
              <a:spcBef>
                <a:spcPct val="0"/>
              </a:spcBef>
              <a:spcAft>
                <a:spcPct val="0"/>
              </a:spcAft>
              <a:defRPr sz="2400">
                <a:solidFill>
                  <a:schemeClr val="tx1"/>
                </a:solidFill>
                <a:latin typeface="Comic Sans MS" charset="0"/>
                <a:ea typeface="ヒラギノ角ゴ Pro W3" charset="0"/>
                <a:cs typeface="ヒラギノ角ゴ Pro W3" charset="0"/>
              </a:defRPr>
            </a:lvl9pPr>
          </a:lstStyle>
          <a:p>
            <a:pPr algn="r"/>
            <a:fld id="{0916A6A0-2FDA-1540-A6DF-92789174AAA1}" type="slidenum">
              <a:rPr lang="en-US" sz="2000">
                <a:latin typeface="Trebuchet MS" charset="0"/>
                <a:ea typeface="ＭＳ Ｐゴシック" charset="0"/>
                <a:cs typeface="ＭＳ Ｐゴシック" charset="0"/>
              </a:rPr>
              <a:pPr algn="r"/>
              <a:t>61</a:t>
            </a:fld>
            <a:endParaRPr lang="en-US" sz="2000">
              <a:latin typeface="Trebuchet MS" charset="0"/>
              <a:ea typeface="ＭＳ Ｐゴシック" charset="0"/>
              <a:cs typeface="ＭＳ Ｐゴシック" charset="0"/>
            </a:endParaRPr>
          </a:p>
        </p:txBody>
      </p:sp>
      <p:sp>
        <p:nvSpPr>
          <p:cNvPr id="36866" name="AutoShape 2"/>
          <p:cNvSpPr>
            <a:spLocks noChangeArrowheads="1"/>
          </p:cNvSpPr>
          <p:nvPr/>
        </p:nvSpPr>
        <p:spPr bwMode="auto">
          <a:xfrm>
            <a:off x="1074702" y="6003432"/>
            <a:ext cx="11162453" cy="2661919"/>
          </a:xfrm>
          <a:prstGeom prst="doubleWave">
            <a:avLst>
              <a:gd name="adj1" fmla="val 6500"/>
              <a:gd name="adj2" fmla="val 0"/>
            </a:avLst>
          </a:prstGeom>
          <a:solidFill>
            <a:srgbClr val="00FF00"/>
          </a:solidFill>
          <a:ln w="9525">
            <a:solidFill>
              <a:schemeClr val="tx1"/>
            </a:solidFill>
            <a:miter lim="800000"/>
            <a:headEnd/>
            <a:tailEnd/>
          </a:ln>
        </p:spPr>
        <p:txBody>
          <a:bodyPr wrap="none" lIns="130046" tIns="65023" rIns="130046" bIns="65023" anchor="ctr"/>
          <a:lstStyle/>
          <a:p>
            <a:pPr algn="ctr" eaLnBrk="1" hangingPunct="1"/>
            <a:endParaRPr lang="en-GB">
              <a:solidFill>
                <a:schemeClr val="tx2"/>
              </a:solidFill>
              <a:latin typeface="Arial" charset="0"/>
              <a:ea typeface="ＭＳ Ｐゴシック" charset="0"/>
              <a:cs typeface="ＭＳ Ｐゴシック" charset="0"/>
            </a:endParaRPr>
          </a:p>
        </p:txBody>
      </p:sp>
      <p:sp>
        <p:nvSpPr>
          <p:cNvPr id="36867" name="AutoShape 3"/>
          <p:cNvSpPr>
            <a:spLocks noChangeArrowheads="1"/>
          </p:cNvSpPr>
          <p:nvPr/>
        </p:nvSpPr>
        <p:spPr bwMode="auto">
          <a:xfrm>
            <a:off x="666046" y="2875625"/>
            <a:ext cx="11878168" cy="2721255"/>
          </a:xfrm>
          <a:prstGeom prst="downArrowCallout">
            <a:avLst>
              <a:gd name="adj1" fmla="val 70712"/>
              <a:gd name="adj2" fmla="val 70712"/>
              <a:gd name="adj3" fmla="val 16667"/>
              <a:gd name="adj4" fmla="val 66667"/>
            </a:avLst>
          </a:prstGeom>
          <a:solidFill>
            <a:srgbClr val="FF0000"/>
          </a:solidFill>
          <a:ln w="9525">
            <a:solidFill>
              <a:schemeClr val="tx1"/>
            </a:solidFill>
            <a:miter lim="800000"/>
            <a:headEnd/>
            <a:tailEnd/>
          </a:ln>
        </p:spPr>
        <p:txBody>
          <a:bodyPr wrap="none" lIns="130046" tIns="65023" rIns="130046" bIns="65023" anchor="ctr"/>
          <a:lstStyle/>
          <a:p>
            <a:pPr eaLnBrk="1" hangingPunct="1"/>
            <a:endParaRPr lang="en-US" sz="2600">
              <a:latin typeface="Arial" charset="0"/>
              <a:ea typeface="ＭＳ Ｐゴシック" charset="0"/>
              <a:cs typeface="ＭＳ Ｐゴシック" charset="0"/>
            </a:endParaRPr>
          </a:p>
        </p:txBody>
      </p:sp>
      <p:sp>
        <p:nvSpPr>
          <p:cNvPr id="54276" name="Rectangle 4"/>
          <p:cNvSpPr>
            <a:spLocks noGrp="1" noChangeArrowheads="1"/>
          </p:cNvSpPr>
          <p:nvPr>
            <p:ph type="title" idx="4294967295"/>
          </p:nvPr>
        </p:nvSpPr>
        <p:spPr>
          <a:xfrm>
            <a:off x="1408854" y="979185"/>
            <a:ext cx="10537050" cy="729263"/>
          </a:xfrm>
        </p:spPr>
        <p:txBody>
          <a:bodyPr/>
          <a:lstStyle/>
          <a:p>
            <a:pPr eaLnBrk="1" hangingPunct="1"/>
            <a:r>
              <a:rPr lang="en-GB" sz="4600" b="1" dirty="0">
                <a:solidFill>
                  <a:schemeClr val="accent2"/>
                </a:solidFill>
                <a:ea typeface="ヒラギノ角ゴ Pro W3" charset="0"/>
                <a:cs typeface="ヒラギノ角ゴ Pro W3" charset="0"/>
              </a:rPr>
              <a:t>MICROARRAY Hypothesis </a:t>
            </a:r>
            <a:r>
              <a:rPr lang="en-GB" sz="4600" b="1" dirty="0" smtClean="0">
                <a:solidFill>
                  <a:schemeClr val="accent2"/>
                </a:solidFill>
                <a:ea typeface="ヒラギノ角ゴ Pro W3" charset="0"/>
                <a:cs typeface="ヒラギノ角ゴ Pro W3" charset="0"/>
              </a:rPr>
              <a:t>Testing as an example of </a:t>
            </a:r>
            <a:r>
              <a:rPr lang="en-GB" sz="4600" b="1" u="sng" dirty="0" smtClean="0">
                <a:solidFill>
                  <a:schemeClr val="accent2"/>
                </a:solidFill>
                <a:ea typeface="ヒラギノ角ゴ Pro W3" charset="0"/>
                <a:cs typeface="ヒラギノ角ゴ Pro W3" charset="0"/>
              </a:rPr>
              <a:t>Multiple Hypothesis Testing</a:t>
            </a:r>
            <a:endParaRPr lang="it-IT" sz="4600" b="1" u="sng" dirty="0">
              <a:solidFill>
                <a:schemeClr val="accent2"/>
              </a:solidFill>
              <a:ea typeface="ヒラギノ角ゴ Pro W3" charset="0"/>
              <a:cs typeface="ヒラギノ角ゴ Pro W3" charset="0"/>
            </a:endParaRPr>
          </a:p>
        </p:txBody>
      </p:sp>
      <p:sp>
        <p:nvSpPr>
          <p:cNvPr id="36869" name="Text Box 5"/>
          <p:cNvSpPr txBox="1">
            <a:spLocks noChangeArrowheads="1"/>
          </p:cNvSpPr>
          <p:nvPr/>
        </p:nvSpPr>
        <p:spPr bwMode="auto">
          <a:xfrm>
            <a:off x="562187" y="3061425"/>
            <a:ext cx="11982026" cy="1239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30046" tIns="65023" rIns="130046" bIns="65023">
            <a:spAutoFit/>
          </a:bodyPr>
          <a:lstStyle>
            <a:lvl1pPr>
              <a:defRPr sz="2400">
                <a:solidFill>
                  <a:schemeClr val="tx1"/>
                </a:solidFill>
                <a:latin typeface="Comic Sans MS" charset="0"/>
                <a:ea typeface="ヒラギノ角ゴ Pro W3" charset="0"/>
                <a:cs typeface="ヒラギノ角ゴ Pro W3" charset="0"/>
              </a:defRPr>
            </a:lvl1pPr>
            <a:lvl2pPr marL="742950" indent="-285750">
              <a:defRPr sz="2400">
                <a:solidFill>
                  <a:schemeClr val="tx1"/>
                </a:solidFill>
                <a:latin typeface="Comic Sans MS" charset="0"/>
                <a:ea typeface="ヒラギノ角ゴ Pro W3" charset="0"/>
                <a:cs typeface="ヒラギノ角ゴ Pro W3" charset="0"/>
              </a:defRPr>
            </a:lvl2pPr>
            <a:lvl3pPr marL="1143000" indent="-228600">
              <a:defRPr sz="2400">
                <a:solidFill>
                  <a:schemeClr val="tx1"/>
                </a:solidFill>
                <a:latin typeface="Comic Sans MS" charset="0"/>
                <a:ea typeface="ヒラギノ角ゴ Pro W3" charset="0"/>
                <a:cs typeface="ヒラギノ角ゴ Pro W3" charset="0"/>
              </a:defRPr>
            </a:lvl3pPr>
            <a:lvl4pPr marL="1600200" indent="-228600">
              <a:defRPr sz="2400">
                <a:solidFill>
                  <a:schemeClr val="tx1"/>
                </a:solidFill>
                <a:latin typeface="Comic Sans MS" charset="0"/>
                <a:ea typeface="ヒラギノ角ゴ Pro W3" charset="0"/>
                <a:cs typeface="ヒラギノ角ゴ Pro W3" charset="0"/>
              </a:defRPr>
            </a:lvl4pPr>
            <a:lvl5pPr marL="2057400" indent="-228600">
              <a:defRPr sz="2400">
                <a:solidFill>
                  <a:schemeClr val="tx1"/>
                </a:solidFill>
                <a:latin typeface="Comic Sans MS" charset="0"/>
                <a:ea typeface="ヒラギノ角ゴ Pro W3" charset="0"/>
                <a:cs typeface="ヒラギノ角ゴ Pro W3" charset="0"/>
              </a:defRPr>
            </a:lvl5pPr>
            <a:lvl6pPr marL="2514600" indent="-228600" eaLnBrk="0" fontAlgn="base" hangingPunct="0">
              <a:spcBef>
                <a:spcPct val="0"/>
              </a:spcBef>
              <a:spcAft>
                <a:spcPct val="0"/>
              </a:spcAft>
              <a:defRPr sz="2400">
                <a:solidFill>
                  <a:schemeClr val="tx1"/>
                </a:solidFill>
                <a:latin typeface="Comic Sans MS" charset="0"/>
                <a:ea typeface="ヒラギノ角ゴ Pro W3" charset="0"/>
                <a:cs typeface="ヒラギノ角ゴ Pro W3" charset="0"/>
              </a:defRPr>
            </a:lvl6pPr>
            <a:lvl7pPr marL="2971800" indent="-228600" eaLnBrk="0" fontAlgn="base" hangingPunct="0">
              <a:spcBef>
                <a:spcPct val="0"/>
              </a:spcBef>
              <a:spcAft>
                <a:spcPct val="0"/>
              </a:spcAft>
              <a:defRPr sz="2400">
                <a:solidFill>
                  <a:schemeClr val="tx1"/>
                </a:solidFill>
                <a:latin typeface="Comic Sans MS" charset="0"/>
                <a:ea typeface="ヒラギノ角ゴ Pro W3" charset="0"/>
                <a:cs typeface="ヒラギノ角ゴ Pro W3" charset="0"/>
              </a:defRPr>
            </a:lvl7pPr>
            <a:lvl8pPr marL="3429000" indent="-228600" eaLnBrk="0" fontAlgn="base" hangingPunct="0">
              <a:spcBef>
                <a:spcPct val="0"/>
              </a:spcBef>
              <a:spcAft>
                <a:spcPct val="0"/>
              </a:spcAft>
              <a:defRPr sz="2400">
                <a:solidFill>
                  <a:schemeClr val="tx1"/>
                </a:solidFill>
                <a:latin typeface="Comic Sans MS" charset="0"/>
                <a:ea typeface="ヒラギノ角ゴ Pro W3" charset="0"/>
                <a:cs typeface="ヒラギノ角ゴ Pro W3" charset="0"/>
              </a:defRPr>
            </a:lvl8pPr>
            <a:lvl9pPr marL="3886200" indent="-228600" eaLnBrk="0" fontAlgn="base" hangingPunct="0">
              <a:spcBef>
                <a:spcPct val="0"/>
              </a:spcBef>
              <a:spcAft>
                <a:spcPct val="0"/>
              </a:spcAft>
              <a:defRPr sz="2400">
                <a:solidFill>
                  <a:schemeClr val="tx1"/>
                </a:solidFill>
                <a:latin typeface="Comic Sans MS" charset="0"/>
                <a:ea typeface="ヒラギノ角ゴ Pro W3" charset="0"/>
                <a:cs typeface="ヒラギノ角ゴ Pro W3" charset="0"/>
              </a:defRPr>
            </a:lvl9pPr>
          </a:lstStyle>
          <a:p>
            <a:pPr algn="ctr" eaLnBrk="1" hangingPunct="1"/>
            <a:r>
              <a:rPr lang="en-GB" dirty="0">
                <a:solidFill>
                  <a:schemeClr val="tx2"/>
                </a:solidFill>
                <a:latin typeface="Arial" charset="0"/>
                <a:ea typeface="ＭＳ Ｐゴシック" charset="0"/>
              </a:rPr>
              <a:t>We want to compare two biologically different samples (ex. Wild Type </a:t>
            </a:r>
            <a:r>
              <a:rPr lang="en-GB" dirty="0" err="1">
                <a:solidFill>
                  <a:schemeClr val="tx2"/>
                </a:solidFill>
                <a:latin typeface="Arial" charset="0"/>
                <a:ea typeface="ＭＳ Ｐゴシック" charset="0"/>
              </a:rPr>
              <a:t>vs</a:t>
            </a:r>
            <a:r>
              <a:rPr lang="en-GB" dirty="0">
                <a:solidFill>
                  <a:schemeClr val="tx2"/>
                </a:solidFill>
                <a:latin typeface="Arial" charset="0"/>
                <a:ea typeface="ＭＳ Ｐゴシック" charset="0"/>
              </a:rPr>
              <a:t> Mutant) through the identification of differentially expressed genes</a:t>
            </a:r>
            <a:endParaRPr lang="it-IT" dirty="0">
              <a:solidFill>
                <a:schemeClr val="tx2"/>
              </a:solidFill>
              <a:latin typeface="Arial" charset="0"/>
              <a:ea typeface="ＭＳ Ｐゴシック" charset="0"/>
            </a:endParaRPr>
          </a:p>
          <a:p>
            <a:pPr algn="ctr" eaLnBrk="1" hangingPunct="1"/>
            <a:r>
              <a:rPr lang="it-IT" dirty="0">
                <a:solidFill>
                  <a:schemeClr val="tx2"/>
                </a:solidFill>
                <a:latin typeface="Arial" charset="0"/>
                <a:ea typeface="ＭＳ Ｐゴシック" charset="0"/>
              </a:rPr>
              <a:t> </a:t>
            </a:r>
          </a:p>
        </p:txBody>
      </p:sp>
      <p:sp>
        <p:nvSpPr>
          <p:cNvPr id="36870" name="Text Box 6"/>
          <p:cNvSpPr txBox="1">
            <a:spLocks noChangeArrowheads="1"/>
          </p:cNvSpPr>
          <p:nvPr/>
        </p:nvSpPr>
        <p:spPr bwMode="auto">
          <a:xfrm>
            <a:off x="1280161" y="6310490"/>
            <a:ext cx="10909582" cy="8699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30046" tIns="65023" rIns="130046" bIns="65023">
            <a:spAutoFit/>
          </a:bodyPr>
          <a:lstStyle>
            <a:lvl1pPr>
              <a:defRPr sz="2400">
                <a:solidFill>
                  <a:schemeClr val="tx1"/>
                </a:solidFill>
                <a:latin typeface="Comic Sans MS" charset="0"/>
                <a:ea typeface="ヒラギノ角ゴ Pro W3" charset="0"/>
                <a:cs typeface="ヒラギノ角ゴ Pro W3" charset="0"/>
              </a:defRPr>
            </a:lvl1pPr>
            <a:lvl2pPr marL="742950" indent="-285750">
              <a:defRPr sz="2400">
                <a:solidFill>
                  <a:schemeClr val="tx1"/>
                </a:solidFill>
                <a:latin typeface="Comic Sans MS" charset="0"/>
                <a:ea typeface="ヒラギノ角ゴ Pro W3" charset="0"/>
                <a:cs typeface="ヒラギノ角ゴ Pro W3" charset="0"/>
              </a:defRPr>
            </a:lvl2pPr>
            <a:lvl3pPr marL="1143000" indent="-228600">
              <a:defRPr sz="2400">
                <a:solidFill>
                  <a:schemeClr val="tx1"/>
                </a:solidFill>
                <a:latin typeface="Comic Sans MS" charset="0"/>
                <a:ea typeface="ヒラギノ角ゴ Pro W3" charset="0"/>
                <a:cs typeface="ヒラギノ角ゴ Pro W3" charset="0"/>
              </a:defRPr>
            </a:lvl3pPr>
            <a:lvl4pPr marL="1600200" indent="-228600">
              <a:defRPr sz="2400">
                <a:solidFill>
                  <a:schemeClr val="tx1"/>
                </a:solidFill>
                <a:latin typeface="Comic Sans MS" charset="0"/>
                <a:ea typeface="ヒラギノ角ゴ Pro W3" charset="0"/>
                <a:cs typeface="ヒラギノ角ゴ Pro W3" charset="0"/>
              </a:defRPr>
            </a:lvl4pPr>
            <a:lvl5pPr marL="2057400" indent="-228600">
              <a:defRPr sz="2400">
                <a:solidFill>
                  <a:schemeClr val="tx1"/>
                </a:solidFill>
                <a:latin typeface="Comic Sans MS" charset="0"/>
                <a:ea typeface="ヒラギノ角ゴ Pro W3" charset="0"/>
                <a:cs typeface="ヒラギノ角ゴ Pro W3" charset="0"/>
              </a:defRPr>
            </a:lvl5pPr>
            <a:lvl6pPr marL="2514600" indent="-228600" eaLnBrk="0" fontAlgn="base" hangingPunct="0">
              <a:spcBef>
                <a:spcPct val="0"/>
              </a:spcBef>
              <a:spcAft>
                <a:spcPct val="0"/>
              </a:spcAft>
              <a:defRPr sz="2400">
                <a:solidFill>
                  <a:schemeClr val="tx1"/>
                </a:solidFill>
                <a:latin typeface="Comic Sans MS" charset="0"/>
                <a:ea typeface="ヒラギノ角ゴ Pro W3" charset="0"/>
                <a:cs typeface="ヒラギノ角ゴ Pro W3" charset="0"/>
              </a:defRPr>
            </a:lvl6pPr>
            <a:lvl7pPr marL="2971800" indent="-228600" eaLnBrk="0" fontAlgn="base" hangingPunct="0">
              <a:spcBef>
                <a:spcPct val="0"/>
              </a:spcBef>
              <a:spcAft>
                <a:spcPct val="0"/>
              </a:spcAft>
              <a:defRPr sz="2400">
                <a:solidFill>
                  <a:schemeClr val="tx1"/>
                </a:solidFill>
                <a:latin typeface="Comic Sans MS" charset="0"/>
                <a:ea typeface="ヒラギノ角ゴ Pro W3" charset="0"/>
                <a:cs typeface="ヒラギノ角ゴ Pro W3" charset="0"/>
              </a:defRPr>
            </a:lvl7pPr>
            <a:lvl8pPr marL="3429000" indent="-228600" eaLnBrk="0" fontAlgn="base" hangingPunct="0">
              <a:spcBef>
                <a:spcPct val="0"/>
              </a:spcBef>
              <a:spcAft>
                <a:spcPct val="0"/>
              </a:spcAft>
              <a:defRPr sz="2400">
                <a:solidFill>
                  <a:schemeClr val="tx1"/>
                </a:solidFill>
                <a:latin typeface="Comic Sans MS" charset="0"/>
                <a:ea typeface="ヒラギノ角ゴ Pro W3" charset="0"/>
                <a:cs typeface="ヒラギノ角ゴ Pro W3" charset="0"/>
              </a:defRPr>
            </a:lvl8pPr>
            <a:lvl9pPr marL="3886200" indent="-228600" eaLnBrk="0" fontAlgn="base" hangingPunct="0">
              <a:spcBef>
                <a:spcPct val="0"/>
              </a:spcBef>
              <a:spcAft>
                <a:spcPct val="0"/>
              </a:spcAft>
              <a:defRPr sz="2400">
                <a:solidFill>
                  <a:schemeClr val="tx1"/>
                </a:solidFill>
                <a:latin typeface="Comic Sans MS" charset="0"/>
                <a:ea typeface="ヒラギノ角ゴ Pro W3" charset="0"/>
                <a:cs typeface="ヒラギノ角ゴ Pro W3" charset="0"/>
              </a:defRPr>
            </a:lvl9pPr>
          </a:lstStyle>
          <a:p>
            <a:pPr algn="ctr" eaLnBrk="1" hangingPunct="1"/>
            <a:r>
              <a:rPr lang="en-GB">
                <a:solidFill>
                  <a:schemeClr val="tx2"/>
                </a:solidFill>
                <a:latin typeface="Arial" charset="0"/>
                <a:ea typeface="ＭＳ Ｐゴシック" charset="0"/>
              </a:rPr>
              <a:t>We have to simultaneously test, for each gene, the null hypothesis: gene expression has not changed.</a:t>
            </a:r>
          </a:p>
        </p:txBody>
      </p:sp>
    </p:spTree>
    <p:extLst>
      <p:ext uri="{BB962C8B-B14F-4D97-AF65-F5344CB8AC3E}">
        <p14:creationId xmlns:p14="http://schemas.microsoft.com/office/powerpoint/2010/main" val="330078215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36869"/>
                                        </p:tgtEl>
                                        <p:attrNameLst>
                                          <p:attrName>style.visibility</p:attrName>
                                        </p:attrNameLst>
                                      </p:cBhvr>
                                      <p:to>
                                        <p:strVal val="visible"/>
                                      </p:to>
                                    </p:set>
                                    <p:animEffect transition="in" filter="dissolve">
                                      <p:cBhvr>
                                        <p:cTn id="7" dur="500"/>
                                        <p:tgtEl>
                                          <p:spTgt spid="36869"/>
                                        </p:tgtEl>
                                      </p:cBhvr>
                                    </p:animEffect>
                                  </p:childTnLst>
                                </p:cTn>
                              </p:par>
                            </p:childTnLst>
                          </p:cTn>
                        </p:par>
                        <p:par>
                          <p:cTn id="8" fill="hold" nodeType="afterGroup">
                            <p:stCondLst>
                              <p:cond delay="500"/>
                            </p:stCondLst>
                            <p:childTnLst>
                              <p:par>
                                <p:cTn id="9" presetID="2" presetClass="entr" presetSubtype="1" fill="hold" grpId="0" nodeType="afterEffect">
                                  <p:stCondLst>
                                    <p:cond delay="0"/>
                                  </p:stCondLst>
                                  <p:childTnLst>
                                    <p:set>
                                      <p:cBhvr>
                                        <p:cTn id="10" dur="1" fill="hold">
                                          <p:stCondLst>
                                            <p:cond delay="0"/>
                                          </p:stCondLst>
                                        </p:cTn>
                                        <p:tgtEl>
                                          <p:spTgt spid="36867"/>
                                        </p:tgtEl>
                                        <p:attrNameLst>
                                          <p:attrName>style.visibility</p:attrName>
                                        </p:attrNameLst>
                                      </p:cBhvr>
                                      <p:to>
                                        <p:strVal val="visible"/>
                                      </p:to>
                                    </p:set>
                                    <p:anim calcmode="lin" valueType="num">
                                      <p:cBhvr additive="base">
                                        <p:cTn id="11" dur="500" fill="hold"/>
                                        <p:tgtEl>
                                          <p:spTgt spid="36867"/>
                                        </p:tgtEl>
                                        <p:attrNameLst>
                                          <p:attrName>ppt_x</p:attrName>
                                        </p:attrNameLst>
                                      </p:cBhvr>
                                      <p:tavLst>
                                        <p:tav tm="0">
                                          <p:val>
                                            <p:strVal val="#ppt_x"/>
                                          </p:val>
                                        </p:tav>
                                        <p:tav tm="100000">
                                          <p:val>
                                            <p:strVal val="#ppt_x"/>
                                          </p:val>
                                        </p:tav>
                                      </p:tavLst>
                                    </p:anim>
                                    <p:anim calcmode="lin" valueType="num">
                                      <p:cBhvr additive="base">
                                        <p:cTn id="12" dur="500" fill="hold"/>
                                        <p:tgtEl>
                                          <p:spTgt spid="36867"/>
                                        </p:tgtEl>
                                        <p:attrNameLst>
                                          <p:attrName>ppt_y</p:attrName>
                                        </p:attrNameLst>
                                      </p:cBhvr>
                                      <p:tavLst>
                                        <p:tav tm="0">
                                          <p:val>
                                            <p:strVal val="0-#ppt_h/2"/>
                                          </p:val>
                                        </p:tav>
                                        <p:tav tm="100000">
                                          <p:val>
                                            <p:strVal val="#ppt_y"/>
                                          </p:val>
                                        </p:tav>
                                      </p:tavLst>
                                    </p:anim>
                                  </p:childTnLst>
                                </p:cTn>
                              </p:par>
                            </p:childTnLst>
                          </p:cTn>
                        </p:par>
                        <p:par>
                          <p:cTn id="13" fill="hold" nodeType="afterGroup">
                            <p:stCondLst>
                              <p:cond delay="1000"/>
                            </p:stCondLst>
                            <p:childTnLst>
                              <p:par>
                                <p:cTn id="14" presetID="9" presetClass="entr" presetSubtype="0" fill="hold" grpId="0" nodeType="afterEffect">
                                  <p:stCondLst>
                                    <p:cond delay="0"/>
                                  </p:stCondLst>
                                  <p:childTnLst>
                                    <p:set>
                                      <p:cBhvr>
                                        <p:cTn id="15" dur="1" fill="hold">
                                          <p:stCondLst>
                                            <p:cond delay="0"/>
                                          </p:stCondLst>
                                        </p:cTn>
                                        <p:tgtEl>
                                          <p:spTgt spid="36870"/>
                                        </p:tgtEl>
                                        <p:attrNameLst>
                                          <p:attrName>style.visibility</p:attrName>
                                        </p:attrNameLst>
                                      </p:cBhvr>
                                      <p:to>
                                        <p:strVal val="visible"/>
                                      </p:to>
                                    </p:set>
                                    <p:animEffect transition="in" filter="dissolve">
                                      <p:cBhvr>
                                        <p:cTn id="16" dur="500"/>
                                        <p:tgtEl>
                                          <p:spTgt spid="36870"/>
                                        </p:tgtEl>
                                      </p:cBhvr>
                                    </p:animEffect>
                                  </p:childTnLst>
                                </p:cTn>
                              </p:par>
                              <p:par>
                                <p:cTn id="17" presetID="40" presetClass="entr" presetSubtype="0" fill="hold" grpId="0" nodeType="withEffect">
                                  <p:stCondLst>
                                    <p:cond delay="0"/>
                                  </p:stCondLst>
                                  <p:iterate type="lt">
                                    <p:tmPct val="10000"/>
                                  </p:iterate>
                                  <p:childTnLst>
                                    <p:set>
                                      <p:cBhvr>
                                        <p:cTn id="18" dur="1" fill="hold">
                                          <p:stCondLst>
                                            <p:cond delay="0"/>
                                          </p:stCondLst>
                                        </p:cTn>
                                        <p:tgtEl>
                                          <p:spTgt spid="36866"/>
                                        </p:tgtEl>
                                        <p:attrNameLst>
                                          <p:attrName>style.visibility</p:attrName>
                                        </p:attrNameLst>
                                      </p:cBhvr>
                                      <p:to>
                                        <p:strVal val="visible"/>
                                      </p:to>
                                    </p:set>
                                    <p:animEffect transition="in" filter="fade">
                                      <p:cBhvr>
                                        <p:cTn id="19" dur="1000"/>
                                        <p:tgtEl>
                                          <p:spTgt spid="36866"/>
                                        </p:tgtEl>
                                      </p:cBhvr>
                                    </p:animEffect>
                                    <p:anim calcmode="lin" valueType="num">
                                      <p:cBhvr>
                                        <p:cTn id="20" dur="1000" fill="hold"/>
                                        <p:tgtEl>
                                          <p:spTgt spid="36866"/>
                                        </p:tgtEl>
                                        <p:attrNameLst>
                                          <p:attrName>ppt_x</p:attrName>
                                        </p:attrNameLst>
                                      </p:cBhvr>
                                      <p:tavLst>
                                        <p:tav tm="0">
                                          <p:val>
                                            <p:strVal val="#ppt_x-.1"/>
                                          </p:val>
                                        </p:tav>
                                        <p:tav tm="100000">
                                          <p:val>
                                            <p:strVal val="#ppt_x"/>
                                          </p:val>
                                        </p:tav>
                                      </p:tavLst>
                                    </p:anim>
                                    <p:anim calcmode="lin" valueType="num">
                                      <p:cBhvr>
                                        <p:cTn id="21" dur="1000" fill="hold"/>
                                        <p:tgtEl>
                                          <p:spTgt spid="3686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6" grpId="0" animBg="1"/>
      <p:bldP spid="36867" grpId="0" animBg="1"/>
      <p:bldP spid="36869" grpId="0"/>
      <p:bldP spid="36870"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14" name="Oval 10"/>
          <p:cNvSpPr>
            <a:spLocks noChangeArrowheads="1"/>
          </p:cNvSpPr>
          <p:nvPr/>
        </p:nvSpPr>
        <p:spPr bwMode="auto">
          <a:xfrm>
            <a:off x="2917049" y="1600765"/>
            <a:ext cx="6041813" cy="3276035"/>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30046" tIns="65023" rIns="130046" bIns="65023" anchor="ctr"/>
          <a:lstStyle/>
          <a:p>
            <a:pPr>
              <a:defRPr/>
            </a:pPr>
            <a:endParaRPr lang="en-US"/>
          </a:p>
        </p:txBody>
      </p:sp>
      <p:sp>
        <p:nvSpPr>
          <p:cNvPr id="56322" name="Slide Number Placeholder 5"/>
          <p:cNvSpPr txBox="1">
            <a:spLocks noGrp="1"/>
          </p:cNvSpPr>
          <p:nvPr/>
        </p:nvSpPr>
        <p:spPr bwMode="auto">
          <a:xfrm>
            <a:off x="9320107" y="8886613"/>
            <a:ext cx="2709333" cy="650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30046" tIns="65023" rIns="130046" bIns="65023"/>
          <a:lstStyle>
            <a:lvl1pPr>
              <a:defRPr sz="2400">
                <a:solidFill>
                  <a:schemeClr val="tx1"/>
                </a:solidFill>
                <a:latin typeface="Comic Sans MS" charset="0"/>
                <a:ea typeface="ヒラギノ角ゴ Pro W3" charset="0"/>
                <a:cs typeface="ヒラギノ角ゴ Pro W3" charset="0"/>
              </a:defRPr>
            </a:lvl1pPr>
            <a:lvl2pPr marL="742950" indent="-285750">
              <a:defRPr sz="2400">
                <a:solidFill>
                  <a:schemeClr val="tx1"/>
                </a:solidFill>
                <a:latin typeface="Comic Sans MS" charset="0"/>
                <a:ea typeface="ヒラギノ角ゴ Pro W3" charset="0"/>
                <a:cs typeface="ヒラギノ角ゴ Pro W3" charset="0"/>
              </a:defRPr>
            </a:lvl2pPr>
            <a:lvl3pPr marL="1143000" indent="-228600">
              <a:defRPr sz="2400">
                <a:solidFill>
                  <a:schemeClr val="tx1"/>
                </a:solidFill>
                <a:latin typeface="Comic Sans MS" charset="0"/>
                <a:ea typeface="ヒラギノ角ゴ Pro W3" charset="0"/>
                <a:cs typeface="ヒラギノ角ゴ Pro W3" charset="0"/>
              </a:defRPr>
            </a:lvl3pPr>
            <a:lvl4pPr marL="1600200" indent="-228600">
              <a:defRPr sz="2400">
                <a:solidFill>
                  <a:schemeClr val="tx1"/>
                </a:solidFill>
                <a:latin typeface="Comic Sans MS" charset="0"/>
                <a:ea typeface="ヒラギノ角ゴ Pro W3" charset="0"/>
                <a:cs typeface="ヒラギノ角ゴ Pro W3" charset="0"/>
              </a:defRPr>
            </a:lvl4pPr>
            <a:lvl5pPr marL="2057400" indent="-228600">
              <a:defRPr sz="2400">
                <a:solidFill>
                  <a:schemeClr val="tx1"/>
                </a:solidFill>
                <a:latin typeface="Comic Sans MS" charset="0"/>
                <a:ea typeface="ヒラギノ角ゴ Pro W3" charset="0"/>
                <a:cs typeface="ヒラギノ角ゴ Pro W3" charset="0"/>
              </a:defRPr>
            </a:lvl5pPr>
            <a:lvl6pPr marL="2514600" indent="-228600" eaLnBrk="0" fontAlgn="base" hangingPunct="0">
              <a:spcBef>
                <a:spcPct val="0"/>
              </a:spcBef>
              <a:spcAft>
                <a:spcPct val="0"/>
              </a:spcAft>
              <a:defRPr sz="2400">
                <a:solidFill>
                  <a:schemeClr val="tx1"/>
                </a:solidFill>
                <a:latin typeface="Comic Sans MS" charset="0"/>
                <a:ea typeface="ヒラギノ角ゴ Pro W3" charset="0"/>
                <a:cs typeface="ヒラギノ角ゴ Pro W3" charset="0"/>
              </a:defRPr>
            </a:lvl6pPr>
            <a:lvl7pPr marL="2971800" indent="-228600" eaLnBrk="0" fontAlgn="base" hangingPunct="0">
              <a:spcBef>
                <a:spcPct val="0"/>
              </a:spcBef>
              <a:spcAft>
                <a:spcPct val="0"/>
              </a:spcAft>
              <a:defRPr sz="2400">
                <a:solidFill>
                  <a:schemeClr val="tx1"/>
                </a:solidFill>
                <a:latin typeface="Comic Sans MS" charset="0"/>
                <a:ea typeface="ヒラギノ角ゴ Pro W3" charset="0"/>
                <a:cs typeface="ヒラギノ角ゴ Pro W3" charset="0"/>
              </a:defRPr>
            </a:lvl7pPr>
            <a:lvl8pPr marL="3429000" indent="-228600" eaLnBrk="0" fontAlgn="base" hangingPunct="0">
              <a:spcBef>
                <a:spcPct val="0"/>
              </a:spcBef>
              <a:spcAft>
                <a:spcPct val="0"/>
              </a:spcAft>
              <a:defRPr sz="2400">
                <a:solidFill>
                  <a:schemeClr val="tx1"/>
                </a:solidFill>
                <a:latin typeface="Comic Sans MS" charset="0"/>
                <a:ea typeface="ヒラギノ角ゴ Pro W3" charset="0"/>
                <a:cs typeface="ヒラギノ角ゴ Pro W3" charset="0"/>
              </a:defRPr>
            </a:lvl8pPr>
            <a:lvl9pPr marL="3886200" indent="-228600" eaLnBrk="0" fontAlgn="base" hangingPunct="0">
              <a:spcBef>
                <a:spcPct val="0"/>
              </a:spcBef>
              <a:spcAft>
                <a:spcPct val="0"/>
              </a:spcAft>
              <a:defRPr sz="2400">
                <a:solidFill>
                  <a:schemeClr val="tx1"/>
                </a:solidFill>
                <a:latin typeface="Comic Sans MS" charset="0"/>
                <a:ea typeface="ヒラギノ角ゴ Pro W3" charset="0"/>
                <a:cs typeface="ヒラギノ角ゴ Pro W3" charset="0"/>
              </a:defRPr>
            </a:lvl9pPr>
          </a:lstStyle>
          <a:p>
            <a:pPr algn="r"/>
            <a:fld id="{34B0D895-8F5B-0545-BF5D-4C8F9E653806}" type="slidenum">
              <a:rPr lang="en-US" sz="2000">
                <a:latin typeface="Trebuchet MS" charset="0"/>
                <a:ea typeface="ＭＳ Ｐゴシック" charset="0"/>
                <a:cs typeface="ＭＳ Ｐゴシック" charset="0"/>
              </a:rPr>
              <a:pPr algn="r"/>
              <a:t>62</a:t>
            </a:fld>
            <a:endParaRPr lang="en-US" sz="2000">
              <a:latin typeface="Trebuchet MS" charset="0"/>
              <a:ea typeface="ＭＳ Ｐゴシック" charset="0"/>
              <a:cs typeface="ＭＳ Ｐゴシック" charset="0"/>
            </a:endParaRPr>
          </a:p>
        </p:txBody>
      </p:sp>
      <p:sp>
        <p:nvSpPr>
          <p:cNvPr id="34820" name="Text Box 4"/>
          <p:cNvSpPr txBox="1">
            <a:spLocks noChangeArrowheads="1"/>
          </p:cNvSpPr>
          <p:nvPr/>
        </p:nvSpPr>
        <p:spPr bwMode="auto">
          <a:xfrm>
            <a:off x="2364370" y="370276"/>
            <a:ext cx="8677946" cy="8699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30046" tIns="65023" rIns="130046" bIns="65023">
            <a:spAutoFit/>
          </a:bodyPr>
          <a:lstStyle>
            <a:lvl1pPr>
              <a:defRPr sz="2400">
                <a:solidFill>
                  <a:schemeClr val="tx1"/>
                </a:solidFill>
                <a:latin typeface="Comic Sans MS" charset="0"/>
                <a:ea typeface="ヒラギノ角ゴ Pro W3" charset="0"/>
                <a:cs typeface="ヒラギノ角ゴ Pro W3" charset="0"/>
              </a:defRPr>
            </a:lvl1pPr>
            <a:lvl2pPr marL="742950" indent="-285750">
              <a:defRPr sz="2400">
                <a:solidFill>
                  <a:schemeClr val="tx1"/>
                </a:solidFill>
                <a:latin typeface="Comic Sans MS" charset="0"/>
                <a:ea typeface="ヒラギノ角ゴ Pro W3" charset="0"/>
                <a:cs typeface="ヒラギノ角ゴ Pro W3" charset="0"/>
              </a:defRPr>
            </a:lvl2pPr>
            <a:lvl3pPr marL="1143000" indent="-228600">
              <a:defRPr sz="2400">
                <a:solidFill>
                  <a:schemeClr val="tx1"/>
                </a:solidFill>
                <a:latin typeface="Comic Sans MS" charset="0"/>
                <a:ea typeface="ヒラギノ角ゴ Pro W3" charset="0"/>
                <a:cs typeface="ヒラギノ角ゴ Pro W3" charset="0"/>
              </a:defRPr>
            </a:lvl3pPr>
            <a:lvl4pPr marL="1600200" indent="-228600">
              <a:defRPr sz="2400">
                <a:solidFill>
                  <a:schemeClr val="tx1"/>
                </a:solidFill>
                <a:latin typeface="Comic Sans MS" charset="0"/>
                <a:ea typeface="ヒラギノ角ゴ Pro W3" charset="0"/>
                <a:cs typeface="ヒラギノ角ゴ Pro W3" charset="0"/>
              </a:defRPr>
            </a:lvl4pPr>
            <a:lvl5pPr marL="2057400" indent="-228600">
              <a:defRPr sz="2400">
                <a:solidFill>
                  <a:schemeClr val="tx1"/>
                </a:solidFill>
                <a:latin typeface="Comic Sans MS" charset="0"/>
                <a:ea typeface="ヒラギノ角ゴ Pro W3" charset="0"/>
                <a:cs typeface="ヒラギノ角ゴ Pro W3" charset="0"/>
              </a:defRPr>
            </a:lvl5pPr>
            <a:lvl6pPr marL="2514600" indent="-228600" eaLnBrk="0" fontAlgn="base" hangingPunct="0">
              <a:spcBef>
                <a:spcPct val="0"/>
              </a:spcBef>
              <a:spcAft>
                <a:spcPct val="0"/>
              </a:spcAft>
              <a:defRPr sz="2400">
                <a:solidFill>
                  <a:schemeClr val="tx1"/>
                </a:solidFill>
                <a:latin typeface="Comic Sans MS" charset="0"/>
                <a:ea typeface="ヒラギノ角ゴ Pro W3" charset="0"/>
                <a:cs typeface="ヒラギノ角ゴ Pro W3" charset="0"/>
              </a:defRPr>
            </a:lvl6pPr>
            <a:lvl7pPr marL="2971800" indent="-228600" eaLnBrk="0" fontAlgn="base" hangingPunct="0">
              <a:spcBef>
                <a:spcPct val="0"/>
              </a:spcBef>
              <a:spcAft>
                <a:spcPct val="0"/>
              </a:spcAft>
              <a:defRPr sz="2400">
                <a:solidFill>
                  <a:schemeClr val="tx1"/>
                </a:solidFill>
                <a:latin typeface="Comic Sans MS" charset="0"/>
                <a:ea typeface="ヒラギノ角ゴ Pro W3" charset="0"/>
                <a:cs typeface="ヒラギノ角ゴ Pro W3" charset="0"/>
              </a:defRPr>
            </a:lvl7pPr>
            <a:lvl8pPr marL="3429000" indent="-228600" eaLnBrk="0" fontAlgn="base" hangingPunct="0">
              <a:spcBef>
                <a:spcPct val="0"/>
              </a:spcBef>
              <a:spcAft>
                <a:spcPct val="0"/>
              </a:spcAft>
              <a:defRPr sz="2400">
                <a:solidFill>
                  <a:schemeClr val="tx1"/>
                </a:solidFill>
                <a:latin typeface="Comic Sans MS" charset="0"/>
                <a:ea typeface="ヒラギノ角ゴ Pro W3" charset="0"/>
                <a:cs typeface="ヒラギノ角ゴ Pro W3" charset="0"/>
              </a:defRPr>
            </a:lvl8pPr>
            <a:lvl9pPr marL="3886200" indent="-228600" eaLnBrk="0" fontAlgn="base" hangingPunct="0">
              <a:spcBef>
                <a:spcPct val="0"/>
              </a:spcBef>
              <a:spcAft>
                <a:spcPct val="0"/>
              </a:spcAft>
              <a:defRPr sz="2400">
                <a:solidFill>
                  <a:schemeClr val="tx1"/>
                </a:solidFill>
                <a:latin typeface="Comic Sans MS" charset="0"/>
                <a:ea typeface="ヒラギノ角ゴ Pro W3" charset="0"/>
                <a:cs typeface="ヒラギノ角ゴ Pro W3" charset="0"/>
              </a:defRPr>
            </a:lvl9pPr>
          </a:lstStyle>
          <a:p>
            <a:pPr algn="ctr" eaLnBrk="1" hangingPunct="1"/>
            <a:r>
              <a:rPr lang="it-IT" b="1">
                <a:solidFill>
                  <a:schemeClr val="accent2"/>
                </a:solidFill>
                <a:latin typeface="Arial" charset="0"/>
                <a:ea typeface="ＭＳ Ｐゴシック" charset="0"/>
              </a:rPr>
              <a:t>For each gene j the test is expressed in term of a Statistic</a:t>
            </a:r>
          </a:p>
          <a:p>
            <a:pPr algn="ctr" eaLnBrk="1" hangingPunct="1"/>
            <a:r>
              <a:rPr lang="it-IT" b="1">
                <a:solidFill>
                  <a:schemeClr val="accent2"/>
                </a:solidFill>
                <a:latin typeface="Arial" charset="0"/>
                <a:ea typeface="ＭＳ Ｐゴシック" charset="0"/>
              </a:rPr>
              <a:t> and a p-value </a:t>
            </a:r>
          </a:p>
        </p:txBody>
      </p:sp>
      <p:grpSp>
        <p:nvGrpSpPr>
          <p:cNvPr id="56324" name="Group 29"/>
          <p:cNvGrpSpPr>
            <a:grpSpLocks/>
          </p:cNvGrpSpPr>
          <p:nvPr/>
        </p:nvGrpSpPr>
        <p:grpSpPr bwMode="auto">
          <a:xfrm>
            <a:off x="3478064" y="2284872"/>
            <a:ext cx="5040560" cy="2122313"/>
            <a:chOff x="502" y="266"/>
            <a:chExt cx="1444" cy="940"/>
          </a:xfrm>
        </p:grpSpPr>
        <p:sp>
          <p:nvSpPr>
            <p:cNvPr id="56326" name="Text Box 7"/>
            <p:cNvSpPr txBox="1">
              <a:spLocks noChangeArrowheads="1"/>
            </p:cNvSpPr>
            <p:nvPr/>
          </p:nvSpPr>
          <p:spPr bwMode="auto">
            <a:xfrm>
              <a:off x="502" y="266"/>
              <a:ext cx="1444" cy="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ヒラギノ角ゴ Pro W3" charset="0"/>
                  <a:cs typeface="ヒラギノ角ゴ Pro W3" charset="0"/>
                </a:defRPr>
              </a:lvl1pPr>
              <a:lvl2pPr marL="742950" indent="-285750">
                <a:defRPr sz="2400">
                  <a:solidFill>
                    <a:schemeClr val="tx1"/>
                  </a:solidFill>
                  <a:latin typeface="Comic Sans MS" charset="0"/>
                  <a:ea typeface="ヒラギノ角ゴ Pro W3" charset="0"/>
                  <a:cs typeface="ヒラギノ角ゴ Pro W3" charset="0"/>
                </a:defRPr>
              </a:lvl2pPr>
              <a:lvl3pPr marL="1143000" indent="-228600">
                <a:defRPr sz="2400">
                  <a:solidFill>
                    <a:schemeClr val="tx1"/>
                  </a:solidFill>
                  <a:latin typeface="Comic Sans MS" charset="0"/>
                  <a:ea typeface="ヒラギノ角ゴ Pro W3" charset="0"/>
                  <a:cs typeface="ヒラギノ角ゴ Pro W3" charset="0"/>
                </a:defRPr>
              </a:lvl3pPr>
              <a:lvl4pPr marL="1600200" indent="-228600">
                <a:defRPr sz="2400">
                  <a:solidFill>
                    <a:schemeClr val="tx1"/>
                  </a:solidFill>
                  <a:latin typeface="Comic Sans MS" charset="0"/>
                  <a:ea typeface="ヒラギノ角ゴ Pro W3" charset="0"/>
                  <a:cs typeface="ヒラギノ角ゴ Pro W3" charset="0"/>
                </a:defRPr>
              </a:lvl4pPr>
              <a:lvl5pPr marL="2057400" indent="-228600">
                <a:defRPr sz="2400">
                  <a:solidFill>
                    <a:schemeClr val="tx1"/>
                  </a:solidFill>
                  <a:latin typeface="Comic Sans MS" charset="0"/>
                  <a:ea typeface="ヒラギノ角ゴ Pro W3" charset="0"/>
                  <a:cs typeface="ヒラギノ角ゴ Pro W3" charset="0"/>
                </a:defRPr>
              </a:lvl5pPr>
              <a:lvl6pPr marL="2514600" indent="-228600" eaLnBrk="0" fontAlgn="base" hangingPunct="0">
                <a:spcBef>
                  <a:spcPct val="0"/>
                </a:spcBef>
                <a:spcAft>
                  <a:spcPct val="0"/>
                </a:spcAft>
                <a:defRPr sz="2400">
                  <a:solidFill>
                    <a:schemeClr val="tx1"/>
                  </a:solidFill>
                  <a:latin typeface="Comic Sans MS" charset="0"/>
                  <a:ea typeface="ヒラギノ角ゴ Pro W3" charset="0"/>
                  <a:cs typeface="ヒラギノ角ゴ Pro W3" charset="0"/>
                </a:defRPr>
              </a:lvl6pPr>
              <a:lvl7pPr marL="2971800" indent="-228600" eaLnBrk="0" fontAlgn="base" hangingPunct="0">
                <a:spcBef>
                  <a:spcPct val="0"/>
                </a:spcBef>
                <a:spcAft>
                  <a:spcPct val="0"/>
                </a:spcAft>
                <a:defRPr sz="2400">
                  <a:solidFill>
                    <a:schemeClr val="tx1"/>
                  </a:solidFill>
                  <a:latin typeface="Comic Sans MS" charset="0"/>
                  <a:ea typeface="ヒラギノ角ゴ Pro W3" charset="0"/>
                  <a:cs typeface="ヒラギノ角ゴ Pro W3" charset="0"/>
                </a:defRPr>
              </a:lvl7pPr>
              <a:lvl8pPr marL="3429000" indent="-228600" eaLnBrk="0" fontAlgn="base" hangingPunct="0">
                <a:spcBef>
                  <a:spcPct val="0"/>
                </a:spcBef>
                <a:spcAft>
                  <a:spcPct val="0"/>
                </a:spcAft>
                <a:defRPr sz="2400">
                  <a:solidFill>
                    <a:schemeClr val="tx1"/>
                  </a:solidFill>
                  <a:latin typeface="Comic Sans MS" charset="0"/>
                  <a:ea typeface="ヒラギノ角ゴ Pro W3" charset="0"/>
                  <a:cs typeface="ヒラギノ角ゴ Pro W3" charset="0"/>
                </a:defRPr>
              </a:lvl8pPr>
              <a:lvl9pPr marL="3886200" indent="-228600" eaLnBrk="0" fontAlgn="base" hangingPunct="0">
                <a:spcBef>
                  <a:spcPct val="0"/>
                </a:spcBef>
                <a:spcAft>
                  <a:spcPct val="0"/>
                </a:spcAft>
                <a:defRPr sz="2400">
                  <a:solidFill>
                    <a:schemeClr val="tx1"/>
                  </a:solidFill>
                  <a:latin typeface="Comic Sans MS" charset="0"/>
                  <a:ea typeface="ヒラギノ角ゴ Pro W3" charset="0"/>
                  <a:cs typeface="ヒラギノ角ゴ Pro W3" charset="0"/>
                </a:defRPr>
              </a:lvl9pPr>
            </a:lstStyle>
            <a:p>
              <a:pPr eaLnBrk="1" hangingPunct="1"/>
              <a:r>
                <a:rPr lang="it-IT" sz="2600" b="1" dirty="0" err="1">
                  <a:solidFill>
                    <a:schemeClr val="accent2"/>
                  </a:solidFill>
                  <a:latin typeface="Arial" charset="0"/>
                  <a:ea typeface="ＭＳ Ｐゴシック" charset="0"/>
                </a:rPr>
                <a:t>Null</a:t>
              </a:r>
              <a:r>
                <a:rPr lang="it-IT" sz="2600" b="1" dirty="0">
                  <a:solidFill>
                    <a:schemeClr val="accent2"/>
                  </a:solidFill>
                  <a:latin typeface="Arial" charset="0"/>
                  <a:ea typeface="ＭＳ Ｐゴシック" charset="0"/>
                </a:rPr>
                <a:t> </a:t>
              </a:r>
              <a:r>
                <a:rPr lang="it-IT" sz="2600" b="1" dirty="0" err="1">
                  <a:solidFill>
                    <a:schemeClr val="accent2"/>
                  </a:solidFill>
                  <a:latin typeface="Arial" charset="0"/>
                  <a:ea typeface="ＭＳ Ｐゴシック" charset="0"/>
                </a:rPr>
                <a:t>Hypothesis</a:t>
              </a:r>
              <a:endParaRPr lang="it-IT" sz="2600" b="1" dirty="0">
                <a:solidFill>
                  <a:schemeClr val="accent2"/>
                </a:solidFill>
                <a:latin typeface="Arial" charset="0"/>
                <a:ea typeface="ＭＳ Ｐゴシック" charset="0"/>
              </a:endParaRPr>
            </a:p>
            <a:p>
              <a:pPr eaLnBrk="1" hangingPunct="1"/>
              <a:r>
                <a:rPr lang="it-IT" sz="2600" b="1" dirty="0">
                  <a:solidFill>
                    <a:schemeClr val="accent2"/>
                  </a:solidFill>
                  <a:latin typeface="Arial" charset="0"/>
                  <a:ea typeface="ＭＳ Ｐゴシック" charset="0"/>
                </a:rPr>
                <a:t> </a:t>
              </a:r>
              <a:r>
                <a:rPr lang="it-IT" sz="2600" b="1" dirty="0" smtClean="0">
                  <a:solidFill>
                    <a:schemeClr val="accent2"/>
                  </a:solidFill>
                  <a:latin typeface="Arial" charset="0"/>
                  <a:ea typeface="ＭＳ Ｐゴシック" charset="0"/>
                </a:rPr>
                <a:t>H0 for </a:t>
              </a:r>
              <a:r>
                <a:rPr lang="it-IT" sz="2600" b="1" dirty="0" err="1" smtClean="0">
                  <a:solidFill>
                    <a:schemeClr val="accent2"/>
                  </a:solidFill>
                  <a:latin typeface="Arial" charset="0"/>
                  <a:ea typeface="ＭＳ Ｐゴシック" charset="0"/>
                </a:rPr>
                <a:t>each</a:t>
              </a:r>
              <a:r>
                <a:rPr lang="it-IT" sz="2600" b="1" dirty="0" smtClean="0">
                  <a:solidFill>
                    <a:schemeClr val="accent2"/>
                  </a:solidFill>
                  <a:latin typeface="Arial" charset="0"/>
                  <a:ea typeface="ＭＳ Ｐゴシック" charset="0"/>
                </a:rPr>
                <a:t> gene </a:t>
              </a:r>
              <a:r>
                <a:rPr lang="it-IT" sz="2600" b="1" dirty="0" err="1" smtClean="0">
                  <a:solidFill>
                    <a:schemeClr val="accent2"/>
                  </a:solidFill>
                  <a:latin typeface="Arial" charset="0"/>
                  <a:ea typeface="ＭＳ Ｐゴシック" charset="0"/>
                </a:rPr>
                <a:t>j</a:t>
              </a:r>
              <a:r>
                <a:rPr lang="it-IT" sz="2600" b="1" dirty="0" smtClean="0">
                  <a:solidFill>
                    <a:schemeClr val="accent2"/>
                  </a:solidFill>
                  <a:latin typeface="Arial" charset="0"/>
                  <a:ea typeface="ＭＳ Ｐゴシック" charset="0"/>
                </a:rPr>
                <a:t>: </a:t>
              </a:r>
            </a:p>
            <a:p>
              <a:pPr eaLnBrk="1" hangingPunct="1"/>
              <a:r>
                <a:rPr lang="it-IT" sz="2600" b="1" dirty="0" smtClean="0">
                  <a:solidFill>
                    <a:schemeClr val="accent2"/>
                  </a:solidFill>
                  <a:latin typeface="Arial" charset="0"/>
                  <a:ea typeface="ＭＳ Ｐゴシック" charset="0"/>
                  <a:sym typeface="Symbol" charset="0"/>
                </a:rPr>
                <a:t></a:t>
              </a:r>
              <a:r>
                <a:rPr lang="it-IT" sz="2600" b="1" dirty="0" err="1">
                  <a:solidFill>
                    <a:schemeClr val="accent2"/>
                  </a:solidFill>
                  <a:latin typeface="Arial" charset="0"/>
                  <a:ea typeface="ＭＳ Ｐゴシック" charset="0"/>
                  <a:sym typeface="Symbol" charset="0"/>
                </a:rPr>
                <a:t>j</a:t>
              </a:r>
              <a:r>
                <a:rPr lang="it-IT" sz="2600" b="1" dirty="0">
                  <a:solidFill>
                    <a:schemeClr val="accent2"/>
                  </a:solidFill>
                  <a:latin typeface="Arial" charset="0"/>
                  <a:ea typeface="ＭＳ Ｐゴシック" charset="0"/>
                  <a:sym typeface="Symbol" charset="0"/>
                </a:rPr>
                <a:t>(WT</a:t>
              </a:r>
              <a:r>
                <a:rPr lang="it-IT" sz="2600" b="1" dirty="0">
                  <a:solidFill>
                    <a:schemeClr val="accent2"/>
                  </a:solidFill>
                  <a:latin typeface="Arial" charset="0"/>
                  <a:ea typeface="ＭＳ Ｐゴシック" charset="0"/>
                </a:rPr>
                <a:t>)=</a:t>
              </a:r>
              <a:r>
                <a:rPr lang="it-IT" sz="2600" b="1" dirty="0">
                  <a:solidFill>
                    <a:schemeClr val="accent2"/>
                  </a:solidFill>
                  <a:latin typeface="Arial" charset="0"/>
                  <a:ea typeface="ＭＳ Ｐゴシック" charset="0"/>
                  <a:sym typeface="Symbol" charset="0"/>
                </a:rPr>
                <a:t></a:t>
              </a:r>
              <a:r>
                <a:rPr lang="it-IT" sz="2600" b="1" dirty="0" err="1">
                  <a:solidFill>
                    <a:schemeClr val="accent2"/>
                  </a:solidFill>
                  <a:latin typeface="Arial" charset="0"/>
                  <a:ea typeface="ＭＳ Ｐゴシック" charset="0"/>
                  <a:sym typeface="Symbol" charset="0"/>
                </a:rPr>
                <a:t>j</a:t>
              </a:r>
              <a:r>
                <a:rPr lang="it-IT" sz="2600" b="1" dirty="0">
                  <a:solidFill>
                    <a:schemeClr val="accent2"/>
                  </a:solidFill>
                  <a:latin typeface="Arial" charset="0"/>
                  <a:ea typeface="ＭＳ Ｐゴシック" charset="0"/>
                  <a:sym typeface="Symbol" charset="0"/>
                </a:rPr>
                <a:t>(KO</a:t>
              </a:r>
              <a:r>
                <a:rPr lang="it-IT" sz="2600" b="1" dirty="0">
                  <a:solidFill>
                    <a:schemeClr val="accent2"/>
                  </a:solidFill>
                  <a:latin typeface="Arial" charset="0"/>
                  <a:ea typeface="ＭＳ Ｐゴシック" charset="0"/>
                </a:rPr>
                <a:t>)</a:t>
              </a:r>
            </a:p>
            <a:p>
              <a:pPr eaLnBrk="1" hangingPunct="1"/>
              <a:endParaRPr lang="it-IT" sz="2600" b="1" dirty="0">
                <a:solidFill>
                  <a:schemeClr val="accent2"/>
                </a:solidFill>
                <a:latin typeface="Arial" charset="0"/>
                <a:ea typeface="ＭＳ Ｐゴシック" charset="0"/>
              </a:endParaRPr>
            </a:p>
          </p:txBody>
        </p:sp>
        <p:pic>
          <p:nvPicPr>
            <p:cNvPr id="56327"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3" y="904"/>
              <a:ext cx="316" cy="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98313" name="Text Box 26"/>
          <p:cNvSpPr txBox="1">
            <a:spLocks noChangeArrowheads="1"/>
          </p:cNvSpPr>
          <p:nvPr/>
        </p:nvSpPr>
        <p:spPr bwMode="auto">
          <a:xfrm>
            <a:off x="1280161" y="6412090"/>
            <a:ext cx="10751538" cy="16030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30046" tIns="65023" rIns="130046" bIns="65023">
            <a:spAutoFit/>
          </a:bodyPr>
          <a:lstStyle>
            <a:lvl1pPr>
              <a:defRPr sz="2400">
                <a:solidFill>
                  <a:schemeClr val="tx1"/>
                </a:solidFill>
                <a:latin typeface="Comic Sans MS" charset="0"/>
                <a:ea typeface="ヒラギノ角ゴ Pro W3" charset="0"/>
                <a:cs typeface="ヒラギノ角ゴ Pro W3" charset="0"/>
              </a:defRPr>
            </a:lvl1pPr>
            <a:lvl2pPr marL="742950" indent="-285750">
              <a:defRPr sz="2400">
                <a:solidFill>
                  <a:schemeClr val="tx1"/>
                </a:solidFill>
                <a:latin typeface="Comic Sans MS" charset="0"/>
                <a:ea typeface="ヒラギノ角ゴ Pro W3" charset="0"/>
                <a:cs typeface="ヒラギノ角ゴ Pro W3" charset="0"/>
              </a:defRPr>
            </a:lvl2pPr>
            <a:lvl3pPr marL="1143000" indent="-228600">
              <a:defRPr sz="2400">
                <a:solidFill>
                  <a:schemeClr val="tx1"/>
                </a:solidFill>
                <a:latin typeface="Comic Sans MS" charset="0"/>
                <a:ea typeface="ヒラギノ角ゴ Pro W3" charset="0"/>
                <a:cs typeface="ヒラギノ角ゴ Pro W3" charset="0"/>
              </a:defRPr>
            </a:lvl3pPr>
            <a:lvl4pPr marL="1600200" indent="-228600">
              <a:defRPr sz="2400">
                <a:solidFill>
                  <a:schemeClr val="tx1"/>
                </a:solidFill>
                <a:latin typeface="Comic Sans MS" charset="0"/>
                <a:ea typeface="ヒラギノ角ゴ Pro W3" charset="0"/>
                <a:cs typeface="ヒラギノ角ゴ Pro W3" charset="0"/>
              </a:defRPr>
            </a:lvl4pPr>
            <a:lvl5pPr marL="2057400" indent="-228600">
              <a:defRPr sz="2400">
                <a:solidFill>
                  <a:schemeClr val="tx1"/>
                </a:solidFill>
                <a:latin typeface="Comic Sans MS" charset="0"/>
                <a:ea typeface="ヒラギノ角ゴ Pro W3" charset="0"/>
                <a:cs typeface="ヒラギノ角ゴ Pro W3" charset="0"/>
              </a:defRPr>
            </a:lvl5pPr>
            <a:lvl6pPr marL="2514600" indent="-228600" eaLnBrk="0" fontAlgn="base" hangingPunct="0">
              <a:spcBef>
                <a:spcPct val="0"/>
              </a:spcBef>
              <a:spcAft>
                <a:spcPct val="0"/>
              </a:spcAft>
              <a:defRPr sz="2400">
                <a:solidFill>
                  <a:schemeClr val="tx1"/>
                </a:solidFill>
                <a:latin typeface="Comic Sans MS" charset="0"/>
                <a:ea typeface="ヒラギノ角ゴ Pro W3" charset="0"/>
                <a:cs typeface="ヒラギノ角ゴ Pro W3" charset="0"/>
              </a:defRPr>
            </a:lvl6pPr>
            <a:lvl7pPr marL="2971800" indent="-228600" eaLnBrk="0" fontAlgn="base" hangingPunct="0">
              <a:spcBef>
                <a:spcPct val="0"/>
              </a:spcBef>
              <a:spcAft>
                <a:spcPct val="0"/>
              </a:spcAft>
              <a:defRPr sz="2400">
                <a:solidFill>
                  <a:schemeClr val="tx1"/>
                </a:solidFill>
                <a:latin typeface="Comic Sans MS" charset="0"/>
                <a:ea typeface="ヒラギノ角ゴ Pro W3" charset="0"/>
                <a:cs typeface="ヒラギノ角ゴ Pro W3" charset="0"/>
              </a:defRPr>
            </a:lvl7pPr>
            <a:lvl8pPr marL="3429000" indent="-228600" eaLnBrk="0" fontAlgn="base" hangingPunct="0">
              <a:spcBef>
                <a:spcPct val="0"/>
              </a:spcBef>
              <a:spcAft>
                <a:spcPct val="0"/>
              </a:spcAft>
              <a:defRPr sz="2400">
                <a:solidFill>
                  <a:schemeClr val="tx1"/>
                </a:solidFill>
                <a:latin typeface="Comic Sans MS" charset="0"/>
                <a:ea typeface="ヒラギノ角ゴ Pro W3" charset="0"/>
                <a:cs typeface="ヒラギノ角ゴ Pro W3" charset="0"/>
              </a:defRPr>
            </a:lvl8pPr>
            <a:lvl9pPr marL="3886200" indent="-228600" eaLnBrk="0" fontAlgn="base" hangingPunct="0">
              <a:spcBef>
                <a:spcPct val="0"/>
              </a:spcBef>
              <a:spcAft>
                <a:spcPct val="0"/>
              </a:spcAft>
              <a:defRPr sz="2400">
                <a:solidFill>
                  <a:schemeClr val="tx1"/>
                </a:solidFill>
                <a:latin typeface="Comic Sans MS" charset="0"/>
                <a:ea typeface="ヒラギノ角ゴ Pro W3" charset="0"/>
                <a:cs typeface="ヒラギノ角ゴ Pro W3" charset="0"/>
              </a:defRPr>
            </a:lvl9pPr>
          </a:lstStyle>
          <a:p>
            <a:pPr eaLnBrk="1" hangingPunct="1"/>
            <a:r>
              <a:rPr lang="it-IT" sz="4800">
                <a:latin typeface="Arial" charset="0"/>
                <a:ea typeface="ＭＳ Ｐゴシック" charset="0"/>
                <a:cs typeface="ＭＳ Ｐゴシック" charset="0"/>
              </a:rPr>
              <a:t>Which is the test to use in this case?</a:t>
            </a:r>
          </a:p>
          <a:p>
            <a:pPr eaLnBrk="1" hangingPunct="1"/>
            <a:endParaRPr lang="it-IT" sz="4800">
              <a:latin typeface="Arial" charset="0"/>
              <a:ea typeface="ＭＳ Ｐゴシック" charset="0"/>
              <a:cs typeface="ＭＳ Ｐゴシック" charset="0"/>
            </a:endParaRPr>
          </a:p>
        </p:txBody>
      </p:sp>
    </p:spTree>
    <p:extLst>
      <p:ext uri="{BB962C8B-B14F-4D97-AF65-F5344CB8AC3E}">
        <p14:creationId xmlns:p14="http://schemas.microsoft.com/office/powerpoint/2010/main" val="178026964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34820"/>
                                        </p:tgtEl>
                                        <p:attrNameLst>
                                          <p:attrName>style.visibility</p:attrName>
                                        </p:attrNameLst>
                                      </p:cBhvr>
                                      <p:to>
                                        <p:strVal val="visible"/>
                                      </p:to>
                                    </p:set>
                                    <p:animEffect transition="in" filter="dissolve">
                                      <p:cBhvr>
                                        <p:cTn id="7" dur="500"/>
                                        <p:tgtEl>
                                          <p:spTgt spid="34820"/>
                                        </p:tgtEl>
                                      </p:cBhvr>
                                    </p:animEffect>
                                  </p:childTnLst>
                                </p:cTn>
                              </p:par>
                            </p:childTnLst>
                          </p:cTn>
                        </p:par>
                        <p:par>
                          <p:cTn id="8" fill="hold" nodeType="afterGroup">
                            <p:stCondLst>
                              <p:cond delay="500"/>
                            </p:stCondLst>
                            <p:childTnLst>
                              <p:par>
                                <p:cTn id="9" presetID="2" presetClass="entr" presetSubtype="9" fill="hold" grpId="0" nodeType="afterEffect">
                                  <p:stCondLst>
                                    <p:cond delay="0"/>
                                  </p:stCondLst>
                                  <p:childTnLst>
                                    <p:set>
                                      <p:cBhvr>
                                        <p:cTn id="10" dur="1" fill="hold">
                                          <p:stCondLst>
                                            <p:cond delay="0"/>
                                          </p:stCondLst>
                                        </p:cTn>
                                        <p:tgtEl>
                                          <p:spTgt spid="98313"/>
                                        </p:tgtEl>
                                        <p:attrNameLst>
                                          <p:attrName>style.visibility</p:attrName>
                                        </p:attrNameLst>
                                      </p:cBhvr>
                                      <p:to>
                                        <p:strVal val="visible"/>
                                      </p:to>
                                    </p:set>
                                    <p:anim calcmode="lin" valueType="num">
                                      <p:cBhvr additive="base">
                                        <p:cTn id="11" dur="1000" fill="hold"/>
                                        <p:tgtEl>
                                          <p:spTgt spid="98313"/>
                                        </p:tgtEl>
                                        <p:attrNameLst>
                                          <p:attrName>ppt_x</p:attrName>
                                        </p:attrNameLst>
                                      </p:cBhvr>
                                      <p:tavLst>
                                        <p:tav tm="0">
                                          <p:val>
                                            <p:strVal val="0-#ppt_w/2"/>
                                          </p:val>
                                        </p:tav>
                                        <p:tav tm="100000">
                                          <p:val>
                                            <p:strVal val="#ppt_x"/>
                                          </p:val>
                                        </p:tav>
                                      </p:tavLst>
                                    </p:anim>
                                    <p:anim calcmode="lin" valueType="num">
                                      <p:cBhvr additive="base">
                                        <p:cTn id="12" dur="1000" fill="hold"/>
                                        <p:tgtEl>
                                          <p:spTgt spid="98313"/>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20" grpId="0"/>
      <p:bldP spid="98313"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Slide Number Placeholder 5"/>
          <p:cNvSpPr txBox="1">
            <a:spLocks noGrp="1"/>
          </p:cNvSpPr>
          <p:nvPr/>
        </p:nvSpPr>
        <p:spPr bwMode="auto">
          <a:xfrm>
            <a:off x="9320107" y="8886613"/>
            <a:ext cx="2709333" cy="650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30046" tIns="65023" rIns="130046" bIns="65023"/>
          <a:lstStyle>
            <a:lvl1pPr>
              <a:defRPr sz="2400">
                <a:solidFill>
                  <a:schemeClr val="tx1"/>
                </a:solidFill>
                <a:latin typeface="Comic Sans MS" charset="0"/>
                <a:ea typeface="ヒラギノ角ゴ Pro W3" charset="0"/>
                <a:cs typeface="ヒラギノ角ゴ Pro W3" charset="0"/>
              </a:defRPr>
            </a:lvl1pPr>
            <a:lvl2pPr marL="742950" indent="-285750">
              <a:defRPr sz="2400">
                <a:solidFill>
                  <a:schemeClr val="tx1"/>
                </a:solidFill>
                <a:latin typeface="Comic Sans MS" charset="0"/>
                <a:ea typeface="ヒラギノ角ゴ Pro W3" charset="0"/>
                <a:cs typeface="ヒラギノ角ゴ Pro W3" charset="0"/>
              </a:defRPr>
            </a:lvl2pPr>
            <a:lvl3pPr marL="1143000" indent="-228600">
              <a:defRPr sz="2400">
                <a:solidFill>
                  <a:schemeClr val="tx1"/>
                </a:solidFill>
                <a:latin typeface="Comic Sans MS" charset="0"/>
                <a:ea typeface="ヒラギノ角ゴ Pro W3" charset="0"/>
                <a:cs typeface="ヒラギノ角ゴ Pro W3" charset="0"/>
              </a:defRPr>
            </a:lvl3pPr>
            <a:lvl4pPr marL="1600200" indent="-228600">
              <a:defRPr sz="2400">
                <a:solidFill>
                  <a:schemeClr val="tx1"/>
                </a:solidFill>
                <a:latin typeface="Comic Sans MS" charset="0"/>
                <a:ea typeface="ヒラギノ角ゴ Pro W3" charset="0"/>
                <a:cs typeface="ヒラギノ角ゴ Pro W3" charset="0"/>
              </a:defRPr>
            </a:lvl4pPr>
            <a:lvl5pPr marL="2057400" indent="-228600">
              <a:defRPr sz="2400">
                <a:solidFill>
                  <a:schemeClr val="tx1"/>
                </a:solidFill>
                <a:latin typeface="Comic Sans MS" charset="0"/>
                <a:ea typeface="ヒラギノ角ゴ Pro W3" charset="0"/>
                <a:cs typeface="ヒラギノ角ゴ Pro W3" charset="0"/>
              </a:defRPr>
            </a:lvl5pPr>
            <a:lvl6pPr marL="2514600" indent="-228600" eaLnBrk="0" fontAlgn="base" hangingPunct="0">
              <a:spcBef>
                <a:spcPct val="0"/>
              </a:spcBef>
              <a:spcAft>
                <a:spcPct val="0"/>
              </a:spcAft>
              <a:defRPr sz="2400">
                <a:solidFill>
                  <a:schemeClr val="tx1"/>
                </a:solidFill>
                <a:latin typeface="Comic Sans MS" charset="0"/>
                <a:ea typeface="ヒラギノ角ゴ Pro W3" charset="0"/>
                <a:cs typeface="ヒラギノ角ゴ Pro W3" charset="0"/>
              </a:defRPr>
            </a:lvl6pPr>
            <a:lvl7pPr marL="2971800" indent="-228600" eaLnBrk="0" fontAlgn="base" hangingPunct="0">
              <a:spcBef>
                <a:spcPct val="0"/>
              </a:spcBef>
              <a:spcAft>
                <a:spcPct val="0"/>
              </a:spcAft>
              <a:defRPr sz="2400">
                <a:solidFill>
                  <a:schemeClr val="tx1"/>
                </a:solidFill>
                <a:latin typeface="Comic Sans MS" charset="0"/>
                <a:ea typeface="ヒラギノ角ゴ Pro W3" charset="0"/>
                <a:cs typeface="ヒラギノ角ゴ Pro W3" charset="0"/>
              </a:defRPr>
            </a:lvl7pPr>
            <a:lvl8pPr marL="3429000" indent="-228600" eaLnBrk="0" fontAlgn="base" hangingPunct="0">
              <a:spcBef>
                <a:spcPct val="0"/>
              </a:spcBef>
              <a:spcAft>
                <a:spcPct val="0"/>
              </a:spcAft>
              <a:defRPr sz="2400">
                <a:solidFill>
                  <a:schemeClr val="tx1"/>
                </a:solidFill>
                <a:latin typeface="Comic Sans MS" charset="0"/>
                <a:ea typeface="ヒラギノ角ゴ Pro W3" charset="0"/>
                <a:cs typeface="ヒラギノ角ゴ Pro W3" charset="0"/>
              </a:defRPr>
            </a:lvl8pPr>
            <a:lvl9pPr marL="3886200" indent="-228600" eaLnBrk="0" fontAlgn="base" hangingPunct="0">
              <a:spcBef>
                <a:spcPct val="0"/>
              </a:spcBef>
              <a:spcAft>
                <a:spcPct val="0"/>
              </a:spcAft>
              <a:defRPr sz="2400">
                <a:solidFill>
                  <a:schemeClr val="tx1"/>
                </a:solidFill>
                <a:latin typeface="Comic Sans MS" charset="0"/>
                <a:ea typeface="ヒラギノ角ゴ Pro W3" charset="0"/>
                <a:cs typeface="ヒラギノ角ゴ Pro W3" charset="0"/>
              </a:defRPr>
            </a:lvl9pPr>
          </a:lstStyle>
          <a:p>
            <a:pPr algn="r"/>
            <a:fld id="{2D66D3DA-4B65-8940-97E2-AEF35EE8C825}" type="slidenum">
              <a:rPr lang="en-US" sz="2000">
                <a:latin typeface="Trebuchet MS" charset="0"/>
                <a:ea typeface="ＭＳ Ｐゴシック" charset="0"/>
                <a:cs typeface="ＭＳ Ｐゴシック" charset="0"/>
              </a:rPr>
              <a:pPr algn="r"/>
              <a:t>63</a:t>
            </a:fld>
            <a:endParaRPr lang="en-US" sz="2000">
              <a:latin typeface="Trebuchet MS" charset="0"/>
              <a:ea typeface="ＭＳ Ｐゴシック" charset="0"/>
              <a:cs typeface="ＭＳ Ｐゴシック" charset="0"/>
            </a:endParaRPr>
          </a:p>
        </p:txBody>
      </p:sp>
      <p:sp>
        <p:nvSpPr>
          <p:cNvPr id="40962" name="Text Box 2"/>
          <p:cNvSpPr txBox="1">
            <a:spLocks noChangeArrowheads="1"/>
          </p:cNvSpPr>
          <p:nvPr/>
        </p:nvSpPr>
        <p:spPr bwMode="auto">
          <a:xfrm>
            <a:off x="2448750" y="370276"/>
            <a:ext cx="8506926" cy="8699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30046" tIns="65023" rIns="130046" bIns="65023">
            <a:spAutoFit/>
          </a:bodyPr>
          <a:lstStyle>
            <a:lvl1pPr>
              <a:defRPr sz="2400">
                <a:solidFill>
                  <a:schemeClr val="tx1"/>
                </a:solidFill>
                <a:latin typeface="Comic Sans MS" charset="0"/>
                <a:ea typeface="ヒラギノ角ゴ Pro W3" charset="0"/>
                <a:cs typeface="ヒラギノ角ゴ Pro W3" charset="0"/>
              </a:defRPr>
            </a:lvl1pPr>
            <a:lvl2pPr marL="742950" indent="-285750">
              <a:defRPr sz="2400">
                <a:solidFill>
                  <a:schemeClr val="tx1"/>
                </a:solidFill>
                <a:latin typeface="Comic Sans MS" charset="0"/>
                <a:ea typeface="ヒラギノ角ゴ Pro W3" charset="0"/>
                <a:cs typeface="ヒラギノ角ゴ Pro W3" charset="0"/>
              </a:defRPr>
            </a:lvl2pPr>
            <a:lvl3pPr marL="1143000" indent="-228600">
              <a:defRPr sz="2400">
                <a:solidFill>
                  <a:schemeClr val="tx1"/>
                </a:solidFill>
                <a:latin typeface="Comic Sans MS" charset="0"/>
                <a:ea typeface="ヒラギノ角ゴ Pro W3" charset="0"/>
                <a:cs typeface="ヒラギノ角ゴ Pro W3" charset="0"/>
              </a:defRPr>
            </a:lvl3pPr>
            <a:lvl4pPr marL="1600200" indent="-228600">
              <a:defRPr sz="2400">
                <a:solidFill>
                  <a:schemeClr val="tx1"/>
                </a:solidFill>
                <a:latin typeface="Comic Sans MS" charset="0"/>
                <a:ea typeface="ヒラギノ角ゴ Pro W3" charset="0"/>
                <a:cs typeface="ヒラギノ角ゴ Pro W3" charset="0"/>
              </a:defRPr>
            </a:lvl4pPr>
            <a:lvl5pPr marL="2057400" indent="-228600">
              <a:defRPr sz="2400">
                <a:solidFill>
                  <a:schemeClr val="tx1"/>
                </a:solidFill>
                <a:latin typeface="Comic Sans MS" charset="0"/>
                <a:ea typeface="ヒラギノ角ゴ Pro W3" charset="0"/>
                <a:cs typeface="ヒラギノ角ゴ Pro W3" charset="0"/>
              </a:defRPr>
            </a:lvl5pPr>
            <a:lvl6pPr marL="2514600" indent="-228600" eaLnBrk="0" fontAlgn="base" hangingPunct="0">
              <a:spcBef>
                <a:spcPct val="0"/>
              </a:spcBef>
              <a:spcAft>
                <a:spcPct val="0"/>
              </a:spcAft>
              <a:defRPr sz="2400">
                <a:solidFill>
                  <a:schemeClr val="tx1"/>
                </a:solidFill>
                <a:latin typeface="Comic Sans MS" charset="0"/>
                <a:ea typeface="ヒラギノ角ゴ Pro W3" charset="0"/>
                <a:cs typeface="ヒラギノ角ゴ Pro W3" charset="0"/>
              </a:defRPr>
            </a:lvl6pPr>
            <a:lvl7pPr marL="2971800" indent="-228600" eaLnBrk="0" fontAlgn="base" hangingPunct="0">
              <a:spcBef>
                <a:spcPct val="0"/>
              </a:spcBef>
              <a:spcAft>
                <a:spcPct val="0"/>
              </a:spcAft>
              <a:defRPr sz="2400">
                <a:solidFill>
                  <a:schemeClr val="tx1"/>
                </a:solidFill>
                <a:latin typeface="Comic Sans MS" charset="0"/>
                <a:ea typeface="ヒラギノ角ゴ Pro W3" charset="0"/>
                <a:cs typeface="ヒラギノ角ゴ Pro W3" charset="0"/>
              </a:defRPr>
            </a:lvl7pPr>
            <a:lvl8pPr marL="3429000" indent="-228600" eaLnBrk="0" fontAlgn="base" hangingPunct="0">
              <a:spcBef>
                <a:spcPct val="0"/>
              </a:spcBef>
              <a:spcAft>
                <a:spcPct val="0"/>
              </a:spcAft>
              <a:defRPr sz="2400">
                <a:solidFill>
                  <a:schemeClr val="tx1"/>
                </a:solidFill>
                <a:latin typeface="Comic Sans MS" charset="0"/>
                <a:ea typeface="ヒラギノ角ゴ Pro W3" charset="0"/>
                <a:cs typeface="ヒラギノ角ゴ Pro W3" charset="0"/>
              </a:defRPr>
            </a:lvl8pPr>
            <a:lvl9pPr marL="3886200" indent="-228600" eaLnBrk="0" fontAlgn="base" hangingPunct="0">
              <a:spcBef>
                <a:spcPct val="0"/>
              </a:spcBef>
              <a:spcAft>
                <a:spcPct val="0"/>
              </a:spcAft>
              <a:defRPr sz="2400">
                <a:solidFill>
                  <a:schemeClr val="tx1"/>
                </a:solidFill>
                <a:latin typeface="Comic Sans MS" charset="0"/>
                <a:ea typeface="ヒラギノ角ゴ Pro W3" charset="0"/>
                <a:cs typeface="ヒラギノ角ゴ Pro W3" charset="0"/>
              </a:defRPr>
            </a:lvl9pPr>
          </a:lstStyle>
          <a:p>
            <a:pPr algn="ctr" eaLnBrk="1" hangingPunct="1"/>
            <a:r>
              <a:rPr lang="it-IT" b="1">
                <a:solidFill>
                  <a:schemeClr val="accent2"/>
                </a:solidFill>
                <a:latin typeface="Arial" charset="0"/>
                <a:ea typeface="ＭＳ Ｐゴシック" charset="0"/>
              </a:rPr>
              <a:t>For each gene the test is expressed in term of a Statistic</a:t>
            </a:r>
          </a:p>
          <a:p>
            <a:pPr algn="ctr" eaLnBrk="1" hangingPunct="1"/>
            <a:r>
              <a:rPr lang="it-IT" b="1">
                <a:solidFill>
                  <a:schemeClr val="accent2"/>
                </a:solidFill>
                <a:latin typeface="Arial" charset="0"/>
                <a:ea typeface="ＭＳ Ｐゴシック" charset="0"/>
              </a:rPr>
              <a:t> and a p-value </a:t>
            </a:r>
          </a:p>
        </p:txBody>
      </p:sp>
      <p:grpSp>
        <p:nvGrpSpPr>
          <p:cNvPr id="58371" name="Group 3"/>
          <p:cNvGrpSpPr>
            <a:grpSpLocks/>
          </p:cNvGrpSpPr>
          <p:nvPr/>
        </p:nvGrpSpPr>
        <p:grpSpPr bwMode="auto">
          <a:xfrm>
            <a:off x="4619414" y="1600765"/>
            <a:ext cx="4544906" cy="1352409"/>
            <a:chOff x="311" y="406"/>
            <a:chExt cx="2013" cy="599"/>
          </a:xfrm>
        </p:grpSpPr>
        <p:sp>
          <p:nvSpPr>
            <p:cNvPr id="58380" name="Text Box 4"/>
            <p:cNvSpPr txBox="1">
              <a:spLocks noChangeArrowheads="1"/>
            </p:cNvSpPr>
            <p:nvPr/>
          </p:nvSpPr>
          <p:spPr bwMode="auto">
            <a:xfrm>
              <a:off x="311" y="432"/>
              <a:ext cx="1441" cy="5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ヒラギノ角ゴ Pro W3" charset="0"/>
                  <a:cs typeface="ヒラギノ角ゴ Pro W3" charset="0"/>
                </a:defRPr>
              </a:lvl1pPr>
              <a:lvl2pPr marL="742950" indent="-285750">
                <a:defRPr sz="2400">
                  <a:solidFill>
                    <a:schemeClr val="tx1"/>
                  </a:solidFill>
                  <a:latin typeface="Comic Sans MS" charset="0"/>
                  <a:ea typeface="ヒラギノ角ゴ Pro W3" charset="0"/>
                  <a:cs typeface="ヒラギノ角ゴ Pro W3" charset="0"/>
                </a:defRPr>
              </a:lvl2pPr>
              <a:lvl3pPr marL="1143000" indent="-228600">
                <a:defRPr sz="2400">
                  <a:solidFill>
                    <a:schemeClr val="tx1"/>
                  </a:solidFill>
                  <a:latin typeface="Comic Sans MS" charset="0"/>
                  <a:ea typeface="ヒラギノ角ゴ Pro W3" charset="0"/>
                  <a:cs typeface="ヒラギノ角ゴ Pro W3" charset="0"/>
                </a:defRPr>
              </a:lvl3pPr>
              <a:lvl4pPr marL="1600200" indent="-228600">
                <a:defRPr sz="2400">
                  <a:solidFill>
                    <a:schemeClr val="tx1"/>
                  </a:solidFill>
                  <a:latin typeface="Comic Sans MS" charset="0"/>
                  <a:ea typeface="ヒラギノ角ゴ Pro W3" charset="0"/>
                  <a:cs typeface="ヒラギノ角ゴ Pro W3" charset="0"/>
                </a:defRPr>
              </a:lvl4pPr>
              <a:lvl5pPr marL="2057400" indent="-228600">
                <a:defRPr sz="2400">
                  <a:solidFill>
                    <a:schemeClr val="tx1"/>
                  </a:solidFill>
                  <a:latin typeface="Comic Sans MS" charset="0"/>
                  <a:ea typeface="ヒラギノ角ゴ Pro W3" charset="0"/>
                  <a:cs typeface="ヒラギノ角ゴ Pro W3" charset="0"/>
                </a:defRPr>
              </a:lvl5pPr>
              <a:lvl6pPr marL="2514600" indent="-228600" eaLnBrk="0" fontAlgn="base" hangingPunct="0">
                <a:spcBef>
                  <a:spcPct val="0"/>
                </a:spcBef>
                <a:spcAft>
                  <a:spcPct val="0"/>
                </a:spcAft>
                <a:defRPr sz="2400">
                  <a:solidFill>
                    <a:schemeClr val="tx1"/>
                  </a:solidFill>
                  <a:latin typeface="Comic Sans MS" charset="0"/>
                  <a:ea typeface="ヒラギノ角ゴ Pro W3" charset="0"/>
                  <a:cs typeface="ヒラギノ角ゴ Pro W3" charset="0"/>
                </a:defRPr>
              </a:lvl6pPr>
              <a:lvl7pPr marL="2971800" indent="-228600" eaLnBrk="0" fontAlgn="base" hangingPunct="0">
                <a:spcBef>
                  <a:spcPct val="0"/>
                </a:spcBef>
                <a:spcAft>
                  <a:spcPct val="0"/>
                </a:spcAft>
                <a:defRPr sz="2400">
                  <a:solidFill>
                    <a:schemeClr val="tx1"/>
                  </a:solidFill>
                  <a:latin typeface="Comic Sans MS" charset="0"/>
                  <a:ea typeface="ヒラギノ角ゴ Pro W3" charset="0"/>
                  <a:cs typeface="ヒラギノ角ゴ Pro W3" charset="0"/>
                </a:defRPr>
              </a:lvl7pPr>
              <a:lvl8pPr marL="3429000" indent="-228600" eaLnBrk="0" fontAlgn="base" hangingPunct="0">
                <a:spcBef>
                  <a:spcPct val="0"/>
                </a:spcBef>
                <a:spcAft>
                  <a:spcPct val="0"/>
                </a:spcAft>
                <a:defRPr sz="2400">
                  <a:solidFill>
                    <a:schemeClr val="tx1"/>
                  </a:solidFill>
                  <a:latin typeface="Comic Sans MS" charset="0"/>
                  <a:ea typeface="ヒラギノ角ゴ Pro W3" charset="0"/>
                  <a:cs typeface="ヒラギノ角ゴ Pro W3" charset="0"/>
                </a:defRPr>
              </a:lvl8pPr>
              <a:lvl9pPr marL="3886200" indent="-228600" eaLnBrk="0" fontAlgn="base" hangingPunct="0">
                <a:spcBef>
                  <a:spcPct val="0"/>
                </a:spcBef>
                <a:spcAft>
                  <a:spcPct val="0"/>
                </a:spcAft>
                <a:defRPr sz="2400">
                  <a:solidFill>
                    <a:schemeClr val="tx1"/>
                  </a:solidFill>
                  <a:latin typeface="Comic Sans MS" charset="0"/>
                  <a:ea typeface="ヒラギノ角ゴ Pro W3" charset="0"/>
                  <a:cs typeface="ヒラギノ角ゴ Pro W3" charset="0"/>
                </a:defRPr>
              </a:lvl9pPr>
            </a:lstStyle>
            <a:p>
              <a:pPr eaLnBrk="1" hangingPunct="1"/>
              <a:r>
                <a:rPr lang="it-IT" sz="2600" b="1">
                  <a:solidFill>
                    <a:schemeClr val="accent2"/>
                  </a:solidFill>
                  <a:ea typeface="ＭＳ Ｐゴシック" charset="0"/>
                </a:rPr>
                <a:t>Null Hypothesis</a:t>
              </a:r>
            </a:p>
            <a:p>
              <a:pPr eaLnBrk="1" hangingPunct="1"/>
              <a:r>
                <a:rPr lang="it-IT" sz="2600" b="1">
                  <a:solidFill>
                    <a:schemeClr val="accent2"/>
                  </a:solidFill>
                  <a:ea typeface="ＭＳ Ｐゴシック" charset="0"/>
                </a:rPr>
                <a:t> Ho</a:t>
              </a:r>
              <a:r>
                <a:rPr lang="it-IT" sz="2600" b="1">
                  <a:solidFill>
                    <a:schemeClr val="accent2"/>
                  </a:solidFill>
                  <a:latin typeface="Arial" charset="0"/>
                  <a:ea typeface="ＭＳ Ｐゴシック" charset="0"/>
                </a:rPr>
                <a:t>: </a:t>
              </a:r>
              <a:r>
                <a:rPr lang="it-IT" b="1">
                  <a:solidFill>
                    <a:schemeClr val="accent2"/>
                  </a:solidFill>
                  <a:ea typeface="ＭＳ Ｐゴシック" charset="0"/>
                  <a:sym typeface="Symbol" charset="0"/>
                </a:rPr>
                <a:t>j(</a:t>
              </a:r>
              <a:r>
                <a:rPr lang="it-IT" sz="2600" b="1">
                  <a:solidFill>
                    <a:schemeClr val="accent2"/>
                  </a:solidFill>
                  <a:ea typeface="ＭＳ Ｐゴシック" charset="0"/>
                  <a:sym typeface="Symbol" charset="0"/>
                </a:rPr>
                <a:t>WT</a:t>
              </a:r>
              <a:r>
                <a:rPr lang="it-IT" b="1">
                  <a:solidFill>
                    <a:schemeClr val="accent2"/>
                  </a:solidFill>
                  <a:ea typeface="ＭＳ Ｐゴシック" charset="0"/>
                </a:rPr>
                <a:t>)=</a:t>
              </a:r>
              <a:r>
                <a:rPr lang="it-IT" b="1">
                  <a:solidFill>
                    <a:schemeClr val="accent2"/>
                  </a:solidFill>
                  <a:ea typeface="ＭＳ Ｐゴシック" charset="0"/>
                  <a:sym typeface="Symbol" charset="0"/>
                </a:rPr>
                <a:t>j(</a:t>
              </a:r>
              <a:r>
                <a:rPr lang="it-IT" sz="2600" b="1">
                  <a:solidFill>
                    <a:schemeClr val="accent2"/>
                  </a:solidFill>
                  <a:ea typeface="ＭＳ Ｐゴシック" charset="0"/>
                  <a:sym typeface="Symbol" charset="0"/>
                </a:rPr>
                <a:t>KO</a:t>
              </a:r>
              <a:r>
                <a:rPr lang="it-IT" b="1">
                  <a:solidFill>
                    <a:schemeClr val="accent2"/>
                  </a:solidFill>
                  <a:ea typeface="ＭＳ Ｐゴシック" charset="0"/>
                </a:rPr>
                <a:t>)</a:t>
              </a:r>
            </a:p>
            <a:p>
              <a:pPr eaLnBrk="1" hangingPunct="1"/>
              <a:endParaRPr lang="it-IT" sz="2600" b="1">
                <a:solidFill>
                  <a:schemeClr val="accent2"/>
                </a:solidFill>
                <a:latin typeface="Arial" charset="0"/>
                <a:ea typeface="ＭＳ Ｐゴシック" charset="0"/>
              </a:endParaRPr>
            </a:p>
          </p:txBody>
        </p:sp>
        <p:pic>
          <p:nvPicPr>
            <p:cNvPr id="5838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70" y="406"/>
              <a:ext cx="454" cy="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58372" name="Text Box 8"/>
          <p:cNvSpPr txBox="1">
            <a:spLocks noChangeArrowheads="1"/>
          </p:cNvSpPr>
          <p:nvPr/>
        </p:nvSpPr>
        <p:spPr bwMode="auto">
          <a:xfrm>
            <a:off x="3353700" y="3034454"/>
            <a:ext cx="6049047" cy="531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30046" tIns="65023" rIns="130046" bIns="65023">
            <a:spAutoFit/>
          </a:bodyPr>
          <a:lstStyle>
            <a:lvl1pPr>
              <a:defRPr sz="2400">
                <a:solidFill>
                  <a:schemeClr val="tx1"/>
                </a:solidFill>
                <a:latin typeface="Comic Sans MS" charset="0"/>
                <a:ea typeface="ヒラギノ角ゴ Pro W3" charset="0"/>
                <a:cs typeface="ヒラギノ角ゴ Pro W3" charset="0"/>
              </a:defRPr>
            </a:lvl1pPr>
            <a:lvl2pPr marL="742950" indent="-285750">
              <a:defRPr sz="2400">
                <a:solidFill>
                  <a:schemeClr val="tx1"/>
                </a:solidFill>
                <a:latin typeface="Comic Sans MS" charset="0"/>
                <a:ea typeface="ヒラギノ角ゴ Pro W3" charset="0"/>
                <a:cs typeface="ヒラギノ角ゴ Pro W3" charset="0"/>
              </a:defRPr>
            </a:lvl2pPr>
            <a:lvl3pPr marL="1143000" indent="-228600">
              <a:defRPr sz="2400">
                <a:solidFill>
                  <a:schemeClr val="tx1"/>
                </a:solidFill>
                <a:latin typeface="Comic Sans MS" charset="0"/>
                <a:ea typeface="ヒラギノ角ゴ Pro W3" charset="0"/>
                <a:cs typeface="ヒラギノ角ゴ Pro W3" charset="0"/>
              </a:defRPr>
            </a:lvl3pPr>
            <a:lvl4pPr marL="1600200" indent="-228600">
              <a:defRPr sz="2400">
                <a:solidFill>
                  <a:schemeClr val="tx1"/>
                </a:solidFill>
                <a:latin typeface="Comic Sans MS" charset="0"/>
                <a:ea typeface="ヒラギノ角ゴ Pro W3" charset="0"/>
                <a:cs typeface="ヒラギノ角ゴ Pro W3" charset="0"/>
              </a:defRPr>
            </a:lvl4pPr>
            <a:lvl5pPr marL="2057400" indent="-228600">
              <a:defRPr sz="2400">
                <a:solidFill>
                  <a:schemeClr val="tx1"/>
                </a:solidFill>
                <a:latin typeface="Comic Sans MS" charset="0"/>
                <a:ea typeface="ヒラギノ角ゴ Pro W3" charset="0"/>
                <a:cs typeface="ヒラギノ角ゴ Pro W3" charset="0"/>
              </a:defRPr>
            </a:lvl5pPr>
            <a:lvl6pPr marL="2514600" indent="-228600" eaLnBrk="0" fontAlgn="base" hangingPunct="0">
              <a:spcBef>
                <a:spcPct val="0"/>
              </a:spcBef>
              <a:spcAft>
                <a:spcPct val="0"/>
              </a:spcAft>
              <a:defRPr sz="2400">
                <a:solidFill>
                  <a:schemeClr val="tx1"/>
                </a:solidFill>
                <a:latin typeface="Comic Sans MS" charset="0"/>
                <a:ea typeface="ヒラギノ角ゴ Pro W3" charset="0"/>
                <a:cs typeface="ヒラギノ角ゴ Pro W3" charset="0"/>
              </a:defRPr>
            </a:lvl6pPr>
            <a:lvl7pPr marL="2971800" indent="-228600" eaLnBrk="0" fontAlgn="base" hangingPunct="0">
              <a:spcBef>
                <a:spcPct val="0"/>
              </a:spcBef>
              <a:spcAft>
                <a:spcPct val="0"/>
              </a:spcAft>
              <a:defRPr sz="2400">
                <a:solidFill>
                  <a:schemeClr val="tx1"/>
                </a:solidFill>
                <a:latin typeface="Comic Sans MS" charset="0"/>
                <a:ea typeface="ヒラギノ角ゴ Pro W3" charset="0"/>
                <a:cs typeface="ヒラギノ角ゴ Pro W3" charset="0"/>
              </a:defRPr>
            </a:lvl7pPr>
            <a:lvl8pPr marL="3429000" indent="-228600" eaLnBrk="0" fontAlgn="base" hangingPunct="0">
              <a:spcBef>
                <a:spcPct val="0"/>
              </a:spcBef>
              <a:spcAft>
                <a:spcPct val="0"/>
              </a:spcAft>
              <a:defRPr sz="2400">
                <a:solidFill>
                  <a:schemeClr val="tx1"/>
                </a:solidFill>
                <a:latin typeface="Comic Sans MS" charset="0"/>
                <a:ea typeface="ヒラギノ角ゴ Pro W3" charset="0"/>
                <a:cs typeface="ヒラギノ角ゴ Pro W3" charset="0"/>
              </a:defRPr>
            </a:lvl8pPr>
            <a:lvl9pPr marL="3886200" indent="-228600" eaLnBrk="0" fontAlgn="base" hangingPunct="0">
              <a:spcBef>
                <a:spcPct val="0"/>
              </a:spcBef>
              <a:spcAft>
                <a:spcPct val="0"/>
              </a:spcAft>
              <a:defRPr sz="2400">
                <a:solidFill>
                  <a:schemeClr val="tx1"/>
                </a:solidFill>
                <a:latin typeface="Comic Sans MS" charset="0"/>
                <a:ea typeface="ヒラギノ角ゴ Pro W3" charset="0"/>
                <a:cs typeface="ヒラギノ角ゴ Pro W3" charset="0"/>
              </a:defRPr>
            </a:lvl9pPr>
          </a:lstStyle>
          <a:p>
            <a:pPr eaLnBrk="1" hangingPunct="1"/>
            <a:r>
              <a:rPr lang="it-IT" sz="2600" b="1">
                <a:solidFill>
                  <a:schemeClr val="accent2"/>
                </a:solidFill>
                <a:ea typeface="ＭＳ Ｐゴシック" charset="0"/>
              </a:rPr>
              <a:t> T-statistic on gene j  --&gt; p-value</a:t>
            </a:r>
          </a:p>
        </p:txBody>
      </p:sp>
      <p:sp>
        <p:nvSpPr>
          <p:cNvPr id="58373" name="Text Box 9"/>
          <p:cNvSpPr txBox="1">
            <a:spLocks noChangeArrowheads="1"/>
          </p:cNvSpPr>
          <p:nvPr/>
        </p:nvSpPr>
        <p:spPr bwMode="auto">
          <a:xfrm>
            <a:off x="747981" y="3793067"/>
            <a:ext cx="1272073" cy="5006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30046" tIns="65023" rIns="130046" bIns="65023">
            <a:spAutoFit/>
          </a:bodyPr>
          <a:lstStyle>
            <a:lvl1pPr>
              <a:defRPr sz="2400">
                <a:solidFill>
                  <a:schemeClr val="tx1"/>
                </a:solidFill>
                <a:latin typeface="Comic Sans MS" charset="0"/>
                <a:ea typeface="ヒラギノ角ゴ Pro W3" charset="0"/>
                <a:cs typeface="ヒラギノ角ゴ Pro W3" charset="0"/>
              </a:defRPr>
            </a:lvl1pPr>
            <a:lvl2pPr marL="742950" indent="-285750">
              <a:defRPr sz="2400">
                <a:solidFill>
                  <a:schemeClr val="tx1"/>
                </a:solidFill>
                <a:latin typeface="Comic Sans MS" charset="0"/>
                <a:ea typeface="ヒラギノ角ゴ Pro W3" charset="0"/>
                <a:cs typeface="ヒラギノ角ゴ Pro W3" charset="0"/>
              </a:defRPr>
            </a:lvl2pPr>
            <a:lvl3pPr marL="1143000" indent="-228600">
              <a:defRPr sz="2400">
                <a:solidFill>
                  <a:schemeClr val="tx1"/>
                </a:solidFill>
                <a:latin typeface="Comic Sans MS" charset="0"/>
                <a:ea typeface="ヒラギノ角ゴ Pro W3" charset="0"/>
                <a:cs typeface="ヒラギノ角ゴ Pro W3" charset="0"/>
              </a:defRPr>
            </a:lvl3pPr>
            <a:lvl4pPr marL="1600200" indent="-228600">
              <a:defRPr sz="2400">
                <a:solidFill>
                  <a:schemeClr val="tx1"/>
                </a:solidFill>
                <a:latin typeface="Comic Sans MS" charset="0"/>
                <a:ea typeface="ヒラギノ角ゴ Pro W3" charset="0"/>
                <a:cs typeface="ヒラギノ角ゴ Pro W3" charset="0"/>
              </a:defRPr>
            </a:lvl4pPr>
            <a:lvl5pPr marL="2057400" indent="-228600">
              <a:defRPr sz="2400">
                <a:solidFill>
                  <a:schemeClr val="tx1"/>
                </a:solidFill>
                <a:latin typeface="Comic Sans MS" charset="0"/>
                <a:ea typeface="ヒラギノ角ゴ Pro W3" charset="0"/>
                <a:cs typeface="ヒラギノ角ゴ Pro W3" charset="0"/>
              </a:defRPr>
            </a:lvl5pPr>
            <a:lvl6pPr marL="2514600" indent="-228600" eaLnBrk="0" fontAlgn="base" hangingPunct="0">
              <a:spcBef>
                <a:spcPct val="0"/>
              </a:spcBef>
              <a:spcAft>
                <a:spcPct val="0"/>
              </a:spcAft>
              <a:defRPr sz="2400">
                <a:solidFill>
                  <a:schemeClr val="tx1"/>
                </a:solidFill>
                <a:latin typeface="Comic Sans MS" charset="0"/>
                <a:ea typeface="ヒラギノ角ゴ Pro W3" charset="0"/>
                <a:cs typeface="ヒラギノ角ゴ Pro W3" charset="0"/>
              </a:defRPr>
            </a:lvl6pPr>
            <a:lvl7pPr marL="2971800" indent="-228600" eaLnBrk="0" fontAlgn="base" hangingPunct="0">
              <a:spcBef>
                <a:spcPct val="0"/>
              </a:spcBef>
              <a:spcAft>
                <a:spcPct val="0"/>
              </a:spcAft>
              <a:defRPr sz="2400">
                <a:solidFill>
                  <a:schemeClr val="tx1"/>
                </a:solidFill>
                <a:latin typeface="Comic Sans MS" charset="0"/>
                <a:ea typeface="ヒラギノ角ゴ Pro W3" charset="0"/>
                <a:cs typeface="ヒラギノ角ゴ Pro W3" charset="0"/>
              </a:defRPr>
            </a:lvl7pPr>
            <a:lvl8pPr marL="3429000" indent="-228600" eaLnBrk="0" fontAlgn="base" hangingPunct="0">
              <a:spcBef>
                <a:spcPct val="0"/>
              </a:spcBef>
              <a:spcAft>
                <a:spcPct val="0"/>
              </a:spcAft>
              <a:defRPr sz="2400">
                <a:solidFill>
                  <a:schemeClr val="tx1"/>
                </a:solidFill>
                <a:latin typeface="Comic Sans MS" charset="0"/>
                <a:ea typeface="ヒラギノ角ゴ Pro W3" charset="0"/>
                <a:cs typeface="ヒラギノ角ゴ Pro W3" charset="0"/>
              </a:defRPr>
            </a:lvl8pPr>
            <a:lvl9pPr marL="3886200" indent="-228600" eaLnBrk="0" fontAlgn="base" hangingPunct="0">
              <a:spcBef>
                <a:spcPct val="0"/>
              </a:spcBef>
              <a:spcAft>
                <a:spcPct val="0"/>
              </a:spcAft>
              <a:defRPr sz="2400">
                <a:solidFill>
                  <a:schemeClr val="tx1"/>
                </a:solidFill>
                <a:latin typeface="Comic Sans MS" charset="0"/>
                <a:ea typeface="ヒラギノ角ゴ Pro W3" charset="0"/>
                <a:cs typeface="ヒラギノ角ゴ Pro W3" charset="0"/>
              </a:defRPr>
            </a:lvl9pPr>
          </a:lstStyle>
          <a:p>
            <a:pPr eaLnBrk="1" hangingPunct="1"/>
            <a:r>
              <a:rPr lang="it-IT">
                <a:solidFill>
                  <a:schemeClr val="accent2"/>
                </a:solidFill>
                <a:latin typeface="Arial" charset="0"/>
                <a:ea typeface="ＭＳ Ｐゴシック" charset="0"/>
              </a:rPr>
              <a:t>p-value</a:t>
            </a:r>
          </a:p>
        </p:txBody>
      </p:sp>
      <p:pic>
        <p:nvPicPr>
          <p:cNvPr id="58374" name="Picture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88072" y="3793067"/>
            <a:ext cx="4711983" cy="760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8375" name="Text Box 11"/>
          <p:cNvSpPr txBox="1">
            <a:spLocks noChangeArrowheads="1"/>
          </p:cNvSpPr>
          <p:nvPr/>
        </p:nvSpPr>
        <p:spPr bwMode="auto">
          <a:xfrm>
            <a:off x="7197796" y="3887894"/>
            <a:ext cx="1510454" cy="53142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30046" tIns="65023" rIns="130046" bIns="65023">
            <a:spAutoFit/>
          </a:bodyPr>
          <a:lstStyle>
            <a:lvl1pPr>
              <a:defRPr sz="2400">
                <a:solidFill>
                  <a:schemeClr val="tx1"/>
                </a:solidFill>
                <a:latin typeface="Comic Sans MS" charset="0"/>
                <a:ea typeface="ヒラギノ角ゴ Pro W3" charset="0"/>
                <a:cs typeface="ヒラギノ角ゴ Pro W3" charset="0"/>
              </a:defRPr>
            </a:lvl1pPr>
            <a:lvl2pPr marL="742950" indent="-285750">
              <a:defRPr sz="2400">
                <a:solidFill>
                  <a:schemeClr val="tx1"/>
                </a:solidFill>
                <a:latin typeface="Comic Sans MS" charset="0"/>
                <a:ea typeface="ヒラギノ角ゴ Pro W3" charset="0"/>
                <a:cs typeface="ヒラギノ角ゴ Pro W3" charset="0"/>
              </a:defRPr>
            </a:lvl2pPr>
            <a:lvl3pPr marL="1143000" indent="-228600">
              <a:defRPr sz="2400">
                <a:solidFill>
                  <a:schemeClr val="tx1"/>
                </a:solidFill>
                <a:latin typeface="Comic Sans MS" charset="0"/>
                <a:ea typeface="ヒラギノ角ゴ Pro W3" charset="0"/>
                <a:cs typeface="ヒラギノ角ゴ Pro W3" charset="0"/>
              </a:defRPr>
            </a:lvl3pPr>
            <a:lvl4pPr marL="1600200" indent="-228600">
              <a:defRPr sz="2400">
                <a:solidFill>
                  <a:schemeClr val="tx1"/>
                </a:solidFill>
                <a:latin typeface="Comic Sans MS" charset="0"/>
                <a:ea typeface="ヒラギノ角ゴ Pro W3" charset="0"/>
                <a:cs typeface="ヒラギノ角ゴ Pro W3" charset="0"/>
              </a:defRPr>
            </a:lvl4pPr>
            <a:lvl5pPr marL="2057400" indent="-228600">
              <a:defRPr sz="2400">
                <a:solidFill>
                  <a:schemeClr val="tx1"/>
                </a:solidFill>
                <a:latin typeface="Comic Sans MS" charset="0"/>
                <a:ea typeface="ヒラギノ角ゴ Pro W3" charset="0"/>
                <a:cs typeface="ヒラギノ角ゴ Pro W3" charset="0"/>
              </a:defRPr>
            </a:lvl5pPr>
            <a:lvl6pPr marL="2514600" indent="-228600" eaLnBrk="0" fontAlgn="base" hangingPunct="0">
              <a:spcBef>
                <a:spcPct val="0"/>
              </a:spcBef>
              <a:spcAft>
                <a:spcPct val="0"/>
              </a:spcAft>
              <a:defRPr sz="2400">
                <a:solidFill>
                  <a:schemeClr val="tx1"/>
                </a:solidFill>
                <a:latin typeface="Comic Sans MS" charset="0"/>
                <a:ea typeface="ヒラギノ角ゴ Pro W3" charset="0"/>
                <a:cs typeface="ヒラギノ角ゴ Pro W3" charset="0"/>
              </a:defRPr>
            </a:lvl6pPr>
            <a:lvl7pPr marL="2971800" indent="-228600" eaLnBrk="0" fontAlgn="base" hangingPunct="0">
              <a:spcBef>
                <a:spcPct val="0"/>
              </a:spcBef>
              <a:spcAft>
                <a:spcPct val="0"/>
              </a:spcAft>
              <a:defRPr sz="2400">
                <a:solidFill>
                  <a:schemeClr val="tx1"/>
                </a:solidFill>
                <a:latin typeface="Comic Sans MS" charset="0"/>
                <a:ea typeface="ヒラギノ角ゴ Pro W3" charset="0"/>
                <a:cs typeface="ヒラギノ角ゴ Pro W3" charset="0"/>
              </a:defRPr>
            </a:lvl7pPr>
            <a:lvl8pPr marL="3429000" indent="-228600" eaLnBrk="0" fontAlgn="base" hangingPunct="0">
              <a:spcBef>
                <a:spcPct val="0"/>
              </a:spcBef>
              <a:spcAft>
                <a:spcPct val="0"/>
              </a:spcAft>
              <a:defRPr sz="2400">
                <a:solidFill>
                  <a:schemeClr val="tx1"/>
                </a:solidFill>
                <a:latin typeface="Comic Sans MS" charset="0"/>
                <a:ea typeface="ヒラギノ角ゴ Pro W3" charset="0"/>
                <a:cs typeface="ヒラギノ角ゴ Pro W3" charset="0"/>
              </a:defRPr>
            </a:lvl8pPr>
            <a:lvl9pPr marL="3886200" indent="-228600" eaLnBrk="0" fontAlgn="base" hangingPunct="0">
              <a:spcBef>
                <a:spcPct val="0"/>
              </a:spcBef>
              <a:spcAft>
                <a:spcPct val="0"/>
              </a:spcAft>
              <a:defRPr sz="2400">
                <a:solidFill>
                  <a:schemeClr val="tx1"/>
                </a:solidFill>
                <a:latin typeface="Comic Sans MS" charset="0"/>
                <a:ea typeface="ヒラギノ角ゴ Pro W3" charset="0"/>
                <a:cs typeface="ヒラギノ角ゴ Pro W3" charset="0"/>
              </a:defRPr>
            </a:lvl9pPr>
          </a:lstStyle>
          <a:p>
            <a:pPr eaLnBrk="1" hangingPunct="1"/>
            <a:r>
              <a:rPr lang="it-IT" sz="2600" b="1">
                <a:latin typeface="Arial" charset="0"/>
                <a:ea typeface="ＭＳ Ｐゴシック" charset="0"/>
              </a:rPr>
              <a:t>Is true</a:t>
            </a:r>
          </a:p>
        </p:txBody>
      </p:sp>
      <p:pic>
        <p:nvPicPr>
          <p:cNvPr id="58376" name="Picture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631486" y="3896925"/>
            <a:ext cx="3072835" cy="562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8377" name="Picture 1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47325" y="4716498"/>
            <a:ext cx="1842347" cy="675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8378" name="Text Box 14"/>
          <p:cNvSpPr txBox="1">
            <a:spLocks noChangeArrowheads="1"/>
          </p:cNvSpPr>
          <p:nvPr/>
        </p:nvSpPr>
        <p:spPr bwMode="auto">
          <a:xfrm>
            <a:off x="2571411" y="4680374"/>
            <a:ext cx="876415" cy="5006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30046" tIns="65023" rIns="130046" bIns="65023">
            <a:spAutoFit/>
          </a:bodyPr>
          <a:lstStyle>
            <a:lvl1pPr>
              <a:defRPr sz="2400">
                <a:solidFill>
                  <a:schemeClr val="tx1"/>
                </a:solidFill>
                <a:latin typeface="Comic Sans MS" charset="0"/>
                <a:ea typeface="ヒラギノ角ゴ Pro W3" charset="0"/>
                <a:cs typeface="ヒラギノ角ゴ Pro W3" charset="0"/>
              </a:defRPr>
            </a:lvl1pPr>
            <a:lvl2pPr marL="742950" indent="-285750">
              <a:defRPr sz="2400">
                <a:solidFill>
                  <a:schemeClr val="tx1"/>
                </a:solidFill>
                <a:latin typeface="Comic Sans MS" charset="0"/>
                <a:ea typeface="ヒラギノ角ゴ Pro W3" charset="0"/>
                <a:cs typeface="ヒラギノ角ゴ Pro W3" charset="0"/>
              </a:defRPr>
            </a:lvl2pPr>
            <a:lvl3pPr marL="1143000" indent="-228600">
              <a:defRPr sz="2400">
                <a:solidFill>
                  <a:schemeClr val="tx1"/>
                </a:solidFill>
                <a:latin typeface="Comic Sans MS" charset="0"/>
                <a:ea typeface="ヒラギノ角ゴ Pro W3" charset="0"/>
                <a:cs typeface="ヒラギノ角ゴ Pro W3" charset="0"/>
              </a:defRPr>
            </a:lvl3pPr>
            <a:lvl4pPr marL="1600200" indent="-228600">
              <a:defRPr sz="2400">
                <a:solidFill>
                  <a:schemeClr val="tx1"/>
                </a:solidFill>
                <a:latin typeface="Comic Sans MS" charset="0"/>
                <a:ea typeface="ヒラギノ角ゴ Pro W3" charset="0"/>
                <a:cs typeface="ヒラギノ角ゴ Pro W3" charset="0"/>
              </a:defRPr>
            </a:lvl4pPr>
            <a:lvl5pPr marL="2057400" indent="-228600">
              <a:defRPr sz="2400">
                <a:solidFill>
                  <a:schemeClr val="tx1"/>
                </a:solidFill>
                <a:latin typeface="Comic Sans MS" charset="0"/>
                <a:ea typeface="ヒラギノ角ゴ Pro W3" charset="0"/>
                <a:cs typeface="ヒラギノ角ゴ Pro W3" charset="0"/>
              </a:defRPr>
            </a:lvl5pPr>
            <a:lvl6pPr marL="2514600" indent="-228600" eaLnBrk="0" fontAlgn="base" hangingPunct="0">
              <a:spcBef>
                <a:spcPct val="0"/>
              </a:spcBef>
              <a:spcAft>
                <a:spcPct val="0"/>
              </a:spcAft>
              <a:defRPr sz="2400">
                <a:solidFill>
                  <a:schemeClr val="tx1"/>
                </a:solidFill>
                <a:latin typeface="Comic Sans MS" charset="0"/>
                <a:ea typeface="ヒラギノ角ゴ Pro W3" charset="0"/>
                <a:cs typeface="ヒラギノ角ゴ Pro W3" charset="0"/>
              </a:defRPr>
            </a:lvl6pPr>
            <a:lvl7pPr marL="2971800" indent="-228600" eaLnBrk="0" fontAlgn="base" hangingPunct="0">
              <a:spcBef>
                <a:spcPct val="0"/>
              </a:spcBef>
              <a:spcAft>
                <a:spcPct val="0"/>
              </a:spcAft>
              <a:defRPr sz="2400">
                <a:solidFill>
                  <a:schemeClr val="tx1"/>
                </a:solidFill>
                <a:latin typeface="Comic Sans MS" charset="0"/>
                <a:ea typeface="ヒラギノ角ゴ Pro W3" charset="0"/>
                <a:cs typeface="ヒラギノ角ゴ Pro W3" charset="0"/>
              </a:defRPr>
            </a:lvl7pPr>
            <a:lvl8pPr marL="3429000" indent="-228600" eaLnBrk="0" fontAlgn="base" hangingPunct="0">
              <a:spcBef>
                <a:spcPct val="0"/>
              </a:spcBef>
              <a:spcAft>
                <a:spcPct val="0"/>
              </a:spcAft>
              <a:defRPr sz="2400">
                <a:solidFill>
                  <a:schemeClr val="tx1"/>
                </a:solidFill>
                <a:latin typeface="Comic Sans MS" charset="0"/>
                <a:ea typeface="ヒラギノ角ゴ Pro W3" charset="0"/>
                <a:cs typeface="ヒラギノ角ゴ Pro W3" charset="0"/>
              </a:defRPr>
            </a:lvl8pPr>
            <a:lvl9pPr marL="3886200" indent="-228600" eaLnBrk="0" fontAlgn="base" hangingPunct="0">
              <a:spcBef>
                <a:spcPct val="0"/>
              </a:spcBef>
              <a:spcAft>
                <a:spcPct val="0"/>
              </a:spcAft>
              <a:defRPr sz="2400">
                <a:solidFill>
                  <a:schemeClr val="tx1"/>
                </a:solidFill>
                <a:latin typeface="Comic Sans MS" charset="0"/>
                <a:ea typeface="ヒラギノ角ゴ Pro W3" charset="0"/>
                <a:cs typeface="ヒラギノ角ゴ Pro W3" charset="0"/>
              </a:defRPr>
            </a:lvl9pPr>
          </a:lstStyle>
          <a:p>
            <a:pPr eaLnBrk="1" hangingPunct="1"/>
            <a:r>
              <a:rPr lang="it-IT">
                <a:latin typeface="Arial" charset="0"/>
                <a:ea typeface="ＭＳ Ｐゴシック" charset="0"/>
              </a:rPr>
              <a:t>( </a:t>
            </a:r>
            <a:r>
              <a:rPr lang="el-GR">
                <a:latin typeface="Arial" charset="0"/>
                <a:ea typeface="ＭＳ Ｐゴシック" charset="0"/>
              </a:rPr>
              <a:t>α</a:t>
            </a:r>
            <a:r>
              <a:rPr lang="it-IT" i="1">
                <a:latin typeface="Arial" charset="0"/>
                <a:ea typeface="ＭＳ Ｐゴシック" charset="0"/>
              </a:rPr>
              <a:t> )</a:t>
            </a:r>
            <a:endParaRPr lang="el-GR" i="1">
              <a:latin typeface="Arial" charset="0"/>
              <a:ea typeface="ＭＳ Ｐゴシック" charset="0"/>
            </a:endParaRPr>
          </a:p>
        </p:txBody>
      </p:sp>
      <p:sp>
        <p:nvSpPr>
          <p:cNvPr id="100369" name="Text Box 17"/>
          <p:cNvSpPr txBox="1">
            <a:spLocks noChangeArrowheads="1"/>
          </p:cNvSpPr>
          <p:nvPr/>
        </p:nvSpPr>
        <p:spPr bwMode="auto">
          <a:xfrm>
            <a:off x="460587" y="5594774"/>
            <a:ext cx="11270827" cy="27166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30046" tIns="65023" rIns="130046" bIns="65023">
            <a:spAutoFit/>
          </a:bodyPr>
          <a:lstStyle>
            <a:lvl1pPr>
              <a:defRPr sz="2400">
                <a:solidFill>
                  <a:schemeClr val="tx1"/>
                </a:solidFill>
                <a:latin typeface="Comic Sans MS" charset="0"/>
                <a:ea typeface="ヒラギノ角ゴ Pro W3" charset="0"/>
                <a:cs typeface="ヒラギノ角ゴ Pro W3" charset="0"/>
              </a:defRPr>
            </a:lvl1pPr>
            <a:lvl2pPr marL="742950" indent="-285750">
              <a:defRPr sz="2400">
                <a:solidFill>
                  <a:schemeClr val="tx1"/>
                </a:solidFill>
                <a:latin typeface="Comic Sans MS" charset="0"/>
                <a:ea typeface="ヒラギノ角ゴ Pro W3" charset="0"/>
                <a:cs typeface="ヒラギノ角ゴ Pro W3" charset="0"/>
              </a:defRPr>
            </a:lvl2pPr>
            <a:lvl3pPr marL="1143000" indent="-228600">
              <a:defRPr sz="2400">
                <a:solidFill>
                  <a:schemeClr val="tx1"/>
                </a:solidFill>
                <a:latin typeface="Comic Sans MS" charset="0"/>
                <a:ea typeface="ヒラギノ角ゴ Pro W3" charset="0"/>
                <a:cs typeface="ヒラギノ角ゴ Pro W3" charset="0"/>
              </a:defRPr>
            </a:lvl3pPr>
            <a:lvl4pPr marL="1600200" indent="-228600">
              <a:defRPr sz="2400">
                <a:solidFill>
                  <a:schemeClr val="tx1"/>
                </a:solidFill>
                <a:latin typeface="Comic Sans MS" charset="0"/>
                <a:ea typeface="ヒラギノ角ゴ Pro W3" charset="0"/>
                <a:cs typeface="ヒラギノ角ゴ Pro W3" charset="0"/>
              </a:defRPr>
            </a:lvl4pPr>
            <a:lvl5pPr marL="2057400" indent="-228600">
              <a:defRPr sz="2400">
                <a:solidFill>
                  <a:schemeClr val="tx1"/>
                </a:solidFill>
                <a:latin typeface="Comic Sans MS" charset="0"/>
                <a:ea typeface="ヒラギノ角ゴ Pro W3" charset="0"/>
                <a:cs typeface="ヒラギノ角ゴ Pro W3" charset="0"/>
              </a:defRPr>
            </a:lvl5pPr>
            <a:lvl6pPr marL="2514600" indent="-228600" eaLnBrk="0" fontAlgn="base" hangingPunct="0">
              <a:spcBef>
                <a:spcPct val="0"/>
              </a:spcBef>
              <a:spcAft>
                <a:spcPct val="0"/>
              </a:spcAft>
              <a:defRPr sz="2400">
                <a:solidFill>
                  <a:schemeClr val="tx1"/>
                </a:solidFill>
                <a:latin typeface="Comic Sans MS" charset="0"/>
                <a:ea typeface="ヒラギノ角ゴ Pro W3" charset="0"/>
                <a:cs typeface="ヒラギノ角ゴ Pro W3" charset="0"/>
              </a:defRPr>
            </a:lvl6pPr>
            <a:lvl7pPr marL="2971800" indent="-228600" eaLnBrk="0" fontAlgn="base" hangingPunct="0">
              <a:spcBef>
                <a:spcPct val="0"/>
              </a:spcBef>
              <a:spcAft>
                <a:spcPct val="0"/>
              </a:spcAft>
              <a:defRPr sz="2400">
                <a:solidFill>
                  <a:schemeClr val="tx1"/>
                </a:solidFill>
                <a:latin typeface="Comic Sans MS" charset="0"/>
                <a:ea typeface="ヒラギノ角ゴ Pro W3" charset="0"/>
                <a:cs typeface="ヒラギノ角ゴ Pro W3" charset="0"/>
              </a:defRPr>
            </a:lvl7pPr>
            <a:lvl8pPr marL="3429000" indent="-228600" eaLnBrk="0" fontAlgn="base" hangingPunct="0">
              <a:spcBef>
                <a:spcPct val="0"/>
              </a:spcBef>
              <a:spcAft>
                <a:spcPct val="0"/>
              </a:spcAft>
              <a:defRPr sz="2400">
                <a:solidFill>
                  <a:schemeClr val="tx1"/>
                </a:solidFill>
                <a:latin typeface="Comic Sans MS" charset="0"/>
                <a:ea typeface="ヒラギノ角ゴ Pro W3" charset="0"/>
                <a:cs typeface="ヒラギノ角ゴ Pro W3" charset="0"/>
              </a:defRPr>
            </a:lvl8pPr>
            <a:lvl9pPr marL="3886200" indent="-228600" eaLnBrk="0" fontAlgn="base" hangingPunct="0">
              <a:spcBef>
                <a:spcPct val="0"/>
              </a:spcBef>
              <a:spcAft>
                <a:spcPct val="0"/>
              </a:spcAft>
              <a:defRPr sz="2400">
                <a:solidFill>
                  <a:schemeClr val="tx1"/>
                </a:solidFill>
                <a:latin typeface="Comic Sans MS" charset="0"/>
                <a:ea typeface="ヒラギノ角ゴ Pro W3" charset="0"/>
                <a:cs typeface="ヒラギノ角ゴ Pro W3" charset="0"/>
              </a:defRPr>
            </a:lvl9pPr>
          </a:lstStyle>
          <a:p>
            <a:pPr eaLnBrk="1" hangingPunct="1"/>
            <a:r>
              <a:rPr lang="en-GB">
                <a:latin typeface="Arial" charset="0"/>
                <a:ea typeface="ＭＳ Ｐゴシック" charset="0"/>
                <a:cs typeface="ＭＳ Ｐゴシック" charset="0"/>
              </a:rPr>
              <a:t>Reminder:</a:t>
            </a:r>
          </a:p>
          <a:p>
            <a:pPr eaLnBrk="1" hangingPunct="1"/>
            <a:r>
              <a:rPr lang="en-GB">
                <a:latin typeface="Arial" charset="0"/>
                <a:ea typeface="ＭＳ Ｐゴシック" charset="0"/>
                <a:cs typeface="ＭＳ Ｐゴシック" charset="0"/>
              </a:rPr>
              <a:t>The p-value is the probability of finding a false positive (probability of type I error) that is the probability of finding out a differentially expressed gene that actually is not!!! </a:t>
            </a:r>
          </a:p>
          <a:p>
            <a:pPr eaLnBrk="1" hangingPunct="1"/>
            <a:endParaRPr lang="en-GB">
              <a:latin typeface="Arial" charset="0"/>
              <a:ea typeface="ＭＳ Ｐゴシック" charset="0"/>
              <a:cs typeface="ＭＳ Ｐゴシック" charset="0"/>
            </a:endParaRPr>
          </a:p>
          <a:p>
            <a:pPr eaLnBrk="1" hangingPunct="1"/>
            <a:r>
              <a:rPr lang="en-GB">
                <a:solidFill>
                  <a:srgbClr val="FF0000"/>
                </a:solidFill>
                <a:latin typeface="Arial" charset="0"/>
                <a:ea typeface="ＭＳ Ｐゴシック" charset="0"/>
                <a:cs typeface="ＭＳ Ｐゴシック" charset="0"/>
              </a:rPr>
              <a:t>Ex. If </a:t>
            </a:r>
            <a:r>
              <a:rPr lang="en-GB">
                <a:solidFill>
                  <a:srgbClr val="FF0000"/>
                </a:solidFill>
                <a:latin typeface="Arial" charset="0"/>
                <a:ea typeface="ＭＳ Ｐゴシック" charset="0"/>
              </a:rPr>
              <a:t>α=0.01 and p&lt;</a:t>
            </a:r>
            <a:r>
              <a:rPr lang="en-GB">
                <a:solidFill>
                  <a:srgbClr val="FF0000"/>
                </a:solidFill>
                <a:latin typeface="Arial" charset="0"/>
                <a:ea typeface="ＭＳ Ｐゴシック" charset="0"/>
                <a:cs typeface="ＭＳ Ｐゴシック" charset="0"/>
              </a:rPr>
              <a:t>α, then 0.01 represent the probability that the gene detected is a false positive.</a:t>
            </a:r>
            <a:endParaRPr lang="en-GB" sz="2600">
              <a:solidFill>
                <a:srgbClr val="FF0000"/>
              </a:solidFill>
              <a:latin typeface="Arial" charset="0"/>
              <a:ea typeface="ＭＳ Ｐゴシック" charset="0"/>
              <a:cs typeface="ＭＳ Ｐゴシック" charset="0"/>
            </a:endParaRPr>
          </a:p>
        </p:txBody>
      </p:sp>
    </p:spTree>
    <p:extLst>
      <p:ext uri="{BB962C8B-B14F-4D97-AF65-F5344CB8AC3E}">
        <p14:creationId xmlns:p14="http://schemas.microsoft.com/office/powerpoint/2010/main" val="416443759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40962"/>
                                        </p:tgtEl>
                                        <p:attrNameLst>
                                          <p:attrName>style.visibility</p:attrName>
                                        </p:attrNameLst>
                                      </p:cBhvr>
                                      <p:to>
                                        <p:strVal val="visible"/>
                                      </p:to>
                                    </p:set>
                                    <p:animEffect transition="in" filter="dissolve">
                                      <p:cBhvr>
                                        <p:cTn id="7" dur="500"/>
                                        <p:tgtEl>
                                          <p:spTgt spid="40962"/>
                                        </p:tgtEl>
                                      </p:cBhvr>
                                    </p:animEffect>
                                  </p:childTnLst>
                                </p:cTn>
                              </p:par>
                            </p:childTnLst>
                          </p:cTn>
                        </p:par>
                        <p:par>
                          <p:cTn id="8" fill="hold" nodeType="afterGroup">
                            <p:stCondLst>
                              <p:cond delay="500"/>
                            </p:stCondLst>
                            <p:childTnLst>
                              <p:par>
                                <p:cTn id="9" presetID="5" presetClass="entr" presetSubtype="10" fill="hold" grpId="0" nodeType="afterEffect">
                                  <p:stCondLst>
                                    <p:cond delay="0"/>
                                  </p:stCondLst>
                                  <p:childTnLst>
                                    <p:set>
                                      <p:cBhvr>
                                        <p:cTn id="10" dur="1" fill="hold">
                                          <p:stCondLst>
                                            <p:cond delay="0"/>
                                          </p:stCondLst>
                                        </p:cTn>
                                        <p:tgtEl>
                                          <p:spTgt spid="100369"/>
                                        </p:tgtEl>
                                        <p:attrNameLst>
                                          <p:attrName>style.visibility</p:attrName>
                                        </p:attrNameLst>
                                      </p:cBhvr>
                                      <p:to>
                                        <p:strVal val="visible"/>
                                      </p:to>
                                    </p:set>
                                    <p:animEffect transition="in" filter="checkerboard(across)">
                                      <p:cBhvr>
                                        <p:cTn id="11" dur="1000"/>
                                        <p:tgtEl>
                                          <p:spTgt spid="1003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2" grpId="0"/>
      <p:bldP spid="100369"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Slide Number Placeholder 5"/>
          <p:cNvSpPr txBox="1">
            <a:spLocks noGrp="1"/>
          </p:cNvSpPr>
          <p:nvPr/>
        </p:nvSpPr>
        <p:spPr bwMode="auto">
          <a:xfrm>
            <a:off x="9320107" y="8886613"/>
            <a:ext cx="2709333" cy="650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30046" tIns="65023" rIns="130046" bIns="65023"/>
          <a:lstStyle>
            <a:lvl1pPr>
              <a:defRPr sz="2400">
                <a:solidFill>
                  <a:schemeClr val="tx1"/>
                </a:solidFill>
                <a:latin typeface="Comic Sans MS" charset="0"/>
                <a:ea typeface="ヒラギノ角ゴ Pro W3" charset="0"/>
                <a:cs typeface="ヒラギノ角ゴ Pro W3" charset="0"/>
              </a:defRPr>
            </a:lvl1pPr>
            <a:lvl2pPr marL="742950" indent="-285750">
              <a:defRPr sz="2400">
                <a:solidFill>
                  <a:schemeClr val="tx1"/>
                </a:solidFill>
                <a:latin typeface="Comic Sans MS" charset="0"/>
                <a:ea typeface="ヒラギノ角ゴ Pro W3" charset="0"/>
                <a:cs typeface="ヒラギノ角ゴ Pro W3" charset="0"/>
              </a:defRPr>
            </a:lvl2pPr>
            <a:lvl3pPr marL="1143000" indent="-228600">
              <a:defRPr sz="2400">
                <a:solidFill>
                  <a:schemeClr val="tx1"/>
                </a:solidFill>
                <a:latin typeface="Comic Sans MS" charset="0"/>
                <a:ea typeface="ヒラギノ角ゴ Pro W3" charset="0"/>
                <a:cs typeface="ヒラギノ角ゴ Pro W3" charset="0"/>
              </a:defRPr>
            </a:lvl3pPr>
            <a:lvl4pPr marL="1600200" indent="-228600">
              <a:defRPr sz="2400">
                <a:solidFill>
                  <a:schemeClr val="tx1"/>
                </a:solidFill>
                <a:latin typeface="Comic Sans MS" charset="0"/>
                <a:ea typeface="ヒラギノ角ゴ Pro W3" charset="0"/>
                <a:cs typeface="ヒラギノ角ゴ Pro W3" charset="0"/>
              </a:defRPr>
            </a:lvl4pPr>
            <a:lvl5pPr marL="2057400" indent="-228600">
              <a:defRPr sz="2400">
                <a:solidFill>
                  <a:schemeClr val="tx1"/>
                </a:solidFill>
                <a:latin typeface="Comic Sans MS" charset="0"/>
                <a:ea typeface="ヒラギノ角ゴ Pro W3" charset="0"/>
                <a:cs typeface="ヒラギノ角ゴ Pro W3" charset="0"/>
              </a:defRPr>
            </a:lvl5pPr>
            <a:lvl6pPr marL="2514600" indent="-228600" eaLnBrk="0" fontAlgn="base" hangingPunct="0">
              <a:spcBef>
                <a:spcPct val="0"/>
              </a:spcBef>
              <a:spcAft>
                <a:spcPct val="0"/>
              </a:spcAft>
              <a:defRPr sz="2400">
                <a:solidFill>
                  <a:schemeClr val="tx1"/>
                </a:solidFill>
                <a:latin typeface="Comic Sans MS" charset="0"/>
                <a:ea typeface="ヒラギノ角ゴ Pro W3" charset="0"/>
                <a:cs typeface="ヒラギノ角ゴ Pro W3" charset="0"/>
              </a:defRPr>
            </a:lvl6pPr>
            <a:lvl7pPr marL="2971800" indent="-228600" eaLnBrk="0" fontAlgn="base" hangingPunct="0">
              <a:spcBef>
                <a:spcPct val="0"/>
              </a:spcBef>
              <a:spcAft>
                <a:spcPct val="0"/>
              </a:spcAft>
              <a:defRPr sz="2400">
                <a:solidFill>
                  <a:schemeClr val="tx1"/>
                </a:solidFill>
                <a:latin typeface="Comic Sans MS" charset="0"/>
                <a:ea typeface="ヒラギノ角ゴ Pro W3" charset="0"/>
                <a:cs typeface="ヒラギノ角ゴ Pro W3" charset="0"/>
              </a:defRPr>
            </a:lvl7pPr>
            <a:lvl8pPr marL="3429000" indent="-228600" eaLnBrk="0" fontAlgn="base" hangingPunct="0">
              <a:spcBef>
                <a:spcPct val="0"/>
              </a:spcBef>
              <a:spcAft>
                <a:spcPct val="0"/>
              </a:spcAft>
              <a:defRPr sz="2400">
                <a:solidFill>
                  <a:schemeClr val="tx1"/>
                </a:solidFill>
                <a:latin typeface="Comic Sans MS" charset="0"/>
                <a:ea typeface="ヒラギノ角ゴ Pro W3" charset="0"/>
                <a:cs typeface="ヒラギノ角ゴ Pro W3" charset="0"/>
              </a:defRPr>
            </a:lvl8pPr>
            <a:lvl9pPr marL="3886200" indent="-228600" eaLnBrk="0" fontAlgn="base" hangingPunct="0">
              <a:spcBef>
                <a:spcPct val="0"/>
              </a:spcBef>
              <a:spcAft>
                <a:spcPct val="0"/>
              </a:spcAft>
              <a:defRPr sz="2400">
                <a:solidFill>
                  <a:schemeClr val="tx1"/>
                </a:solidFill>
                <a:latin typeface="Comic Sans MS" charset="0"/>
                <a:ea typeface="ヒラギノ角ゴ Pro W3" charset="0"/>
                <a:cs typeface="ヒラギノ角ゴ Pro W3" charset="0"/>
              </a:defRPr>
            </a:lvl9pPr>
          </a:lstStyle>
          <a:p>
            <a:pPr algn="r"/>
            <a:fld id="{EED13BBC-C66A-5F49-8F09-45B7DF3D95CA}" type="slidenum">
              <a:rPr lang="en-US" sz="2000">
                <a:latin typeface="Trebuchet MS" charset="0"/>
                <a:ea typeface="ＭＳ Ｐゴシック" charset="0"/>
                <a:cs typeface="ＭＳ Ｐゴシック" charset="0"/>
              </a:rPr>
              <a:pPr algn="r"/>
              <a:t>64</a:t>
            </a:fld>
            <a:endParaRPr lang="en-US" sz="2000">
              <a:latin typeface="Trebuchet MS" charset="0"/>
              <a:ea typeface="ＭＳ Ｐゴシック" charset="0"/>
              <a:cs typeface="ＭＳ Ｐゴシック" charset="0"/>
            </a:endParaRPr>
          </a:p>
        </p:txBody>
      </p:sp>
      <p:sp>
        <p:nvSpPr>
          <p:cNvPr id="60418" name="Rectangle 2"/>
          <p:cNvSpPr>
            <a:spLocks noGrp="1" noChangeArrowheads="1"/>
          </p:cNvSpPr>
          <p:nvPr>
            <p:ph type="title" idx="4294967295"/>
          </p:nvPr>
        </p:nvSpPr>
        <p:spPr/>
        <p:txBody>
          <a:bodyPr/>
          <a:lstStyle/>
          <a:p>
            <a:pPr eaLnBrk="1" hangingPunct="1"/>
            <a:r>
              <a:rPr lang="en-GB" sz="5700">
                <a:solidFill>
                  <a:srgbClr val="FF3300"/>
                </a:solidFill>
                <a:ea typeface="ヒラギノ角ゴ Pro W3" charset="0"/>
                <a:cs typeface="ヒラギノ角ゴ Pro W3" charset="0"/>
              </a:rPr>
              <a:t>Problems in controlling the errors</a:t>
            </a:r>
            <a:r>
              <a:rPr lang="it-IT" sz="5700">
                <a:solidFill>
                  <a:srgbClr val="FF3300"/>
                </a:solidFill>
                <a:ea typeface="ヒラギノ角ゴ Pro W3" charset="0"/>
                <a:cs typeface="ヒラギノ角ゴ Pro W3" charset="0"/>
              </a:rPr>
              <a:t>…</a:t>
            </a:r>
          </a:p>
        </p:txBody>
      </p:sp>
      <p:sp>
        <p:nvSpPr>
          <p:cNvPr id="60419" name="Rectangle 4"/>
          <p:cNvSpPr>
            <a:spLocks noChangeArrowheads="1"/>
          </p:cNvSpPr>
          <p:nvPr/>
        </p:nvSpPr>
        <p:spPr bwMode="auto">
          <a:xfrm>
            <a:off x="562187" y="2623538"/>
            <a:ext cx="11674968" cy="72409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30046" tIns="65023" rIns="130046" bIns="65023">
            <a:spAutoFit/>
          </a:bodyPr>
          <a:lstStyle/>
          <a:p>
            <a:pPr eaLnBrk="1" hangingPunct="1"/>
            <a:r>
              <a:rPr lang="en-GB" dirty="0">
                <a:latin typeface="Arial" charset="0"/>
                <a:ea typeface="ＭＳ Ｐゴシック" charset="0"/>
                <a:cs typeface="ＭＳ Ｐゴシック" charset="0"/>
              </a:rPr>
              <a:t>Assume that a chip experiment reveals the expression level of </a:t>
            </a:r>
            <a:r>
              <a:rPr lang="en-GB" i="1" dirty="0">
                <a:solidFill>
                  <a:srgbClr val="FF0000"/>
                </a:solidFill>
                <a:latin typeface="Arial" charset="0"/>
                <a:ea typeface="ＭＳ Ｐゴシック" charset="0"/>
                <a:cs typeface="ＭＳ Ｐゴシック" charset="0"/>
              </a:rPr>
              <a:t>m </a:t>
            </a:r>
            <a:r>
              <a:rPr lang="en-GB" dirty="0">
                <a:solidFill>
                  <a:srgbClr val="FF0000"/>
                </a:solidFill>
                <a:latin typeface="Arial" charset="0"/>
                <a:ea typeface="ＭＳ Ｐゴシック" charset="0"/>
                <a:cs typeface="ＭＳ Ｐゴシック" charset="0"/>
              </a:rPr>
              <a:t>= 20</a:t>
            </a:r>
            <a:r>
              <a:rPr lang="en-GB" i="1" dirty="0">
                <a:solidFill>
                  <a:srgbClr val="FF0000"/>
                </a:solidFill>
                <a:latin typeface="Arial" charset="0"/>
                <a:ea typeface="ＭＳ Ｐゴシック" charset="0"/>
                <a:cs typeface="ＭＳ Ｐゴシック" charset="0"/>
              </a:rPr>
              <a:t>.</a:t>
            </a:r>
            <a:r>
              <a:rPr lang="en-GB" dirty="0">
                <a:solidFill>
                  <a:srgbClr val="FF0000"/>
                </a:solidFill>
                <a:latin typeface="Arial" charset="0"/>
                <a:ea typeface="ＭＳ Ｐゴシック" charset="0"/>
                <a:cs typeface="ＭＳ Ｐゴシック" charset="0"/>
              </a:rPr>
              <a:t>000</a:t>
            </a:r>
            <a:r>
              <a:rPr lang="en-GB" dirty="0">
                <a:latin typeface="Arial" charset="0"/>
                <a:ea typeface="ＭＳ Ｐゴシック" charset="0"/>
                <a:cs typeface="ＭＳ Ｐゴシック" charset="0"/>
              </a:rPr>
              <a:t> genes relatively to two different biological conditions.</a:t>
            </a:r>
          </a:p>
          <a:p>
            <a:pPr eaLnBrk="1" hangingPunct="1"/>
            <a:endParaRPr lang="en-GB" dirty="0">
              <a:latin typeface="Arial" charset="0"/>
              <a:ea typeface="ＭＳ Ｐゴシック" charset="0"/>
              <a:cs typeface="ＭＳ Ｐゴシック" charset="0"/>
            </a:endParaRPr>
          </a:p>
          <a:p>
            <a:pPr eaLnBrk="1" hangingPunct="1"/>
            <a:r>
              <a:rPr lang="en-GB" dirty="0">
                <a:latin typeface="Arial" charset="0"/>
                <a:ea typeface="ＭＳ Ｐゴシック" charset="0"/>
                <a:cs typeface="ＭＳ Ｐゴシック" charset="0"/>
              </a:rPr>
              <a:t>We want to test, simultaneously for each gene, the null hypothesis that the gene is not differentially expressed against the alternative that it is. </a:t>
            </a:r>
          </a:p>
          <a:p>
            <a:pPr eaLnBrk="1" hangingPunct="1"/>
            <a:r>
              <a:rPr lang="en-GB" dirty="0">
                <a:latin typeface="Arial" charset="0"/>
                <a:ea typeface="ＭＳ Ｐゴシック" charset="0"/>
                <a:cs typeface="ＭＳ Ｐゴシック" charset="0"/>
              </a:rPr>
              <a:t>If we test each of the </a:t>
            </a:r>
            <a:r>
              <a:rPr lang="en-GB" i="1" dirty="0">
                <a:latin typeface="Arial" charset="0"/>
                <a:ea typeface="ＭＳ Ｐゴシック" charset="0"/>
                <a:cs typeface="ＭＳ Ｐゴシック" charset="0"/>
              </a:rPr>
              <a:t>m </a:t>
            </a:r>
            <a:r>
              <a:rPr lang="en-GB" dirty="0">
                <a:latin typeface="Arial" charset="0"/>
                <a:ea typeface="ＭＳ Ｐゴシック" charset="0"/>
                <a:cs typeface="ＭＳ Ｐゴシック" charset="0"/>
              </a:rPr>
              <a:t>hypothesis at level</a:t>
            </a:r>
            <a:r>
              <a:rPr lang="en-GB" dirty="0">
                <a:solidFill>
                  <a:srgbClr val="FF0000"/>
                </a:solidFill>
                <a:latin typeface="Arial" charset="0"/>
                <a:ea typeface="ＭＳ Ｐゴシック" charset="0"/>
                <a:cs typeface="ＭＳ Ｐゴシック" charset="0"/>
              </a:rPr>
              <a:t> p&lt;</a:t>
            </a:r>
            <a:r>
              <a:rPr lang="en-GB" dirty="0">
                <a:solidFill>
                  <a:srgbClr val="FF0000"/>
                </a:solidFill>
                <a:latin typeface="Arial" charset="0"/>
                <a:ea typeface="ＭＳ Ｐゴシック" charset="0"/>
              </a:rPr>
              <a:t>α=</a:t>
            </a:r>
            <a:r>
              <a:rPr lang="en-GB" dirty="0">
                <a:solidFill>
                  <a:srgbClr val="FF0000"/>
                </a:solidFill>
                <a:latin typeface="Arial" charset="0"/>
                <a:ea typeface="ＭＳ Ｐゴシック" charset="0"/>
                <a:cs typeface="ＭＳ Ｐゴシック" charset="0"/>
              </a:rPr>
              <a:t>0</a:t>
            </a:r>
            <a:r>
              <a:rPr lang="en-GB" i="1" dirty="0">
                <a:solidFill>
                  <a:srgbClr val="FF0000"/>
                </a:solidFill>
                <a:latin typeface="Arial" charset="0"/>
                <a:ea typeface="ＭＳ Ｐゴシック" charset="0"/>
                <a:cs typeface="ＭＳ Ｐゴシック" charset="0"/>
              </a:rPr>
              <a:t>.</a:t>
            </a:r>
            <a:r>
              <a:rPr lang="en-GB" dirty="0">
                <a:solidFill>
                  <a:srgbClr val="FF0000"/>
                </a:solidFill>
                <a:latin typeface="Arial" charset="0"/>
                <a:ea typeface="ＭＳ Ｐゴシック" charset="0"/>
                <a:cs typeface="ＭＳ Ｐゴシック" charset="0"/>
              </a:rPr>
              <a:t>01</a:t>
            </a:r>
            <a:r>
              <a:rPr lang="en-GB" dirty="0">
                <a:latin typeface="Arial" charset="0"/>
                <a:ea typeface="ＭＳ Ｐゴシック" charset="0"/>
                <a:cs typeface="ＭＳ Ｐゴシック" charset="0"/>
              </a:rPr>
              <a:t>, we would expect </a:t>
            </a:r>
            <a:r>
              <a:rPr lang="en-GB" dirty="0">
                <a:solidFill>
                  <a:srgbClr val="FF0000"/>
                </a:solidFill>
                <a:latin typeface="Arial" charset="0"/>
                <a:ea typeface="ＭＳ Ｐゴシック" charset="0"/>
                <a:cs typeface="ＭＳ Ｐゴシック" charset="0"/>
              </a:rPr>
              <a:t>about 200 false positive</a:t>
            </a:r>
            <a:r>
              <a:rPr lang="en-GB" dirty="0">
                <a:latin typeface="Arial" charset="0"/>
                <a:ea typeface="ＭＳ Ｐゴシック" charset="0"/>
                <a:cs typeface="ＭＳ Ｐゴシック" charset="0"/>
              </a:rPr>
              <a:t>!!!</a:t>
            </a:r>
          </a:p>
        </p:txBody>
      </p:sp>
    </p:spTree>
    <p:extLst>
      <p:ext uri="{BB962C8B-B14F-4D97-AF65-F5344CB8AC3E}">
        <p14:creationId xmlns:p14="http://schemas.microsoft.com/office/powerpoint/2010/main" val="3042135933"/>
      </p:ext>
    </p:extLst>
  </p:cSld>
  <p:clrMapOvr>
    <a:masterClrMapping/>
  </p:clrMapOvr>
  <p:timing>
    <p:tnLst>
      <p:par>
        <p:cTn xmlns:p14="http://schemas.microsoft.com/office/powerpoint/2010/mai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Slide Number Placeholder 5"/>
          <p:cNvSpPr txBox="1">
            <a:spLocks noGrp="1"/>
          </p:cNvSpPr>
          <p:nvPr/>
        </p:nvSpPr>
        <p:spPr bwMode="auto">
          <a:xfrm>
            <a:off x="9320107" y="8886613"/>
            <a:ext cx="2709333" cy="650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30046" tIns="65023" rIns="130046" bIns="65023"/>
          <a:lstStyle>
            <a:lvl1pPr>
              <a:defRPr sz="2400">
                <a:solidFill>
                  <a:schemeClr val="tx1"/>
                </a:solidFill>
                <a:latin typeface="Comic Sans MS" charset="0"/>
                <a:ea typeface="ヒラギノ角ゴ Pro W3" charset="0"/>
                <a:cs typeface="ヒラギノ角ゴ Pro W3" charset="0"/>
              </a:defRPr>
            </a:lvl1pPr>
            <a:lvl2pPr marL="742950" indent="-285750">
              <a:defRPr sz="2400">
                <a:solidFill>
                  <a:schemeClr val="tx1"/>
                </a:solidFill>
                <a:latin typeface="Comic Sans MS" charset="0"/>
                <a:ea typeface="ヒラギノ角ゴ Pro W3" charset="0"/>
                <a:cs typeface="ヒラギノ角ゴ Pro W3" charset="0"/>
              </a:defRPr>
            </a:lvl2pPr>
            <a:lvl3pPr marL="1143000" indent="-228600">
              <a:defRPr sz="2400">
                <a:solidFill>
                  <a:schemeClr val="tx1"/>
                </a:solidFill>
                <a:latin typeface="Comic Sans MS" charset="0"/>
                <a:ea typeface="ヒラギノ角ゴ Pro W3" charset="0"/>
                <a:cs typeface="ヒラギノ角ゴ Pro W3" charset="0"/>
              </a:defRPr>
            </a:lvl3pPr>
            <a:lvl4pPr marL="1600200" indent="-228600">
              <a:defRPr sz="2400">
                <a:solidFill>
                  <a:schemeClr val="tx1"/>
                </a:solidFill>
                <a:latin typeface="Comic Sans MS" charset="0"/>
                <a:ea typeface="ヒラギノ角ゴ Pro W3" charset="0"/>
                <a:cs typeface="ヒラギノ角ゴ Pro W3" charset="0"/>
              </a:defRPr>
            </a:lvl4pPr>
            <a:lvl5pPr marL="2057400" indent="-228600">
              <a:defRPr sz="2400">
                <a:solidFill>
                  <a:schemeClr val="tx1"/>
                </a:solidFill>
                <a:latin typeface="Comic Sans MS" charset="0"/>
                <a:ea typeface="ヒラギノ角ゴ Pro W3" charset="0"/>
                <a:cs typeface="ヒラギノ角ゴ Pro W3" charset="0"/>
              </a:defRPr>
            </a:lvl5pPr>
            <a:lvl6pPr marL="2514600" indent="-228600" eaLnBrk="0" fontAlgn="base" hangingPunct="0">
              <a:spcBef>
                <a:spcPct val="0"/>
              </a:spcBef>
              <a:spcAft>
                <a:spcPct val="0"/>
              </a:spcAft>
              <a:defRPr sz="2400">
                <a:solidFill>
                  <a:schemeClr val="tx1"/>
                </a:solidFill>
                <a:latin typeface="Comic Sans MS" charset="0"/>
                <a:ea typeface="ヒラギノ角ゴ Pro W3" charset="0"/>
                <a:cs typeface="ヒラギノ角ゴ Pro W3" charset="0"/>
              </a:defRPr>
            </a:lvl6pPr>
            <a:lvl7pPr marL="2971800" indent="-228600" eaLnBrk="0" fontAlgn="base" hangingPunct="0">
              <a:spcBef>
                <a:spcPct val="0"/>
              </a:spcBef>
              <a:spcAft>
                <a:spcPct val="0"/>
              </a:spcAft>
              <a:defRPr sz="2400">
                <a:solidFill>
                  <a:schemeClr val="tx1"/>
                </a:solidFill>
                <a:latin typeface="Comic Sans MS" charset="0"/>
                <a:ea typeface="ヒラギノ角ゴ Pro W3" charset="0"/>
                <a:cs typeface="ヒラギノ角ゴ Pro W3" charset="0"/>
              </a:defRPr>
            </a:lvl7pPr>
            <a:lvl8pPr marL="3429000" indent="-228600" eaLnBrk="0" fontAlgn="base" hangingPunct="0">
              <a:spcBef>
                <a:spcPct val="0"/>
              </a:spcBef>
              <a:spcAft>
                <a:spcPct val="0"/>
              </a:spcAft>
              <a:defRPr sz="2400">
                <a:solidFill>
                  <a:schemeClr val="tx1"/>
                </a:solidFill>
                <a:latin typeface="Comic Sans MS" charset="0"/>
                <a:ea typeface="ヒラギノ角ゴ Pro W3" charset="0"/>
                <a:cs typeface="ヒラギノ角ゴ Pro W3" charset="0"/>
              </a:defRPr>
            </a:lvl8pPr>
            <a:lvl9pPr marL="3886200" indent="-228600" eaLnBrk="0" fontAlgn="base" hangingPunct="0">
              <a:spcBef>
                <a:spcPct val="0"/>
              </a:spcBef>
              <a:spcAft>
                <a:spcPct val="0"/>
              </a:spcAft>
              <a:defRPr sz="2400">
                <a:solidFill>
                  <a:schemeClr val="tx1"/>
                </a:solidFill>
                <a:latin typeface="Comic Sans MS" charset="0"/>
                <a:ea typeface="ヒラギノ角ゴ Pro W3" charset="0"/>
                <a:cs typeface="ヒラギノ角ゴ Pro W3" charset="0"/>
              </a:defRPr>
            </a:lvl9pPr>
          </a:lstStyle>
          <a:p>
            <a:pPr algn="r"/>
            <a:fld id="{AE43BE81-E12B-EA46-8EEF-498F7787DDC5}" type="slidenum">
              <a:rPr lang="en-US" sz="2000">
                <a:latin typeface="Trebuchet MS" charset="0"/>
                <a:ea typeface="ＭＳ Ｐゴシック" charset="0"/>
                <a:cs typeface="ＭＳ Ｐゴシック" charset="0"/>
              </a:rPr>
              <a:pPr algn="r"/>
              <a:t>65</a:t>
            </a:fld>
            <a:endParaRPr lang="en-US" sz="2000">
              <a:latin typeface="Trebuchet MS" charset="0"/>
              <a:ea typeface="ＭＳ Ｐゴシック" charset="0"/>
              <a:cs typeface="ＭＳ Ｐゴシック" charset="0"/>
            </a:endParaRPr>
          </a:p>
        </p:txBody>
      </p:sp>
      <p:sp>
        <p:nvSpPr>
          <p:cNvPr id="62466" name="Rectangle 2"/>
          <p:cNvSpPr>
            <a:spLocks noGrp="1" noChangeArrowheads="1"/>
          </p:cNvSpPr>
          <p:nvPr>
            <p:ph type="title" idx="4294967295"/>
          </p:nvPr>
        </p:nvSpPr>
        <p:spPr>
          <a:xfrm>
            <a:off x="681849" y="390596"/>
            <a:ext cx="11704320" cy="1625600"/>
          </a:xfrm>
        </p:spPr>
        <p:txBody>
          <a:bodyPr/>
          <a:lstStyle/>
          <a:p>
            <a:pPr eaLnBrk="1" hangingPunct="1"/>
            <a:r>
              <a:rPr lang="en-GB" sz="4600" b="1" dirty="0">
                <a:solidFill>
                  <a:schemeClr val="accent2"/>
                </a:solidFill>
                <a:ea typeface="ヒラギノ角ゴ Pro W3" charset="0"/>
                <a:cs typeface="ヒラギノ角ゴ Pro W3" charset="0"/>
              </a:rPr>
              <a:t>Multiple error controlling procedures:</a:t>
            </a:r>
            <a:br>
              <a:rPr lang="en-GB" sz="4600" b="1" dirty="0">
                <a:solidFill>
                  <a:schemeClr val="accent2"/>
                </a:solidFill>
                <a:ea typeface="ヒラギノ角ゴ Pro W3" charset="0"/>
                <a:cs typeface="ヒラギノ角ゴ Pro W3" charset="0"/>
              </a:rPr>
            </a:br>
            <a:r>
              <a:rPr lang="en-GB" sz="4600" b="1" dirty="0" err="1">
                <a:solidFill>
                  <a:schemeClr val="accent2"/>
                </a:solidFill>
                <a:ea typeface="ヒラギノ角ゴ Pro W3" charset="0"/>
                <a:cs typeface="ヒラギノ角ゴ Pro W3" charset="0"/>
              </a:rPr>
              <a:t>Bonferroni</a:t>
            </a:r>
            <a:endParaRPr lang="en-GB" sz="4600" b="1" dirty="0">
              <a:solidFill>
                <a:schemeClr val="accent2"/>
              </a:solidFill>
              <a:ea typeface="ヒラギノ角ゴ Pro W3" charset="0"/>
              <a:cs typeface="ヒラギノ角ゴ Pro W3" charset="0"/>
            </a:endParaRPr>
          </a:p>
        </p:txBody>
      </p:sp>
      <p:pic>
        <p:nvPicPr>
          <p:cNvPr id="62467" name="Picture 3"/>
          <p:cNvPicPr>
            <a:picLocks noChangeAspect="1" noChangeArrowheads="1"/>
          </p:cNvPicPr>
          <p:nvPr/>
        </p:nvPicPr>
        <p:blipFill>
          <a:blip r:embed="rId3">
            <a:lum bright="6000" contrast="-6000"/>
            <a:extLst>
              <a:ext uri="{28A0092B-C50C-407E-A947-70E740481C1C}">
                <a14:useLocalDpi xmlns:a14="http://schemas.microsoft.com/office/drawing/2010/main" val="0"/>
              </a:ext>
            </a:extLst>
          </a:blip>
          <a:srcRect/>
          <a:stretch>
            <a:fillRect/>
          </a:stretch>
        </p:blipFill>
        <p:spPr bwMode="auto">
          <a:xfrm>
            <a:off x="2059093" y="2709334"/>
            <a:ext cx="1842347" cy="6750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2468"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27432" y="2623538"/>
            <a:ext cx="1639147" cy="10385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2469" name="AutoShape 7"/>
          <p:cNvSpPr>
            <a:spLocks noChangeArrowheads="1"/>
          </p:cNvSpPr>
          <p:nvPr/>
        </p:nvSpPr>
        <p:spPr bwMode="auto">
          <a:xfrm>
            <a:off x="5581227" y="2725139"/>
            <a:ext cx="715716" cy="690880"/>
          </a:xfrm>
          <a:prstGeom prst="rightArrow">
            <a:avLst>
              <a:gd name="adj1" fmla="val 50000"/>
              <a:gd name="adj2" fmla="val 25899"/>
            </a:avLst>
          </a:prstGeom>
          <a:solidFill>
            <a:schemeClr val="accent1"/>
          </a:solidFill>
          <a:ln w="9525">
            <a:solidFill>
              <a:schemeClr val="tx1"/>
            </a:solidFill>
            <a:miter lim="800000"/>
            <a:headEnd/>
            <a:tailEnd/>
          </a:ln>
        </p:spPr>
        <p:txBody>
          <a:bodyPr wrap="none" lIns="130046" tIns="65023" rIns="130046" bIns="65023" anchor="ctr"/>
          <a:lstStyle/>
          <a:p>
            <a:pPr eaLnBrk="1" hangingPunct="1"/>
            <a:endParaRPr lang="en-US" sz="2600">
              <a:latin typeface="Arial" charset="0"/>
              <a:ea typeface="ＭＳ Ｐゴシック" charset="0"/>
              <a:cs typeface="ＭＳ Ｐゴシック" charset="0"/>
            </a:endParaRPr>
          </a:p>
        </p:txBody>
      </p:sp>
      <p:sp>
        <p:nvSpPr>
          <p:cNvPr id="62470" name="Text Box 8"/>
          <p:cNvSpPr txBox="1">
            <a:spLocks noChangeArrowheads="1"/>
          </p:cNvSpPr>
          <p:nvPr/>
        </p:nvSpPr>
        <p:spPr bwMode="auto">
          <a:xfrm>
            <a:off x="9795070" y="2521938"/>
            <a:ext cx="1682642" cy="1239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30046" tIns="65023" rIns="130046" bIns="65023">
            <a:spAutoFit/>
          </a:bodyPr>
          <a:lstStyle>
            <a:lvl1pPr>
              <a:defRPr sz="2400">
                <a:solidFill>
                  <a:schemeClr val="tx1"/>
                </a:solidFill>
                <a:latin typeface="Comic Sans MS" charset="0"/>
                <a:ea typeface="ヒラギノ角ゴ Pro W3" charset="0"/>
                <a:cs typeface="ヒラギノ角ゴ Pro W3" charset="0"/>
              </a:defRPr>
            </a:lvl1pPr>
            <a:lvl2pPr marL="742950" indent="-285750">
              <a:defRPr sz="2400">
                <a:solidFill>
                  <a:schemeClr val="tx1"/>
                </a:solidFill>
                <a:latin typeface="Comic Sans MS" charset="0"/>
                <a:ea typeface="ヒラギノ角ゴ Pro W3" charset="0"/>
                <a:cs typeface="ヒラギノ角ゴ Pro W3" charset="0"/>
              </a:defRPr>
            </a:lvl2pPr>
            <a:lvl3pPr marL="1143000" indent="-228600">
              <a:defRPr sz="2400">
                <a:solidFill>
                  <a:schemeClr val="tx1"/>
                </a:solidFill>
                <a:latin typeface="Comic Sans MS" charset="0"/>
                <a:ea typeface="ヒラギノ角ゴ Pro W3" charset="0"/>
                <a:cs typeface="ヒラギノ角ゴ Pro W3" charset="0"/>
              </a:defRPr>
            </a:lvl3pPr>
            <a:lvl4pPr marL="1600200" indent="-228600">
              <a:defRPr sz="2400">
                <a:solidFill>
                  <a:schemeClr val="tx1"/>
                </a:solidFill>
                <a:latin typeface="Comic Sans MS" charset="0"/>
                <a:ea typeface="ヒラギノ角ゴ Pro W3" charset="0"/>
                <a:cs typeface="ヒラギノ角ゴ Pro W3" charset="0"/>
              </a:defRPr>
            </a:lvl4pPr>
            <a:lvl5pPr marL="2057400" indent="-228600">
              <a:defRPr sz="2400">
                <a:solidFill>
                  <a:schemeClr val="tx1"/>
                </a:solidFill>
                <a:latin typeface="Comic Sans MS" charset="0"/>
                <a:ea typeface="ヒラギノ角ゴ Pro W3" charset="0"/>
                <a:cs typeface="ヒラギノ角ゴ Pro W3" charset="0"/>
              </a:defRPr>
            </a:lvl5pPr>
            <a:lvl6pPr marL="2514600" indent="-228600" eaLnBrk="0" fontAlgn="base" hangingPunct="0">
              <a:spcBef>
                <a:spcPct val="0"/>
              </a:spcBef>
              <a:spcAft>
                <a:spcPct val="0"/>
              </a:spcAft>
              <a:defRPr sz="2400">
                <a:solidFill>
                  <a:schemeClr val="tx1"/>
                </a:solidFill>
                <a:latin typeface="Comic Sans MS" charset="0"/>
                <a:ea typeface="ヒラギノ角ゴ Pro W3" charset="0"/>
                <a:cs typeface="ヒラギノ角ゴ Pro W3" charset="0"/>
              </a:defRPr>
            </a:lvl6pPr>
            <a:lvl7pPr marL="2971800" indent="-228600" eaLnBrk="0" fontAlgn="base" hangingPunct="0">
              <a:spcBef>
                <a:spcPct val="0"/>
              </a:spcBef>
              <a:spcAft>
                <a:spcPct val="0"/>
              </a:spcAft>
              <a:defRPr sz="2400">
                <a:solidFill>
                  <a:schemeClr val="tx1"/>
                </a:solidFill>
                <a:latin typeface="Comic Sans MS" charset="0"/>
                <a:ea typeface="ヒラギノ角ゴ Pro W3" charset="0"/>
                <a:cs typeface="ヒラギノ角ゴ Pro W3" charset="0"/>
              </a:defRPr>
            </a:lvl7pPr>
            <a:lvl8pPr marL="3429000" indent="-228600" eaLnBrk="0" fontAlgn="base" hangingPunct="0">
              <a:spcBef>
                <a:spcPct val="0"/>
              </a:spcBef>
              <a:spcAft>
                <a:spcPct val="0"/>
              </a:spcAft>
              <a:defRPr sz="2400">
                <a:solidFill>
                  <a:schemeClr val="tx1"/>
                </a:solidFill>
                <a:latin typeface="Comic Sans MS" charset="0"/>
                <a:ea typeface="ヒラギノ角ゴ Pro W3" charset="0"/>
                <a:cs typeface="ヒラギノ角ゴ Pro W3" charset="0"/>
              </a:defRPr>
            </a:lvl8pPr>
            <a:lvl9pPr marL="3886200" indent="-228600" eaLnBrk="0" fontAlgn="base" hangingPunct="0">
              <a:spcBef>
                <a:spcPct val="0"/>
              </a:spcBef>
              <a:spcAft>
                <a:spcPct val="0"/>
              </a:spcAft>
              <a:defRPr sz="2400">
                <a:solidFill>
                  <a:schemeClr val="tx1"/>
                </a:solidFill>
                <a:latin typeface="Comic Sans MS" charset="0"/>
                <a:ea typeface="ヒラギノ角ゴ Pro W3" charset="0"/>
                <a:cs typeface="ヒラギノ角ゴ Pro W3" charset="0"/>
              </a:defRPr>
            </a:lvl9pPr>
          </a:lstStyle>
          <a:p>
            <a:pPr algn="ctr" eaLnBrk="1" hangingPunct="1"/>
            <a:r>
              <a:rPr lang="en-GB">
                <a:solidFill>
                  <a:schemeClr val="accent2"/>
                </a:solidFill>
                <a:latin typeface="Arial" charset="0"/>
                <a:ea typeface="ＭＳ Ｐゴシック" charset="0"/>
              </a:rPr>
              <a:t>Bonferroni</a:t>
            </a:r>
          </a:p>
          <a:p>
            <a:pPr algn="ctr" eaLnBrk="1" hangingPunct="1"/>
            <a:r>
              <a:rPr lang="en-GB">
                <a:solidFill>
                  <a:schemeClr val="accent2"/>
                </a:solidFill>
                <a:latin typeface="Arial" charset="0"/>
                <a:ea typeface="ＭＳ Ｐゴシック" charset="0"/>
              </a:rPr>
              <a:t>Correction</a:t>
            </a:r>
          </a:p>
          <a:p>
            <a:pPr algn="ctr" eaLnBrk="1" hangingPunct="1"/>
            <a:r>
              <a:rPr lang="en-GB">
                <a:solidFill>
                  <a:schemeClr val="accent2"/>
                </a:solidFill>
                <a:latin typeface="Arial" charset="0"/>
                <a:ea typeface="ＭＳ Ｐゴシック" charset="0"/>
              </a:rPr>
              <a:t>(FWER)</a:t>
            </a:r>
          </a:p>
        </p:txBody>
      </p:sp>
      <p:sp>
        <p:nvSpPr>
          <p:cNvPr id="62471" name="Text Box 26"/>
          <p:cNvSpPr txBox="1">
            <a:spLocks noChangeArrowheads="1"/>
          </p:cNvSpPr>
          <p:nvPr/>
        </p:nvSpPr>
        <p:spPr bwMode="auto">
          <a:xfrm>
            <a:off x="2017999" y="5082258"/>
            <a:ext cx="8738510" cy="197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30046" tIns="65023" rIns="130046" bIns="65023">
            <a:spAutoFit/>
          </a:bodyPr>
          <a:lstStyle>
            <a:lvl1pPr>
              <a:defRPr sz="2400">
                <a:solidFill>
                  <a:schemeClr val="tx1"/>
                </a:solidFill>
                <a:latin typeface="Comic Sans MS" charset="0"/>
                <a:ea typeface="ヒラギノ角ゴ Pro W3" charset="0"/>
                <a:cs typeface="ヒラギノ角ゴ Pro W3" charset="0"/>
              </a:defRPr>
            </a:lvl1pPr>
            <a:lvl2pPr marL="742950" indent="-285750">
              <a:defRPr sz="2400">
                <a:solidFill>
                  <a:schemeClr val="tx1"/>
                </a:solidFill>
                <a:latin typeface="Comic Sans MS" charset="0"/>
                <a:ea typeface="ヒラギノ角ゴ Pro W3" charset="0"/>
                <a:cs typeface="ヒラギノ角ゴ Pro W3" charset="0"/>
              </a:defRPr>
            </a:lvl2pPr>
            <a:lvl3pPr marL="1143000" indent="-228600">
              <a:defRPr sz="2400">
                <a:solidFill>
                  <a:schemeClr val="tx1"/>
                </a:solidFill>
                <a:latin typeface="Comic Sans MS" charset="0"/>
                <a:ea typeface="ヒラギノ角ゴ Pro W3" charset="0"/>
                <a:cs typeface="ヒラギノ角ゴ Pro W3" charset="0"/>
              </a:defRPr>
            </a:lvl3pPr>
            <a:lvl4pPr marL="1600200" indent="-228600">
              <a:defRPr sz="2400">
                <a:solidFill>
                  <a:schemeClr val="tx1"/>
                </a:solidFill>
                <a:latin typeface="Comic Sans MS" charset="0"/>
                <a:ea typeface="ヒラギノ角ゴ Pro W3" charset="0"/>
                <a:cs typeface="ヒラギノ角ゴ Pro W3" charset="0"/>
              </a:defRPr>
            </a:lvl4pPr>
            <a:lvl5pPr marL="2057400" indent="-228600">
              <a:defRPr sz="2400">
                <a:solidFill>
                  <a:schemeClr val="tx1"/>
                </a:solidFill>
                <a:latin typeface="Comic Sans MS" charset="0"/>
                <a:ea typeface="ヒラギノ角ゴ Pro W3" charset="0"/>
                <a:cs typeface="ヒラギノ角ゴ Pro W3" charset="0"/>
              </a:defRPr>
            </a:lvl5pPr>
            <a:lvl6pPr marL="2514600" indent="-228600" eaLnBrk="0" fontAlgn="base" hangingPunct="0">
              <a:spcBef>
                <a:spcPct val="0"/>
              </a:spcBef>
              <a:spcAft>
                <a:spcPct val="0"/>
              </a:spcAft>
              <a:defRPr sz="2400">
                <a:solidFill>
                  <a:schemeClr val="tx1"/>
                </a:solidFill>
                <a:latin typeface="Comic Sans MS" charset="0"/>
                <a:ea typeface="ヒラギノ角ゴ Pro W3" charset="0"/>
                <a:cs typeface="ヒラギノ角ゴ Pro W3" charset="0"/>
              </a:defRPr>
            </a:lvl6pPr>
            <a:lvl7pPr marL="2971800" indent="-228600" eaLnBrk="0" fontAlgn="base" hangingPunct="0">
              <a:spcBef>
                <a:spcPct val="0"/>
              </a:spcBef>
              <a:spcAft>
                <a:spcPct val="0"/>
              </a:spcAft>
              <a:defRPr sz="2400">
                <a:solidFill>
                  <a:schemeClr val="tx1"/>
                </a:solidFill>
                <a:latin typeface="Comic Sans MS" charset="0"/>
                <a:ea typeface="ヒラギノ角ゴ Pro W3" charset="0"/>
                <a:cs typeface="ヒラギノ角ゴ Pro W3" charset="0"/>
              </a:defRPr>
            </a:lvl7pPr>
            <a:lvl8pPr marL="3429000" indent="-228600" eaLnBrk="0" fontAlgn="base" hangingPunct="0">
              <a:spcBef>
                <a:spcPct val="0"/>
              </a:spcBef>
              <a:spcAft>
                <a:spcPct val="0"/>
              </a:spcAft>
              <a:defRPr sz="2400">
                <a:solidFill>
                  <a:schemeClr val="tx1"/>
                </a:solidFill>
                <a:latin typeface="Comic Sans MS" charset="0"/>
                <a:ea typeface="ヒラギノ角ゴ Pro W3" charset="0"/>
                <a:cs typeface="ヒラギノ角ゴ Pro W3" charset="0"/>
              </a:defRPr>
            </a:lvl8pPr>
            <a:lvl9pPr marL="3886200" indent="-228600" eaLnBrk="0" fontAlgn="base" hangingPunct="0">
              <a:spcBef>
                <a:spcPct val="0"/>
              </a:spcBef>
              <a:spcAft>
                <a:spcPct val="0"/>
              </a:spcAft>
              <a:defRPr sz="2400">
                <a:solidFill>
                  <a:schemeClr val="tx1"/>
                </a:solidFill>
                <a:latin typeface="Comic Sans MS" charset="0"/>
                <a:ea typeface="ヒラギノ角ゴ Pro W3" charset="0"/>
                <a:cs typeface="ヒラギノ角ゴ Pro W3" charset="0"/>
              </a:defRPr>
            </a:lvl9pPr>
          </a:lstStyle>
          <a:p>
            <a:pPr eaLnBrk="1" hangingPunct="1"/>
            <a:r>
              <a:rPr lang="en-GB">
                <a:latin typeface="Arial" charset="0"/>
                <a:ea typeface="ＭＳ Ｐゴシック" charset="0"/>
                <a:cs typeface="ＭＳ Ｐゴシック" charset="0"/>
              </a:rPr>
              <a:t>In practice for each gene you have to compute a new p-value</a:t>
            </a:r>
          </a:p>
          <a:p>
            <a:pPr eaLnBrk="1" hangingPunct="1"/>
            <a:r>
              <a:rPr lang="en-GB">
                <a:latin typeface="Arial" charset="0"/>
                <a:ea typeface="ＭＳ Ｐゴシック" charset="0"/>
                <a:cs typeface="ＭＳ Ｐゴシック" charset="0"/>
              </a:rPr>
              <a:t> </a:t>
            </a:r>
          </a:p>
          <a:p>
            <a:pPr eaLnBrk="1" hangingPunct="1"/>
            <a:r>
              <a:rPr lang="en-GB">
                <a:latin typeface="Arial" charset="0"/>
                <a:ea typeface="ＭＳ Ｐゴシック" charset="0"/>
                <a:cs typeface="ＭＳ Ｐゴシック" charset="0"/>
              </a:rPr>
              <a:t>                      pj&lt;Tr=</a:t>
            </a:r>
            <a:r>
              <a:rPr lang="en-GB">
                <a:latin typeface="Arial" charset="0"/>
                <a:ea typeface="ＭＳ Ｐゴシック" charset="0"/>
              </a:rPr>
              <a:t>α</a:t>
            </a:r>
            <a:r>
              <a:rPr lang="en-GB">
                <a:latin typeface="Arial" charset="0"/>
                <a:ea typeface="ＭＳ Ｐゴシック" charset="0"/>
                <a:cs typeface="ＭＳ Ｐゴシック" charset="0"/>
              </a:rPr>
              <a:t>/m ----&gt; pj*m&lt;α ---&gt; Pbonf&lt;α</a:t>
            </a:r>
          </a:p>
          <a:p>
            <a:pPr eaLnBrk="1" hangingPunct="1"/>
            <a:endParaRPr lang="en-GB">
              <a:latin typeface="Arial" charset="0"/>
              <a:ea typeface="ＭＳ Ｐゴシック" charset="0"/>
              <a:cs typeface="ＭＳ Ｐゴシック" charset="0"/>
            </a:endParaRPr>
          </a:p>
          <a:p>
            <a:pPr eaLnBrk="1" hangingPunct="1"/>
            <a:r>
              <a:rPr lang="en-GB">
                <a:latin typeface="Arial" charset="0"/>
                <a:ea typeface="ＭＳ Ｐゴシック" charset="0"/>
                <a:cs typeface="ＭＳ Ｐゴシック" charset="0"/>
              </a:rPr>
              <a:t>and you should retrieve all the genes for which Pbonf=pj*m &lt;α</a:t>
            </a:r>
          </a:p>
        </p:txBody>
      </p:sp>
    </p:spTree>
    <p:extLst>
      <p:ext uri="{BB962C8B-B14F-4D97-AF65-F5344CB8AC3E}">
        <p14:creationId xmlns:p14="http://schemas.microsoft.com/office/powerpoint/2010/main" val="2832495961"/>
      </p:ext>
    </p:extLst>
  </p:cSld>
  <p:clrMapOvr>
    <a:masterClrMapping/>
  </p:clrMapOvr>
  <p:timing>
    <p:tnLst>
      <p:par>
        <p:cTn xmlns:p14="http://schemas.microsoft.com/office/powerpoint/2010/mai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Slide Number Placeholder 5"/>
          <p:cNvSpPr txBox="1">
            <a:spLocks noGrp="1"/>
          </p:cNvSpPr>
          <p:nvPr/>
        </p:nvSpPr>
        <p:spPr bwMode="auto">
          <a:xfrm>
            <a:off x="9320107" y="8886613"/>
            <a:ext cx="2709333" cy="650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30046" tIns="65023" rIns="130046" bIns="65023"/>
          <a:lstStyle>
            <a:lvl1pPr>
              <a:defRPr sz="2400">
                <a:solidFill>
                  <a:schemeClr val="tx1"/>
                </a:solidFill>
                <a:latin typeface="Comic Sans MS" charset="0"/>
                <a:ea typeface="ヒラギノ角ゴ Pro W3" charset="0"/>
                <a:cs typeface="ヒラギノ角ゴ Pro W3" charset="0"/>
              </a:defRPr>
            </a:lvl1pPr>
            <a:lvl2pPr marL="742950" indent="-285750">
              <a:defRPr sz="2400">
                <a:solidFill>
                  <a:schemeClr val="tx1"/>
                </a:solidFill>
                <a:latin typeface="Comic Sans MS" charset="0"/>
                <a:ea typeface="ヒラギノ角ゴ Pro W3" charset="0"/>
                <a:cs typeface="ヒラギノ角ゴ Pro W3" charset="0"/>
              </a:defRPr>
            </a:lvl2pPr>
            <a:lvl3pPr marL="1143000" indent="-228600">
              <a:defRPr sz="2400">
                <a:solidFill>
                  <a:schemeClr val="tx1"/>
                </a:solidFill>
                <a:latin typeface="Comic Sans MS" charset="0"/>
                <a:ea typeface="ヒラギノ角ゴ Pro W3" charset="0"/>
                <a:cs typeface="ヒラギノ角ゴ Pro W3" charset="0"/>
              </a:defRPr>
            </a:lvl3pPr>
            <a:lvl4pPr marL="1600200" indent="-228600">
              <a:defRPr sz="2400">
                <a:solidFill>
                  <a:schemeClr val="tx1"/>
                </a:solidFill>
                <a:latin typeface="Comic Sans MS" charset="0"/>
                <a:ea typeface="ヒラギノ角ゴ Pro W3" charset="0"/>
                <a:cs typeface="ヒラギノ角ゴ Pro W3" charset="0"/>
              </a:defRPr>
            </a:lvl4pPr>
            <a:lvl5pPr marL="2057400" indent="-228600">
              <a:defRPr sz="2400">
                <a:solidFill>
                  <a:schemeClr val="tx1"/>
                </a:solidFill>
                <a:latin typeface="Comic Sans MS" charset="0"/>
                <a:ea typeface="ヒラギノ角ゴ Pro W3" charset="0"/>
                <a:cs typeface="ヒラギノ角ゴ Pro W3" charset="0"/>
              </a:defRPr>
            </a:lvl5pPr>
            <a:lvl6pPr marL="2514600" indent="-228600" eaLnBrk="0" fontAlgn="base" hangingPunct="0">
              <a:spcBef>
                <a:spcPct val="0"/>
              </a:spcBef>
              <a:spcAft>
                <a:spcPct val="0"/>
              </a:spcAft>
              <a:defRPr sz="2400">
                <a:solidFill>
                  <a:schemeClr val="tx1"/>
                </a:solidFill>
                <a:latin typeface="Comic Sans MS" charset="0"/>
                <a:ea typeface="ヒラギノ角ゴ Pro W3" charset="0"/>
                <a:cs typeface="ヒラギノ角ゴ Pro W3" charset="0"/>
              </a:defRPr>
            </a:lvl6pPr>
            <a:lvl7pPr marL="2971800" indent="-228600" eaLnBrk="0" fontAlgn="base" hangingPunct="0">
              <a:spcBef>
                <a:spcPct val="0"/>
              </a:spcBef>
              <a:spcAft>
                <a:spcPct val="0"/>
              </a:spcAft>
              <a:defRPr sz="2400">
                <a:solidFill>
                  <a:schemeClr val="tx1"/>
                </a:solidFill>
                <a:latin typeface="Comic Sans MS" charset="0"/>
                <a:ea typeface="ヒラギノ角ゴ Pro W3" charset="0"/>
                <a:cs typeface="ヒラギノ角ゴ Pro W3" charset="0"/>
              </a:defRPr>
            </a:lvl7pPr>
            <a:lvl8pPr marL="3429000" indent="-228600" eaLnBrk="0" fontAlgn="base" hangingPunct="0">
              <a:spcBef>
                <a:spcPct val="0"/>
              </a:spcBef>
              <a:spcAft>
                <a:spcPct val="0"/>
              </a:spcAft>
              <a:defRPr sz="2400">
                <a:solidFill>
                  <a:schemeClr val="tx1"/>
                </a:solidFill>
                <a:latin typeface="Comic Sans MS" charset="0"/>
                <a:ea typeface="ヒラギノ角ゴ Pro W3" charset="0"/>
                <a:cs typeface="ヒラギノ角ゴ Pro W3" charset="0"/>
              </a:defRPr>
            </a:lvl8pPr>
            <a:lvl9pPr marL="3886200" indent="-228600" eaLnBrk="0" fontAlgn="base" hangingPunct="0">
              <a:spcBef>
                <a:spcPct val="0"/>
              </a:spcBef>
              <a:spcAft>
                <a:spcPct val="0"/>
              </a:spcAft>
              <a:defRPr sz="2400">
                <a:solidFill>
                  <a:schemeClr val="tx1"/>
                </a:solidFill>
                <a:latin typeface="Comic Sans MS" charset="0"/>
                <a:ea typeface="ヒラギノ角ゴ Pro W3" charset="0"/>
                <a:cs typeface="ヒラギノ角ゴ Pro W3" charset="0"/>
              </a:defRPr>
            </a:lvl9pPr>
          </a:lstStyle>
          <a:p>
            <a:pPr algn="r"/>
            <a:fld id="{1202B83A-4CB2-5B43-B602-4E2E807F9CB4}" type="slidenum">
              <a:rPr lang="en-US" sz="2000">
                <a:latin typeface="Trebuchet MS" charset="0"/>
                <a:ea typeface="ＭＳ Ｐゴシック" charset="0"/>
                <a:cs typeface="ＭＳ Ｐゴシック" charset="0"/>
              </a:rPr>
              <a:pPr algn="r"/>
              <a:t>66</a:t>
            </a:fld>
            <a:endParaRPr lang="en-US" sz="2000">
              <a:latin typeface="Trebuchet MS" charset="0"/>
              <a:ea typeface="ＭＳ Ｐゴシック" charset="0"/>
              <a:cs typeface="ＭＳ Ｐゴシック" charset="0"/>
            </a:endParaRPr>
          </a:p>
        </p:txBody>
      </p:sp>
      <p:sp>
        <p:nvSpPr>
          <p:cNvPr id="64514" name="Rectangle 5"/>
          <p:cNvSpPr>
            <a:spLocks noChangeArrowheads="1"/>
          </p:cNvSpPr>
          <p:nvPr/>
        </p:nvSpPr>
        <p:spPr bwMode="auto">
          <a:xfrm>
            <a:off x="957298" y="697654"/>
            <a:ext cx="11704320" cy="162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30046" tIns="65023" rIns="130046" bIns="65023" anchor="ctr"/>
          <a:lstStyle/>
          <a:p>
            <a:pPr eaLnBrk="1" hangingPunct="1"/>
            <a:r>
              <a:rPr lang="en-GB" sz="4600" b="1">
                <a:solidFill>
                  <a:schemeClr val="accent2"/>
                </a:solidFill>
                <a:latin typeface="Arial" charset="0"/>
                <a:ea typeface="ＭＳ Ｐゴシック" charset="0"/>
                <a:cs typeface="ＭＳ Ｐゴシック" charset="0"/>
              </a:rPr>
              <a:t>Multiple error controlling procedures:</a:t>
            </a:r>
            <a:br>
              <a:rPr lang="en-GB" sz="4600" b="1">
                <a:solidFill>
                  <a:schemeClr val="accent2"/>
                </a:solidFill>
                <a:latin typeface="Arial" charset="0"/>
                <a:ea typeface="ＭＳ Ｐゴシック" charset="0"/>
                <a:cs typeface="ＭＳ Ｐゴシック" charset="0"/>
              </a:rPr>
            </a:br>
            <a:r>
              <a:rPr lang="en-GB" sz="4600" b="1">
                <a:solidFill>
                  <a:schemeClr val="accent2"/>
                </a:solidFill>
                <a:latin typeface="Arial" charset="0"/>
                <a:ea typeface="ＭＳ Ｐゴシック" charset="0"/>
                <a:cs typeface="ＭＳ Ｐゴシック" charset="0"/>
              </a:rPr>
              <a:t>Benjamini - Hockberg</a:t>
            </a:r>
          </a:p>
        </p:txBody>
      </p:sp>
      <p:sp>
        <p:nvSpPr>
          <p:cNvPr id="64515" name="Text Box 6"/>
          <p:cNvSpPr txBox="1">
            <a:spLocks noChangeArrowheads="1"/>
          </p:cNvSpPr>
          <p:nvPr/>
        </p:nvSpPr>
        <p:spPr bwMode="auto">
          <a:xfrm>
            <a:off x="872103" y="2214881"/>
            <a:ext cx="10219760" cy="1239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30046" tIns="65023" rIns="130046" bIns="65023">
            <a:spAutoFit/>
          </a:bodyPr>
          <a:lstStyle>
            <a:lvl1pPr>
              <a:defRPr sz="2400">
                <a:solidFill>
                  <a:schemeClr val="tx1"/>
                </a:solidFill>
                <a:latin typeface="Comic Sans MS" charset="0"/>
                <a:ea typeface="ヒラギノ角ゴ Pro W3" charset="0"/>
                <a:cs typeface="ヒラギノ角ゴ Pro W3" charset="0"/>
              </a:defRPr>
            </a:lvl1pPr>
            <a:lvl2pPr marL="742950" indent="-285750">
              <a:defRPr sz="2400">
                <a:solidFill>
                  <a:schemeClr val="tx1"/>
                </a:solidFill>
                <a:latin typeface="Comic Sans MS" charset="0"/>
                <a:ea typeface="ヒラギノ角ゴ Pro W3" charset="0"/>
                <a:cs typeface="ヒラギノ角ゴ Pro W3" charset="0"/>
              </a:defRPr>
            </a:lvl2pPr>
            <a:lvl3pPr marL="1143000" indent="-228600">
              <a:defRPr sz="2400">
                <a:solidFill>
                  <a:schemeClr val="tx1"/>
                </a:solidFill>
                <a:latin typeface="Comic Sans MS" charset="0"/>
                <a:ea typeface="ヒラギノ角ゴ Pro W3" charset="0"/>
                <a:cs typeface="ヒラギノ角ゴ Pro W3" charset="0"/>
              </a:defRPr>
            </a:lvl3pPr>
            <a:lvl4pPr marL="1600200" indent="-228600">
              <a:defRPr sz="2400">
                <a:solidFill>
                  <a:schemeClr val="tx1"/>
                </a:solidFill>
                <a:latin typeface="Comic Sans MS" charset="0"/>
                <a:ea typeface="ヒラギノ角ゴ Pro W3" charset="0"/>
                <a:cs typeface="ヒラギノ角ゴ Pro W3" charset="0"/>
              </a:defRPr>
            </a:lvl4pPr>
            <a:lvl5pPr marL="2057400" indent="-228600">
              <a:defRPr sz="2400">
                <a:solidFill>
                  <a:schemeClr val="tx1"/>
                </a:solidFill>
                <a:latin typeface="Comic Sans MS" charset="0"/>
                <a:ea typeface="ヒラギノ角ゴ Pro W3" charset="0"/>
                <a:cs typeface="ヒラギノ角ゴ Pro W3" charset="0"/>
              </a:defRPr>
            </a:lvl5pPr>
            <a:lvl6pPr marL="2514600" indent="-228600" eaLnBrk="0" fontAlgn="base" hangingPunct="0">
              <a:spcBef>
                <a:spcPct val="0"/>
              </a:spcBef>
              <a:spcAft>
                <a:spcPct val="0"/>
              </a:spcAft>
              <a:defRPr sz="2400">
                <a:solidFill>
                  <a:schemeClr val="tx1"/>
                </a:solidFill>
                <a:latin typeface="Comic Sans MS" charset="0"/>
                <a:ea typeface="ヒラギノ角ゴ Pro W3" charset="0"/>
                <a:cs typeface="ヒラギノ角ゴ Pro W3" charset="0"/>
              </a:defRPr>
            </a:lvl6pPr>
            <a:lvl7pPr marL="2971800" indent="-228600" eaLnBrk="0" fontAlgn="base" hangingPunct="0">
              <a:spcBef>
                <a:spcPct val="0"/>
              </a:spcBef>
              <a:spcAft>
                <a:spcPct val="0"/>
              </a:spcAft>
              <a:defRPr sz="2400">
                <a:solidFill>
                  <a:schemeClr val="tx1"/>
                </a:solidFill>
                <a:latin typeface="Comic Sans MS" charset="0"/>
                <a:ea typeface="ヒラギノ角ゴ Pro W3" charset="0"/>
                <a:cs typeface="ヒラギノ角ゴ Pro W3" charset="0"/>
              </a:defRPr>
            </a:lvl7pPr>
            <a:lvl8pPr marL="3429000" indent="-228600" eaLnBrk="0" fontAlgn="base" hangingPunct="0">
              <a:spcBef>
                <a:spcPct val="0"/>
              </a:spcBef>
              <a:spcAft>
                <a:spcPct val="0"/>
              </a:spcAft>
              <a:defRPr sz="2400">
                <a:solidFill>
                  <a:schemeClr val="tx1"/>
                </a:solidFill>
                <a:latin typeface="Comic Sans MS" charset="0"/>
                <a:ea typeface="ヒラギノ角ゴ Pro W3" charset="0"/>
                <a:cs typeface="ヒラギノ角ゴ Pro W3" charset="0"/>
              </a:defRPr>
            </a:lvl8pPr>
            <a:lvl9pPr marL="3886200" indent="-228600" eaLnBrk="0" fontAlgn="base" hangingPunct="0">
              <a:spcBef>
                <a:spcPct val="0"/>
              </a:spcBef>
              <a:spcAft>
                <a:spcPct val="0"/>
              </a:spcAft>
              <a:defRPr sz="2400">
                <a:solidFill>
                  <a:schemeClr val="tx1"/>
                </a:solidFill>
                <a:latin typeface="Comic Sans MS" charset="0"/>
                <a:ea typeface="ヒラギノ角ゴ Pro W3" charset="0"/>
                <a:cs typeface="ヒラギノ角ゴ Pro W3" charset="0"/>
              </a:defRPr>
            </a:lvl9pPr>
          </a:lstStyle>
          <a:p>
            <a:pPr algn="ctr" eaLnBrk="1" hangingPunct="1"/>
            <a:r>
              <a:rPr lang="en-GB" sz="3600" dirty="0">
                <a:latin typeface="Arial" charset="0"/>
                <a:ea typeface="ＭＳ Ｐゴシック" charset="0"/>
                <a:cs typeface="ＭＳ Ｐゴシック" charset="0"/>
              </a:rPr>
              <a:t>Consider the p-values sorted in ascending order:</a:t>
            </a:r>
          </a:p>
          <a:p>
            <a:pPr algn="ctr" eaLnBrk="1" hangingPunct="1"/>
            <a:r>
              <a:rPr lang="en-GB" sz="3600" dirty="0">
                <a:latin typeface="Arial" charset="0"/>
                <a:ea typeface="ＭＳ Ｐゴシック" charset="0"/>
                <a:cs typeface="ＭＳ Ｐゴシック" charset="0"/>
              </a:rPr>
              <a:t>p(1)&lt;p(2)&lt;... &lt;p(m)</a:t>
            </a:r>
          </a:p>
        </p:txBody>
      </p:sp>
      <p:sp>
        <p:nvSpPr>
          <p:cNvPr id="64516" name="Text Box 7"/>
          <p:cNvSpPr txBox="1">
            <a:spLocks noChangeArrowheads="1"/>
          </p:cNvSpPr>
          <p:nvPr/>
        </p:nvSpPr>
        <p:spPr bwMode="auto">
          <a:xfrm>
            <a:off x="1352045" y="4393636"/>
            <a:ext cx="262632" cy="531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30046" tIns="65023" rIns="130046" bIns="65023">
            <a:spAutoFit/>
          </a:bodyPr>
          <a:lstStyle>
            <a:lvl1pPr>
              <a:defRPr sz="2400">
                <a:solidFill>
                  <a:schemeClr val="tx1"/>
                </a:solidFill>
                <a:latin typeface="Comic Sans MS" charset="0"/>
                <a:ea typeface="ヒラギノ角ゴ Pro W3" charset="0"/>
                <a:cs typeface="ヒラギノ角ゴ Pro W3" charset="0"/>
              </a:defRPr>
            </a:lvl1pPr>
            <a:lvl2pPr marL="742950" indent="-285750">
              <a:defRPr sz="2400">
                <a:solidFill>
                  <a:schemeClr val="tx1"/>
                </a:solidFill>
                <a:latin typeface="Comic Sans MS" charset="0"/>
                <a:ea typeface="ヒラギノ角ゴ Pro W3" charset="0"/>
                <a:cs typeface="ヒラギノ角ゴ Pro W3" charset="0"/>
              </a:defRPr>
            </a:lvl2pPr>
            <a:lvl3pPr marL="1143000" indent="-228600">
              <a:defRPr sz="2400">
                <a:solidFill>
                  <a:schemeClr val="tx1"/>
                </a:solidFill>
                <a:latin typeface="Comic Sans MS" charset="0"/>
                <a:ea typeface="ヒラギノ角ゴ Pro W3" charset="0"/>
                <a:cs typeface="ヒラギノ角ゴ Pro W3" charset="0"/>
              </a:defRPr>
            </a:lvl3pPr>
            <a:lvl4pPr marL="1600200" indent="-228600">
              <a:defRPr sz="2400">
                <a:solidFill>
                  <a:schemeClr val="tx1"/>
                </a:solidFill>
                <a:latin typeface="Comic Sans MS" charset="0"/>
                <a:ea typeface="ヒラギノ角ゴ Pro W3" charset="0"/>
                <a:cs typeface="ヒラギノ角ゴ Pro W3" charset="0"/>
              </a:defRPr>
            </a:lvl4pPr>
            <a:lvl5pPr marL="2057400" indent="-228600">
              <a:defRPr sz="2400">
                <a:solidFill>
                  <a:schemeClr val="tx1"/>
                </a:solidFill>
                <a:latin typeface="Comic Sans MS" charset="0"/>
                <a:ea typeface="ヒラギノ角ゴ Pro W3" charset="0"/>
                <a:cs typeface="ヒラギノ角ゴ Pro W3" charset="0"/>
              </a:defRPr>
            </a:lvl5pPr>
            <a:lvl6pPr marL="2514600" indent="-228600" eaLnBrk="0" fontAlgn="base" hangingPunct="0">
              <a:spcBef>
                <a:spcPct val="0"/>
              </a:spcBef>
              <a:spcAft>
                <a:spcPct val="0"/>
              </a:spcAft>
              <a:defRPr sz="2400">
                <a:solidFill>
                  <a:schemeClr val="tx1"/>
                </a:solidFill>
                <a:latin typeface="Comic Sans MS" charset="0"/>
                <a:ea typeface="ヒラギノ角ゴ Pro W3" charset="0"/>
                <a:cs typeface="ヒラギノ角ゴ Pro W3" charset="0"/>
              </a:defRPr>
            </a:lvl6pPr>
            <a:lvl7pPr marL="2971800" indent="-228600" eaLnBrk="0" fontAlgn="base" hangingPunct="0">
              <a:spcBef>
                <a:spcPct val="0"/>
              </a:spcBef>
              <a:spcAft>
                <a:spcPct val="0"/>
              </a:spcAft>
              <a:defRPr sz="2400">
                <a:solidFill>
                  <a:schemeClr val="tx1"/>
                </a:solidFill>
                <a:latin typeface="Comic Sans MS" charset="0"/>
                <a:ea typeface="ヒラギノ角ゴ Pro W3" charset="0"/>
                <a:cs typeface="ヒラギノ角ゴ Pro W3" charset="0"/>
              </a:defRPr>
            </a:lvl7pPr>
            <a:lvl8pPr marL="3429000" indent="-228600" eaLnBrk="0" fontAlgn="base" hangingPunct="0">
              <a:spcBef>
                <a:spcPct val="0"/>
              </a:spcBef>
              <a:spcAft>
                <a:spcPct val="0"/>
              </a:spcAft>
              <a:defRPr sz="2400">
                <a:solidFill>
                  <a:schemeClr val="tx1"/>
                </a:solidFill>
                <a:latin typeface="Comic Sans MS" charset="0"/>
                <a:ea typeface="ヒラギノ角ゴ Pro W3" charset="0"/>
                <a:cs typeface="ヒラギノ角ゴ Pro W3" charset="0"/>
              </a:defRPr>
            </a:lvl8pPr>
            <a:lvl9pPr marL="3886200" indent="-228600" eaLnBrk="0" fontAlgn="base" hangingPunct="0">
              <a:spcBef>
                <a:spcPct val="0"/>
              </a:spcBef>
              <a:spcAft>
                <a:spcPct val="0"/>
              </a:spcAft>
              <a:defRPr sz="2400">
                <a:solidFill>
                  <a:schemeClr val="tx1"/>
                </a:solidFill>
                <a:latin typeface="Comic Sans MS" charset="0"/>
                <a:ea typeface="ヒラギノ角ゴ Pro W3" charset="0"/>
                <a:cs typeface="ヒラギノ角ゴ Pro W3" charset="0"/>
              </a:defRPr>
            </a:lvl9pPr>
          </a:lstStyle>
          <a:p>
            <a:pPr eaLnBrk="1" hangingPunct="1"/>
            <a:endParaRPr lang="en-GB" sz="2600">
              <a:latin typeface="Arial" charset="0"/>
              <a:ea typeface="ＭＳ Ｐゴシック" charset="0"/>
              <a:cs typeface="ＭＳ Ｐゴシック" charset="0"/>
            </a:endParaRPr>
          </a:p>
        </p:txBody>
      </p:sp>
      <p:sp>
        <p:nvSpPr>
          <p:cNvPr id="64517" name="Text Box 8"/>
          <p:cNvSpPr txBox="1">
            <a:spLocks noChangeArrowheads="1"/>
          </p:cNvSpPr>
          <p:nvPr/>
        </p:nvSpPr>
        <p:spPr bwMode="auto">
          <a:xfrm>
            <a:off x="1474886" y="3648569"/>
            <a:ext cx="8447490" cy="6853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30046" tIns="65023" rIns="130046" bIns="65023">
            <a:spAutoFit/>
          </a:bodyPr>
          <a:lstStyle>
            <a:lvl1pPr>
              <a:defRPr sz="2400">
                <a:solidFill>
                  <a:schemeClr val="tx1"/>
                </a:solidFill>
                <a:latin typeface="Comic Sans MS" charset="0"/>
                <a:ea typeface="ヒラギノ角ゴ Pro W3" charset="0"/>
                <a:cs typeface="ヒラギノ角ゴ Pro W3" charset="0"/>
              </a:defRPr>
            </a:lvl1pPr>
            <a:lvl2pPr marL="742950" indent="-285750">
              <a:defRPr sz="2400">
                <a:solidFill>
                  <a:schemeClr val="tx1"/>
                </a:solidFill>
                <a:latin typeface="Comic Sans MS" charset="0"/>
                <a:ea typeface="ヒラギノ角ゴ Pro W3" charset="0"/>
                <a:cs typeface="ヒラギノ角ゴ Pro W3" charset="0"/>
              </a:defRPr>
            </a:lvl2pPr>
            <a:lvl3pPr marL="1143000" indent="-228600">
              <a:defRPr sz="2400">
                <a:solidFill>
                  <a:schemeClr val="tx1"/>
                </a:solidFill>
                <a:latin typeface="Comic Sans MS" charset="0"/>
                <a:ea typeface="ヒラギノ角ゴ Pro W3" charset="0"/>
                <a:cs typeface="ヒラギノ角ゴ Pro W3" charset="0"/>
              </a:defRPr>
            </a:lvl3pPr>
            <a:lvl4pPr marL="1600200" indent="-228600">
              <a:defRPr sz="2400">
                <a:solidFill>
                  <a:schemeClr val="tx1"/>
                </a:solidFill>
                <a:latin typeface="Comic Sans MS" charset="0"/>
                <a:ea typeface="ヒラギノ角ゴ Pro W3" charset="0"/>
                <a:cs typeface="ヒラギノ角ゴ Pro W3" charset="0"/>
              </a:defRPr>
            </a:lvl4pPr>
            <a:lvl5pPr marL="2057400" indent="-228600">
              <a:defRPr sz="2400">
                <a:solidFill>
                  <a:schemeClr val="tx1"/>
                </a:solidFill>
                <a:latin typeface="Comic Sans MS" charset="0"/>
                <a:ea typeface="ヒラギノ角ゴ Pro W3" charset="0"/>
                <a:cs typeface="ヒラギノ角ゴ Pro W3" charset="0"/>
              </a:defRPr>
            </a:lvl5pPr>
            <a:lvl6pPr marL="2514600" indent="-228600" eaLnBrk="0" fontAlgn="base" hangingPunct="0">
              <a:spcBef>
                <a:spcPct val="0"/>
              </a:spcBef>
              <a:spcAft>
                <a:spcPct val="0"/>
              </a:spcAft>
              <a:defRPr sz="2400">
                <a:solidFill>
                  <a:schemeClr val="tx1"/>
                </a:solidFill>
                <a:latin typeface="Comic Sans MS" charset="0"/>
                <a:ea typeface="ヒラギノ角ゴ Pro W3" charset="0"/>
                <a:cs typeface="ヒラギノ角ゴ Pro W3" charset="0"/>
              </a:defRPr>
            </a:lvl6pPr>
            <a:lvl7pPr marL="2971800" indent="-228600" eaLnBrk="0" fontAlgn="base" hangingPunct="0">
              <a:spcBef>
                <a:spcPct val="0"/>
              </a:spcBef>
              <a:spcAft>
                <a:spcPct val="0"/>
              </a:spcAft>
              <a:defRPr sz="2400">
                <a:solidFill>
                  <a:schemeClr val="tx1"/>
                </a:solidFill>
                <a:latin typeface="Comic Sans MS" charset="0"/>
                <a:ea typeface="ヒラギノ角ゴ Pro W3" charset="0"/>
                <a:cs typeface="ヒラギノ角ゴ Pro W3" charset="0"/>
              </a:defRPr>
            </a:lvl7pPr>
            <a:lvl8pPr marL="3429000" indent="-228600" eaLnBrk="0" fontAlgn="base" hangingPunct="0">
              <a:spcBef>
                <a:spcPct val="0"/>
              </a:spcBef>
              <a:spcAft>
                <a:spcPct val="0"/>
              </a:spcAft>
              <a:defRPr sz="2400">
                <a:solidFill>
                  <a:schemeClr val="tx1"/>
                </a:solidFill>
                <a:latin typeface="Comic Sans MS" charset="0"/>
                <a:ea typeface="ヒラギノ角ゴ Pro W3" charset="0"/>
                <a:cs typeface="ヒラギノ角ゴ Pro W3" charset="0"/>
              </a:defRPr>
            </a:lvl8pPr>
            <a:lvl9pPr marL="3886200" indent="-228600" eaLnBrk="0" fontAlgn="base" hangingPunct="0">
              <a:spcBef>
                <a:spcPct val="0"/>
              </a:spcBef>
              <a:spcAft>
                <a:spcPct val="0"/>
              </a:spcAft>
              <a:defRPr sz="2400">
                <a:solidFill>
                  <a:schemeClr val="tx1"/>
                </a:solidFill>
                <a:latin typeface="Comic Sans MS" charset="0"/>
                <a:ea typeface="ヒラギノ角ゴ Pro W3" charset="0"/>
                <a:cs typeface="ヒラギノ角ゴ Pro W3" charset="0"/>
              </a:defRPr>
            </a:lvl9pPr>
          </a:lstStyle>
          <a:p>
            <a:pPr eaLnBrk="1" hangingPunct="1"/>
            <a:r>
              <a:rPr lang="en-GB" sz="3600" dirty="0">
                <a:latin typeface="Arial" charset="0"/>
                <a:ea typeface="ＭＳ Ｐゴシック" charset="0"/>
                <a:cs typeface="ＭＳ Ｐゴシック" charset="0"/>
              </a:rPr>
              <a:t>For the j-</a:t>
            </a:r>
            <a:r>
              <a:rPr lang="en-GB" sz="3600" dirty="0" err="1">
                <a:latin typeface="Arial" charset="0"/>
                <a:ea typeface="ＭＳ Ｐゴシック" charset="0"/>
                <a:cs typeface="ＭＳ Ｐゴシック" charset="0"/>
              </a:rPr>
              <a:t>st</a:t>
            </a:r>
            <a:r>
              <a:rPr lang="en-GB" sz="3600" dirty="0">
                <a:latin typeface="Arial" charset="0"/>
                <a:ea typeface="ＭＳ Ｐゴシック" charset="0"/>
                <a:cs typeface="ＭＳ Ｐゴシック" charset="0"/>
              </a:rPr>
              <a:t> gene the new </a:t>
            </a:r>
            <a:r>
              <a:rPr lang="en-GB" sz="3600" dirty="0" err="1">
                <a:latin typeface="Arial" charset="0"/>
                <a:ea typeface="ＭＳ Ｐゴシック" charset="0"/>
                <a:cs typeface="ＭＳ Ｐゴシック" charset="0"/>
              </a:rPr>
              <a:t>pBH</a:t>
            </a:r>
            <a:r>
              <a:rPr lang="en-GB" sz="3600" dirty="0">
                <a:latin typeface="Arial" charset="0"/>
                <a:ea typeface="ＭＳ Ｐゴシック" charset="0"/>
                <a:cs typeface="ＭＳ Ｐゴシック" charset="0"/>
              </a:rPr>
              <a:t> is p(j)*m</a:t>
            </a:r>
            <a:r>
              <a:rPr lang="en-GB" sz="3600" dirty="0">
                <a:latin typeface="Arial" charset="0"/>
                <a:ea typeface="ＭＳ Ｐゴシック" charset="0"/>
              </a:rPr>
              <a:t>/j</a:t>
            </a:r>
          </a:p>
        </p:txBody>
      </p:sp>
      <p:sp>
        <p:nvSpPr>
          <p:cNvPr id="64518" name="Text Box 9"/>
          <p:cNvSpPr txBox="1">
            <a:spLocks noChangeArrowheads="1"/>
          </p:cNvSpPr>
          <p:nvPr/>
        </p:nvSpPr>
        <p:spPr bwMode="auto">
          <a:xfrm>
            <a:off x="1307167" y="4660054"/>
            <a:ext cx="10065346" cy="139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30046" tIns="65023" rIns="130046" bIns="65023">
            <a:spAutoFit/>
          </a:bodyPr>
          <a:lstStyle>
            <a:lvl1pPr>
              <a:defRPr sz="2400">
                <a:solidFill>
                  <a:schemeClr val="tx1"/>
                </a:solidFill>
                <a:latin typeface="Comic Sans MS" charset="0"/>
                <a:ea typeface="ヒラギノ角ゴ Pro W3" charset="0"/>
                <a:cs typeface="ヒラギノ角ゴ Pro W3" charset="0"/>
              </a:defRPr>
            </a:lvl1pPr>
            <a:lvl2pPr marL="742950" indent="-285750">
              <a:defRPr sz="2400">
                <a:solidFill>
                  <a:schemeClr val="tx1"/>
                </a:solidFill>
                <a:latin typeface="Comic Sans MS" charset="0"/>
                <a:ea typeface="ヒラギノ角ゴ Pro W3" charset="0"/>
                <a:cs typeface="ヒラギノ角ゴ Pro W3" charset="0"/>
              </a:defRPr>
            </a:lvl2pPr>
            <a:lvl3pPr marL="1143000" indent="-228600">
              <a:defRPr sz="2400">
                <a:solidFill>
                  <a:schemeClr val="tx1"/>
                </a:solidFill>
                <a:latin typeface="Comic Sans MS" charset="0"/>
                <a:ea typeface="ヒラギノ角ゴ Pro W3" charset="0"/>
                <a:cs typeface="ヒラギノ角ゴ Pro W3" charset="0"/>
              </a:defRPr>
            </a:lvl3pPr>
            <a:lvl4pPr marL="1600200" indent="-228600">
              <a:defRPr sz="2400">
                <a:solidFill>
                  <a:schemeClr val="tx1"/>
                </a:solidFill>
                <a:latin typeface="Comic Sans MS" charset="0"/>
                <a:ea typeface="ヒラギノ角ゴ Pro W3" charset="0"/>
                <a:cs typeface="ヒラギノ角ゴ Pro W3" charset="0"/>
              </a:defRPr>
            </a:lvl4pPr>
            <a:lvl5pPr marL="2057400" indent="-228600">
              <a:defRPr sz="2400">
                <a:solidFill>
                  <a:schemeClr val="tx1"/>
                </a:solidFill>
                <a:latin typeface="Comic Sans MS" charset="0"/>
                <a:ea typeface="ヒラギノ角ゴ Pro W3" charset="0"/>
                <a:cs typeface="ヒラギノ角ゴ Pro W3" charset="0"/>
              </a:defRPr>
            </a:lvl5pPr>
            <a:lvl6pPr marL="2514600" indent="-228600" eaLnBrk="0" fontAlgn="base" hangingPunct="0">
              <a:spcBef>
                <a:spcPct val="0"/>
              </a:spcBef>
              <a:spcAft>
                <a:spcPct val="0"/>
              </a:spcAft>
              <a:defRPr sz="2400">
                <a:solidFill>
                  <a:schemeClr val="tx1"/>
                </a:solidFill>
                <a:latin typeface="Comic Sans MS" charset="0"/>
                <a:ea typeface="ヒラギノ角ゴ Pro W3" charset="0"/>
                <a:cs typeface="ヒラギノ角ゴ Pro W3" charset="0"/>
              </a:defRPr>
            </a:lvl6pPr>
            <a:lvl7pPr marL="2971800" indent="-228600" eaLnBrk="0" fontAlgn="base" hangingPunct="0">
              <a:spcBef>
                <a:spcPct val="0"/>
              </a:spcBef>
              <a:spcAft>
                <a:spcPct val="0"/>
              </a:spcAft>
              <a:defRPr sz="2400">
                <a:solidFill>
                  <a:schemeClr val="tx1"/>
                </a:solidFill>
                <a:latin typeface="Comic Sans MS" charset="0"/>
                <a:ea typeface="ヒラギノ角ゴ Pro W3" charset="0"/>
                <a:cs typeface="ヒラギノ角ゴ Pro W3" charset="0"/>
              </a:defRPr>
            </a:lvl7pPr>
            <a:lvl8pPr marL="3429000" indent="-228600" eaLnBrk="0" fontAlgn="base" hangingPunct="0">
              <a:spcBef>
                <a:spcPct val="0"/>
              </a:spcBef>
              <a:spcAft>
                <a:spcPct val="0"/>
              </a:spcAft>
              <a:defRPr sz="2400">
                <a:solidFill>
                  <a:schemeClr val="tx1"/>
                </a:solidFill>
                <a:latin typeface="Comic Sans MS" charset="0"/>
                <a:ea typeface="ヒラギノ角ゴ Pro W3" charset="0"/>
                <a:cs typeface="ヒラギノ角ゴ Pro W3" charset="0"/>
              </a:defRPr>
            </a:lvl8pPr>
            <a:lvl9pPr marL="3886200" indent="-228600" eaLnBrk="0" fontAlgn="base" hangingPunct="0">
              <a:spcBef>
                <a:spcPct val="0"/>
              </a:spcBef>
              <a:spcAft>
                <a:spcPct val="0"/>
              </a:spcAft>
              <a:defRPr sz="2400">
                <a:solidFill>
                  <a:schemeClr val="tx1"/>
                </a:solidFill>
                <a:latin typeface="Comic Sans MS" charset="0"/>
                <a:ea typeface="ヒラギノ角ゴ Pro W3" charset="0"/>
                <a:cs typeface="ヒラギノ角ゴ Pro W3" charset="0"/>
              </a:defRPr>
            </a:lvl9pPr>
          </a:lstStyle>
          <a:p>
            <a:pPr algn="ctr" eaLnBrk="1" hangingPunct="1"/>
            <a:r>
              <a:rPr lang="en-GB" sz="3600" dirty="0">
                <a:latin typeface="Arial" charset="0"/>
                <a:ea typeface="ＭＳ Ｐゴシック" charset="0"/>
                <a:cs typeface="ＭＳ Ｐゴシック" charset="0"/>
              </a:rPr>
              <a:t>D</a:t>
            </a:r>
            <a:r>
              <a:rPr lang="en-GB" sz="3600" dirty="0" smtClean="0">
                <a:latin typeface="Arial" charset="0"/>
                <a:ea typeface="ＭＳ Ｐゴシック" charset="0"/>
                <a:cs typeface="ＭＳ Ｐゴシック" charset="0"/>
              </a:rPr>
              <a:t>etect </a:t>
            </a:r>
            <a:r>
              <a:rPr lang="en-GB" sz="3600" dirty="0">
                <a:latin typeface="Arial" charset="0"/>
                <a:ea typeface="ＭＳ Ｐゴシック" charset="0"/>
                <a:cs typeface="ＭＳ Ｐゴシック" charset="0"/>
              </a:rPr>
              <a:t>all the genes </a:t>
            </a:r>
            <a:r>
              <a:rPr lang="en-GB" sz="3600" dirty="0" smtClean="0">
                <a:latin typeface="Arial" charset="0"/>
                <a:ea typeface="ＭＳ Ｐゴシック" charset="0"/>
                <a:cs typeface="ＭＳ Ｐゴシック" charset="0"/>
              </a:rPr>
              <a:t>whose </a:t>
            </a:r>
            <a:r>
              <a:rPr lang="en-GB" sz="3600" dirty="0">
                <a:latin typeface="Arial" charset="0"/>
                <a:ea typeface="ＭＳ Ｐゴシック" charset="0"/>
                <a:cs typeface="ＭＳ Ｐゴシック" charset="0"/>
              </a:rPr>
              <a:t>sorted p-value is </a:t>
            </a:r>
            <a:r>
              <a:rPr lang="en-GB" sz="3600" dirty="0" err="1">
                <a:latin typeface="Arial" charset="0"/>
                <a:ea typeface="ＭＳ Ｐゴシック" charset="0"/>
                <a:cs typeface="ＭＳ Ｐゴシック" charset="0"/>
              </a:rPr>
              <a:t>s.t.</a:t>
            </a:r>
            <a:endParaRPr lang="en-GB" sz="3600" dirty="0">
              <a:latin typeface="Arial" charset="0"/>
              <a:ea typeface="ＭＳ Ｐゴシック" charset="0"/>
              <a:cs typeface="ＭＳ Ｐゴシック" charset="0"/>
            </a:endParaRPr>
          </a:p>
          <a:p>
            <a:pPr algn="ctr" eaLnBrk="1" hangingPunct="1"/>
            <a:r>
              <a:rPr lang="en-GB" sz="4600" dirty="0">
                <a:latin typeface="Arial" charset="0"/>
                <a:ea typeface="ＭＳ Ｐゴシック" charset="0"/>
                <a:cs typeface="ＭＳ Ｐゴシック" charset="0"/>
              </a:rPr>
              <a:t>p(j</a:t>
            </a:r>
            <a:r>
              <a:rPr lang="en-GB" sz="4600" dirty="0" smtClean="0">
                <a:latin typeface="Arial" charset="0"/>
                <a:ea typeface="ＭＳ Ｐゴシック" charset="0"/>
                <a:cs typeface="ＭＳ Ｐゴシック" charset="0"/>
              </a:rPr>
              <a:t>)*m</a:t>
            </a:r>
            <a:r>
              <a:rPr lang="en-GB" sz="4600" dirty="0">
                <a:latin typeface="Arial" charset="0"/>
                <a:ea typeface="ＭＳ Ｐゴシック" charset="0"/>
                <a:cs typeface="ＭＳ Ｐゴシック" charset="0"/>
              </a:rPr>
              <a:t>/j&lt; α</a:t>
            </a:r>
          </a:p>
        </p:txBody>
      </p:sp>
      <p:sp>
        <p:nvSpPr>
          <p:cNvPr id="64519" name="Rectangle 10"/>
          <p:cNvSpPr>
            <a:spLocks noChangeArrowheads="1"/>
          </p:cNvSpPr>
          <p:nvPr/>
        </p:nvSpPr>
        <p:spPr bwMode="auto">
          <a:xfrm>
            <a:off x="1" y="6100936"/>
            <a:ext cx="12648071" cy="34860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30046" tIns="65023" rIns="130046" bIns="65023">
            <a:spAutoFit/>
          </a:bodyPr>
          <a:lstStyle/>
          <a:p>
            <a:pPr algn="ctr" eaLnBrk="1" hangingPunct="1"/>
            <a:r>
              <a:rPr lang="en-GB" dirty="0">
                <a:latin typeface="Arial" charset="0"/>
                <a:ea typeface="ＭＳ Ｐゴシック" charset="0"/>
                <a:cs typeface="ＭＳ Ｐゴシック" charset="0"/>
              </a:rPr>
              <a:t>In practice for the j-</a:t>
            </a:r>
            <a:r>
              <a:rPr lang="en-GB" dirty="0" err="1">
                <a:latin typeface="Arial" charset="0"/>
                <a:ea typeface="ＭＳ Ｐゴシック" charset="0"/>
                <a:cs typeface="ＭＳ Ｐゴシック" charset="0"/>
              </a:rPr>
              <a:t>st</a:t>
            </a:r>
            <a:r>
              <a:rPr lang="en-GB" dirty="0">
                <a:latin typeface="Arial" charset="0"/>
                <a:ea typeface="ＭＳ Ｐゴシック" charset="0"/>
                <a:cs typeface="ＭＳ Ｐゴシック" charset="0"/>
              </a:rPr>
              <a:t> gene you have to compute a new p-value                                         </a:t>
            </a:r>
            <a:r>
              <a:rPr lang="en-GB" sz="4600" dirty="0" err="1">
                <a:latin typeface="Arial" charset="0"/>
                <a:ea typeface="ＭＳ Ｐゴシック" charset="0"/>
                <a:cs typeface="ＭＳ Ｐゴシック" charset="0"/>
              </a:rPr>
              <a:t>Pcorrect</a:t>
            </a:r>
            <a:r>
              <a:rPr lang="en-GB" sz="4600" dirty="0">
                <a:latin typeface="Arial" charset="0"/>
                <a:ea typeface="ＭＳ Ｐゴシック" charset="0"/>
                <a:cs typeface="ＭＳ Ｐゴシック" charset="0"/>
              </a:rPr>
              <a:t>(j)=p(j)*m/j</a:t>
            </a:r>
          </a:p>
          <a:p>
            <a:pPr algn="ctr" eaLnBrk="1" hangingPunct="1"/>
            <a:r>
              <a:rPr lang="en-GB" dirty="0">
                <a:latin typeface="Arial" charset="0"/>
                <a:ea typeface="ＭＳ Ｐゴシック" charset="0"/>
                <a:cs typeface="ＭＳ Ｐゴシック" charset="0"/>
              </a:rPr>
              <a:t>and you should </a:t>
            </a:r>
            <a:r>
              <a:rPr lang="en-GB" dirty="0" err="1">
                <a:latin typeface="Arial" charset="0"/>
                <a:ea typeface="ＭＳ Ｐゴシック" charset="0"/>
                <a:cs typeface="ＭＳ Ｐゴシック" charset="0"/>
              </a:rPr>
              <a:t>retreive</a:t>
            </a:r>
            <a:r>
              <a:rPr lang="en-GB" dirty="0">
                <a:latin typeface="Arial" charset="0"/>
                <a:ea typeface="ＭＳ Ｐゴシック" charset="0"/>
                <a:cs typeface="ＭＳ Ｐゴシック" charset="0"/>
              </a:rPr>
              <a:t> all the genes for </a:t>
            </a:r>
            <a:r>
              <a:rPr lang="en-GB" dirty="0" smtClean="0">
                <a:latin typeface="Arial" charset="0"/>
                <a:ea typeface="ＭＳ Ｐゴシック" charset="0"/>
                <a:cs typeface="ＭＳ Ｐゴシック" charset="0"/>
              </a:rPr>
              <a:t>which </a:t>
            </a:r>
            <a:r>
              <a:rPr lang="en-GB" sz="4600" dirty="0" err="1">
                <a:latin typeface="Arial" charset="0"/>
                <a:ea typeface="ＭＳ Ｐゴシック" charset="0"/>
                <a:cs typeface="ＭＳ Ｐゴシック" charset="0"/>
              </a:rPr>
              <a:t>Pcorrect</a:t>
            </a:r>
            <a:r>
              <a:rPr lang="en-GB" sz="4600" dirty="0">
                <a:latin typeface="Arial" charset="0"/>
                <a:ea typeface="ＭＳ Ｐゴシック" charset="0"/>
                <a:cs typeface="ＭＳ Ｐゴシック" charset="0"/>
              </a:rPr>
              <a:t>&lt;α</a:t>
            </a:r>
          </a:p>
        </p:txBody>
      </p:sp>
    </p:spTree>
    <p:extLst>
      <p:ext uri="{BB962C8B-B14F-4D97-AF65-F5344CB8AC3E}">
        <p14:creationId xmlns:p14="http://schemas.microsoft.com/office/powerpoint/2010/main" val="3290404249"/>
      </p:ext>
    </p:extLst>
  </p:cSld>
  <p:clrMapOvr>
    <a:masterClrMapping/>
  </p:clrMapOvr>
  <p:timing>
    <p:tnLst>
      <p:par>
        <p:cTn xmlns:p14="http://schemas.microsoft.com/office/powerpoint/2010/mai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sz="quarter"/>
          </p:nvPr>
        </p:nvSpPr>
        <p:spPr>
          <a:xfrm>
            <a:off x="669752" y="340296"/>
            <a:ext cx="11521048" cy="1300480"/>
          </a:xfrm>
        </p:spPr>
        <p:txBody>
          <a:bodyPr/>
          <a:lstStyle/>
          <a:p>
            <a:r>
              <a:rPr lang="en-US" sz="5400" dirty="0" smtClean="0">
                <a:solidFill>
                  <a:srgbClr val="2D2D8A"/>
                </a:solidFill>
              </a:rPr>
              <a:t>How to perform the multiple tests in R?</a:t>
            </a:r>
            <a:br>
              <a:rPr lang="en-US" sz="5400" dirty="0" smtClean="0">
                <a:solidFill>
                  <a:srgbClr val="2D2D8A"/>
                </a:solidFill>
              </a:rPr>
            </a:br>
            <a:endParaRPr lang="en-US" sz="5400" dirty="0">
              <a:solidFill>
                <a:srgbClr val="2D2D8A"/>
              </a:solidFill>
            </a:endParaRPr>
          </a:p>
        </p:txBody>
      </p:sp>
      <p:sp>
        <p:nvSpPr>
          <p:cNvPr id="10" name="Rectangle 9"/>
          <p:cNvSpPr/>
          <p:nvPr/>
        </p:nvSpPr>
        <p:spPr>
          <a:xfrm>
            <a:off x="165696" y="1270138"/>
            <a:ext cx="12623080" cy="8094524"/>
          </a:xfrm>
          <a:prstGeom prst="rect">
            <a:avLst/>
          </a:prstGeom>
        </p:spPr>
        <p:txBody>
          <a:bodyPr wrap="square">
            <a:spAutoFit/>
          </a:bodyPr>
          <a:lstStyle/>
          <a:p>
            <a:pPr marL="571500" indent="-571500" algn="l">
              <a:buFont typeface="Arial"/>
              <a:buChar char="•"/>
            </a:pPr>
            <a:r>
              <a:rPr lang="en-US" sz="4000" dirty="0" smtClean="0"/>
              <a:t>R has built in methods to adjust a series of p-values either to control the family-wise error rate or to control the false discovery rate.</a:t>
            </a:r>
          </a:p>
          <a:p>
            <a:pPr algn="l"/>
            <a:endParaRPr lang="en-US" sz="4000" dirty="0" smtClean="0"/>
          </a:p>
          <a:p>
            <a:pPr marL="571500" indent="-571500" algn="l">
              <a:buFont typeface="Arial"/>
              <a:buChar char="•"/>
            </a:pPr>
            <a:r>
              <a:rPr lang="en-US" sz="4000" dirty="0" smtClean="0"/>
              <a:t>The methods </a:t>
            </a:r>
            <a:r>
              <a:rPr lang="en-US" sz="4000" b="1" dirty="0" smtClean="0">
                <a:solidFill>
                  <a:srgbClr val="2D2D8A"/>
                </a:solidFill>
              </a:rPr>
              <a:t>Holm, Hochberg, </a:t>
            </a:r>
            <a:r>
              <a:rPr lang="en-US" sz="4000" b="1" dirty="0" err="1" smtClean="0">
                <a:solidFill>
                  <a:srgbClr val="2D2D8A"/>
                </a:solidFill>
              </a:rPr>
              <a:t>Hommel</a:t>
            </a:r>
            <a:r>
              <a:rPr lang="en-US" sz="4000" b="1" dirty="0" smtClean="0">
                <a:solidFill>
                  <a:srgbClr val="2D2D8A"/>
                </a:solidFill>
              </a:rPr>
              <a:t>, and </a:t>
            </a:r>
            <a:r>
              <a:rPr lang="en-US" sz="4000" b="1" dirty="0" err="1" smtClean="0">
                <a:solidFill>
                  <a:srgbClr val="2D2D8A"/>
                </a:solidFill>
              </a:rPr>
              <a:t>Bonferroni</a:t>
            </a:r>
            <a:r>
              <a:rPr lang="en-US" sz="4000" dirty="0" smtClean="0"/>
              <a:t> control the </a:t>
            </a:r>
            <a:r>
              <a:rPr lang="en-US" sz="4000" b="1" dirty="0" smtClean="0">
                <a:solidFill>
                  <a:srgbClr val="2D2D8A"/>
                </a:solidFill>
              </a:rPr>
              <a:t>family-wise error rate</a:t>
            </a:r>
            <a:r>
              <a:rPr lang="en-US" sz="4000" dirty="0" smtClean="0"/>
              <a:t>. (they control the probability of even one false discovery, and so are all relatively </a:t>
            </a:r>
            <a:r>
              <a:rPr lang="en-US" sz="4000" b="1" dirty="0" smtClean="0">
                <a:solidFill>
                  <a:srgbClr val="2D2D8A"/>
                </a:solidFill>
              </a:rPr>
              <a:t>strong conservative</a:t>
            </a:r>
            <a:r>
              <a:rPr lang="en-US" sz="4000" dirty="0" smtClean="0"/>
              <a:t>).  </a:t>
            </a:r>
          </a:p>
          <a:p>
            <a:pPr marL="571500" indent="-571500" algn="l">
              <a:buFont typeface="Arial"/>
              <a:buChar char="•"/>
            </a:pPr>
            <a:endParaRPr lang="en-US" sz="4000" dirty="0" smtClean="0"/>
          </a:p>
          <a:p>
            <a:pPr marL="571500" indent="-571500" algn="l">
              <a:buFont typeface="Arial"/>
              <a:buChar char="•"/>
            </a:pPr>
            <a:r>
              <a:rPr lang="en-US" sz="4000" dirty="0" smtClean="0"/>
              <a:t>The methods </a:t>
            </a:r>
            <a:r>
              <a:rPr lang="en-US" sz="4000" b="1" dirty="0" smtClean="0">
                <a:solidFill>
                  <a:srgbClr val="2D2D8A"/>
                </a:solidFill>
              </a:rPr>
              <a:t>BH</a:t>
            </a:r>
            <a:r>
              <a:rPr lang="en-US" sz="4000" dirty="0" smtClean="0"/>
              <a:t> (</a:t>
            </a:r>
            <a:r>
              <a:rPr lang="en-US" sz="4000" dirty="0" err="1" smtClean="0"/>
              <a:t>Benjamini</a:t>
            </a:r>
            <a:r>
              <a:rPr lang="en-US" sz="4000" dirty="0" smtClean="0"/>
              <a:t>–Hochberg, which is the same as FDR in R) </a:t>
            </a:r>
            <a:r>
              <a:rPr lang="en-US" sz="4000" dirty="0" smtClean="0">
                <a:solidFill>
                  <a:srgbClr val="2D2D8A"/>
                </a:solidFill>
              </a:rPr>
              <a:t>and BY </a:t>
            </a:r>
            <a:r>
              <a:rPr lang="en-US" sz="4000" dirty="0" smtClean="0"/>
              <a:t>control the </a:t>
            </a:r>
            <a:r>
              <a:rPr lang="en-US" sz="4000" b="1" dirty="0" smtClean="0">
                <a:solidFill>
                  <a:srgbClr val="2D2D8A"/>
                </a:solidFill>
              </a:rPr>
              <a:t>false discovery rate</a:t>
            </a:r>
            <a:r>
              <a:rPr lang="en-US" sz="4000" dirty="0" smtClean="0"/>
              <a:t>.  These methods attempt to control the expected proportion of false discoveries. </a:t>
            </a:r>
          </a:p>
        </p:txBody>
      </p:sp>
    </p:spTree>
    <p:extLst>
      <p:ext uri="{BB962C8B-B14F-4D97-AF65-F5344CB8AC3E}">
        <p14:creationId xmlns:p14="http://schemas.microsoft.com/office/powerpoint/2010/main" val="2005485734"/>
      </p:ext>
    </p:extLst>
  </p:cSld>
  <p:clrMapOvr>
    <a:masterClrMapping/>
  </p:clrMapOvr>
  <p:timing>
    <p:tnLst>
      <p:par>
        <p:cTn xmlns:p14="http://schemas.microsoft.com/office/powerpoint/2010/mai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sz="quarter"/>
          </p:nvPr>
        </p:nvSpPr>
        <p:spPr/>
        <p:txBody>
          <a:bodyPr/>
          <a:lstStyle/>
          <a:p>
            <a:r>
              <a:rPr lang="en-US" dirty="0" smtClean="0">
                <a:solidFill>
                  <a:srgbClr val="2D2D8A"/>
                </a:solidFill>
              </a:rPr>
              <a:t>Applications</a:t>
            </a:r>
            <a:endParaRPr lang="en-US" dirty="0">
              <a:solidFill>
                <a:srgbClr val="2D2D8A"/>
              </a:solidFill>
            </a:endParaRPr>
          </a:p>
        </p:txBody>
      </p:sp>
      <p:sp>
        <p:nvSpPr>
          <p:cNvPr id="3" name="Content Placeholder 2"/>
          <p:cNvSpPr>
            <a:spLocks noGrp="1"/>
          </p:cNvSpPr>
          <p:nvPr>
            <p:ph sz="quarter" idx="1"/>
          </p:nvPr>
        </p:nvSpPr>
        <p:spPr>
          <a:xfrm>
            <a:off x="1173808" y="1996480"/>
            <a:ext cx="10203224" cy="2871893"/>
          </a:xfrm>
        </p:spPr>
        <p:txBody>
          <a:bodyPr/>
          <a:lstStyle/>
          <a:p>
            <a:r>
              <a:rPr lang="en-US" dirty="0" smtClean="0">
                <a:solidFill>
                  <a:srgbClr val="2D2D8A"/>
                </a:solidFill>
              </a:rPr>
              <a:t>Apply multiple hypothesis testing to GOLUB dataset.</a:t>
            </a:r>
          </a:p>
          <a:p>
            <a:r>
              <a:rPr lang="en-US" dirty="0" smtClean="0">
                <a:solidFill>
                  <a:srgbClr val="2D2D8A"/>
                </a:solidFill>
              </a:rPr>
              <a:t>Tutorial </a:t>
            </a:r>
            <a:r>
              <a:rPr lang="en-US" dirty="0" err="1" smtClean="0">
                <a:solidFill>
                  <a:srgbClr val="2D2D8A"/>
                </a:solidFill>
                <a:hlinkClick r:id="rId2" action="ppaction://hlinkfile"/>
              </a:rPr>
              <a:t>MulHypTestOnGolub.R</a:t>
            </a:r>
            <a:endParaRPr lang="en-US" dirty="0">
              <a:solidFill>
                <a:srgbClr val="2D2D8A"/>
              </a:solidFill>
            </a:endParaRPr>
          </a:p>
        </p:txBody>
      </p:sp>
      <p:pic>
        <p:nvPicPr>
          <p:cNvPr id="7" name="Picture 6" descr="fdr.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42356" y="4674013"/>
            <a:ext cx="8336508" cy="5054600"/>
          </a:xfrm>
          <a:prstGeom prst="rect">
            <a:avLst/>
          </a:prstGeom>
        </p:spPr>
      </p:pic>
    </p:spTree>
    <p:extLst>
      <p:ext uri="{BB962C8B-B14F-4D97-AF65-F5344CB8AC3E}">
        <p14:creationId xmlns:p14="http://schemas.microsoft.com/office/powerpoint/2010/main" val="408650048"/>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17625" y="412750"/>
            <a:ext cx="10464800" cy="1654175"/>
          </a:xfrm>
        </p:spPr>
        <p:txBody>
          <a:bodyPr/>
          <a:lstStyle/>
          <a:p>
            <a:pPr>
              <a:defRPr/>
            </a:pPr>
            <a:r>
              <a:rPr lang="en-US" sz="4400" b="1" dirty="0" smtClean="0">
                <a:solidFill>
                  <a:srgbClr val="222268"/>
                </a:solidFill>
              </a:rPr>
              <a:t>EDA: A CLEAR PICTURE is worth then a thousand words! </a:t>
            </a:r>
            <a:endParaRPr lang="en-US" sz="4400" b="1" dirty="0">
              <a:solidFill>
                <a:srgbClr val="222268"/>
              </a:solidFill>
            </a:endParaRPr>
          </a:p>
        </p:txBody>
      </p:sp>
      <p:sp>
        <p:nvSpPr>
          <p:cNvPr id="3" name="Content Placeholder 2"/>
          <p:cNvSpPr>
            <a:spLocks noGrp="1"/>
          </p:cNvSpPr>
          <p:nvPr>
            <p:ph idx="1"/>
          </p:nvPr>
        </p:nvSpPr>
        <p:spPr>
          <a:xfrm>
            <a:off x="1030288" y="2932113"/>
            <a:ext cx="10464800" cy="5329237"/>
          </a:xfrm>
        </p:spPr>
        <p:txBody>
          <a:bodyPr/>
          <a:lstStyle/>
          <a:p>
            <a:pPr marL="1000125" indent="-457200" algn="l" eaLnBrk="1" hangingPunct="1">
              <a:buFont typeface="Arial"/>
              <a:buChar char="•"/>
              <a:defRPr/>
            </a:pPr>
            <a:r>
              <a:rPr lang="en-US" sz="4400" dirty="0">
                <a:solidFill>
                  <a:srgbClr val="222268"/>
                </a:solidFill>
                <a:latin typeface="Gill Sans" charset="0"/>
                <a:ea typeface="ヒラギノ角ゴ ProN W3" charset="0"/>
              </a:rPr>
              <a:t>Mostly </a:t>
            </a:r>
            <a:r>
              <a:rPr lang="en-US" sz="4400" dirty="0" smtClean="0">
                <a:solidFill>
                  <a:srgbClr val="222268"/>
                </a:solidFill>
                <a:latin typeface="Gill Sans" charset="0"/>
                <a:ea typeface="ヒラギノ角ゴ ProN W3" charset="0"/>
              </a:rPr>
              <a:t>graphical</a:t>
            </a:r>
            <a:br>
              <a:rPr lang="en-US" sz="4400" dirty="0" smtClean="0">
                <a:solidFill>
                  <a:srgbClr val="222268"/>
                </a:solidFill>
                <a:latin typeface="Gill Sans" charset="0"/>
                <a:ea typeface="ヒラギノ角ゴ ProN W3" charset="0"/>
              </a:rPr>
            </a:br>
            <a:endParaRPr lang="en-US" sz="4400" dirty="0">
              <a:solidFill>
                <a:srgbClr val="222268"/>
              </a:solidFill>
              <a:latin typeface="Gill Sans" charset="0"/>
              <a:ea typeface="ヒラギノ角ゴ ProN W3" charset="0"/>
            </a:endParaRPr>
          </a:p>
          <a:p>
            <a:pPr marL="1000125" indent="-457200" algn="l" eaLnBrk="1" hangingPunct="1">
              <a:buFont typeface="Arial"/>
              <a:buChar char="•"/>
              <a:defRPr/>
            </a:pPr>
            <a:r>
              <a:rPr lang="en-US" sz="4400" dirty="0">
                <a:solidFill>
                  <a:srgbClr val="222268"/>
                </a:solidFill>
                <a:latin typeface="Gill Sans" charset="0"/>
                <a:ea typeface="ヒラギノ角ゴ ProN W3" charset="0"/>
              </a:rPr>
              <a:t>Plotting the raw data (histograms, scatterplots, etc.</a:t>
            </a:r>
            <a:r>
              <a:rPr lang="en-US" sz="4400" dirty="0" smtClean="0">
                <a:solidFill>
                  <a:srgbClr val="222268"/>
                </a:solidFill>
                <a:latin typeface="Gill Sans" charset="0"/>
                <a:ea typeface="ヒラギノ角ゴ ProN W3" charset="0"/>
              </a:rPr>
              <a:t>)</a:t>
            </a:r>
            <a:br>
              <a:rPr lang="en-US" sz="4400" dirty="0" smtClean="0">
                <a:solidFill>
                  <a:srgbClr val="222268"/>
                </a:solidFill>
                <a:latin typeface="Gill Sans" charset="0"/>
                <a:ea typeface="ヒラギノ角ゴ ProN W3" charset="0"/>
              </a:rPr>
            </a:br>
            <a:endParaRPr lang="en-US" sz="4400" dirty="0">
              <a:solidFill>
                <a:srgbClr val="222268"/>
              </a:solidFill>
              <a:latin typeface="Gill Sans" charset="0"/>
              <a:ea typeface="ヒラギノ角ゴ ProN W3" charset="0"/>
            </a:endParaRPr>
          </a:p>
          <a:p>
            <a:pPr marL="1000125" indent="-457200" algn="l" eaLnBrk="1" hangingPunct="1">
              <a:buFont typeface="Arial"/>
              <a:buChar char="•"/>
              <a:defRPr/>
            </a:pPr>
            <a:r>
              <a:rPr lang="en-US" sz="4400" dirty="0">
                <a:solidFill>
                  <a:srgbClr val="222268"/>
                </a:solidFill>
                <a:latin typeface="Gill Sans" charset="0"/>
                <a:ea typeface="ヒラギノ角ゴ ProN W3" charset="0"/>
              </a:rPr>
              <a:t>Plotting simple statistics such as means, standard deviations, medians, box plots, </a:t>
            </a:r>
            <a:r>
              <a:rPr lang="en-US" sz="4400" dirty="0" smtClean="0">
                <a:solidFill>
                  <a:srgbClr val="222268"/>
                </a:solidFill>
                <a:latin typeface="Gill Sans" charset="0"/>
                <a:ea typeface="ヒラギノ角ゴ ProN W3" charset="0"/>
              </a:rPr>
              <a:t>etc.</a:t>
            </a:r>
          </a:p>
          <a:p>
            <a:pPr marL="542925" indent="0" algn="l" eaLnBrk="1" hangingPunct="1">
              <a:defRPr/>
            </a:pPr>
            <a:endParaRPr lang="en-US" sz="3600" dirty="0">
              <a:solidFill>
                <a:srgbClr val="222268"/>
              </a:solidFill>
              <a:latin typeface="Gill Sans" charset="0"/>
              <a:ea typeface="ヒラギノ角ゴ ProN W3" charset="0"/>
            </a:endParaRPr>
          </a:p>
        </p:txBody>
      </p:sp>
    </p:spTree>
  </p:cSld>
  <p:clrMapOvr>
    <a:masterClrMapping/>
  </p:clrMapOvr>
  <p:transition xmlns:p14="http://schemas.microsoft.com/office/powerpoint/2010/main" spd="slow">
    <p:push dir="u"/>
  </p:transition>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17824" y="196280"/>
            <a:ext cx="10464800" cy="935038"/>
          </a:xfrm>
        </p:spPr>
        <p:txBody>
          <a:bodyPr/>
          <a:lstStyle/>
          <a:p>
            <a:pPr>
              <a:defRPr/>
            </a:pPr>
            <a:r>
              <a:rPr lang="en-US" sz="4800" b="1" dirty="0" smtClean="0">
                <a:solidFill>
                  <a:srgbClr val="222268"/>
                </a:solidFill>
              </a:rPr>
              <a:t>How to make a CLEAR graph? </a:t>
            </a:r>
            <a:endParaRPr lang="en-US" sz="4800" b="1" dirty="0">
              <a:solidFill>
                <a:srgbClr val="222268"/>
              </a:solidFill>
            </a:endParaRPr>
          </a:p>
        </p:txBody>
      </p:sp>
      <p:sp>
        <p:nvSpPr>
          <p:cNvPr id="3" name="Content Placeholder 2"/>
          <p:cNvSpPr>
            <a:spLocks noGrp="1"/>
          </p:cNvSpPr>
          <p:nvPr>
            <p:ph idx="1"/>
          </p:nvPr>
        </p:nvSpPr>
        <p:spPr>
          <a:xfrm>
            <a:off x="1101800" y="1420416"/>
            <a:ext cx="11017224" cy="5329238"/>
          </a:xfrm>
        </p:spPr>
        <p:txBody>
          <a:bodyPr/>
          <a:lstStyle/>
          <a:p>
            <a:pPr marL="1114425" indent="-571500" algn="l" eaLnBrk="1" hangingPunct="1">
              <a:buFont typeface="Arial"/>
              <a:buChar char="•"/>
              <a:defRPr/>
            </a:pPr>
            <a:r>
              <a:rPr lang="en-US" sz="4000" dirty="0">
                <a:solidFill>
                  <a:srgbClr val="222268"/>
                </a:solidFill>
                <a:latin typeface="Gill Sans" charset="0"/>
                <a:ea typeface="ヒラギノ角ゴ ProN W3" charset="0"/>
              </a:rPr>
              <a:t>Avoid 3-D </a:t>
            </a:r>
            <a:r>
              <a:rPr lang="en-US" sz="4000" dirty="0" smtClean="0">
                <a:solidFill>
                  <a:srgbClr val="222268"/>
                </a:solidFill>
                <a:latin typeface="Gill Sans" charset="0"/>
                <a:ea typeface="ヒラギノ角ゴ ProN W3" charset="0"/>
              </a:rPr>
              <a:t>graphics</a:t>
            </a:r>
            <a:br>
              <a:rPr lang="en-US" sz="4000" dirty="0" smtClean="0">
                <a:solidFill>
                  <a:srgbClr val="222268"/>
                </a:solidFill>
                <a:latin typeface="Gill Sans" charset="0"/>
                <a:ea typeface="ヒラギノ角ゴ ProN W3" charset="0"/>
              </a:rPr>
            </a:br>
            <a:endParaRPr lang="en-US" sz="4000" dirty="0">
              <a:solidFill>
                <a:srgbClr val="222268"/>
              </a:solidFill>
              <a:latin typeface="Gill Sans" charset="0"/>
              <a:ea typeface="ヒラギノ角ゴ ProN W3" charset="0"/>
            </a:endParaRPr>
          </a:p>
          <a:p>
            <a:pPr marL="1114425" indent="-571500" algn="l" eaLnBrk="1" hangingPunct="1">
              <a:buFont typeface="Arial"/>
              <a:buChar char="•"/>
              <a:defRPr/>
            </a:pPr>
            <a:r>
              <a:rPr lang="en-US" sz="4000" dirty="0">
                <a:solidFill>
                  <a:srgbClr val="222268"/>
                </a:solidFill>
                <a:latin typeface="Gill Sans" charset="0"/>
                <a:ea typeface="ヒラギノ角ゴ ProN W3" charset="0"/>
              </a:rPr>
              <a:t>Don’t show too much information on the same graph (color, patterns, </a:t>
            </a:r>
            <a:r>
              <a:rPr lang="en-US" sz="4000" dirty="0" err="1">
                <a:solidFill>
                  <a:srgbClr val="222268"/>
                </a:solidFill>
                <a:latin typeface="Gill Sans" charset="0"/>
                <a:ea typeface="ヒラギノ角ゴ ProN W3" charset="0"/>
              </a:rPr>
              <a:t>etc</a:t>
            </a:r>
            <a:r>
              <a:rPr lang="en-US" sz="4000" dirty="0" smtClean="0">
                <a:solidFill>
                  <a:srgbClr val="222268"/>
                </a:solidFill>
                <a:latin typeface="Gill Sans" charset="0"/>
                <a:ea typeface="ヒラギノ角ゴ ProN W3" charset="0"/>
              </a:rPr>
              <a:t>)</a:t>
            </a:r>
            <a:br>
              <a:rPr lang="en-US" sz="4000" dirty="0" smtClean="0">
                <a:solidFill>
                  <a:srgbClr val="222268"/>
                </a:solidFill>
                <a:latin typeface="Gill Sans" charset="0"/>
                <a:ea typeface="ヒラギノ角ゴ ProN W3" charset="0"/>
              </a:rPr>
            </a:br>
            <a:endParaRPr lang="en-US" sz="4000" dirty="0">
              <a:solidFill>
                <a:srgbClr val="222268"/>
              </a:solidFill>
              <a:latin typeface="Gill Sans" charset="0"/>
              <a:ea typeface="ヒラギノ角ゴ ProN W3" charset="0"/>
            </a:endParaRPr>
          </a:p>
          <a:p>
            <a:pPr marL="1114425" indent="-571500" algn="l" eaLnBrk="1" hangingPunct="1">
              <a:buFont typeface="Arial"/>
              <a:buChar char="•"/>
              <a:defRPr/>
            </a:pPr>
            <a:r>
              <a:rPr lang="en-US" sz="4000" dirty="0">
                <a:solidFill>
                  <a:srgbClr val="222268"/>
                </a:solidFill>
                <a:latin typeface="Gill Sans" charset="0"/>
                <a:ea typeface="ヒラギノ角ゴ ProN W3" charset="0"/>
              </a:rPr>
              <a:t>Stay away from Excel, Excel is not a statistics package</a:t>
            </a:r>
            <a:r>
              <a:rPr lang="en-US" sz="4000" dirty="0" smtClean="0">
                <a:solidFill>
                  <a:srgbClr val="222268"/>
                </a:solidFill>
                <a:latin typeface="Gill Sans" charset="0"/>
                <a:ea typeface="ヒラギノ角ゴ ProN W3" charset="0"/>
              </a:rPr>
              <a:t>! It can induce errors (“copy-paste”)!</a:t>
            </a:r>
            <a:endParaRPr lang="en-US" sz="4000" dirty="0">
              <a:solidFill>
                <a:srgbClr val="222268"/>
              </a:solidFill>
              <a:latin typeface="Gill Sans" charset="0"/>
              <a:ea typeface="ヒラギノ角ゴ ProN W3" charset="0"/>
            </a:endParaRPr>
          </a:p>
          <a:p>
            <a:pPr marL="1114425" indent="-571500" algn="l" eaLnBrk="1" hangingPunct="1">
              <a:buFont typeface="Arial"/>
              <a:buChar char="•"/>
              <a:defRPr/>
            </a:pPr>
            <a:endParaRPr lang="en-US" sz="3600" dirty="0">
              <a:solidFill>
                <a:srgbClr val="222268"/>
              </a:solidFill>
              <a:latin typeface="Gill Sans" charset="0"/>
              <a:ea typeface="ヒラギノ角ゴ ProN W3" charset="0"/>
            </a:endParaRPr>
          </a:p>
        </p:txBody>
      </p:sp>
      <p:sp>
        <p:nvSpPr>
          <p:cNvPr id="41987" name="Plaque 4"/>
          <p:cNvSpPr>
            <a:spLocks noChangeArrowheads="1"/>
          </p:cNvSpPr>
          <p:nvPr/>
        </p:nvSpPr>
        <p:spPr bwMode="auto">
          <a:xfrm>
            <a:off x="2973388" y="6461125"/>
            <a:ext cx="7345362" cy="3001963"/>
          </a:xfrm>
          <a:prstGeom prst="plaque">
            <a:avLst>
              <a:gd name="adj" fmla="val 16667"/>
            </a:avLst>
          </a:prstGeom>
          <a:solidFill>
            <a:srgbClr val="FFFF00"/>
          </a:solidFill>
          <a:ln w="25400">
            <a:solidFill>
              <a:srgbClr val="000000"/>
            </a:solidFill>
            <a:round/>
            <a:headEnd/>
            <a:tailEnd/>
          </a:ln>
        </p:spPr>
        <p:txBody>
          <a:bodyPr/>
          <a:lstStyle/>
          <a:p>
            <a:pPr marL="885825"/>
            <a:r>
              <a:rPr lang="en-US" sz="3600" b="1">
                <a:solidFill>
                  <a:srgbClr val="222268"/>
                </a:solidFill>
              </a:rPr>
              <a:t>USE R: it provides a great environment for EDA with good graphics capabilities!!!</a:t>
            </a:r>
          </a:p>
        </p:txBody>
      </p:sp>
    </p:spTree>
  </p:cSld>
  <p:clrMapOvr>
    <a:masterClrMapping/>
  </p:clrMapOvr>
  <p:transition xmlns:p14="http://schemas.microsoft.com/office/powerpoint/2010/main" spd="slow">
    <p:push dir="u"/>
  </p:transition>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1"/>
          <p:cNvSpPr>
            <a:spLocks/>
          </p:cNvSpPr>
          <p:nvPr/>
        </p:nvSpPr>
        <p:spPr bwMode="auto">
          <a:xfrm>
            <a:off x="561975" y="9023350"/>
            <a:ext cx="11303000"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p>
            <a:pPr algn="l"/>
            <a:r>
              <a:rPr lang="en-US" sz="1100">
                <a:solidFill>
                  <a:schemeClr val="tx1"/>
                </a:solidFill>
                <a:cs typeface="Gill Sans" charset="0"/>
              </a:rPr>
              <a:t> </a:t>
            </a:r>
          </a:p>
        </p:txBody>
      </p:sp>
      <p:sp>
        <p:nvSpPr>
          <p:cNvPr id="6146" name="Text Box 2"/>
          <p:cNvSpPr txBox="1">
            <a:spLocks noChangeArrowheads="1"/>
          </p:cNvSpPr>
          <p:nvPr/>
        </p:nvSpPr>
        <p:spPr bwMode="auto">
          <a:xfrm>
            <a:off x="11950700" y="8991600"/>
            <a:ext cx="3175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a:lstStyle>
            <a:lvl1pPr eaLnBrk="0" hangingPunct="0">
              <a:defRPr sz="4200">
                <a:solidFill>
                  <a:srgbClr val="000000"/>
                </a:solidFill>
                <a:latin typeface="Gill Sans" charset="0"/>
                <a:ea typeface="ヒラギノ角ゴ ProN W3" charset="0"/>
                <a:cs typeface="ヒラギノ角ゴ ProN W3" charset="0"/>
                <a:sym typeface="Gill Sans" charset="0"/>
              </a:defRPr>
            </a:lvl1pPr>
            <a:lvl2pPr marL="742950" indent="-285750" eaLnBrk="0" hangingPunct="0">
              <a:defRPr sz="4200">
                <a:solidFill>
                  <a:srgbClr val="000000"/>
                </a:solidFill>
                <a:latin typeface="Gill Sans" charset="0"/>
                <a:ea typeface="ヒラギノ角ゴ ProN W3" charset="0"/>
                <a:cs typeface="ヒラギノ角ゴ ProN W3" charset="0"/>
                <a:sym typeface="Gill Sans" charset="0"/>
              </a:defRPr>
            </a:lvl2pPr>
            <a:lvl3pPr marL="1143000" indent="-228600" eaLnBrk="0" hangingPunct="0">
              <a:defRPr sz="4200">
                <a:solidFill>
                  <a:srgbClr val="000000"/>
                </a:solidFill>
                <a:latin typeface="Gill Sans" charset="0"/>
                <a:ea typeface="ヒラギノ角ゴ ProN W3" charset="0"/>
                <a:cs typeface="ヒラギノ角ゴ ProN W3" charset="0"/>
                <a:sym typeface="Gill Sans" charset="0"/>
              </a:defRPr>
            </a:lvl3pPr>
            <a:lvl4pPr marL="1600200" indent="-228600" eaLnBrk="0" hangingPunct="0">
              <a:defRPr sz="4200">
                <a:solidFill>
                  <a:srgbClr val="000000"/>
                </a:solidFill>
                <a:latin typeface="Gill Sans" charset="0"/>
                <a:ea typeface="ヒラギノ角ゴ ProN W3" charset="0"/>
                <a:cs typeface="ヒラギノ角ゴ ProN W3" charset="0"/>
                <a:sym typeface="Gill Sans" charset="0"/>
              </a:defRPr>
            </a:lvl4pPr>
            <a:lvl5pPr marL="2057400" indent="-228600" eaLnBrk="0" hangingPunct="0">
              <a:defRPr sz="4200">
                <a:solidFill>
                  <a:srgbClr val="000000"/>
                </a:solidFill>
                <a:latin typeface="Gill Sans" charset="0"/>
                <a:ea typeface="ヒラギノ角ゴ ProN W3" charset="0"/>
                <a:cs typeface="ヒラギノ角ゴ ProN W3" charset="0"/>
                <a:sym typeface="Gill Sans" charset="0"/>
              </a:defRPr>
            </a:lvl5pPr>
            <a:lvl6pPr marL="25146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6pPr>
            <a:lvl7pPr marL="29718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7pPr>
            <a:lvl8pPr marL="34290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8pPr>
            <a:lvl9pPr marL="38862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9pPr>
          </a:lstStyle>
          <a:p>
            <a:pPr eaLnBrk="1" hangingPunct="1"/>
            <a:fld id="{7BF817D5-4BDB-034C-AAD6-897EAFC56216}" type="slidenum">
              <a:rPr lang="en-US" sz="1600">
                <a:solidFill>
                  <a:schemeClr val="tx1"/>
                </a:solidFill>
                <a:cs typeface="Gill Sans" charset="0"/>
              </a:rPr>
              <a:pPr eaLnBrk="1" hangingPunct="1"/>
              <a:t>9</a:t>
            </a:fld>
            <a:endParaRPr lang="en-US" sz="1600">
              <a:solidFill>
                <a:schemeClr val="tx1"/>
              </a:solidFill>
              <a:cs typeface="Gill Sans" charset="0"/>
            </a:endParaRPr>
          </a:p>
        </p:txBody>
      </p:sp>
      <p:sp>
        <p:nvSpPr>
          <p:cNvPr id="14340" name="Rectangle 3"/>
          <p:cNvSpPr>
            <a:spLocks noGrp="1" noChangeArrowheads="1"/>
          </p:cNvSpPr>
          <p:nvPr>
            <p:ph type="title"/>
          </p:nvPr>
        </p:nvSpPr>
        <p:spPr>
          <a:xfrm>
            <a:off x="1029792" y="268288"/>
            <a:ext cx="10960100" cy="850900"/>
          </a:xfrm>
        </p:spPr>
        <p:txBody>
          <a:bodyPr/>
          <a:lstStyle/>
          <a:p>
            <a:pPr eaLnBrk="1" hangingPunct="1">
              <a:defRPr/>
            </a:pPr>
            <a:r>
              <a:rPr lang="en-US" sz="5800" dirty="0" smtClean="0">
                <a:solidFill>
                  <a:srgbClr val="222268"/>
                </a:solidFill>
                <a:latin typeface="Gill Sans" charset="0"/>
                <a:ea typeface="ヒラギノ角ゴ ProN W3" charset="0"/>
              </a:rPr>
              <a:t>Is this a BAD PLOT?</a:t>
            </a:r>
            <a:endParaRPr lang="en-US" sz="5800" dirty="0">
              <a:solidFill>
                <a:srgbClr val="222268"/>
              </a:solidFill>
              <a:latin typeface="Gill Sans" charset="0"/>
              <a:ea typeface="ヒラギノ角ゴ ProN W3" charset="0"/>
            </a:endParaRPr>
          </a:p>
        </p:txBody>
      </p:sp>
      <p:sp>
        <p:nvSpPr>
          <p:cNvPr id="6148" name="Line 4"/>
          <p:cNvSpPr>
            <a:spLocks noChangeShapeType="1"/>
          </p:cNvSpPr>
          <p:nvPr/>
        </p:nvSpPr>
        <p:spPr bwMode="auto">
          <a:xfrm>
            <a:off x="1028700" y="1257300"/>
            <a:ext cx="109347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pic>
        <p:nvPicPr>
          <p:cNvPr id="23558"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73163" y="2212975"/>
            <a:ext cx="5575300" cy="546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sp>
        <p:nvSpPr>
          <p:cNvPr id="6151" name="Rectangle 1"/>
          <p:cNvSpPr>
            <a:spLocks noChangeArrowheads="1"/>
          </p:cNvSpPr>
          <p:nvPr/>
        </p:nvSpPr>
        <p:spPr bwMode="auto">
          <a:xfrm>
            <a:off x="6934200" y="2932113"/>
            <a:ext cx="5565775" cy="452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685800" indent="-685800">
              <a:buFont typeface="Arial" charset="0"/>
              <a:buChar char="•"/>
            </a:pPr>
            <a:r>
              <a:rPr lang="en-US" sz="4800" b="1">
                <a:solidFill>
                  <a:srgbClr val="FF0000"/>
                </a:solidFill>
              </a:rPr>
              <a:t>What's wrong with this one?</a:t>
            </a:r>
            <a:br>
              <a:rPr lang="en-US" sz="4800" b="1">
                <a:solidFill>
                  <a:srgbClr val="FF0000"/>
                </a:solidFill>
              </a:rPr>
            </a:br>
            <a:endParaRPr lang="en-US" sz="4800" b="1">
              <a:solidFill>
                <a:srgbClr val="FF0000"/>
              </a:solidFill>
            </a:endParaRPr>
          </a:p>
          <a:p>
            <a:pPr marL="685800" indent="-685800">
              <a:buFont typeface="Arial" charset="0"/>
              <a:buChar char="•"/>
            </a:pPr>
            <a:r>
              <a:rPr lang="en-US" sz="4800" b="1">
                <a:solidFill>
                  <a:srgbClr val="FF0000"/>
                </a:solidFill>
              </a:rPr>
              <a:t>What should have been done?</a:t>
            </a:r>
          </a:p>
        </p:txBody>
      </p:sp>
    </p:spTree>
  </p:cSld>
  <p:clrMapOvr>
    <a:masterClrMapping/>
  </p:clrMapOvr>
  <p:transition xmlns:p14="http://schemas.microsoft.com/office/powerpoint/2010/main" spd="slow">
    <p:push dir="u"/>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afterEffect">
                                  <p:stCondLst>
                                    <p:cond delay="0"/>
                                  </p:stCondLst>
                                  <p:childTnLst>
                                    <p:set>
                                      <p:cBhvr>
                                        <p:cTn id="6" dur="1" fill="hold">
                                          <p:stCondLst>
                                            <p:cond delay="499"/>
                                          </p:stCondLst>
                                        </p:cTn>
                                        <p:tgtEl>
                                          <p:spTgt spid="235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itle &amp; Subtitle">
  <a:themeElements>
    <a:clrScheme name="Title &amp; Subtitl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Title &amp; Subtitle">
      <a:majorFont>
        <a:latin typeface="Gill Sans"/>
        <a:ea typeface="ヒラギノ角ゴ ProN W3"/>
        <a:cs typeface=""/>
      </a:majorFont>
      <a:minorFont>
        <a:latin typeface="Gill Sans"/>
        <a:ea typeface="ヒラギノ角ゴ ProN W3"/>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altLang="en-US" sz="4200" b="0" i="0" u="none" strike="noStrike" cap="none" normalizeH="0" baseline="0" smtClean="0">
            <a:ln>
              <a:noFill/>
            </a:ln>
            <a:solidFill>
              <a:srgbClr val="000000"/>
            </a:solidFill>
            <a:effectLst/>
            <a:latin typeface="Gill Sans" pitchFamily="16" charset="0"/>
            <a:ea typeface="ヒラギノ角ゴ ProN W3" pitchFamily="16" charset="-128"/>
            <a:sym typeface="Gill Sans" pitchFamily="16"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altLang="en-US" sz="4200" b="0" i="0" u="none" strike="noStrike" cap="none" normalizeH="0" baseline="0" smtClean="0">
            <a:ln>
              <a:noFill/>
            </a:ln>
            <a:solidFill>
              <a:srgbClr val="000000"/>
            </a:solidFill>
            <a:effectLst/>
            <a:latin typeface="Gill Sans" pitchFamily="16" charset="0"/>
            <a:ea typeface="ヒラギノ角ゴ ProN W3" pitchFamily="16" charset="-128"/>
            <a:sym typeface="Gill Sans" pitchFamily="16" charset="0"/>
          </a:defRPr>
        </a:defPPr>
      </a:lstStyle>
    </a:lnDef>
  </a:objectDefaults>
  <a:extraClrSchemeLst>
    <a:extraClrScheme>
      <a:clrScheme name="Title &amp; Subtitl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Title &amp; Bullets">
  <a:themeElements>
    <a:clrScheme name="Title &amp; Bullet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Title &amp; Bullets">
      <a:majorFont>
        <a:latin typeface="Gill Sans"/>
        <a:ea typeface="ヒラギノ角ゴ ProN W3"/>
        <a:cs typeface=""/>
      </a:majorFont>
      <a:minorFont>
        <a:latin typeface="Gill Sans"/>
        <a:ea typeface="ヒラギノ角ゴ ProN W3"/>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altLang="en-US" sz="4200" b="0" i="0" u="none" strike="noStrike" cap="none" normalizeH="0" baseline="0" smtClean="0">
            <a:ln>
              <a:noFill/>
            </a:ln>
            <a:solidFill>
              <a:srgbClr val="000000"/>
            </a:solidFill>
            <a:effectLst/>
            <a:latin typeface="Gill Sans" pitchFamily="16" charset="0"/>
            <a:ea typeface="ヒラギノ角ゴ ProN W3" pitchFamily="16" charset="-128"/>
            <a:sym typeface="Gill Sans" pitchFamily="16"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altLang="en-US" sz="4200" b="0" i="0" u="none" strike="noStrike" cap="none" normalizeH="0" baseline="0" smtClean="0">
            <a:ln>
              <a:noFill/>
            </a:ln>
            <a:solidFill>
              <a:srgbClr val="000000"/>
            </a:solidFill>
            <a:effectLst/>
            <a:latin typeface="Gill Sans" pitchFamily="16" charset="0"/>
            <a:ea typeface="ヒラギノ角ゴ ProN W3" pitchFamily="16" charset="-128"/>
            <a:sym typeface="Gill Sans" pitchFamily="16" charset="0"/>
          </a:defRPr>
        </a:defPPr>
      </a:lstStyle>
    </a:lnDef>
  </a:objectDefaults>
  <a:extraClrSchemeLst>
    <a:extraClrScheme>
      <a:clrScheme name="Title &amp; Bullet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8883</TotalTime>
  <Pages>0</Pages>
  <Words>3766</Words>
  <Characters>0</Characters>
  <Application>Microsoft Macintosh PowerPoint</Application>
  <PresentationFormat>Custom</PresentationFormat>
  <Lines>0</Lines>
  <Paragraphs>552</Paragraphs>
  <Slides>68</Slides>
  <Notes>24</Notes>
  <HiddenSlides>0</HiddenSlides>
  <MMClips>0</MMClips>
  <ScaleCrop>false</ScaleCrop>
  <HeadingPairs>
    <vt:vector size="6" baseType="variant">
      <vt:variant>
        <vt:lpstr>Theme</vt:lpstr>
      </vt:variant>
      <vt:variant>
        <vt:i4>2</vt:i4>
      </vt:variant>
      <vt:variant>
        <vt:lpstr>Embedded OLE Servers</vt:lpstr>
      </vt:variant>
      <vt:variant>
        <vt:i4>2</vt:i4>
      </vt:variant>
      <vt:variant>
        <vt:lpstr>Slide Titles</vt:lpstr>
      </vt:variant>
      <vt:variant>
        <vt:i4>68</vt:i4>
      </vt:variant>
    </vt:vector>
  </HeadingPairs>
  <TitlesOfParts>
    <vt:vector size="72" baseType="lpstr">
      <vt:lpstr>Title &amp; Subtitle</vt:lpstr>
      <vt:lpstr>1_Title &amp; Bullets</vt:lpstr>
      <vt:lpstr>Clip</vt:lpstr>
      <vt:lpstr>Equation</vt:lpstr>
      <vt:lpstr>Wed, 4 May at 13:00, Sheffield  BAD Days: Bioinformatics Awareness Day – 1 By Luisa Cutillo @ SITraN, Uniersity of Sheffield</vt:lpstr>
      <vt:lpstr>Module I Outline</vt:lpstr>
      <vt:lpstr>PowerPoint Presentation</vt:lpstr>
      <vt:lpstr>DS Identikit, do you: </vt:lpstr>
      <vt:lpstr>PowerPoint Presentation</vt:lpstr>
      <vt:lpstr>EDA: Exploratory Data Analysis (Tukey, 1961)</vt:lpstr>
      <vt:lpstr>EDA: A CLEAR PICTURE is worth then a thousand words! </vt:lpstr>
      <vt:lpstr>How to make a CLEAR graph? </vt:lpstr>
      <vt:lpstr>Is this a BAD PLOT?</vt:lpstr>
      <vt:lpstr>Do you want to see few BAD PLOTS?</vt:lpstr>
      <vt:lpstr>Wittke-Thompson JK, Pluzhnikov A, Cox NJ (2005). American Journal of Human Genetics 76:967-986, Figure 1</vt:lpstr>
      <vt:lpstr>K Roeder (1994). Statistical Science 9(2):222-278, Figure 9</vt:lpstr>
      <vt:lpstr>Hummer BT, Li XL, Hassel BA (2001) Role for p53 in gene induction by double-stranded RNA. J Virol 75:7774-7777, Figure 4</vt:lpstr>
      <vt:lpstr>Why R?</vt:lpstr>
      <vt:lpstr>PowerPoint Presentation</vt:lpstr>
      <vt:lpstr>R and Rstudio</vt:lpstr>
      <vt:lpstr>AIM:</vt:lpstr>
      <vt:lpstr>AIM:</vt:lpstr>
      <vt:lpstr>Instructions to follow the Tutorial</vt:lpstr>
      <vt:lpstr>Few more Comments</vt:lpstr>
      <vt:lpstr>Probability distributions</vt:lpstr>
      <vt:lpstr>Probability distributions</vt:lpstr>
      <vt:lpstr>Probability distributions</vt:lpstr>
      <vt:lpstr>Probability distributions</vt:lpstr>
      <vt:lpstr>Quantiles</vt:lpstr>
      <vt:lpstr>Descriptive Statistics</vt:lpstr>
      <vt:lpstr>Descriptive Statistics</vt:lpstr>
      <vt:lpstr>Descriptive Statistics - Box-plot</vt:lpstr>
      <vt:lpstr>QQ-plot</vt:lpstr>
      <vt:lpstr>QQ-plot</vt:lpstr>
      <vt:lpstr>QQ-plot</vt:lpstr>
      <vt:lpstr>QQ-plot</vt:lpstr>
      <vt:lpstr>Scatter plots</vt:lpstr>
      <vt:lpstr>Scatter plots vs. correlations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One possibility: Increase the sample size!!!!</vt:lpstr>
      <vt:lpstr>PowerPoint Presentation</vt:lpstr>
      <vt:lpstr>Random variables:  am I observing continuous or discrete data???</vt:lpstr>
      <vt:lpstr>Discrete R.V.</vt:lpstr>
      <vt:lpstr>PowerPoint Presentation</vt:lpstr>
      <vt:lpstr>Which test to use?</vt:lpstr>
      <vt:lpstr>PowerPoint Presentation</vt:lpstr>
      <vt:lpstr>PowerPoint Presentation</vt:lpstr>
      <vt:lpstr>Unpaired T-test</vt:lpstr>
      <vt:lpstr>In few words the other tests:</vt:lpstr>
      <vt:lpstr>Remarks</vt:lpstr>
      <vt:lpstr>Ttest</vt:lpstr>
      <vt:lpstr>Anova</vt:lpstr>
      <vt:lpstr>Statistics for frequency data</vt:lpstr>
      <vt:lpstr>Statistics for frequency data</vt:lpstr>
      <vt:lpstr>Statistics for frequency data</vt:lpstr>
      <vt:lpstr>MICROARRAY Hypothesis Testing as an example of Multiple Hypothesis Testing</vt:lpstr>
      <vt:lpstr>PowerPoint Presentation</vt:lpstr>
      <vt:lpstr>PowerPoint Presentation</vt:lpstr>
      <vt:lpstr>Problems in controlling the errors…</vt:lpstr>
      <vt:lpstr>Multiple error controlling procedures: Bonferroni</vt:lpstr>
      <vt:lpstr>PowerPoint Presentation</vt:lpstr>
      <vt:lpstr>How to perform the multiple tests in R? </vt:lpstr>
      <vt:lpstr>Applications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Essential Statistics in Biology: Getting the Numbers Right</dc:title>
  <dc:creator>Luisa,Cutillo</dc:creator>
  <cp:lastModifiedBy>Luisa Cutillo</cp:lastModifiedBy>
  <cp:revision>95</cp:revision>
  <dcterms:modified xsi:type="dcterms:W3CDTF">2016-05-19T09:41:18Z</dcterms:modified>
</cp:coreProperties>
</file>