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836C-6A8B-44B7-BAFD-1490B27E5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08BB8-B713-4756-AABB-A78B2E8C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AE00-BBDA-4D64-A582-8EF5EC34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A0ED-3F5D-4C81-88B1-672D7E7E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E885-512F-4C4B-B631-4992E26C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3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5039-D31E-4205-8CAF-E1732A35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36905-921D-4D42-9A15-E7CBB94A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85CD-AF8B-448D-AA16-4258ED2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E9F1-7F99-46E7-B7C7-C9C188F9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BD62-0131-482D-A2C2-C2078C6C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52615-829A-40A1-9E38-875BBE34C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1FA32-4640-4F36-99CE-118521DD0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CD05-0FE9-4BA7-A62F-3415DBD5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F074-29C9-4011-B7E6-5E91FCC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0C44-C70E-4606-A9A5-F93A2DEA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129A-21F8-4EF8-9EDF-C71C5FF5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802F-3223-4BB5-BBEC-4C48CD1D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D7E1-639E-4BCA-85AD-1C2409D8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833E-EAA3-40D3-8652-FAED8B41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74FB-4688-4CAF-972D-8BA8AC01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71E9-E448-4A62-BAFE-1FFC9C22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D652-8C9A-41EA-B9E5-256805F51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ACC6-444E-4688-B134-49E7C53B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6B67-7761-4397-A630-E610645E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722F-5638-484D-BA27-24E7FE6E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8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9EAE-A68B-49EE-880E-C76CEF5B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1ED3-70AD-426D-B002-0FD6F1802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62D97-F53F-49C7-9F70-3154CE13D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9B8CE-ECF0-4F5F-B210-609A7B6E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C7076-9DBD-4369-B7AD-58AD7E2E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204D7-43A6-43EB-ABC8-CFC12B84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BF42-E4A5-415C-BB1D-0431B5A9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5E85-F547-454A-9A2E-DD681CC5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9A6B-2C0E-401A-8843-17594CD6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4E122-4389-47EE-9112-C78F8ADD4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1A084-735D-4089-A5BF-F568E2297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BA195-F28A-45E3-AE57-45307C5A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EC7CA-DA54-4169-B894-8EF6BA9F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D6D64-EFE9-4293-AC53-87E019F0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2E9D-CBE1-471D-A531-9676EFC6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B77B2-CABB-4693-A044-5DAA6F42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A7E5-B831-491E-8716-48EB1C03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68D77-DDB2-4A13-A28B-46408ED3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9A7E8-56B4-45F1-ABF8-890E98B0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04BC6-E482-43A3-9383-4447CEC9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E44B-6A62-4E57-851A-C281341D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44D9-DD5B-42B4-A6EE-C9F3A5F0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E367-4479-40D0-86DE-1BDB35C4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E6D88-5B95-4664-A4A2-00B73CAD1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0AF2C-2474-4995-9697-9CD38F55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FBCA4-1F91-4D7A-BF8D-019AD844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5257-22C6-4C59-B96D-B08E48B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9523-3D8D-452B-B303-604B66D7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BA5DC-3C3F-40D8-953B-E127D437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C1006-F042-4C7E-BCF1-135C6118A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69B2D-5D8E-4FC6-94B3-887B2F01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C8902-6B37-4D29-ADE0-F9229913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9425-0D8A-4B3A-BBD5-FCC6ADF7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871E3-83C0-4DC9-9D6E-84223070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C3D28-6E69-46CD-B439-897FD1156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D536-B640-479F-B330-E14838230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CFBF-3FC2-4A36-8CA1-0E39249819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5346-C2E6-491B-9BDB-E349D695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CE53-43E7-4207-AF2B-CECA0712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BB55-573D-4652-BFFF-964AED105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16BC0C-B3B6-4541-85F9-9CB3D26AA7BC}"/>
              </a:ext>
            </a:extLst>
          </p:cNvPr>
          <p:cNvSpPr/>
          <p:nvPr/>
        </p:nvSpPr>
        <p:spPr>
          <a:xfrm>
            <a:off x="1854200" y="4241800"/>
            <a:ext cx="2266950" cy="11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99E12-C99D-4DC1-AB81-EF73ABD0F877}"/>
              </a:ext>
            </a:extLst>
          </p:cNvPr>
          <p:cNvSpPr/>
          <p:nvPr/>
        </p:nvSpPr>
        <p:spPr>
          <a:xfrm>
            <a:off x="4349750" y="4241800"/>
            <a:ext cx="2266950" cy="11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Lync/Skype4Biz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89146-E705-4BA8-BB02-2F7D1CA5C6C4}"/>
              </a:ext>
            </a:extLst>
          </p:cNvPr>
          <p:cNvSpPr/>
          <p:nvPr/>
        </p:nvSpPr>
        <p:spPr>
          <a:xfrm>
            <a:off x="6845300" y="4241800"/>
            <a:ext cx="2266950" cy="11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6AA30-4212-4C09-B4D5-B29B20182527}"/>
              </a:ext>
            </a:extLst>
          </p:cNvPr>
          <p:cNvSpPr/>
          <p:nvPr/>
        </p:nvSpPr>
        <p:spPr>
          <a:xfrm>
            <a:off x="1854200" y="2190750"/>
            <a:ext cx="2266950" cy="11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1F17E-63DD-48E6-A26D-4C6D504946ED}"/>
              </a:ext>
            </a:extLst>
          </p:cNvPr>
          <p:cNvSpPr/>
          <p:nvPr/>
        </p:nvSpPr>
        <p:spPr>
          <a:xfrm>
            <a:off x="4349750" y="2190750"/>
            <a:ext cx="2266950" cy="11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Lync/Skype4Biz</a:t>
            </a:r>
            <a:br>
              <a:rPr lang="en-US" dirty="0"/>
            </a:br>
            <a:r>
              <a:rPr lang="en-US" dirty="0"/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D61FE-F7EA-4BD1-9DD4-137CBFE7BFE1}"/>
              </a:ext>
            </a:extLst>
          </p:cNvPr>
          <p:cNvSpPr/>
          <p:nvPr/>
        </p:nvSpPr>
        <p:spPr>
          <a:xfrm>
            <a:off x="6845300" y="2190750"/>
            <a:ext cx="2266950" cy="11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Office Clients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2190-60DE-4413-812E-FFACE25FFC50}"/>
              </a:ext>
            </a:extLst>
          </p:cNvPr>
          <p:cNvSpPr txBox="1"/>
          <p:nvPr/>
        </p:nvSpPr>
        <p:spPr>
          <a:xfrm>
            <a:off x="2387992" y="5461000"/>
            <a:ext cx="1199367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/>
              <a:t>Persistent</a:t>
            </a:r>
            <a:br>
              <a:rPr lang="en-US" i="1" dirty="0"/>
            </a:br>
            <a:r>
              <a:rPr lang="en-US" i="1" dirty="0"/>
              <a:t>Messaging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5ADCA-C959-4E69-A340-3124501C26AA}"/>
              </a:ext>
            </a:extLst>
          </p:cNvPr>
          <p:cNvSpPr txBox="1"/>
          <p:nvPr/>
        </p:nvSpPr>
        <p:spPr>
          <a:xfrm>
            <a:off x="4942468" y="5461000"/>
            <a:ext cx="108151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/>
              <a:t>Real-time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EB2ED-8E24-4DE7-9222-E25A3BA9870D}"/>
              </a:ext>
            </a:extLst>
          </p:cNvPr>
          <p:cNvSpPr txBox="1"/>
          <p:nvPr/>
        </p:nvSpPr>
        <p:spPr>
          <a:xfrm>
            <a:off x="7372840" y="5461000"/>
            <a:ext cx="121187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/>
              <a:t>Shared</a:t>
            </a:r>
            <a:br>
              <a:rPr lang="en-US" i="1" dirty="0"/>
            </a:br>
            <a:r>
              <a:rPr lang="en-US" i="1" dirty="0"/>
              <a:t>Workspace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017495D-9E7A-4498-86CB-96B804198AA0}"/>
              </a:ext>
            </a:extLst>
          </p:cNvPr>
          <p:cNvSpPr/>
          <p:nvPr/>
        </p:nvSpPr>
        <p:spPr>
          <a:xfrm>
            <a:off x="2603500" y="3375025"/>
            <a:ext cx="768350" cy="8445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0179E91-774C-4C84-920C-30E8188A6276}"/>
              </a:ext>
            </a:extLst>
          </p:cNvPr>
          <p:cNvSpPr/>
          <p:nvPr/>
        </p:nvSpPr>
        <p:spPr>
          <a:xfrm>
            <a:off x="5099050" y="3375025"/>
            <a:ext cx="768350" cy="8445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8E8D2B2-64EE-423D-83B2-2D9F4FAA7F32}"/>
              </a:ext>
            </a:extLst>
          </p:cNvPr>
          <p:cNvSpPr/>
          <p:nvPr/>
        </p:nvSpPr>
        <p:spPr>
          <a:xfrm>
            <a:off x="7594600" y="3375025"/>
            <a:ext cx="768350" cy="8445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German</dc:creator>
  <cp:lastModifiedBy>Bob German</cp:lastModifiedBy>
  <cp:revision>3</cp:revision>
  <dcterms:created xsi:type="dcterms:W3CDTF">2018-04-26T16:51:36Z</dcterms:created>
  <dcterms:modified xsi:type="dcterms:W3CDTF">2018-04-26T17:05:49Z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rogerman@microsoft.com</vt:lpwstr>
  </property>
  <property fmtid="{D5CDD505-2E9C-101B-9397-08002B2CF9AE}" pid="5" name="MSIP_Label_f42aa342-8706-4288-bd11-ebb85995028c_SetDate">
    <vt:lpwstr>2018-04-26T17:05:45.9055413Z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