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69A5-A783-47FC-9CFC-9F059A05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856AF-722C-4D50-9B79-156208981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97B6-40CA-4EB7-AE6F-38731822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B9BD-5FEF-4E09-B7C4-6A39B92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D093-9EE7-4ED2-B5AD-04FFF1F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FA5C-A581-49BC-A081-A17FDBBD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5350D-FF73-484E-8B55-8F16E0FD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3B4A-27FA-4367-96BC-06161536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CD43-2159-45A9-B685-4A65C5D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37BD-531E-4D4A-90E8-E09AAF30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611E0-04DC-4C43-9F4F-A0BAC7514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CF70-F073-4591-96DB-9404F31B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591D-1A8B-4684-8CB4-1303184D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7F0A-C93A-4C9E-863F-20DE6B07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D8B7-D7EC-4BBC-A8D5-1548A9A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F40-97AD-4E46-A17B-1C778647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B6A-B0DF-43D5-A8FF-1D3C7896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F5D-DDE4-4A4D-8B1C-BFFA8A4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FD5F-13FB-4AB7-975B-5A8AC981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F602-4D32-4351-BEB5-7394006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6DCF-46F7-4198-BF74-1BDDBA1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213A-F438-4151-8465-E9F38E4F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AECE-AF6C-419C-ADAB-5194658A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E206-4434-4260-BA50-53F6653B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B091-6ED8-42CD-939F-3F3046A5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E764-7FD3-492C-AC72-5CBBC766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AC83-0BD6-4BBD-AD4F-5E005AD1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753A-59DB-4D3C-9657-F2E9CAC0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9424-8A01-49CA-96A1-9B457A58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1861-72F7-42E6-8FEB-CB1C0B19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15AA-633C-44A5-9F58-4B8D2F08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80-2EF5-4A45-B48B-EBEE4572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1B3B-CA7D-421E-93E0-C3A60ECA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C265-B29B-4191-AD4E-74AD8054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6CCCF-B9FD-473F-BA52-82D20DBEF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AD7D-75C9-4E85-98AD-4592D716C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5824F-3030-4771-85F4-AD26C424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F3CC9-E5CF-4261-86A6-8CBA0C97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46D6C-F6AF-41AA-8442-0F5B3B03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8EF6-CA6F-4C83-BEF8-55CD4AB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D23B2-5588-42DB-86A1-C046E7DA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BE46F-6EB4-4950-AFA1-E3C7B9D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9707-4391-405E-9997-FE24AEA2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058D-B2E3-4BB0-9519-7FAE4667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276F7-83E4-4DF6-A08B-EEBEF46B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C02DD-705D-4A6D-960F-9FBD27E8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00CF-1402-42F0-86A9-73B41295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3EB4-065C-48D2-A527-0917F33E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0199D-736E-4343-AC39-2771AECD3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440E-AD7C-4905-AE9F-2C7463D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39BE-72B6-4311-98EE-697CA0E5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B9EC-8F77-40C9-B4DC-823BF1E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FB1D-2906-4CE1-9E63-25193D54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9F5D6-26E7-4EB5-BFFA-BA2DA154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1F2D-098D-4D62-A856-938CBF52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9582-4F9A-4603-B095-0ACD2C9B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3614E-270A-4479-8AB8-13B9B8AD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8A127-D671-49CE-ADE0-427ACF6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336E1-9BF4-47DB-BDE4-2F7C6AE0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E12EF-547A-430C-A2C8-716426A9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1D36-C881-46F2-9245-588898B8E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18B5-8D65-4135-ADB1-CA4D373F420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3C5D-41C0-4A95-AABB-681C5C90B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D53F-517E-4DBF-B32F-FF1643452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1417-AE03-4B52-A16B-160F5295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 iceberg with its reflection in the ocean">
            <a:extLst>
              <a:ext uri="{FF2B5EF4-FFF2-40B4-BE49-F238E27FC236}">
                <a16:creationId xmlns:a16="http://schemas.microsoft.com/office/drawing/2014/main" id="{DB022000-6F8A-4804-9F46-F6CA9FCDB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4" y="0"/>
            <a:ext cx="101917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6B5DF-EDAE-47AF-BBAA-32C353E4C8C6}"/>
              </a:ext>
            </a:extLst>
          </p:cNvPr>
          <p:cNvSpPr txBox="1"/>
          <p:nvPr/>
        </p:nvSpPr>
        <p:spPr>
          <a:xfrm>
            <a:off x="1097463" y="550460"/>
            <a:ext cx="213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29978-04E4-4205-8BCE-DEFEADD0BF36}"/>
              </a:ext>
            </a:extLst>
          </p:cNvPr>
          <p:cNvSpPr txBox="1"/>
          <p:nvPr/>
        </p:nvSpPr>
        <p:spPr>
          <a:xfrm>
            <a:off x="1578034" y="4797829"/>
            <a:ext cx="252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 Programming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246B5-475F-4EB2-B81B-D77E056129EC}"/>
              </a:ext>
            </a:extLst>
          </p:cNvPr>
          <p:cNvSpPr txBox="1"/>
          <p:nvPr/>
        </p:nvSpPr>
        <p:spPr>
          <a:xfrm>
            <a:off x="1000114" y="550460"/>
            <a:ext cx="21377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57254-FA70-4AF2-8B57-9FEA5117D4CF}"/>
              </a:ext>
            </a:extLst>
          </p:cNvPr>
          <p:cNvSpPr txBox="1"/>
          <p:nvPr/>
        </p:nvSpPr>
        <p:spPr>
          <a:xfrm>
            <a:off x="1446230" y="5071937"/>
            <a:ext cx="26159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D02B0-9259-4DB4-8636-69E9C1E59165}"/>
              </a:ext>
            </a:extLst>
          </p:cNvPr>
          <p:cNvCxnSpPr>
            <a:cxnSpLocks/>
          </p:cNvCxnSpPr>
          <p:nvPr/>
        </p:nvCxnSpPr>
        <p:spPr>
          <a:xfrm>
            <a:off x="2842261" y="1734589"/>
            <a:ext cx="583222" cy="414944"/>
          </a:xfrm>
          <a:prstGeom prst="straightConnector1">
            <a:avLst/>
          </a:prstGeom>
          <a:ln w="762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D0FC12-DE28-4F79-86CE-FA42878563E5}"/>
              </a:ext>
            </a:extLst>
          </p:cNvPr>
          <p:cNvCxnSpPr>
            <a:cxnSpLocks/>
          </p:cNvCxnSpPr>
          <p:nvPr/>
        </p:nvCxnSpPr>
        <p:spPr>
          <a:xfrm flipV="1">
            <a:off x="3896751" y="4708468"/>
            <a:ext cx="597877" cy="352336"/>
          </a:xfrm>
          <a:prstGeom prst="straightConnector1">
            <a:avLst/>
          </a:prstGeom>
          <a:ln w="762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2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German</dc:creator>
  <cp:lastModifiedBy>Bob German</cp:lastModifiedBy>
  <cp:revision>2</cp:revision>
  <dcterms:created xsi:type="dcterms:W3CDTF">2021-03-11T03:06:47Z</dcterms:created>
  <dcterms:modified xsi:type="dcterms:W3CDTF">2021-03-11T03:17:53Z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2021-03-11T03:06:47Z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ed0cdab4-7d11-4ed6-828a-bcb16310bc1f</vt:lpwstr>
  </property>
  <property fmtid="{D5CDD505-2E9C-101B-9397-08002B2CF9AE}" pid="8" name="MSIP_Label_f42aa342-8706-4288-bd11-ebb85995028c_ContentBits">
    <vt:lpwstr>0</vt:lpwstr>
  </property>
</Properties>
</file>