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1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9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10/10/2013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4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04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5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1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8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9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4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36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galzoom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ore.org/" TargetMode="External"/><Relationship Id="rId2" Type="http://schemas.openxmlformats.org/officeDocument/2006/relationships/hyperlink" Target="http://www.sba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appbuilder-cr" TargetMode="External"/><Relationship Id="rId2" Type="http://schemas.openxmlformats.org/officeDocument/2006/relationships/hyperlink" Target="http://www.distimo.com/leaderboards/windows-phone-store/united-states/top-overall/fre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indotnet.blogspot.com/2013/09/monetize-your-app-with-adrotator-for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urry.com/" TargetMode="External"/><Relationship Id="rId2" Type="http://schemas.openxmlformats.org/officeDocument/2006/relationships/hyperlink" Target="http://msaf.codeple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ristian-helle.blogspot.com/2012/03/integrating-html5-and-javascript-with.html" TargetMode="External"/><Relationship Id="rId5" Type="http://schemas.openxmlformats.org/officeDocument/2006/relationships/hyperlink" Target="http://mtiks.com/" TargetMode="External"/><Relationship Id="rId4" Type="http://schemas.openxmlformats.org/officeDocument/2006/relationships/hyperlink" Target="https://runtimeintelligenc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Running your app business</a:t>
            </a:r>
            <a:br>
              <a:rPr lang="en-US" dirty="0" smtClean="0"/>
            </a:br>
            <a:r>
              <a:rPr lang="en-US" dirty="0" smtClean="0"/>
              <a:t>(Like a boss)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047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your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Distimo</a:t>
            </a:r>
            <a:r>
              <a:rPr lang="en-US" dirty="0" smtClean="0"/>
              <a:t> offers free services for tracking your app downloads in all marketplaces.</a:t>
            </a:r>
          </a:p>
          <a:p>
            <a:pPr lvl="1"/>
            <a:r>
              <a:rPr lang="en-US" dirty="0" smtClean="0"/>
              <a:t>Drill down by country, date, platform</a:t>
            </a:r>
          </a:p>
          <a:p>
            <a:pPr lvl="1"/>
            <a:r>
              <a:rPr lang="en-US" dirty="0" smtClean="0"/>
              <a:t>View Revenues</a:t>
            </a:r>
          </a:p>
          <a:p>
            <a:pPr lvl="1"/>
            <a:r>
              <a:rPr lang="en-US" dirty="0" smtClean="0"/>
              <a:t>Translated Reviews</a:t>
            </a:r>
          </a:p>
          <a:p>
            <a:pPr lvl="1"/>
            <a:r>
              <a:rPr lang="en-US" dirty="0" smtClean="0"/>
              <a:t>Much, much, much more!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818" y="4005329"/>
            <a:ext cx="5400282" cy="267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8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Uh-oh, its getting used, what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ready to accept user feedback and suggestions</a:t>
            </a:r>
          </a:p>
          <a:p>
            <a:endParaRPr lang="en-US" dirty="0"/>
          </a:p>
          <a:p>
            <a:r>
              <a:rPr lang="en-US" dirty="0"/>
              <a:t>Don’t fret over not getting it right the first time, remember the hacker mantra: </a:t>
            </a:r>
          </a:p>
          <a:p>
            <a:pPr marL="109728" indent="0">
              <a:buNone/>
            </a:pPr>
            <a:r>
              <a:rPr lang="en-US" dirty="0"/>
              <a:t>  </a:t>
            </a:r>
          </a:p>
          <a:p>
            <a:pPr marL="109728" indent="0">
              <a:buNone/>
            </a:pPr>
            <a:r>
              <a:rPr lang="en-US" dirty="0"/>
              <a:t>“Hackers believe that something can always be better, and that nothing is ever complete.”</a:t>
            </a:r>
          </a:p>
          <a:p>
            <a:endParaRPr lang="en-US" dirty="0"/>
          </a:p>
          <a:p>
            <a:r>
              <a:rPr lang="en-US" dirty="0"/>
              <a:t>Plan releases according to features, not according to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6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Hobby INC.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Incorporated – </a:t>
            </a:r>
            <a:r>
              <a:rPr lang="en-US" dirty="0" err="1">
                <a:hlinkClick r:id="rId2"/>
              </a:rPr>
              <a:t>LegalZoom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 up bank accounts</a:t>
            </a:r>
          </a:p>
          <a:p>
            <a:endParaRPr lang="en-US" dirty="0"/>
          </a:p>
          <a:p>
            <a:r>
              <a:rPr lang="en-US" dirty="0"/>
              <a:t>Get publisher accounts in company name</a:t>
            </a:r>
          </a:p>
          <a:p>
            <a:endParaRPr lang="en-US" dirty="0"/>
          </a:p>
          <a:p>
            <a:r>
              <a:rPr lang="en-US" dirty="0"/>
              <a:t>Keep books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6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work after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make you </a:t>
            </a:r>
            <a:r>
              <a:rPr lang="en-US" dirty="0" smtClean="0"/>
              <a:t>better </a:t>
            </a:r>
            <a:endParaRPr lang="en-US" dirty="0"/>
          </a:p>
          <a:p>
            <a:endParaRPr lang="en-US" dirty="0"/>
          </a:p>
          <a:p>
            <a:r>
              <a:rPr lang="en-US" dirty="0"/>
              <a:t>Expand resume</a:t>
            </a:r>
          </a:p>
          <a:p>
            <a:endParaRPr lang="en-US" dirty="0"/>
          </a:p>
          <a:p>
            <a:r>
              <a:rPr lang="en-US" dirty="0"/>
              <a:t>Wear all of the hats</a:t>
            </a:r>
          </a:p>
          <a:p>
            <a:endParaRPr lang="en-US" dirty="0"/>
          </a:p>
          <a:p>
            <a:r>
              <a:rPr lang="en-US" dirty="0"/>
              <a:t>Gain experience in emerging 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1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haves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Idea(s)</a:t>
            </a:r>
          </a:p>
          <a:p>
            <a:endParaRPr lang="en-US" dirty="0"/>
          </a:p>
          <a:p>
            <a:r>
              <a:rPr lang="en-US" dirty="0"/>
              <a:t>Ability to develop – Software &amp; business</a:t>
            </a:r>
          </a:p>
          <a:p>
            <a:endParaRPr lang="en-US" dirty="0"/>
          </a:p>
          <a:p>
            <a:r>
              <a:rPr lang="en-US" dirty="0"/>
              <a:t>A monetization strategy </a:t>
            </a:r>
          </a:p>
          <a:p>
            <a:endParaRPr lang="en-US" dirty="0"/>
          </a:p>
          <a:p>
            <a:r>
              <a:rPr lang="en-US" dirty="0"/>
              <a:t>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1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those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idea worth pursuing?</a:t>
            </a:r>
          </a:p>
          <a:p>
            <a:endParaRPr lang="en-US" dirty="0"/>
          </a:p>
          <a:p>
            <a:r>
              <a:rPr lang="en-US" dirty="0"/>
              <a:t>Has it been done before?</a:t>
            </a:r>
          </a:p>
          <a:p>
            <a:endParaRPr lang="en-US" dirty="0"/>
          </a:p>
          <a:p>
            <a:r>
              <a:rPr lang="en-US" dirty="0"/>
              <a:t>Can you catch up to and improve a current app</a:t>
            </a:r>
            <a:r>
              <a:rPr lang="en-US" dirty="0" smtClean="0"/>
              <a:t>? (</a:t>
            </a:r>
            <a:r>
              <a:rPr lang="en-US" dirty="0" err="1" smtClean="0"/>
              <a:t>Itsdagram</a:t>
            </a:r>
            <a:r>
              <a:rPr lang="en-US" dirty="0" smtClean="0"/>
              <a:t>, 6sec, Wikipedia)</a:t>
            </a:r>
            <a:endParaRPr lang="en-US" dirty="0"/>
          </a:p>
          <a:p>
            <a:endParaRPr lang="en-US" dirty="0"/>
          </a:p>
          <a:p>
            <a:r>
              <a:rPr lang="en-US" dirty="0"/>
              <a:t>Is it so good you need a patent?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your idea as a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Branding – Stand out by making a name</a:t>
            </a:r>
          </a:p>
          <a:p>
            <a:r>
              <a:rPr lang="en-US" dirty="0"/>
              <a:t>Design – If you aren’t an artist, hire one</a:t>
            </a:r>
          </a:p>
          <a:p>
            <a:r>
              <a:rPr lang="en-US" dirty="0"/>
              <a:t>Functionality – Be useful</a:t>
            </a:r>
          </a:p>
          <a:p>
            <a:r>
              <a:rPr lang="en-US" dirty="0"/>
              <a:t>Support – Maintain communication with users</a:t>
            </a:r>
          </a:p>
          <a:p>
            <a:r>
              <a:rPr lang="en-US" dirty="0"/>
              <a:t>Maintenance – Work is never over</a:t>
            </a:r>
          </a:p>
          <a:p>
            <a:endParaRPr lang="en-US" dirty="0"/>
          </a:p>
          <a:p>
            <a:r>
              <a:rPr lang="en-US" dirty="0"/>
              <a:t>Resources – </a:t>
            </a:r>
            <a:r>
              <a:rPr lang="en-US" dirty="0">
                <a:hlinkClick r:id="rId2"/>
              </a:rPr>
              <a:t>SBA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SCORE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134" y="3981413"/>
            <a:ext cx="1457457" cy="105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4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 Market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 at what is popular in the </a:t>
            </a:r>
            <a:r>
              <a:rPr lang="en-US" dirty="0" smtClean="0"/>
              <a:t>marketplace - </a:t>
            </a:r>
            <a:r>
              <a:rPr lang="en-US" dirty="0" err="1" smtClean="0">
                <a:hlinkClick r:id="rId2"/>
              </a:rPr>
              <a:t>Distimo</a:t>
            </a:r>
            <a:r>
              <a:rPr lang="en-US" dirty="0" smtClean="0">
                <a:hlinkClick r:id="rId2"/>
              </a:rPr>
              <a:t> Leaderboards</a:t>
            </a:r>
            <a:endParaRPr lang="en-US" dirty="0"/>
          </a:p>
          <a:p>
            <a:endParaRPr lang="en-US" dirty="0"/>
          </a:p>
          <a:p>
            <a:r>
              <a:rPr lang="en-US" dirty="0"/>
              <a:t>Don’t forget foreign marketplaces</a:t>
            </a:r>
          </a:p>
          <a:p>
            <a:endParaRPr lang="en-US" dirty="0"/>
          </a:p>
          <a:p>
            <a:r>
              <a:rPr lang="en-US" dirty="0"/>
              <a:t>Make a reconnaissance application – </a:t>
            </a:r>
            <a:r>
              <a:rPr lang="en-US" dirty="0" err="1" smtClean="0">
                <a:hlinkClick r:id="rId3"/>
              </a:rPr>
              <a:t>AppBuilder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Emerging markets are always easier to break into.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036" y="2667012"/>
            <a:ext cx="3443102" cy="15330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7272" y="4418770"/>
            <a:ext cx="3443866" cy="171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4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 Publisher – </a:t>
            </a:r>
            <a:r>
              <a:rPr lang="en-US" dirty="0" err="1"/>
              <a:t>Adsense</a:t>
            </a:r>
            <a:r>
              <a:rPr lang="en-US" dirty="0"/>
              <a:t>, MS </a:t>
            </a:r>
            <a:r>
              <a:rPr lang="en-US" dirty="0" err="1"/>
              <a:t>Pubcenter</a:t>
            </a:r>
            <a:r>
              <a:rPr lang="en-US" dirty="0"/>
              <a:t>, Ad Duplex or all with Ad Rotator</a:t>
            </a:r>
          </a:p>
          <a:p>
            <a:endParaRPr lang="en-US" dirty="0"/>
          </a:p>
          <a:p>
            <a:r>
              <a:rPr lang="en-US" dirty="0"/>
              <a:t>Charge per download</a:t>
            </a:r>
          </a:p>
          <a:p>
            <a:endParaRPr lang="en-US" dirty="0"/>
          </a:p>
          <a:p>
            <a:r>
              <a:rPr lang="en-US" dirty="0"/>
              <a:t>Hybrid – Trial / paid app</a:t>
            </a:r>
          </a:p>
          <a:p>
            <a:endParaRPr lang="en-US" dirty="0"/>
          </a:p>
          <a:p>
            <a:r>
              <a:rPr lang="en-US" dirty="0"/>
              <a:t>Maximize Ad impressions with multiple publishers - </a:t>
            </a:r>
            <a:r>
              <a:rPr lang="en-US" dirty="0" smtClean="0">
                <a:hlinkClick r:id="rId2"/>
              </a:rPr>
              <a:t>Example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03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to release?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so fast!  First, test </a:t>
            </a:r>
            <a:r>
              <a:rPr lang="en-US" dirty="0" err="1"/>
              <a:t>test</a:t>
            </a:r>
            <a:r>
              <a:rPr lang="en-US" dirty="0"/>
              <a:t> </a:t>
            </a:r>
            <a:r>
              <a:rPr lang="en-US" dirty="0" err="1"/>
              <a:t>test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Note verification, certification, and publication times.</a:t>
            </a:r>
          </a:p>
          <a:p>
            <a:endParaRPr lang="en-US" dirty="0"/>
          </a:p>
          <a:p>
            <a:r>
              <a:rPr lang="en-US" dirty="0"/>
              <a:t>Marketplace Rules?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6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Updates?  What if a user goes from 1.1 to 1.4?</a:t>
            </a:r>
          </a:p>
          <a:p>
            <a:endParaRPr lang="en-US" dirty="0"/>
          </a:p>
          <a:p>
            <a:r>
              <a:rPr lang="en-US" dirty="0"/>
              <a:t>Implement analytics:</a:t>
            </a:r>
          </a:p>
          <a:p>
            <a:pPr marL="109728" indent="0">
              <a:buNone/>
            </a:pPr>
            <a:r>
              <a:rPr lang="en-US" dirty="0">
                <a:hlinkClick r:id="rId2"/>
              </a:rPr>
              <a:t>Google Analytics (using MSAF)</a:t>
            </a:r>
            <a:endParaRPr lang="en-US" dirty="0"/>
          </a:p>
          <a:p>
            <a:pPr marL="109728" indent="0">
              <a:buNone/>
            </a:pPr>
            <a:r>
              <a:rPr lang="en-US" dirty="0">
                <a:hlinkClick r:id="rId3"/>
              </a:rPr>
              <a:t>Flurry</a:t>
            </a:r>
            <a:endParaRPr lang="en-US" dirty="0"/>
          </a:p>
          <a:p>
            <a:pPr marL="109728" indent="0">
              <a:buNone/>
            </a:pPr>
            <a:r>
              <a:rPr lang="en-US" dirty="0">
                <a:hlinkClick r:id="rId4"/>
              </a:rPr>
              <a:t>Preemptive Runtime Intelligence</a:t>
            </a:r>
            <a:r>
              <a:rPr lang="en-US" dirty="0"/>
              <a:t> </a:t>
            </a:r>
          </a:p>
          <a:p>
            <a:pPr marL="109728" indent="0">
              <a:buNone/>
            </a:pPr>
            <a:r>
              <a:rPr lang="en-US" dirty="0" err="1">
                <a:hlinkClick r:id="rId5"/>
              </a:rPr>
              <a:t>mTiks</a:t>
            </a:r>
            <a:endParaRPr lang="en-US" dirty="0"/>
          </a:p>
          <a:p>
            <a:endParaRPr lang="en-US" dirty="0"/>
          </a:p>
          <a:p>
            <a:r>
              <a:rPr lang="en-US" dirty="0"/>
              <a:t>Design </a:t>
            </a:r>
            <a:r>
              <a:rPr lang="en-US" dirty="0" err="1"/>
              <a:t>failsafes</a:t>
            </a:r>
            <a:r>
              <a:rPr lang="en-US" dirty="0"/>
              <a:t> for breakages that can occur outside of your control with downloadable interpreted code </a:t>
            </a:r>
          </a:p>
          <a:p>
            <a:endParaRPr lang="en-US" dirty="0"/>
          </a:p>
          <a:p>
            <a:r>
              <a:rPr lang="en-US" dirty="0"/>
              <a:t>Resources - </a:t>
            </a:r>
            <a:r>
              <a:rPr lang="en-US" dirty="0">
                <a:hlinkClick r:id="rId6"/>
              </a:rPr>
              <a:t>Interpreting </a:t>
            </a:r>
            <a:r>
              <a:rPr lang="en-US" dirty="0" err="1">
                <a:hlinkClick r:id="rId6"/>
              </a:rPr>
              <a:t>Javascript</a:t>
            </a:r>
            <a:r>
              <a:rPr lang="en-US" dirty="0">
                <a:hlinkClick r:id="rId6"/>
              </a:rPr>
              <a:t> through WP7 browser </a:t>
            </a:r>
            <a:r>
              <a:rPr lang="en-US" dirty="0" smtClean="0">
                <a:hlinkClick r:id="rId6"/>
              </a:rPr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63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2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362F35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TC103090430[[fn=Banded]]</Template>
  <TotalTime>125</TotalTime>
  <Words>386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Wingdings</vt:lpstr>
      <vt:lpstr>Banded</vt:lpstr>
      <vt:lpstr>Running your app business (Like a boss)</vt:lpstr>
      <vt:lpstr>Why work after work?</vt:lpstr>
      <vt:lpstr>Must haves</vt:lpstr>
      <vt:lpstr>About those ideas</vt:lpstr>
      <vt:lpstr>Consider your idea as a product</vt:lpstr>
      <vt:lpstr>Gather Market Data</vt:lpstr>
      <vt:lpstr>Monetization</vt:lpstr>
      <vt:lpstr>Ready to release?</vt:lpstr>
      <vt:lpstr>Think Ahead</vt:lpstr>
      <vt:lpstr>Analyze your business</vt:lpstr>
      <vt:lpstr>Uh-oh, its getting used, what do?</vt:lpstr>
      <vt:lpstr>Hobby INC.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your app business (Like a boss)</dc:title>
  <dc:creator>Paul DeCarlo</dc:creator>
  <cp:lastModifiedBy>Jeff Blankenburg (DPE)</cp:lastModifiedBy>
  <cp:revision>9</cp:revision>
  <dcterms:created xsi:type="dcterms:W3CDTF">2013-09-27T20:15:21Z</dcterms:created>
  <dcterms:modified xsi:type="dcterms:W3CDTF">2013-10-10T16:37:18Z</dcterms:modified>
</cp:coreProperties>
</file>